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8" r:id="rId2"/>
    <p:sldId id="257" r:id="rId3"/>
    <p:sldId id="259" r:id="rId4"/>
    <p:sldId id="260" r:id="rId5"/>
    <p:sldId id="261" r:id="rId6"/>
    <p:sldId id="284" r:id="rId7"/>
    <p:sldId id="262" r:id="rId8"/>
    <p:sldId id="263" r:id="rId9"/>
    <p:sldId id="265" r:id="rId10"/>
    <p:sldId id="279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5" r:id="rId25"/>
    <p:sldId id="286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0B4"/>
    <a:srgbClr val="FF2F92"/>
    <a:srgbClr val="E8E8CC"/>
    <a:srgbClr val="FCD2D1"/>
    <a:srgbClr val="95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59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53BF6-9F6F-6A4A-BEF5-CAEDC495B4FE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13577-B25A-C14E-BCED-B9C81670B25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1267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2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85D9-FB73-8046-894C-25A25C973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BB86C-DF6A-7E4A-AB35-F03CC1D4E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36B8D-B059-B54E-AA98-9A95A1FA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C26F2-D09E-3E4F-9A7C-338FFCEA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B747-0554-284D-8F29-F1C6F155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7685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416-BA9E-9347-A6A3-F18073EC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CEEED-6437-7346-9174-BF8569407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8A858-F791-4E49-9213-215490C8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1E123-4491-3D45-A135-BFCFE386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BAD02-3BDE-BF4B-B5F9-42CC3D79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26038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02DC9-8BA9-704E-9EE4-36334EDBD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AF378-455D-9746-9F46-B009F0281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02DD3-5F9A-AF41-850C-BBDF0157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2B58B-9589-944D-BFCE-E90A747A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0D408-37DA-FB45-A585-D1E56F44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3238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551E-EA6C-5146-9B2A-4CC5350B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1533-7A8D-1F40-88BA-36DCDD77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ABAB9-8B3B-1642-9BA9-3938AC83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0C9E1-2E06-A148-AF5A-D37AADC6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19850-B28B-634E-8B3F-F4CD854F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4154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AAFC-EDCE-D444-ACFC-9C049740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C68F9-99D9-E34E-BB50-B4C90C15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A2578-2C18-114D-8DB9-986125A6B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33B9-3CDB-EA46-8970-0A43B886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024D1-33AF-1744-AF0D-2D521AE1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28620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A048-2DD5-9745-AF98-A994C33D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A0546-8069-7E4B-9490-348D0F92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D5B34-9575-0A4E-9D23-99C97EDD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87218-5918-E742-AB66-7656924A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F66AE-6541-934B-9EAE-73BC5021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84F37-7E5B-454E-BE41-C3B259F0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7663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7F27-A251-BB43-B067-32C37295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296D7-421E-324A-B69C-A257DE503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F9566-C68D-4546-94F7-EB702154D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57984-7CD9-E64F-B49A-A2B04D669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8E17C-2E6D-CE44-94FF-B04CA9A3E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1D328A-E141-4342-8247-2A5489A5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43B7C-333D-C549-AF8A-3B4F9974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5BCB7-2112-4A42-9C63-021965B3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5297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4F01-8C60-764C-AC0D-6B0B95E1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2923E-B410-D04C-8D35-87CC2C5F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1C1C5-F74E-B74D-AD25-EEC084A5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1FC3C-2E8D-7B41-8474-83585943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4018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E929B-BD8F-E04E-A5F7-B3C8A675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D082F-BE91-824F-B2DB-794BC0BA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98939-3566-544C-905B-CD7C9769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54685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366E-3C7E-E449-825F-F87BC3E78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43805-E43E-884A-B72E-578FD838B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3B8AE-4956-B740-B22C-7580BD1D3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95D91-517F-E340-AA01-3248D70D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6C575-3F22-2447-937D-AFA4488C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A427C-0F21-2942-9BC7-8AF78666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9849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8B8A-8B39-C541-9DF6-87C351D1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FBDAF-E37E-B44D-BE60-5410A9A63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7E63B-27C5-4543-A474-1C4A127A2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6DD71-5D25-2646-8B9F-052A1D78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F9EEA-2595-614B-9DFA-A960FFDA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7E937-72EC-4B4E-A224-F5733F1E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4711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495D1-C946-6549-9E1B-ED304A6F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07922-0D5F-F54F-B86A-CF8AE7719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50CBA-2B70-BA45-AE92-8D55E5F80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70E1-9CEB-1F42-82D3-11361371E8DD}" type="datetimeFigureOut">
              <a:rPr lang="en-SA" smtClean="0"/>
              <a:t>21/12/2021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1C01-4914-254E-8D35-1FACA7463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FFC8-224C-B941-A73C-DE96399FC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AA99-2E69-1C40-A47D-98BABA594C8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6306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00B7547-5B21-AC44-8B79-03B969B54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021" b="30611"/>
          <a:stretch/>
        </p:blipFill>
        <p:spPr>
          <a:xfrm>
            <a:off x="0" y="334108"/>
            <a:ext cx="12167488" cy="3094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9FB536-8B09-E649-AC48-76104CDBD54E}"/>
              </a:ext>
            </a:extLst>
          </p:cNvPr>
          <p:cNvSpPr txBox="1"/>
          <p:nvPr/>
        </p:nvSpPr>
        <p:spPr>
          <a:xfrm>
            <a:off x="431800" y="3657600"/>
            <a:ext cx="459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2400" b="1" dirty="0">
                <a:latin typeface="Comic Sans MS" panose="030F0902030302020204" pitchFamily="66" charset="0"/>
              </a:rPr>
              <a:t>Super Goal 1</a:t>
            </a:r>
          </a:p>
          <a:p>
            <a:pPr marL="0" algn="l" defTabSz="914400" rtl="0" eaLnBrk="1" latinLnBrk="0" hangingPunct="1"/>
            <a:r>
              <a:rPr lang="en-US" sz="2400" b="1" dirty="0">
                <a:latin typeface="Comic Sans MS" panose="030F0902030302020204" pitchFamily="66" charset="0"/>
              </a:rPr>
              <a:t>Unit 7 Lesson 1 page (56)</a:t>
            </a:r>
          </a:p>
          <a:p>
            <a:pPr marL="0" algn="l" defTabSz="914400" rtl="0" eaLnBrk="1" latinLnBrk="0" hangingPunct="1"/>
            <a:r>
              <a:rPr lang="en-US" sz="2400" b="1" dirty="0">
                <a:latin typeface="Comic Sans MS" panose="030F0902030302020204" pitchFamily="66" charset="0"/>
              </a:rPr>
              <a:t>Listen and Discuss</a:t>
            </a:r>
          </a:p>
          <a:p>
            <a:pPr marL="0" algn="l" defTabSz="914400" rtl="0" eaLnBrk="1" latinLnBrk="0" hangingPunct="1"/>
            <a:endParaRPr lang="en-SA" sz="2400" b="1" dirty="0">
              <a:latin typeface="Comic Sans MS" panose="030F0902030302020204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C829B5-9355-F24D-8893-E519197E3426}"/>
              </a:ext>
            </a:extLst>
          </p:cNvPr>
          <p:cNvCxnSpPr>
            <a:cxnSpLocks/>
          </p:cNvCxnSpPr>
          <p:nvPr/>
        </p:nvCxnSpPr>
        <p:spPr>
          <a:xfrm>
            <a:off x="533400" y="4902200"/>
            <a:ext cx="3848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A4C350-B4FC-1843-9ECD-81783A307221}"/>
              </a:ext>
            </a:extLst>
          </p:cNvPr>
          <p:cNvSpPr txBox="1"/>
          <p:nvPr/>
        </p:nvSpPr>
        <p:spPr>
          <a:xfrm>
            <a:off x="431800" y="5158957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2400" b="1" dirty="0">
                <a:latin typeface="Comic Sans MS" panose="030F0902030302020204" pitchFamily="66" charset="0"/>
              </a:rPr>
              <a:t>T. Haya B. 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1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Listen and discuss</a:t>
            </a:r>
            <a:r>
              <a:rPr lang="en-SA" sz="2400" b="1" dirty="0">
                <a:latin typeface="Comic Sans MS" panose="030F0902030302020204" pitchFamily="66" charset="0"/>
              </a:rPr>
              <a:t>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3919381" y="286441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464723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O</a:t>
            </a:r>
            <a:r>
              <a:rPr lang="en-SA" sz="2400" b="1" dirty="0">
                <a:latin typeface="Comic Sans MS" panose="030F0902030302020204" pitchFamily="66" charset="0"/>
              </a:rPr>
              <a:t>pen your book on page 56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E42376A6-B6D9-3F40-9289-9F6A19D13C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167" r="1933" b="39020"/>
          <a:stretch/>
        </p:blipFill>
        <p:spPr>
          <a:xfrm>
            <a:off x="305964" y="1329471"/>
            <a:ext cx="6207342" cy="2940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صورة 3">
            <a:extLst>
              <a:ext uri="{FF2B5EF4-FFF2-40B4-BE49-F238E27FC236}">
                <a16:creationId xmlns:a16="http://schemas.microsoft.com/office/drawing/2014/main" id="{182375F0-FD8F-4D47-9CE5-613960613F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000"/>
          <a:stretch/>
        </p:blipFill>
        <p:spPr>
          <a:xfrm>
            <a:off x="5420472" y="3484381"/>
            <a:ext cx="5207771" cy="2940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SG Bk 1 F-SA_2020_40">
            <a:hlinkClick r:id="" action="ppaction://media"/>
            <a:extLst>
              <a:ext uri="{FF2B5EF4-FFF2-40B4-BE49-F238E27FC236}">
                <a16:creationId xmlns:a16="http://schemas.microsoft.com/office/drawing/2014/main" id="{C8F4A421-FEB4-FA44-B205-E18BB3264A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7509.1875"/>
                </p14:media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9770490" y="135586"/>
            <a:ext cx="1073049" cy="10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5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4CC21-6E11-A14D-AFA8-9382B7ED3F5F}"/>
              </a:ext>
            </a:extLst>
          </p:cNvPr>
          <p:cNvSpPr/>
          <p:nvPr/>
        </p:nvSpPr>
        <p:spPr>
          <a:xfrm>
            <a:off x="823770" y="3150040"/>
            <a:ext cx="39862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Post Office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1AE10-8A60-1948-9509-764932C65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14" y="1932781"/>
            <a:ext cx="4352638" cy="2992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9572">
            <a:off x="308236" y="62984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647144" y="1424949"/>
            <a:ext cx="3622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mic Sans MS" panose="030F0902030302020204" pitchFamily="66" charset="0"/>
              </a:rPr>
              <a:t> a place where stamps are sold, and from where letters and packages are sent</a:t>
            </a:r>
            <a:endParaRPr lang="en-SA" sz="20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572">
            <a:off x="308236" y="62984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647144" y="1424949"/>
            <a:ext cx="362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902030302020204" pitchFamily="66" charset="0"/>
              </a:rPr>
              <a:t> a place where we order food </a:t>
            </a:r>
            <a:endParaRPr lang="en-SA" sz="20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CAE41-E42B-2243-BBBF-C39AD6ED57CC}"/>
              </a:ext>
            </a:extLst>
          </p:cNvPr>
          <p:cNvSpPr/>
          <p:nvPr/>
        </p:nvSpPr>
        <p:spPr>
          <a:xfrm>
            <a:off x="1113367" y="3195876"/>
            <a:ext cx="40009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Restaurant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C6B9B5-EC2D-FC45-85FB-D9B44D412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99" y="2483530"/>
            <a:ext cx="4387578" cy="253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6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572">
            <a:off x="308236" y="62984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556683" y="1591185"/>
            <a:ext cx="362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902030302020204" pitchFamily="66" charset="0"/>
              </a:rPr>
              <a:t>a shop where books are sold.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108BF-EB38-324A-B7EF-A0B51D7F6090}"/>
              </a:ext>
            </a:extLst>
          </p:cNvPr>
          <p:cNvSpPr/>
          <p:nvPr/>
        </p:nvSpPr>
        <p:spPr>
          <a:xfrm>
            <a:off x="1009771" y="3432439"/>
            <a:ext cx="37555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Bookstore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F11A12-7F21-E146-8838-08F73D274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8885"/>
            <a:ext cx="4232895" cy="3082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9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572">
            <a:off x="308236" y="62984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614501" y="1508837"/>
            <a:ext cx="362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902030302020204" pitchFamily="66" charset="0"/>
              </a:rPr>
              <a:t>a large self-service shop selling foods and household goods.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78B77F-2B5B-1643-85BC-09FD52C97629}"/>
              </a:ext>
            </a:extLst>
          </p:cNvPr>
          <p:cNvSpPr/>
          <p:nvPr/>
        </p:nvSpPr>
        <p:spPr>
          <a:xfrm>
            <a:off x="868851" y="3139277"/>
            <a:ext cx="47259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upermarket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F892A3-A770-4644-AE9D-63EA95DCC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50" y="2371136"/>
            <a:ext cx="4971734" cy="328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5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572">
            <a:off x="308236" y="62984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614501" y="1508837"/>
            <a:ext cx="362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902030302020204" pitchFamily="66" charset="0"/>
              </a:rPr>
              <a:t>A place where medicinal drugs are prepared or sold</a:t>
            </a:r>
            <a:r>
              <a:rPr lang="en-US" dirty="0"/>
              <a:t>.</a:t>
            </a:r>
            <a:endParaRPr lang="en-US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17816E-98AF-FD4A-A204-FA3D0F0565C3}"/>
              </a:ext>
            </a:extLst>
          </p:cNvPr>
          <p:cNvSpPr/>
          <p:nvPr/>
        </p:nvSpPr>
        <p:spPr>
          <a:xfrm>
            <a:off x="1386273" y="3342320"/>
            <a:ext cx="3671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harmacy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CD0F13-A921-2C4E-9191-BE0C22827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82" y="2106049"/>
            <a:ext cx="5785346" cy="3259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0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572">
            <a:off x="308236" y="62984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556683" y="1668593"/>
            <a:ext cx="362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902030302020204" pitchFamily="66" charset="0"/>
              </a:rPr>
              <a:t>A place where you save money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A952C8-9D23-1B49-A0F0-B5485EF12734}"/>
              </a:ext>
            </a:extLst>
          </p:cNvPr>
          <p:cNvSpPr/>
          <p:nvPr/>
        </p:nvSpPr>
        <p:spPr>
          <a:xfrm>
            <a:off x="1934817" y="3770760"/>
            <a:ext cx="26369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Bank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D5618B-33FA-FA4C-AB70-517162EBE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81" y="2380455"/>
            <a:ext cx="5372766" cy="3584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572">
            <a:off x="308236" y="62984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556683" y="1324113"/>
            <a:ext cx="3622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902030302020204" pitchFamily="66" charset="0"/>
              </a:rPr>
              <a:t>a very large building or buildings containing a lot of stores , restaurant and café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4AB2D-CB0A-6E43-8D5C-A013F749A9F9}"/>
              </a:ext>
            </a:extLst>
          </p:cNvPr>
          <p:cNvSpPr/>
          <p:nvPr/>
        </p:nvSpPr>
        <p:spPr>
          <a:xfrm>
            <a:off x="2477942" y="3342320"/>
            <a:ext cx="175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Mall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DC7CD2-2E03-6246-B464-2F20095CB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r="10436"/>
          <a:stretch/>
        </p:blipFill>
        <p:spPr>
          <a:xfrm>
            <a:off x="5663619" y="2188916"/>
            <a:ext cx="5911690" cy="3840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3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572">
            <a:off x="308236" y="62984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556683" y="1553958"/>
            <a:ext cx="362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902030302020204" pitchFamily="66" charset="0"/>
              </a:rPr>
              <a:t>is a place where you do </a:t>
            </a:r>
            <a:r>
              <a:rPr lang="en-US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exerices</a:t>
            </a:r>
            <a:endParaRPr lang="en-US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CC2486-F8B5-8E48-B0AF-56AF086C4731}"/>
              </a:ext>
            </a:extLst>
          </p:cNvPr>
          <p:cNvSpPr/>
          <p:nvPr/>
        </p:nvSpPr>
        <p:spPr>
          <a:xfrm>
            <a:off x="2367868" y="3166708"/>
            <a:ext cx="25186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Health</a:t>
            </a:r>
          </a:p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Club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2DE918-CA0D-5246-80C3-C2C32EEE1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36" y="2664146"/>
            <a:ext cx="4733855" cy="3128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7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572">
            <a:off x="308236" y="62984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736044" y="1304237"/>
            <a:ext cx="3622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902030302020204" pitchFamily="66" charset="0"/>
              </a:rPr>
              <a:t> small local store where you can buy food, newspapers, etc. and that is open until late at night or all the 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2C92B-BFB5-4F47-B414-AD257E21AB6D}"/>
              </a:ext>
            </a:extLst>
          </p:cNvPr>
          <p:cNvSpPr/>
          <p:nvPr/>
        </p:nvSpPr>
        <p:spPr>
          <a:xfrm>
            <a:off x="2119640" y="3153039"/>
            <a:ext cx="46708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Convenience</a:t>
            </a:r>
          </a:p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Store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128CDB-1C1A-0A40-8DFB-34EB3C8E2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36" y="1958653"/>
            <a:ext cx="4047700" cy="444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1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6C760E-56AF-E34C-96EC-CEA4135E33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2A642-F31A-E445-B4CC-772B6CDB83DA}"/>
              </a:ext>
            </a:extLst>
          </p:cNvPr>
          <p:cNvSpPr/>
          <p:nvPr/>
        </p:nvSpPr>
        <p:spPr>
          <a:xfrm>
            <a:off x="0" y="2602523"/>
            <a:ext cx="12192000" cy="42554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grpSp>
        <p:nvGrpSpPr>
          <p:cNvPr id="65" name="Graphic 2">
            <a:extLst>
              <a:ext uri="{FF2B5EF4-FFF2-40B4-BE49-F238E27FC236}">
                <a16:creationId xmlns:a16="http://schemas.microsoft.com/office/drawing/2014/main" id="{B7CC4ABD-6A34-9143-B021-EEDD4CD949B9}"/>
              </a:ext>
            </a:extLst>
          </p:cNvPr>
          <p:cNvGrpSpPr/>
          <p:nvPr/>
        </p:nvGrpSpPr>
        <p:grpSpPr>
          <a:xfrm>
            <a:off x="3742005" y="3429000"/>
            <a:ext cx="5603633" cy="2194094"/>
            <a:chOff x="2237298" y="1662940"/>
            <a:chExt cx="6872771" cy="3141536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076E292-A61D-B046-B9DC-27B17DABF047}"/>
                </a:ext>
              </a:extLst>
            </p:cNvPr>
            <p:cNvSpPr/>
            <p:nvPr/>
          </p:nvSpPr>
          <p:spPr>
            <a:xfrm>
              <a:off x="5842453" y="2087021"/>
              <a:ext cx="183683" cy="487024"/>
            </a:xfrm>
            <a:custGeom>
              <a:avLst/>
              <a:gdLst>
                <a:gd name="connsiteX0" fmla="*/ 177847 w 183683"/>
                <a:gd name="connsiteY0" fmla="*/ 486560 h 487024"/>
                <a:gd name="connsiteX1" fmla="*/ 111239 w 183683"/>
                <a:gd name="connsiteY1" fmla="*/ 262476 h 487024"/>
                <a:gd name="connsiteX2" fmla="*/ 172784 w 183683"/>
                <a:gd name="connsiteY2" fmla="*/ 143889 h 487024"/>
                <a:gd name="connsiteX3" fmla="*/ 176053 w 183683"/>
                <a:gd name="connsiteY3" fmla="*/ 49020 h 487024"/>
                <a:gd name="connsiteX4" fmla="*/ 131738 w 183683"/>
                <a:gd name="connsiteY4" fmla="*/ 1044 h 487024"/>
                <a:gd name="connsiteX5" fmla="*/ 67563 w 183683"/>
                <a:gd name="connsiteY5" fmla="*/ 13321 h 487024"/>
                <a:gd name="connsiteX6" fmla="*/ 102858 w 183683"/>
                <a:gd name="connsiteY6" fmla="*/ 79454 h 487024"/>
                <a:gd name="connsiteX7" fmla="*/ 47163 w 183683"/>
                <a:gd name="connsiteY7" fmla="*/ 125905 h 487024"/>
                <a:gd name="connsiteX8" fmla="*/ -225 w 183683"/>
                <a:gd name="connsiteY8" fmla="*/ 92961 h 487024"/>
                <a:gd name="connsiteX9" fmla="*/ 7370 w 183683"/>
                <a:gd name="connsiteY9" fmla="*/ 209850 h 487024"/>
                <a:gd name="connsiteX10" fmla="*/ 42002 w 183683"/>
                <a:gd name="connsiteY10" fmla="*/ 268946 h 487024"/>
                <a:gd name="connsiteX11" fmla="*/ 75896 w 183683"/>
                <a:gd name="connsiteY11" fmla="*/ 460481 h 48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683" h="487024">
                  <a:moveTo>
                    <a:pt x="177847" y="486560"/>
                  </a:moveTo>
                  <a:cubicBezTo>
                    <a:pt x="177847" y="486560"/>
                    <a:pt x="146927" y="323811"/>
                    <a:pt x="111239" y="262476"/>
                  </a:cubicBezTo>
                  <a:cubicBezTo>
                    <a:pt x="144126" y="219740"/>
                    <a:pt x="151351" y="193366"/>
                    <a:pt x="172784" y="143889"/>
                  </a:cubicBezTo>
                  <a:cubicBezTo>
                    <a:pt x="186351" y="112594"/>
                    <a:pt x="186474" y="81472"/>
                    <a:pt x="176053" y="49020"/>
                  </a:cubicBezTo>
                  <a:cubicBezTo>
                    <a:pt x="169048" y="27247"/>
                    <a:pt x="154178" y="5350"/>
                    <a:pt x="131738" y="1044"/>
                  </a:cubicBezTo>
                  <a:cubicBezTo>
                    <a:pt x="103570" y="-4368"/>
                    <a:pt x="95288" y="5965"/>
                    <a:pt x="67563" y="13321"/>
                  </a:cubicBezTo>
                  <a:cubicBezTo>
                    <a:pt x="86489" y="32167"/>
                    <a:pt x="109371" y="57213"/>
                    <a:pt x="102858" y="79454"/>
                  </a:cubicBezTo>
                  <a:cubicBezTo>
                    <a:pt x="94034" y="109692"/>
                    <a:pt x="84547" y="131932"/>
                    <a:pt x="47163" y="125905"/>
                  </a:cubicBezTo>
                  <a:cubicBezTo>
                    <a:pt x="28458" y="122878"/>
                    <a:pt x="13073" y="107058"/>
                    <a:pt x="-225" y="92961"/>
                  </a:cubicBezTo>
                  <a:cubicBezTo>
                    <a:pt x="5109" y="128168"/>
                    <a:pt x="-3100" y="175824"/>
                    <a:pt x="7370" y="209850"/>
                  </a:cubicBezTo>
                  <a:cubicBezTo>
                    <a:pt x="14080" y="231673"/>
                    <a:pt x="30450" y="249240"/>
                    <a:pt x="42002" y="268946"/>
                  </a:cubicBezTo>
                  <a:cubicBezTo>
                    <a:pt x="63999" y="326026"/>
                    <a:pt x="75896" y="460481"/>
                    <a:pt x="75896" y="460481"/>
                  </a:cubicBezTo>
                  <a:close/>
                </a:path>
              </a:pathLst>
            </a:custGeom>
            <a:solidFill>
              <a:srgbClr val="F5CF9D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grpSp>
          <p:nvGrpSpPr>
            <p:cNvPr id="67" name="Graphic 2">
              <a:extLst>
                <a:ext uri="{FF2B5EF4-FFF2-40B4-BE49-F238E27FC236}">
                  <a16:creationId xmlns:a16="http://schemas.microsoft.com/office/drawing/2014/main" id="{B32333CD-1770-7F44-9782-702E16525FFF}"/>
                </a:ext>
              </a:extLst>
            </p:cNvPr>
            <p:cNvGrpSpPr/>
            <p:nvPr/>
          </p:nvGrpSpPr>
          <p:grpSpPr>
            <a:xfrm>
              <a:off x="5863061" y="2340219"/>
              <a:ext cx="214373" cy="86946"/>
              <a:chOff x="5863061" y="2340219"/>
              <a:chExt cx="214373" cy="86946"/>
            </a:xfrm>
          </p:grpSpPr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9A5571B8-4E64-7540-9548-3A3E5D2A86FC}"/>
                  </a:ext>
                </a:extLst>
              </p:cNvPr>
              <p:cNvSpPr/>
              <p:nvPr/>
            </p:nvSpPr>
            <p:spPr>
              <a:xfrm>
                <a:off x="5863061" y="2340219"/>
                <a:ext cx="214373" cy="86946"/>
              </a:xfrm>
              <a:custGeom>
                <a:avLst/>
                <a:gdLst>
                  <a:gd name="connsiteX0" fmla="*/ 14917 w 214373"/>
                  <a:gd name="connsiteY0" fmla="*/ 86482 h 86946"/>
                  <a:gd name="connsiteX1" fmla="*/ 187212 w 214373"/>
                  <a:gd name="connsiteY1" fmla="*/ 60625 h 86946"/>
                  <a:gd name="connsiteX2" fmla="*/ 214150 w 214373"/>
                  <a:gd name="connsiteY2" fmla="*/ 34521 h 86946"/>
                  <a:gd name="connsiteX3" fmla="*/ 173989 w 214373"/>
                  <a:gd name="connsiteY3" fmla="*/ -465 h 86946"/>
                  <a:gd name="connsiteX4" fmla="*/ -223 w 214373"/>
                  <a:gd name="connsiteY4" fmla="*/ 26131 h 8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373" h="86946">
                    <a:moveTo>
                      <a:pt x="14917" y="86482"/>
                    </a:moveTo>
                    <a:lnTo>
                      <a:pt x="187212" y="60625"/>
                    </a:lnTo>
                    <a:lnTo>
                      <a:pt x="214150" y="34521"/>
                    </a:lnTo>
                    <a:lnTo>
                      <a:pt x="173989" y="-465"/>
                    </a:lnTo>
                    <a:cubicBezTo>
                      <a:pt x="115910" y="13731"/>
                      <a:pt x="57757" y="35308"/>
                      <a:pt x="-223" y="261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grpSp>
            <p:nvGrpSpPr>
              <p:cNvPr id="287" name="Graphic 2">
                <a:extLst>
                  <a:ext uri="{FF2B5EF4-FFF2-40B4-BE49-F238E27FC236}">
                    <a16:creationId xmlns:a16="http://schemas.microsoft.com/office/drawing/2014/main" id="{843E4391-253F-0D4F-B38D-00E015D64018}"/>
                  </a:ext>
                </a:extLst>
              </p:cNvPr>
              <p:cNvGrpSpPr/>
              <p:nvPr/>
            </p:nvGrpSpPr>
            <p:grpSpPr>
              <a:xfrm>
                <a:off x="6032589" y="2358818"/>
                <a:ext cx="34328" cy="35771"/>
                <a:chOff x="6032589" y="2358818"/>
                <a:chExt cx="34328" cy="35771"/>
              </a:xfrm>
            </p:grpSpPr>
            <p:sp>
              <p:nvSpPr>
                <p:cNvPr id="288" name="Freeform 287">
                  <a:extLst>
                    <a:ext uri="{FF2B5EF4-FFF2-40B4-BE49-F238E27FC236}">
                      <a16:creationId xmlns:a16="http://schemas.microsoft.com/office/drawing/2014/main" id="{9D8A0911-55D9-AB40-9A29-4BA643EDE4BA}"/>
                    </a:ext>
                  </a:extLst>
                </p:cNvPr>
                <p:cNvSpPr/>
                <p:nvPr/>
              </p:nvSpPr>
              <p:spPr>
                <a:xfrm rot="-224765">
                  <a:off x="6033655" y="2359834"/>
                  <a:ext cx="32195" cy="33738"/>
                </a:xfrm>
                <a:custGeom>
                  <a:avLst/>
                  <a:gdLst>
                    <a:gd name="connsiteX0" fmla="*/ 19969 w 32195"/>
                    <a:gd name="connsiteY0" fmla="*/ 33290 h 33738"/>
                    <a:gd name="connsiteX1" fmla="*/ 68 w 32195"/>
                    <a:gd name="connsiteY1" fmla="*/ 27114 h 33738"/>
                    <a:gd name="connsiteX2" fmla="*/ -213 w 32195"/>
                    <a:gd name="connsiteY2" fmla="*/ 6261 h 33738"/>
                    <a:gd name="connsiteX3" fmla="*/ 19510 w 32195"/>
                    <a:gd name="connsiteY3" fmla="*/ -449 h 33738"/>
                    <a:gd name="connsiteX4" fmla="*/ 31983 w 32195"/>
                    <a:gd name="connsiteY4" fmla="*/ 16258 h 33738"/>
                    <a:gd name="connsiteX5" fmla="*/ 19969 w 32195"/>
                    <a:gd name="connsiteY5" fmla="*/ 33290 h 3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95" h="33738">
                      <a:moveTo>
                        <a:pt x="19969" y="33290"/>
                      </a:moveTo>
                      <a:lnTo>
                        <a:pt x="68" y="27114"/>
                      </a:lnTo>
                      <a:lnTo>
                        <a:pt x="-213" y="6261"/>
                      </a:lnTo>
                      <a:lnTo>
                        <a:pt x="19510" y="-449"/>
                      </a:lnTo>
                      <a:lnTo>
                        <a:pt x="31983" y="16258"/>
                      </a:lnTo>
                      <a:lnTo>
                        <a:pt x="19969" y="33290"/>
                      </a:lnTo>
                      <a:close/>
                    </a:path>
                  </a:pathLst>
                </a:custGeom>
                <a:solidFill>
                  <a:srgbClr val="FFFFFF">
                    <a:alpha val="86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89" name="Freeform 288">
                  <a:extLst>
                    <a:ext uri="{FF2B5EF4-FFF2-40B4-BE49-F238E27FC236}">
                      <a16:creationId xmlns:a16="http://schemas.microsoft.com/office/drawing/2014/main" id="{0CCEFCE9-4930-CA47-B1CD-BF9F4CB990E5}"/>
                    </a:ext>
                  </a:extLst>
                </p:cNvPr>
                <p:cNvSpPr/>
                <p:nvPr/>
              </p:nvSpPr>
              <p:spPr>
                <a:xfrm rot="-224765">
                  <a:off x="6039199" y="2363576"/>
                  <a:ext cx="20196" cy="21164"/>
                </a:xfrm>
                <a:custGeom>
                  <a:avLst/>
                  <a:gdLst>
                    <a:gd name="connsiteX0" fmla="*/ 12453 w 20196"/>
                    <a:gd name="connsiteY0" fmla="*/ 20716 h 21164"/>
                    <a:gd name="connsiteX1" fmla="*/ -35 w 20196"/>
                    <a:gd name="connsiteY1" fmla="*/ 16836 h 21164"/>
                    <a:gd name="connsiteX2" fmla="*/ -213 w 20196"/>
                    <a:gd name="connsiteY2" fmla="*/ 3758 h 21164"/>
                    <a:gd name="connsiteX3" fmla="*/ 12157 w 20196"/>
                    <a:gd name="connsiteY3" fmla="*/ -449 h 21164"/>
                    <a:gd name="connsiteX4" fmla="*/ 19984 w 20196"/>
                    <a:gd name="connsiteY4" fmla="*/ 10022 h 21164"/>
                    <a:gd name="connsiteX5" fmla="*/ 12438 w 20196"/>
                    <a:gd name="connsiteY5" fmla="*/ 20716 h 2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96" h="21164">
                      <a:moveTo>
                        <a:pt x="12453" y="20716"/>
                      </a:moveTo>
                      <a:lnTo>
                        <a:pt x="-35" y="16836"/>
                      </a:lnTo>
                      <a:lnTo>
                        <a:pt x="-213" y="3758"/>
                      </a:lnTo>
                      <a:lnTo>
                        <a:pt x="12157" y="-449"/>
                      </a:lnTo>
                      <a:lnTo>
                        <a:pt x="19984" y="10022"/>
                      </a:lnTo>
                      <a:lnTo>
                        <a:pt x="12438" y="20716"/>
                      </a:ln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90" name="Freeform 289">
                  <a:extLst>
                    <a:ext uri="{FF2B5EF4-FFF2-40B4-BE49-F238E27FC236}">
                      <a16:creationId xmlns:a16="http://schemas.microsoft.com/office/drawing/2014/main" id="{CCB4B1DD-227D-0741-AAFD-1A6CB2A56224}"/>
                    </a:ext>
                  </a:extLst>
                </p:cNvPr>
                <p:cNvSpPr/>
                <p:nvPr/>
              </p:nvSpPr>
              <p:spPr>
                <a:xfrm rot="-224765">
                  <a:off x="6039804" y="2364483"/>
                  <a:ext cx="18317" cy="15684"/>
                </a:xfrm>
                <a:custGeom>
                  <a:avLst/>
                  <a:gdLst>
                    <a:gd name="connsiteX0" fmla="*/ -64 w 18317"/>
                    <a:gd name="connsiteY0" fmla="*/ 15236 h 15684"/>
                    <a:gd name="connsiteX1" fmla="*/ -213 w 18317"/>
                    <a:gd name="connsiteY1" fmla="*/ 3373 h 15684"/>
                    <a:gd name="connsiteX2" fmla="*/ 11003 w 18317"/>
                    <a:gd name="connsiteY2" fmla="*/ -449 h 15684"/>
                    <a:gd name="connsiteX3" fmla="*/ 18105 w 18317"/>
                    <a:gd name="connsiteY3" fmla="*/ 9060 h 15684"/>
                    <a:gd name="connsiteX4" fmla="*/ 8754 w 18317"/>
                    <a:gd name="connsiteY4" fmla="*/ 8838 h 15684"/>
                    <a:gd name="connsiteX5" fmla="*/ -64 w 18317"/>
                    <a:gd name="connsiteY5" fmla="*/ 15236 h 15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17" h="15684">
                      <a:moveTo>
                        <a:pt x="-64" y="15236"/>
                      </a:moveTo>
                      <a:lnTo>
                        <a:pt x="-213" y="3373"/>
                      </a:lnTo>
                      <a:lnTo>
                        <a:pt x="11003" y="-449"/>
                      </a:lnTo>
                      <a:lnTo>
                        <a:pt x="18105" y="9060"/>
                      </a:lnTo>
                      <a:cubicBezTo>
                        <a:pt x="13784" y="11770"/>
                        <a:pt x="12941" y="9060"/>
                        <a:pt x="8754" y="8838"/>
                      </a:cubicBezTo>
                      <a:cubicBezTo>
                        <a:pt x="4581" y="8601"/>
                        <a:pt x="2525" y="12244"/>
                        <a:pt x="-64" y="15236"/>
                      </a:cubicBez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91" name="Freeform 290">
                  <a:extLst>
                    <a:ext uri="{FF2B5EF4-FFF2-40B4-BE49-F238E27FC236}">
                      <a16:creationId xmlns:a16="http://schemas.microsoft.com/office/drawing/2014/main" id="{A4DC50B9-104E-1F49-AB50-C5A0008F0EC8}"/>
                    </a:ext>
                  </a:extLst>
                </p:cNvPr>
                <p:cNvSpPr/>
                <p:nvPr/>
              </p:nvSpPr>
              <p:spPr>
                <a:xfrm rot="-224765">
                  <a:off x="6034477" y="2367850"/>
                  <a:ext cx="4705" cy="19268"/>
                </a:xfrm>
                <a:custGeom>
                  <a:avLst/>
                  <a:gdLst>
                    <a:gd name="connsiteX0" fmla="*/ -212 w 4705"/>
                    <a:gd name="connsiteY0" fmla="*/ -449 h 19268"/>
                    <a:gd name="connsiteX1" fmla="*/ 4404 w 4705"/>
                    <a:gd name="connsiteY1" fmla="*/ 573 h 19268"/>
                    <a:gd name="connsiteX2" fmla="*/ 4493 w 4705"/>
                    <a:gd name="connsiteY2" fmla="*/ 13399 h 19268"/>
                    <a:gd name="connsiteX3" fmla="*/ -20 w 4705"/>
                    <a:gd name="connsiteY3" fmla="*/ 18820 h 19268"/>
                    <a:gd name="connsiteX4" fmla="*/ -212 w 4705"/>
                    <a:gd name="connsiteY4" fmla="*/ -449 h 19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05" h="19268">
                      <a:moveTo>
                        <a:pt x="-212" y="-449"/>
                      </a:moveTo>
                      <a:lnTo>
                        <a:pt x="4404" y="573"/>
                      </a:lnTo>
                      <a:lnTo>
                        <a:pt x="4493" y="13399"/>
                      </a:lnTo>
                      <a:lnTo>
                        <a:pt x="-20" y="18820"/>
                      </a:lnTo>
                      <a:cubicBezTo>
                        <a:pt x="-167" y="14539"/>
                        <a:pt x="-212" y="411"/>
                        <a:pt x="-212" y="-449"/>
                      </a:cubicBez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92" name="Freeform 291">
                  <a:extLst>
                    <a:ext uri="{FF2B5EF4-FFF2-40B4-BE49-F238E27FC236}">
                      <a16:creationId xmlns:a16="http://schemas.microsoft.com/office/drawing/2014/main" id="{2F7D6CD7-4A09-C649-AB50-70E3215AD189}"/>
                    </a:ext>
                  </a:extLst>
                </p:cNvPr>
                <p:cNvSpPr/>
                <p:nvPr/>
              </p:nvSpPr>
              <p:spPr>
                <a:xfrm rot="-224765">
                  <a:off x="6051898" y="2360229"/>
                  <a:ext cx="12487" cy="15166"/>
                </a:xfrm>
                <a:custGeom>
                  <a:avLst/>
                  <a:gdLst>
                    <a:gd name="connsiteX0" fmla="*/ 897 w 12487"/>
                    <a:gd name="connsiteY0" fmla="*/ -448 h 15166"/>
                    <a:gd name="connsiteX1" fmla="*/ -213 w 12487"/>
                    <a:gd name="connsiteY1" fmla="*/ 1951 h 15166"/>
                    <a:gd name="connsiteX2" fmla="*/ 7496 w 12487"/>
                    <a:gd name="connsiteY2" fmla="*/ 12630 h 15166"/>
                    <a:gd name="connsiteX3" fmla="*/ 12275 w 12487"/>
                    <a:gd name="connsiteY3" fmla="*/ 14718 h 1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87" h="15166">
                      <a:moveTo>
                        <a:pt x="897" y="-448"/>
                      </a:moveTo>
                      <a:lnTo>
                        <a:pt x="-213" y="1951"/>
                      </a:lnTo>
                      <a:lnTo>
                        <a:pt x="7496" y="12630"/>
                      </a:lnTo>
                      <a:lnTo>
                        <a:pt x="12275" y="14718"/>
                      </a:ln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93" name="Freeform 292">
                  <a:extLst>
                    <a:ext uri="{FF2B5EF4-FFF2-40B4-BE49-F238E27FC236}">
                      <a16:creationId xmlns:a16="http://schemas.microsoft.com/office/drawing/2014/main" id="{DE1E1B35-E5F6-1243-BAE7-61071AD66F3A}"/>
                    </a:ext>
                  </a:extLst>
                </p:cNvPr>
                <p:cNvSpPr/>
                <p:nvPr/>
              </p:nvSpPr>
              <p:spPr>
                <a:xfrm rot="-224765">
                  <a:off x="6034145" y="2360244"/>
                  <a:ext cx="31564" cy="32991"/>
                </a:xfrm>
                <a:custGeom>
                  <a:avLst/>
                  <a:gdLst>
                    <a:gd name="connsiteX0" fmla="*/ 9841 w 31564"/>
                    <a:gd name="connsiteY0" fmla="*/ 29753 h 32991"/>
                    <a:gd name="connsiteX1" fmla="*/ 93 w 31564"/>
                    <a:gd name="connsiteY1" fmla="*/ 26701 h 32991"/>
                    <a:gd name="connsiteX2" fmla="*/ -188 w 31564"/>
                    <a:gd name="connsiteY2" fmla="*/ 6655 h 32991"/>
                    <a:gd name="connsiteX3" fmla="*/ -177 w 31564"/>
                    <a:gd name="connsiteY3" fmla="*/ 6249 h 32991"/>
                    <a:gd name="connsiteX4" fmla="*/ 9466 w 31564"/>
                    <a:gd name="connsiteY4" fmla="*/ 2959 h 32991"/>
                    <a:gd name="connsiteX5" fmla="*/ 19183 w 31564"/>
                    <a:gd name="connsiteY5" fmla="*/ -249 h 32991"/>
                    <a:gd name="connsiteX6" fmla="*/ 30512 w 31564"/>
                    <a:gd name="connsiteY6" fmla="*/ 14893 h 32991"/>
                    <a:gd name="connsiteX7" fmla="*/ 31376 w 31564"/>
                    <a:gd name="connsiteY7" fmla="*/ 16059 h 32991"/>
                    <a:gd name="connsiteX8" fmla="*/ 25518 w 31564"/>
                    <a:gd name="connsiteY8" fmla="*/ 24369 h 32991"/>
                    <a:gd name="connsiteX9" fmla="*/ 19609 w 31564"/>
                    <a:gd name="connsiteY9" fmla="*/ 32731 h 32991"/>
                    <a:gd name="connsiteX10" fmla="*/ 9841 w 31564"/>
                    <a:gd name="connsiteY10" fmla="*/ 29753 h 32991"/>
                    <a:gd name="connsiteX11" fmla="*/ 18736 w 31564"/>
                    <a:gd name="connsiteY11" fmla="*/ 32179 h 32991"/>
                    <a:gd name="connsiteX12" fmla="*/ 17862 w 31564"/>
                    <a:gd name="connsiteY12" fmla="*/ 24733 h 32991"/>
                    <a:gd name="connsiteX13" fmla="*/ 5056 w 31564"/>
                    <a:gd name="connsiteY13" fmla="*/ 20828 h 32991"/>
                    <a:gd name="connsiteX14" fmla="*/ 499 w 31564"/>
                    <a:gd name="connsiteY14" fmla="*/ 26545 h 32991"/>
                    <a:gd name="connsiteX15" fmla="*/ 18684 w 31564"/>
                    <a:gd name="connsiteY15" fmla="*/ 32252 h 32991"/>
                    <a:gd name="connsiteX16" fmla="*/ 18736 w 31564"/>
                    <a:gd name="connsiteY16" fmla="*/ 32179 h 32991"/>
                    <a:gd name="connsiteX17" fmla="*/ 25196 w 31564"/>
                    <a:gd name="connsiteY17" fmla="*/ 24275 h 32991"/>
                    <a:gd name="connsiteX18" fmla="*/ 30814 w 31564"/>
                    <a:gd name="connsiteY18" fmla="*/ 16413 h 32991"/>
                    <a:gd name="connsiteX19" fmla="*/ 28296 w 31564"/>
                    <a:gd name="connsiteY19" fmla="*/ 15153 h 32991"/>
                    <a:gd name="connsiteX20" fmla="*/ 25727 w 31564"/>
                    <a:gd name="connsiteY20" fmla="*/ 13976 h 32991"/>
                    <a:gd name="connsiteX21" fmla="*/ 22190 w 31564"/>
                    <a:gd name="connsiteY21" fmla="*/ 19099 h 32991"/>
                    <a:gd name="connsiteX22" fmla="*/ 18569 w 31564"/>
                    <a:gd name="connsiteY22" fmla="*/ 24348 h 32991"/>
                    <a:gd name="connsiteX23" fmla="*/ 18455 w 31564"/>
                    <a:gd name="connsiteY23" fmla="*/ 24504 h 32991"/>
                    <a:gd name="connsiteX24" fmla="*/ 18996 w 31564"/>
                    <a:gd name="connsiteY24" fmla="*/ 28263 h 32991"/>
                    <a:gd name="connsiteX25" fmla="*/ 19547 w 31564"/>
                    <a:gd name="connsiteY25" fmla="*/ 32054 h 32991"/>
                    <a:gd name="connsiteX26" fmla="*/ 19578 w 31564"/>
                    <a:gd name="connsiteY26" fmla="*/ 32095 h 32991"/>
                    <a:gd name="connsiteX27" fmla="*/ 25196 w 31564"/>
                    <a:gd name="connsiteY27" fmla="*/ 24285 h 32991"/>
                    <a:gd name="connsiteX28" fmla="*/ 2642 w 31564"/>
                    <a:gd name="connsiteY28" fmla="*/ 23077 h 32991"/>
                    <a:gd name="connsiteX29" fmla="*/ 4879 w 31564"/>
                    <a:gd name="connsiteY29" fmla="*/ 20401 h 32991"/>
                    <a:gd name="connsiteX30" fmla="*/ 4847 w 31564"/>
                    <a:gd name="connsiteY30" fmla="*/ 15236 h 32991"/>
                    <a:gd name="connsiteX31" fmla="*/ 4796 w 31564"/>
                    <a:gd name="connsiteY31" fmla="*/ 8790 h 32991"/>
                    <a:gd name="connsiteX32" fmla="*/ 4775 w 31564"/>
                    <a:gd name="connsiteY32" fmla="*/ 7509 h 32991"/>
                    <a:gd name="connsiteX33" fmla="*/ 2601 w 31564"/>
                    <a:gd name="connsiteY33" fmla="*/ 7030 h 32991"/>
                    <a:gd name="connsiteX34" fmla="*/ 291 w 31564"/>
                    <a:gd name="connsiteY34" fmla="*/ 6530 h 32991"/>
                    <a:gd name="connsiteX35" fmla="*/ 156 w 31564"/>
                    <a:gd name="connsiteY35" fmla="*/ 6499 h 32991"/>
                    <a:gd name="connsiteX36" fmla="*/ 187 w 31564"/>
                    <a:gd name="connsiteY36" fmla="*/ 11925 h 32991"/>
                    <a:gd name="connsiteX37" fmla="*/ 374 w 31564"/>
                    <a:gd name="connsiteY37" fmla="*/ 25774 h 32991"/>
                    <a:gd name="connsiteX38" fmla="*/ 2652 w 31564"/>
                    <a:gd name="connsiteY38" fmla="*/ 23077 h 32991"/>
                    <a:gd name="connsiteX39" fmla="*/ 21503 w 31564"/>
                    <a:gd name="connsiteY39" fmla="*/ 18922 h 32991"/>
                    <a:gd name="connsiteX40" fmla="*/ 25269 w 31564"/>
                    <a:gd name="connsiteY40" fmla="*/ 13559 h 32991"/>
                    <a:gd name="connsiteX41" fmla="*/ 17498 w 31564"/>
                    <a:gd name="connsiteY41" fmla="*/ 3094 h 32991"/>
                    <a:gd name="connsiteX42" fmla="*/ 11277 w 31564"/>
                    <a:gd name="connsiteY42" fmla="*/ 5145 h 32991"/>
                    <a:gd name="connsiteX43" fmla="*/ 5076 w 31564"/>
                    <a:gd name="connsiteY43" fmla="*/ 7270 h 32991"/>
                    <a:gd name="connsiteX44" fmla="*/ 5253 w 31564"/>
                    <a:gd name="connsiteY44" fmla="*/ 20360 h 32991"/>
                    <a:gd name="connsiteX45" fmla="*/ 17706 w 31564"/>
                    <a:gd name="connsiteY45" fmla="*/ 24233 h 32991"/>
                    <a:gd name="connsiteX46" fmla="*/ 21503 w 31564"/>
                    <a:gd name="connsiteY46" fmla="*/ 18922 h 32991"/>
                    <a:gd name="connsiteX47" fmla="*/ 30647 w 31564"/>
                    <a:gd name="connsiteY47" fmla="*/ 15444 h 32991"/>
                    <a:gd name="connsiteX48" fmla="*/ 24998 w 31564"/>
                    <a:gd name="connsiteY48" fmla="*/ 7884 h 32991"/>
                    <a:gd name="connsiteX49" fmla="*/ 19329 w 31564"/>
                    <a:gd name="connsiteY49" fmla="*/ 334 h 32991"/>
                    <a:gd name="connsiteX50" fmla="*/ 18715 w 31564"/>
                    <a:gd name="connsiteY50" fmla="*/ 1490 h 32991"/>
                    <a:gd name="connsiteX51" fmla="*/ 18215 w 31564"/>
                    <a:gd name="connsiteY51" fmla="*/ 2792 h 32991"/>
                    <a:gd name="connsiteX52" fmla="*/ 22065 w 31564"/>
                    <a:gd name="connsiteY52" fmla="*/ 8144 h 32991"/>
                    <a:gd name="connsiteX53" fmla="*/ 25862 w 31564"/>
                    <a:gd name="connsiteY53" fmla="*/ 13403 h 32991"/>
                    <a:gd name="connsiteX54" fmla="*/ 28244 w 31564"/>
                    <a:gd name="connsiteY54" fmla="*/ 14445 h 32991"/>
                    <a:gd name="connsiteX55" fmla="*/ 30658 w 31564"/>
                    <a:gd name="connsiteY55" fmla="*/ 15496 h 32991"/>
                    <a:gd name="connsiteX56" fmla="*/ 30647 w 31564"/>
                    <a:gd name="connsiteY56" fmla="*/ 15444 h 32991"/>
                    <a:gd name="connsiteX57" fmla="*/ 11193 w 31564"/>
                    <a:gd name="connsiteY57" fmla="*/ 4802 h 32991"/>
                    <a:gd name="connsiteX58" fmla="*/ 17602 w 31564"/>
                    <a:gd name="connsiteY58" fmla="*/ 2490 h 32991"/>
                    <a:gd name="connsiteX59" fmla="*/ 18257 w 31564"/>
                    <a:gd name="connsiteY59" fmla="*/ 1324 h 32991"/>
                    <a:gd name="connsiteX60" fmla="*/ 18892 w 31564"/>
                    <a:gd name="connsiteY60" fmla="*/ 136 h 32991"/>
                    <a:gd name="connsiteX61" fmla="*/ 11256 w 31564"/>
                    <a:gd name="connsiteY61" fmla="*/ 2646 h 32991"/>
                    <a:gd name="connsiteX62" fmla="*/ 2018 w 31564"/>
                    <a:gd name="connsiteY62" fmla="*/ 5697 h 32991"/>
                    <a:gd name="connsiteX63" fmla="*/ 426 w 31564"/>
                    <a:gd name="connsiteY63" fmla="*/ 6260 h 32991"/>
                    <a:gd name="connsiteX64" fmla="*/ 2590 w 31564"/>
                    <a:gd name="connsiteY64" fmla="*/ 6697 h 32991"/>
                    <a:gd name="connsiteX65" fmla="*/ 4754 w 31564"/>
                    <a:gd name="connsiteY65" fmla="*/ 7114 h 32991"/>
                    <a:gd name="connsiteX66" fmla="*/ 11193 w 31564"/>
                    <a:gd name="connsiteY66" fmla="*/ 4802 h 32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31564" h="32991">
                      <a:moveTo>
                        <a:pt x="9841" y="29753"/>
                      </a:moveTo>
                      <a:lnTo>
                        <a:pt x="93" y="26701"/>
                      </a:lnTo>
                      <a:cubicBezTo>
                        <a:pt x="62" y="26680"/>
                        <a:pt x="-209" y="7332"/>
                        <a:pt x="-188" y="6655"/>
                      </a:cubicBezTo>
                      <a:lnTo>
                        <a:pt x="-177" y="6249"/>
                      </a:lnTo>
                      <a:lnTo>
                        <a:pt x="9466" y="2959"/>
                      </a:lnTo>
                      <a:cubicBezTo>
                        <a:pt x="18476" y="-103"/>
                        <a:pt x="19121" y="-322"/>
                        <a:pt x="19183" y="-249"/>
                      </a:cubicBezTo>
                      <a:lnTo>
                        <a:pt x="30512" y="14893"/>
                      </a:lnTo>
                      <a:lnTo>
                        <a:pt x="31376" y="16059"/>
                      </a:lnTo>
                      <a:lnTo>
                        <a:pt x="25518" y="24369"/>
                      </a:lnTo>
                      <a:lnTo>
                        <a:pt x="19609" y="32731"/>
                      </a:lnTo>
                      <a:cubicBezTo>
                        <a:pt x="19578" y="32762"/>
                        <a:pt x="16957" y="31960"/>
                        <a:pt x="9841" y="29753"/>
                      </a:cubicBezTo>
                      <a:close/>
                      <a:moveTo>
                        <a:pt x="18736" y="32179"/>
                      </a:moveTo>
                      <a:cubicBezTo>
                        <a:pt x="18725" y="31898"/>
                        <a:pt x="17893" y="24764"/>
                        <a:pt x="17862" y="24733"/>
                      </a:cubicBezTo>
                      <a:cubicBezTo>
                        <a:pt x="17810" y="24681"/>
                        <a:pt x="5118" y="20818"/>
                        <a:pt x="5056" y="20828"/>
                      </a:cubicBezTo>
                      <a:cubicBezTo>
                        <a:pt x="4993" y="20849"/>
                        <a:pt x="478" y="26514"/>
                        <a:pt x="499" y="26545"/>
                      </a:cubicBezTo>
                      <a:lnTo>
                        <a:pt x="18684" y="32252"/>
                      </a:lnTo>
                      <a:cubicBezTo>
                        <a:pt x="18715" y="32252"/>
                        <a:pt x="18736" y="32221"/>
                        <a:pt x="18736" y="32179"/>
                      </a:cubicBezTo>
                      <a:close/>
                      <a:moveTo>
                        <a:pt x="25196" y="24275"/>
                      </a:moveTo>
                      <a:lnTo>
                        <a:pt x="30814" y="16413"/>
                      </a:lnTo>
                      <a:cubicBezTo>
                        <a:pt x="30835" y="16371"/>
                        <a:pt x="30169" y="16038"/>
                        <a:pt x="28296" y="15153"/>
                      </a:cubicBezTo>
                      <a:lnTo>
                        <a:pt x="25727" y="13976"/>
                      </a:lnTo>
                      <a:lnTo>
                        <a:pt x="22190" y="19099"/>
                      </a:lnTo>
                      <a:lnTo>
                        <a:pt x="18569" y="24348"/>
                      </a:lnTo>
                      <a:lnTo>
                        <a:pt x="18455" y="24504"/>
                      </a:lnTo>
                      <a:lnTo>
                        <a:pt x="18996" y="28263"/>
                      </a:lnTo>
                      <a:lnTo>
                        <a:pt x="19547" y="32054"/>
                      </a:lnTo>
                      <a:lnTo>
                        <a:pt x="19578" y="32095"/>
                      </a:lnTo>
                      <a:lnTo>
                        <a:pt x="25196" y="24285"/>
                      </a:lnTo>
                      <a:close/>
                      <a:moveTo>
                        <a:pt x="2642" y="23077"/>
                      </a:moveTo>
                      <a:lnTo>
                        <a:pt x="4879" y="20401"/>
                      </a:lnTo>
                      <a:lnTo>
                        <a:pt x="4847" y="15236"/>
                      </a:lnTo>
                      <a:cubicBezTo>
                        <a:pt x="4827" y="12393"/>
                        <a:pt x="4806" y="9488"/>
                        <a:pt x="4796" y="8790"/>
                      </a:cubicBezTo>
                      <a:lnTo>
                        <a:pt x="4775" y="7509"/>
                      </a:lnTo>
                      <a:lnTo>
                        <a:pt x="2601" y="7030"/>
                      </a:lnTo>
                      <a:lnTo>
                        <a:pt x="291" y="6530"/>
                      </a:lnTo>
                      <a:lnTo>
                        <a:pt x="156" y="6499"/>
                      </a:lnTo>
                      <a:lnTo>
                        <a:pt x="187" y="11925"/>
                      </a:lnTo>
                      <a:cubicBezTo>
                        <a:pt x="228" y="20266"/>
                        <a:pt x="301" y="25806"/>
                        <a:pt x="374" y="25774"/>
                      </a:cubicBezTo>
                      <a:lnTo>
                        <a:pt x="2652" y="23077"/>
                      </a:lnTo>
                      <a:close/>
                      <a:moveTo>
                        <a:pt x="21503" y="18922"/>
                      </a:moveTo>
                      <a:lnTo>
                        <a:pt x="25269" y="13559"/>
                      </a:lnTo>
                      <a:cubicBezTo>
                        <a:pt x="25279" y="13518"/>
                        <a:pt x="17674" y="3281"/>
                        <a:pt x="17498" y="3094"/>
                      </a:cubicBezTo>
                      <a:cubicBezTo>
                        <a:pt x="17456" y="3052"/>
                        <a:pt x="16332" y="3427"/>
                        <a:pt x="11277" y="5145"/>
                      </a:cubicBezTo>
                      <a:lnTo>
                        <a:pt x="5076" y="7270"/>
                      </a:lnTo>
                      <a:cubicBezTo>
                        <a:pt x="5045" y="7301"/>
                        <a:pt x="5232" y="20339"/>
                        <a:pt x="5253" y="20360"/>
                      </a:cubicBezTo>
                      <a:lnTo>
                        <a:pt x="17706" y="24233"/>
                      </a:lnTo>
                      <a:lnTo>
                        <a:pt x="21503" y="18922"/>
                      </a:lnTo>
                      <a:close/>
                      <a:moveTo>
                        <a:pt x="30647" y="15444"/>
                      </a:moveTo>
                      <a:lnTo>
                        <a:pt x="24998" y="7884"/>
                      </a:lnTo>
                      <a:lnTo>
                        <a:pt x="19329" y="334"/>
                      </a:lnTo>
                      <a:cubicBezTo>
                        <a:pt x="19287" y="293"/>
                        <a:pt x="19162" y="532"/>
                        <a:pt x="18715" y="1490"/>
                      </a:cubicBezTo>
                      <a:cubicBezTo>
                        <a:pt x="18195" y="2604"/>
                        <a:pt x="18164" y="2698"/>
                        <a:pt x="18215" y="2792"/>
                      </a:cubicBezTo>
                      <a:cubicBezTo>
                        <a:pt x="18257" y="2875"/>
                        <a:pt x="19974" y="5250"/>
                        <a:pt x="22065" y="8144"/>
                      </a:cubicBezTo>
                      <a:lnTo>
                        <a:pt x="25862" y="13403"/>
                      </a:lnTo>
                      <a:lnTo>
                        <a:pt x="28244" y="14445"/>
                      </a:lnTo>
                      <a:cubicBezTo>
                        <a:pt x="29545" y="15017"/>
                        <a:pt x="30637" y="15496"/>
                        <a:pt x="30658" y="15496"/>
                      </a:cubicBezTo>
                      <a:cubicBezTo>
                        <a:pt x="30678" y="15496"/>
                        <a:pt x="30678" y="15476"/>
                        <a:pt x="30647" y="15444"/>
                      </a:cubicBezTo>
                      <a:close/>
                      <a:moveTo>
                        <a:pt x="11193" y="4802"/>
                      </a:moveTo>
                      <a:lnTo>
                        <a:pt x="17602" y="2490"/>
                      </a:lnTo>
                      <a:lnTo>
                        <a:pt x="18257" y="1324"/>
                      </a:lnTo>
                      <a:lnTo>
                        <a:pt x="18892" y="136"/>
                      </a:lnTo>
                      <a:lnTo>
                        <a:pt x="11256" y="2646"/>
                      </a:lnTo>
                      <a:lnTo>
                        <a:pt x="2018" y="5697"/>
                      </a:lnTo>
                      <a:lnTo>
                        <a:pt x="426" y="6260"/>
                      </a:lnTo>
                      <a:lnTo>
                        <a:pt x="2590" y="6697"/>
                      </a:lnTo>
                      <a:lnTo>
                        <a:pt x="4754" y="7114"/>
                      </a:lnTo>
                      <a:lnTo>
                        <a:pt x="11193" y="4802"/>
                      </a:lnTo>
                      <a:close/>
                    </a:path>
                  </a:pathLst>
                </a:custGeom>
                <a:solidFill>
                  <a:srgbClr val="FFFFFF">
                    <a:alpha val="93000"/>
                  </a:srgbClr>
                </a:solidFill>
                <a:ln w="103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94" name="Freeform 293">
                  <a:extLst>
                    <a:ext uri="{FF2B5EF4-FFF2-40B4-BE49-F238E27FC236}">
                      <a16:creationId xmlns:a16="http://schemas.microsoft.com/office/drawing/2014/main" id="{BE6FE8A8-29E5-5D4D-AE67-F2B4A8D1DC6A}"/>
                    </a:ext>
                  </a:extLst>
                </p:cNvPr>
                <p:cNvSpPr/>
                <p:nvPr/>
              </p:nvSpPr>
              <p:spPr>
                <a:xfrm rot="-224765">
                  <a:off x="6033881" y="2361042"/>
                  <a:ext cx="18479" cy="6945"/>
                </a:xfrm>
                <a:custGeom>
                  <a:avLst/>
                  <a:gdLst>
                    <a:gd name="connsiteX0" fmla="*/ 18267 w 18479"/>
                    <a:gd name="connsiteY0" fmla="*/ -448 h 6945"/>
                    <a:gd name="connsiteX1" fmla="*/ 16980 w 18479"/>
                    <a:gd name="connsiteY1" fmla="*/ 1877 h 6945"/>
                    <a:gd name="connsiteX2" fmla="*/ 4167 w 18479"/>
                    <a:gd name="connsiteY2" fmla="*/ 6498 h 6945"/>
                    <a:gd name="connsiteX3" fmla="*/ -212 w 18479"/>
                    <a:gd name="connsiteY3" fmla="*/ 5653 h 6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79" h="6945">
                      <a:moveTo>
                        <a:pt x="18267" y="-448"/>
                      </a:moveTo>
                      <a:lnTo>
                        <a:pt x="16980" y="1877"/>
                      </a:lnTo>
                      <a:lnTo>
                        <a:pt x="4167" y="6498"/>
                      </a:lnTo>
                      <a:lnTo>
                        <a:pt x="-212" y="5653"/>
                      </a:ln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95" name="Freeform 294">
                  <a:extLst>
                    <a:ext uri="{FF2B5EF4-FFF2-40B4-BE49-F238E27FC236}">
                      <a16:creationId xmlns:a16="http://schemas.microsoft.com/office/drawing/2014/main" id="{1CFEA093-7D4F-574F-8E35-B046D882E0D5}"/>
                    </a:ext>
                  </a:extLst>
                </p:cNvPr>
                <p:cNvSpPr/>
                <p:nvPr/>
              </p:nvSpPr>
              <p:spPr>
                <a:xfrm rot="-224765">
                  <a:off x="6035478" y="2381641"/>
                  <a:ext cx="18213" cy="11418"/>
                </a:xfrm>
                <a:custGeom>
                  <a:avLst/>
                  <a:gdLst>
                    <a:gd name="connsiteX0" fmla="*/ 4330 w 18213"/>
                    <a:gd name="connsiteY0" fmla="*/ -449 h 11418"/>
                    <a:gd name="connsiteX1" fmla="*/ 17158 w 18213"/>
                    <a:gd name="connsiteY1" fmla="*/ 3461 h 11418"/>
                    <a:gd name="connsiteX2" fmla="*/ 18001 w 18213"/>
                    <a:gd name="connsiteY2" fmla="*/ 10970 h 11418"/>
                    <a:gd name="connsiteX3" fmla="*/ -212 w 18213"/>
                    <a:gd name="connsiteY3" fmla="*/ 5268 h 1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213" h="11418">
                      <a:moveTo>
                        <a:pt x="4330" y="-449"/>
                      </a:moveTo>
                      <a:lnTo>
                        <a:pt x="17158" y="3461"/>
                      </a:lnTo>
                      <a:lnTo>
                        <a:pt x="18001" y="10970"/>
                      </a:lnTo>
                      <a:lnTo>
                        <a:pt x="-212" y="5268"/>
                      </a:ln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96" name="Freeform 295">
                  <a:extLst>
                    <a:ext uri="{FF2B5EF4-FFF2-40B4-BE49-F238E27FC236}">
                      <a16:creationId xmlns:a16="http://schemas.microsoft.com/office/drawing/2014/main" id="{5569D2B5-9484-9640-AD12-FF7704F24077}"/>
                    </a:ext>
                  </a:extLst>
                </p:cNvPr>
                <p:cNvSpPr/>
                <p:nvPr/>
              </p:nvSpPr>
              <p:spPr>
                <a:xfrm rot="-224765">
                  <a:off x="6053197" y="2373852"/>
                  <a:ext cx="12339" cy="18113"/>
                </a:xfrm>
                <a:custGeom>
                  <a:avLst/>
                  <a:gdLst>
                    <a:gd name="connsiteX0" fmla="*/ 7067 w 12339"/>
                    <a:gd name="connsiteY0" fmla="*/ -449 h 18113"/>
                    <a:gd name="connsiteX1" fmla="*/ -213 w 12339"/>
                    <a:gd name="connsiteY1" fmla="*/ 10096 h 18113"/>
                    <a:gd name="connsiteX2" fmla="*/ 897 w 12339"/>
                    <a:gd name="connsiteY2" fmla="*/ 17665 h 18113"/>
                    <a:gd name="connsiteX3" fmla="*/ 12127 w 12339"/>
                    <a:gd name="connsiteY3" fmla="*/ 1951 h 1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39" h="18113">
                      <a:moveTo>
                        <a:pt x="7067" y="-449"/>
                      </a:moveTo>
                      <a:lnTo>
                        <a:pt x="-213" y="10096"/>
                      </a:lnTo>
                      <a:lnTo>
                        <a:pt x="897" y="17665"/>
                      </a:lnTo>
                      <a:lnTo>
                        <a:pt x="12127" y="1951"/>
                      </a:ln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</p:grpSp>
        </p:grp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52428F9-CAF3-AD45-9F37-B6CED6857633}"/>
                </a:ext>
              </a:extLst>
            </p:cNvPr>
            <p:cNvSpPr/>
            <p:nvPr/>
          </p:nvSpPr>
          <p:spPr>
            <a:xfrm>
              <a:off x="5428365" y="2398956"/>
              <a:ext cx="623665" cy="535732"/>
            </a:xfrm>
            <a:custGeom>
              <a:avLst/>
              <a:gdLst>
                <a:gd name="connsiteX0" fmla="*/ 91025 w 623665"/>
                <a:gd name="connsiteY0" fmla="*/ 514146 h 535732"/>
                <a:gd name="connsiteX1" fmla="*/ 53002 w 623665"/>
                <a:gd name="connsiteY1" fmla="*/ 294023 h 535732"/>
                <a:gd name="connsiteX2" fmla="*/ 430504 w 623665"/>
                <a:gd name="connsiteY2" fmla="*/ 340080 h 535732"/>
                <a:gd name="connsiteX3" fmla="*/ 459703 w 623665"/>
                <a:gd name="connsiteY3" fmla="*/ 23906 h 535732"/>
                <a:gd name="connsiteX4" fmla="*/ 571707 w 623665"/>
                <a:gd name="connsiteY4" fmla="*/ 21815 h 535732"/>
                <a:gd name="connsiteX5" fmla="*/ 505026 w 623665"/>
                <a:gd name="connsiteY5" fmla="*/ 468260 h 535732"/>
                <a:gd name="connsiteX6" fmla="*/ 91025 w 623665"/>
                <a:gd name="connsiteY6" fmla="*/ 514146 h 53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665" h="535732">
                  <a:moveTo>
                    <a:pt x="91025" y="514146"/>
                  </a:moveTo>
                  <a:cubicBezTo>
                    <a:pt x="-23364" y="529104"/>
                    <a:pt x="-23339" y="319192"/>
                    <a:pt x="53002" y="294023"/>
                  </a:cubicBezTo>
                  <a:cubicBezTo>
                    <a:pt x="53002" y="294023"/>
                    <a:pt x="396807" y="363206"/>
                    <a:pt x="430504" y="340080"/>
                  </a:cubicBezTo>
                  <a:cubicBezTo>
                    <a:pt x="496202" y="294957"/>
                    <a:pt x="459703" y="23906"/>
                    <a:pt x="459703" y="23906"/>
                  </a:cubicBezTo>
                  <a:cubicBezTo>
                    <a:pt x="459703" y="23906"/>
                    <a:pt x="542287" y="-29507"/>
                    <a:pt x="571707" y="21815"/>
                  </a:cubicBezTo>
                  <a:cubicBezTo>
                    <a:pt x="692536" y="232663"/>
                    <a:pt x="572814" y="359688"/>
                    <a:pt x="505026" y="468260"/>
                  </a:cubicBezTo>
                  <a:cubicBezTo>
                    <a:pt x="432421" y="584560"/>
                    <a:pt x="91025" y="514146"/>
                    <a:pt x="91025" y="514146"/>
                  </a:cubicBezTo>
                  <a:close/>
                </a:path>
              </a:pathLst>
            </a:custGeom>
            <a:solidFill>
              <a:srgbClr val="000000"/>
            </a:solidFill>
            <a:ln w="245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B61F6FE3-FDE4-E04F-9446-B162665E7213}"/>
                </a:ext>
              </a:extLst>
            </p:cNvPr>
            <p:cNvSpPr/>
            <p:nvPr/>
          </p:nvSpPr>
          <p:spPr>
            <a:xfrm>
              <a:off x="4977752" y="2134907"/>
              <a:ext cx="469959" cy="382442"/>
            </a:xfrm>
            <a:custGeom>
              <a:avLst/>
              <a:gdLst>
                <a:gd name="connsiteX0" fmla="*/ 226787 w 469959"/>
                <a:gd name="connsiteY0" fmla="*/ 146390 h 382442"/>
                <a:gd name="connsiteX1" fmla="*/ 165685 w 469959"/>
                <a:gd name="connsiteY1" fmla="*/ 140854 h 382442"/>
                <a:gd name="connsiteX2" fmla="*/ 138919 w 469959"/>
                <a:gd name="connsiteY2" fmla="*/ 180047 h 382442"/>
                <a:gd name="connsiteX3" fmla="*/ 178638 w 469959"/>
                <a:gd name="connsiteY3" fmla="*/ 223275 h 382442"/>
                <a:gd name="connsiteX4" fmla="*/ 126039 w 469959"/>
                <a:gd name="connsiteY4" fmla="*/ 329805 h 382442"/>
                <a:gd name="connsiteX5" fmla="*/ 93866 w 469959"/>
                <a:gd name="connsiteY5" fmla="*/ 380733 h 382442"/>
                <a:gd name="connsiteX6" fmla="*/ 97356 w 469959"/>
                <a:gd name="connsiteY6" fmla="*/ 248665 h 382442"/>
                <a:gd name="connsiteX7" fmla="*/ 56729 w 469959"/>
                <a:gd name="connsiteY7" fmla="*/ 331922 h 382442"/>
                <a:gd name="connsiteX8" fmla="*/ 85633 w 469959"/>
                <a:gd name="connsiteY8" fmla="*/ 191438 h 382442"/>
                <a:gd name="connsiteX9" fmla="*/ 81454 w 469959"/>
                <a:gd name="connsiteY9" fmla="*/ 177882 h 382442"/>
                <a:gd name="connsiteX10" fmla="*/ 2262 w 469959"/>
                <a:gd name="connsiteY10" fmla="*/ 231713 h 382442"/>
                <a:gd name="connsiteX11" fmla="*/ 157378 w 469959"/>
                <a:gd name="connsiteY11" fmla="*/ 43082 h 382442"/>
                <a:gd name="connsiteX12" fmla="*/ 226787 w 469959"/>
                <a:gd name="connsiteY12" fmla="*/ 146390 h 3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59" h="382442">
                  <a:moveTo>
                    <a:pt x="226787" y="146390"/>
                  </a:moveTo>
                  <a:cubicBezTo>
                    <a:pt x="199382" y="146513"/>
                    <a:pt x="177876" y="137730"/>
                    <a:pt x="165685" y="140854"/>
                  </a:cubicBezTo>
                  <a:cubicBezTo>
                    <a:pt x="136805" y="148236"/>
                    <a:pt x="144695" y="172420"/>
                    <a:pt x="138919" y="180047"/>
                  </a:cubicBezTo>
                  <a:cubicBezTo>
                    <a:pt x="131963" y="189249"/>
                    <a:pt x="185127" y="213729"/>
                    <a:pt x="178638" y="223275"/>
                  </a:cubicBezTo>
                  <a:cubicBezTo>
                    <a:pt x="120903" y="308155"/>
                    <a:pt x="122918" y="366218"/>
                    <a:pt x="126039" y="329805"/>
                  </a:cubicBezTo>
                  <a:cubicBezTo>
                    <a:pt x="126555" y="323753"/>
                    <a:pt x="98340" y="391928"/>
                    <a:pt x="93866" y="380733"/>
                  </a:cubicBezTo>
                  <a:cubicBezTo>
                    <a:pt x="87894" y="365800"/>
                    <a:pt x="104435" y="269799"/>
                    <a:pt x="97356" y="248665"/>
                  </a:cubicBezTo>
                  <a:cubicBezTo>
                    <a:pt x="94407" y="239857"/>
                    <a:pt x="65552" y="335956"/>
                    <a:pt x="56729" y="331922"/>
                  </a:cubicBezTo>
                  <a:cubicBezTo>
                    <a:pt x="30380" y="319817"/>
                    <a:pt x="81921" y="201132"/>
                    <a:pt x="85633" y="191438"/>
                  </a:cubicBezTo>
                  <a:cubicBezTo>
                    <a:pt x="91753" y="175520"/>
                    <a:pt x="75113" y="195227"/>
                    <a:pt x="81454" y="177882"/>
                  </a:cubicBezTo>
                  <a:cubicBezTo>
                    <a:pt x="56949" y="172396"/>
                    <a:pt x="8136" y="239193"/>
                    <a:pt x="2262" y="231713"/>
                  </a:cubicBezTo>
                  <a:cubicBezTo>
                    <a:pt x="-18506" y="205240"/>
                    <a:pt x="95857" y="93174"/>
                    <a:pt x="157378" y="43082"/>
                  </a:cubicBezTo>
                  <a:cubicBezTo>
                    <a:pt x="567495" y="-205285"/>
                    <a:pt x="555943" y="715137"/>
                    <a:pt x="226787" y="146390"/>
                  </a:cubicBezTo>
                  <a:close/>
                </a:path>
              </a:pathLst>
            </a:custGeom>
            <a:solidFill>
              <a:srgbClr val="ECECEC"/>
            </a:solidFill>
            <a:ln w="9195" cap="flat">
              <a:solidFill>
                <a:srgbClr val="DFD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4D17DB7-2FB6-D349-B339-7A180AB29DFC}"/>
                </a:ext>
              </a:extLst>
            </p:cNvPr>
            <p:cNvSpPr/>
            <p:nvPr/>
          </p:nvSpPr>
          <p:spPr>
            <a:xfrm rot="-837155">
              <a:off x="4609859" y="2164516"/>
              <a:ext cx="966653" cy="1194075"/>
            </a:xfrm>
            <a:custGeom>
              <a:avLst/>
              <a:gdLst>
                <a:gd name="connsiteX0" fmla="*/ 34455 w 966653"/>
                <a:gd name="connsiteY0" fmla="*/ 640534 h 1194075"/>
                <a:gd name="connsiteX1" fmla="*/ 500442 w 966653"/>
                <a:gd name="connsiteY1" fmla="*/ 1193611 h 1194075"/>
                <a:gd name="connsiteX2" fmla="*/ 966429 w 966653"/>
                <a:gd name="connsiteY2" fmla="*/ 640534 h 1194075"/>
                <a:gd name="connsiteX3" fmla="*/ 593644 w 966653"/>
                <a:gd name="connsiteY3" fmla="*/ 20807 h 1194075"/>
                <a:gd name="connsiteX4" fmla="*/ 62377 w 966653"/>
                <a:gd name="connsiteY4" fmla="*/ 188452 h 1194075"/>
                <a:gd name="connsiteX5" fmla="*/ 39175 w 966653"/>
                <a:gd name="connsiteY5" fmla="*/ 210669 h 1194075"/>
                <a:gd name="connsiteX6" fmla="*/ 42690 w 966653"/>
                <a:gd name="connsiteY6" fmla="*/ 334349 h 1194075"/>
                <a:gd name="connsiteX7" fmla="*/ 34455 w 966653"/>
                <a:gd name="connsiteY7" fmla="*/ 640534 h 119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653" h="1194075">
                  <a:moveTo>
                    <a:pt x="34455" y="640534"/>
                  </a:moveTo>
                  <a:cubicBezTo>
                    <a:pt x="34455" y="945983"/>
                    <a:pt x="243079" y="1193611"/>
                    <a:pt x="500442" y="1193611"/>
                  </a:cubicBezTo>
                  <a:cubicBezTo>
                    <a:pt x="757806" y="1193611"/>
                    <a:pt x="966429" y="945983"/>
                    <a:pt x="966429" y="640534"/>
                  </a:cubicBezTo>
                  <a:cubicBezTo>
                    <a:pt x="966429" y="335087"/>
                    <a:pt x="845010" y="76065"/>
                    <a:pt x="593644" y="20807"/>
                  </a:cubicBezTo>
                  <a:cubicBezTo>
                    <a:pt x="316545" y="-40086"/>
                    <a:pt x="132426" y="34043"/>
                    <a:pt x="62377" y="188452"/>
                  </a:cubicBezTo>
                  <a:cubicBezTo>
                    <a:pt x="59648" y="194480"/>
                    <a:pt x="53504" y="208504"/>
                    <a:pt x="39175" y="210669"/>
                  </a:cubicBezTo>
                  <a:cubicBezTo>
                    <a:pt x="-17332" y="234509"/>
                    <a:pt x="-10302" y="303201"/>
                    <a:pt x="42690" y="334349"/>
                  </a:cubicBezTo>
                  <a:cubicBezTo>
                    <a:pt x="19807" y="432244"/>
                    <a:pt x="21183" y="540572"/>
                    <a:pt x="34455" y="640534"/>
                  </a:cubicBezTo>
                  <a:close/>
                </a:path>
              </a:pathLst>
            </a:custGeom>
            <a:solidFill>
              <a:srgbClr val="ECB165"/>
            </a:solidFill>
            <a:ln w="8962" cap="flat">
              <a:solidFill>
                <a:srgbClr val="8C512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FCD5F13-D50A-CC4E-9B9F-404F329ABE45}"/>
                </a:ext>
              </a:extLst>
            </p:cNvPr>
            <p:cNvSpPr/>
            <p:nvPr/>
          </p:nvSpPr>
          <p:spPr>
            <a:xfrm>
              <a:off x="4637894" y="2849032"/>
              <a:ext cx="648469" cy="403070"/>
            </a:xfrm>
            <a:custGeom>
              <a:avLst/>
              <a:gdLst>
                <a:gd name="connsiteX0" fmla="*/ 103831 w 648469"/>
                <a:gd name="connsiteY0" fmla="*/ 402606 h 403070"/>
                <a:gd name="connsiteX1" fmla="*/ 648245 w 648469"/>
                <a:gd name="connsiteY1" fmla="*/ 316225 h 403070"/>
                <a:gd name="connsiteX2" fmla="*/ 584956 w 648469"/>
                <a:gd name="connsiteY2" fmla="*/ 124692 h 403070"/>
                <a:gd name="connsiteX3" fmla="*/ 527 w 648469"/>
                <a:gd name="connsiteY3" fmla="*/ -465 h 403070"/>
                <a:gd name="connsiteX4" fmla="*/ 103855 w 648469"/>
                <a:gd name="connsiteY4" fmla="*/ 402606 h 40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469" h="403070">
                  <a:moveTo>
                    <a:pt x="103831" y="402606"/>
                  </a:moveTo>
                  <a:lnTo>
                    <a:pt x="648245" y="316225"/>
                  </a:lnTo>
                  <a:lnTo>
                    <a:pt x="584956" y="124692"/>
                  </a:lnTo>
                  <a:lnTo>
                    <a:pt x="527" y="-465"/>
                  </a:lnTo>
                  <a:cubicBezTo>
                    <a:pt x="-8026" y="80184"/>
                    <a:pt x="58311" y="328749"/>
                    <a:pt x="103855" y="402606"/>
                  </a:cubicBezTo>
                  <a:close/>
                </a:path>
              </a:pathLst>
            </a:custGeom>
            <a:solidFill>
              <a:srgbClr val="333333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5B68647-0325-F64D-8280-D6C231A821CB}"/>
                </a:ext>
              </a:extLst>
            </p:cNvPr>
            <p:cNvSpPr/>
            <p:nvPr/>
          </p:nvSpPr>
          <p:spPr>
            <a:xfrm>
              <a:off x="5193948" y="2887979"/>
              <a:ext cx="188738" cy="451440"/>
            </a:xfrm>
            <a:custGeom>
              <a:avLst/>
              <a:gdLst>
                <a:gd name="connsiteX0" fmla="*/ -225 w 188738"/>
                <a:gd name="connsiteY0" fmla="*/ 31519 h 451440"/>
                <a:gd name="connsiteX1" fmla="*/ 150245 w 188738"/>
                <a:gd name="connsiteY1" fmla="*/ 450976 h 451440"/>
                <a:gd name="connsiteX2" fmla="*/ 188514 w 188738"/>
                <a:gd name="connsiteY2" fmla="*/ 431810 h 451440"/>
                <a:gd name="connsiteX3" fmla="*/ 133778 w 188738"/>
                <a:gd name="connsiteY3" fmla="*/ -465 h 4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738" h="451440">
                  <a:moveTo>
                    <a:pt x="-225" y="31519"/>
                  </a:moveTo>
                  <a:lnTo>
                    <a:pt x="150245" y="450976"/>
                  </a:lnTo>
                  <a:lnTo>
                    <a:pt x="188514" y="431810"/>
                  </a:lnTo>
                  <a:lnTo>
                    <a:pt x="133778" y="-465"/>
                  </a:lnTo>
                  <a:close/>
                </a:path>
              </a:pathLst>
            </a:custGeom>
            <a:solidFill>
              <a:srgbClr val="FFFFFF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grpSp>
          <p:nvGrpSpPr>
            <p:cNvPr id="73" name="Graphic 2">
              <a:extLst>
                <a:ext uri="{FF2B5EF4-FFF2-40B4-BE49-F238E27FC236}">
                  <a16:creationId xmlns:a16="http://schemas.microsoft.com/office/drawing/2014/main" id="{D4092424-511B-4843-BE23-33508AFEBF5D}"/>
                </a:ext>
              </a:extLst>
            </p:cNvPr>
            <p:cNvGrpSpPr/>
            <p:nvPr/>
          </p:nvGrpSpPr>
          <p:grpSpPr>
            <a:xfrm>
              <a:off x="3187499" y="2993335"/>
              <a:ext cx="1165858" cy="557815"/>
              <a:chOff x="3187499" y="2993335"/>
              <a:chExt cx="1165858" cy="557815"/>
            </a:xfrm>
          </p:grpSpPr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1C4C14FE-0027-3E4A-9953-92ED3FAF362B}"/>
                  </a:ext>
                </a:extLst>
              </p:cNvPr>
              <p:cNvSpPr/>
              <p:nvPr/>
            </p:nvSpPr>
            <p:spPr>
              <a:xfrm rot="240424">
                <a:off x="3202874" y="3031809"/>
                <a:ext cx="1116826" cy="479584"/>
              </a:xfrm>
              <a:custGeom>
                <a:avLst/>
                <a:gdLst>
                  <a:gd name="connsiteX0" fmla="*/ 1114763 w 1116826"/>
                  <a:gd name="connsiteY0" fmla="*/ 246601 h 479584"/>
                  <a:gd name="connsiteX1" fmla="*/ 123022 w 1116826"/>
                  <a:gd name="connsiteY1" fmla="*/ 2222 h 479584"/>
                  <a:gd name="connsiteX2" fmla="*/ 107749 w 1116826"/>
                  <a:gd name="connsiteY2" fmla="*/ 69413 h 479584"/>
                  <a:gd name="connsiteX3" fmla="*/ 92477 w 1116826"/>
                  <a:gd name="connsiteY3" fmla="*/ 136605 h 479584"/>
                  <a:gd name="connsiteX4" fmla="*/ 71170 w 1116826"/>
                  <a:gd name="connsiteY4" fmla="*/ 203796 h 479584"/>
                  <a:gd name="connsiteX5" fmla="*/ 55898 w 1116826"/>
                  <a:gd name="connsiteY5" fmla="*/ 271061 h 479584"/>
                  <a:gd name="connsiteX6" fmla="*/ 37571 w 1116826"/>
                  <a:gd name="connsiteY6" fmla="*/ 326022 h 479584"/>
                  <a:gd name="connsiteX7" fmla="*/ 19244 w 1116826"/>
                  <a:gd name="connsiteY7" fmla="*/ 402386 h 479584"/>
                  <a:gd name="connsiteX8" fmla="*/ -2063 w 1116826"/>
                  <a:gd name="connsiteY8" fmla="*/ 481807 h 47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6826" h="479584">
                    <a:moveTo>
                      <a:pt x="1114763" y="246601"/>
                    </a:moveTo>
                    <a:lnTo>
                      <a:pt x="123022" y="2222"/>
                    </a:lnTo>
                    <a:cubicBezTo>
                      <a:pt x="123022" y="20568"/>
                      <a:pt x="129131" y="35855"/>
                      <a:pt x="107749" y="69413"/>
                    </a:cubicBezTo>
                    <a:cubicBezTo>
                      <a:pt x="110804" y="87759"/>
                      <a:pt x="113858" y="109161"/>
                      <a:pt x="92477" y="136605"/>
                    </a:cubicBezTo>
                    <a:cubicBezTo>
                      <a:pt x="95532" y="161065"/>
                      <a:pt x="101640" y="188583"/>
                      <a:pt x="71170" y="203796"/>
                    </a:cubicBezTo>
                    <a:cubicBezTo>
                      <a:pt x="71170" y="225198"/>
                      <a:pt x="80334" y="246601"/>
                      <a:pt x="55898" y="271061"/>
                    </a:cubicBezTo>
                    <a:cubicBezTo>
                      <a:pt x="62007" y="292389"/>
                      <a:pt x="62007" y="310735"/>
                      <a:pt x="37571" y="326022"/>
                    </a:cubicBezTo>
                    <a:cubicBezTo>
                      <a:pt x="40625" y="353540"/>
                      <a:pt x="37571" y="380983"/>
                      <a:pt x="19244" y="402386"/>
                    </a:cubicBezTo>
                    <a:cubicBezTo>
                      <a:pt x="28407" y="432887"/>
                      <a:pt x="13135" y="457347"/>
                      <a:pt x="-2063" y="4818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4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B1C3120E-7AB6-394A-8C95-DA4D8BBE1679}"/>
                  </a:ext>
                </a:extLst>
              </p:cNvPr>
              <p:cNvSpPr/>
              <p:nvPr/>
            </p:nvSpPr>
            <p:spPr>
              <a:xfrm rot="240424">
                <a:off x="3317425" y="3094825"/>
                <a:ext cx="860547" cy="216860"/>
              </a:xfrm>
              <a:custGeom>
                <a:avLst/>
                <a:gdLst>
                  <a:gd name="connsiteX0" fmla="*/ -2064 w 860547"/>
                  <a:gd name="connsiteY0" fmla="*/ 2220 h 216860"/>
                  <a:gd name="connsiteX1" fmla="*/ 28481 w 860547"/>
                  <a:gd name="connsiteY1" fmla="*/ 23622 h 216860"/>
                  <a:gd name="connsiteX2" fmla="*/ 834048 w 860547"/>
                  <a:gd name="connsiteY2" fmla="*/ 219081 h 216860"/>
                  <a:gd name="connsiteX3" fmla="*/ 858483 w 860547"/>
                  <a:gd name="connsiteY3" fmla="*/ 213040 h 216860"/>
                  <a:gd name="connsiteX4" fmla="*/ 46808 w 860547"/>
                  <a:gd name="connsiteY4" fmla="*/ 5277 h 21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547" h="216860">
                    <a:moveTo>
                      <a:pt x="-2064" y="2220"/>
                    </a:moveTo>
                    <a:lnTo>
                      <a:pt x="28481" y="23622"/>
                    </a:lnTo>
                    <a:lnTo>
                      <a:pt x="834048" y="219081"/>
                    </a:lnTo>
                    <a:lnTo>
                      <a:pt x="858483" y="213040"/>
                    </a:lnTo>
                    <a:lnTo>
                      <a:pt x="46808" y="5277"/>
                    </a:lnTo>
                    <a:close/>
                  </a:path>
                </a:pathLst>
              </a:custGeom>
              <a:solidFill>
                <a:srgbClr val="666666"/>
              </a:solidFill>
              <a:ln w="304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916CDDC7-CA54-0B45-9035-B58FC1C14D92}"/>
                  </a:ext>
                </a:extLst>
              </p:cNvPr>
              <p:cNvSpPr/>
              <p:nvPr/>
            </p:nvSpPr>
            <p:spPr>
              <a:xfrm rot="240424">
                <a:off x="3295975" y="3156671"/>
                <a:ext cx="747679" cy="177187"/>
              </a:xfrm>
              <a:custGeom>
                <a:avLst/>
                <a:gdLst>
                  <a:gd name="connsiteX0" fmla="*/ -2067 w 747679"/>
                  <a:gd name="connsiteY0" fmla="*/ 2221 h 177187"/>
                  <a:gd name="connsiteX1" fmla="*/ 28478 w 747679"/>
                  <a:gd name="connsiteY1" fmla="*/ 20567 h 177187"/>
                  <a:gd name="connsiteX2" fmla="*/ 724232 w 747679"/>
                  <a:gd name="connsiteY2" fmla="*/ 179409 h 177187"/>
                  <a:gd name="connsiteX3" fmla="*/ 745613 w 747679"/>
                  <a:gd name="connsiteY3" fmla="*/ 173294 h 177187"/>
                  <a:gd name="connsiteX4" fmla="*/ 46805 w 747679"/>
                  <a:gd name="connsiteY4" fmla="*/ 5279 h 17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679" h="177187">
                    <a:moveTo>
                      <a:pt x="-2067" y="2221"/>
                    </a:moveTo>
                    <a:lnTo>
                      <a:pt x="28478" y="20567"/>
                    </a:lnTo>
                    <a:lnTo>
                      <a:pt x="724232" y="179409"/>
                    </a:lnTo>
                    <a:lnTo>
                      <a:pt x="745613" y="173294"/>
                    </a:lnTo>
                    <a:lnTo>
                      <a:pt x="46805" y="5279"/>
                    </a:lnTo>
                    <a:close/>
                  </a:path>
                </a:pathLst>
              </a:custGeom>
              <a:solidFill>
                <a:srgbClr val="666666"/>
              </a:solidFill>
              <a:ln w="304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5EA1FC3E-24BF-C044-B1AF-F122CF69378F}"/>
                  </a:ext>
                </a:extLst>
              </p:cNvPr>
              <p:cNvSpPr/>
              <p:nvPr/>
            </p:nvSpPr>
            <p:spPr>
              <a:xfrm rot="240424">
                <a:off x="3274305" y="3220818"/>
                <a:ext cx="613356" cy="140571"/>
              </a:xfrm>
              <a:custGeom>
                <a:avLst/>
                <a:gdLst>
                  <a:gd name="connsiteX0" fmla="*/ -2070 w 613356"/>
                  <a:gd name="connsiteY0" fmla="*/ 2223 h 140571"/>
                  <a:gd name="connsiteX1" fmla="*/ 28400 w 613356"/>
                  <a:gd name="connsiteY1" fmla="*/ 20568 h 140571"/>
                  <a:gd name="connsiteX2" fmla="*/ 586851 w 613356"/>
                  <a:gd name="connsiteY2" fmla="*/ 142795 h 140571"/>
                  <a:gd name="connsiteX3" fmla="*/ 611287 w 613356"/>
                  <a:gd name="connsiteY3" fmla="*/ 136680 h 140571"/>
                  <a:gd name="connsiteX4" fmla="*/ 46727 w 613356"/>
                  <a:gd name="connsiteY4" fmla="*/ 5281 h 14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356" h="140571">
                    <a:moveTo>
                      <a:pt x="-2070" y="2223"/>
                    </a:moveTo>
                    <a:lnTo>
                      <a:pt x="28400" y="20568"/>
                    </a:lnTo>
                    <a:lnTo>
                      <a:pt x="586851" y="142795"/>
                    </a:lnTo>
                    <a:lnTo>
                      <a:pt x="611287" y="136680"/>
                    </a:lnTo>
                    <a:lnTo>
                      <a:pt x="46727" y="5281"/>
                    </a:lnTo>
                    <a:close/>
                  </a:path>
                </a:pathLst>
              </a:custGeom>
              <a:solidFill>
                <a:srgbClr val="4D4D4D"/>
              </a:solidFill>
              <a:ln w="304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580F6243-640E-EA44-A0DB-98722F97109B}"/>
                  </a:ext>
                </a:extLst>
              </p:cNvPr>
              <p:cNvSpPr/>
              <p:nvPr/>
            </p:nvSpPr>
            <p:spPr>
              <a:xfrm rot="240424">
                <a:off x="3252676" y="3281770"/>
                <a:ext cx="472999" cy="106864"/>
              </a:xfrm>
              <a:custGeom>
                <a:avLst/>
                <a:gdLst>
                  <a:gd name="connsiteX0" fmla="*/ -2073 w 472999"/>
                  <a:gd name="connsiteY0" fmla="*/ 2225 h 106864"/>
                  <a:gd name="connsiteX1" fmla="*/ 28472 w 472999"/>
                  <a:gd name="connsiteY1" fmla="*/ 20495 h 106864"/>
                  <a:gd name="connsiteX2" fmla="*/ 446490 w 472999"/>
                  <a:gd name="connsiteY2" fmla="*/ 109089 h 106864"/>
                  <a:gd name="connsiteX3" fmla="*/ 470926 w 472999"/>
                  <a:gd name="connsiteY3" fmla="*/ 102974 h 106864"/>
                  <a:gd name="connsiteX4" fmla="*/ 46724 w 472999"/>
                  <a:gd name="connsiteY4" fmla="*/ 5282 h 10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999" h="106864">
                    <a:moveTo>
                      <a:pt x="-2073" y="2225"/>
                    </a:moveTo>
                    <a:lnTo>
                      <a:pt x="28472" y="20495"/>
                    </a:lnTo>
                    <a:lnTo>
                      <a:pt x="446490" y="109089"/>
                    </a:lnTo>
                    <a:lnTo>
                      <a:pt x="470926" y="102974"/>
                    </a:lnTo>
                    <a:lnTo>
                      <a:pt x="46724" y="5282"/>
                    </a:lnTo>
                    <a:close/>
                  </a:path>
                </a:pathLst>
              </a:custGeom>
              <a:solidFill>
                <a:srgbClr val="4D4D4D"/>
              </a:solidFill>
              <a:ln w="304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FD28DA2D-B2D4-064F-B006-264534D7CEA3}"/>
                  </a:ext>
                </a:extLst>
              </p:cNvPr>
              <p:cNvSpPr/>
              <p:nvPr/>
            </p:nvSpPr>
            <p:spPr>
              <a:xfrm rot="240424">
                <a:off x="3234516" y="3333809"/>
                <a:ext cx="335696" cy="79421"/>
              </a:xfrm>
              <a:custGeom>
                <a:avLst/>
                <a:gdLst>
                  <a:gd name="connsiteX0" fmla="*/ -2077 w 335696"/>
                  <a:gd name="connsiteY0" fmla="*/ 2226 h 79421"/>
                  <a:gd name="connsiteX1" fmla="*/ 28468 w 335696"/>
                  <a:gd name="connsiteY1" fmla="*/ 20571 h 79421"/>
                  <a:gd name="connsiteX2" fmla="*/ 303075 w 335696"/>
                  <a:gd name="connsiteY2" fmla="*/ 81647 h 79421"/>
                  <a:gd name="connsiteX3" fmla="*/ 333619 w 335696"/>
                  <a:gd name="connsiteY3" fmla="*/ 75532 h 79421"/>
                  <a:gd name="connsiteX4" fmla="*/ 46795 w 335696"/>
                  <a:gd name="connsiteY4" fmla="*/ 5284 h 7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696" h="79421">
                    <a:moveTo>
                      <a:pt x="-2077" y="2226"/>
                    </a:moveTo>
                    <a:lnTo>
                      <a:pt x="28468" y="20571"/>
                    </a:lnTo>
                    <a:lnTo>
                      <a:pt x="303075" y="81647"/>
                    </a:lnTo>
                    <a:lnTo>
                      <a:pt x="333619" y="75532"/>
                    </a:lnTo>
                    <a:lnTo>
                      <a:pt x="46795" y="5284"/>
                    </a:lnTo>
                    <a:close/>
                  </a:path>
                </a:pathLst>
              </a:custGeom>
              <a:solidFill>
                <a:srgbClr val="4D4D4D"/>
              </a:solidFill>
              <a:ln w="304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BFC3DB02-CD57-3B47-B0B6-A3C7795178A3}"/>
                  </a:ext>
                </a:extLst>
              </p:cNvPr>
              <p:cNvSpPr/>
              <p:nvPr/>
            </p:nvSpPr>
            <p:spPr>
              <a:xfrm rot="240424">
                <a:off x="3212771" y="3398061"/>
                <a:ext cx="204501" cy="42730"/>
              </a:xfrm>
              <a:custGeom>
                <a:avLst/>
                <a:gdLst>
                  <a:gd name="connsiteX0" fmla="*/ -2080 w 204501"/>
                  <a:gd name="connsiteY0" fmla="*/ 2228 h 42730"/>
                  <a:gd name="connsiteX1" fmla="*/ 28465 w 204501"/>
                  <a:gd name="connsiteY1" fmla="*/ 20573 h 42730"/>
                  <a:gd name="connsiteX2" fmla="*/ 171877 w 204501"/>
                  <a:gd name="connsiteY2" fmla="*/ 44959 h 42730"/>
                  <a:gd name="connsiteX3" fmla="*/ 202422 w 204501"/>
                  <a:gd name="connsiteY3" fmla="*/ 35786 h 42730"/>
                  <a:gd name="connsiteX4" fmla="*/ 46792 w 204501"/>
                  <a:gd name="connsiteY4" fmla="*/ 5285 h 4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01" h="42730">
                    <a:moveTo>
                      <a:pt x="-2080" y="2228"/>
                    </a:moveTo>
                    <a:lnTo>
                      <a:pt x="28465" y="20573"/>
                    </a:lnTo>
                    <a:lnTo>
                      <a:pt x="171877" y="44959"/>
                    </a:lnTo>
                    <a:lnTo>
                      <a:pt x="202422" y="35786"/>
                    </a:lnTo>
                    <a:lnTo>
                      <a:pt x="46792" y="5285"/>
                    </a:lnTo>
                    <a:close/>
                  </a:path>
                </a:pathLst>
              </a:custGeom>
              <a:solidFill>
                <a:srgbClr val="4D4D4D"/>
              </a:solidFill>
              <a:ln w="304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A5E89885-E51C-2A4C-BC8F-5A2C6EC11278}"/>
                  </a:ext>
                </a:extLst>
              </p:cNvPr>
              <p:cNvSpPr/>
              <p:nvPr/>
            </p:nvSpPr>
            <p:spPr>
              <a:xfrm rot="240424">
                <a:off x="3338405" y="3046370"/>
                <a:ext cx="1007013" cy="244378"/>
              </a:xfrm>
              <a:custGeom>
                <a:avLst/>
                <a:gdLst>
                  <a:gd name="connsiteX0" fmla="*/ -2060 w 1007013"/>
                  <a:gd name="connsiteY0" fmla="*/ 2219 h 244378"/>
                  <a:gd name="connsiteX1" fmla="*/ 28485 w 1007013"/>
                  <a:gd name="connsiteY1" fmla="*/ 20564 h 244378"/>
                  <a:gd name="connsiteX2" fmla="*/ 986627 w 1007013"/>
                  <a:gd name="connsiteY2" fmla="*/ 246597 h 244378"/>
                  <a:gd name="connsiteX3" fmla="*/ 1004954 w 1007013"/>
                  <a:gd name="connsiteY3" fmla="*/ 243540 h 244378"/>
                  <a:gd name="connsiteX4" fmla="*/ 46737 w 1007013"/>
                  <a:gd name="connsiteY4" fmla="*/ 5276 h 244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013" h="244378">
                    <a:moveTo>
                      <a:pt x="-2060" y="2219"/>
                    </a:moveTo>
                    <a:lnTo>
                      <a:pt x="28485" y="20564"/>
                    </a:lnTo>
                    <a:lnTo>
                      <a:pt x="986627" y="246597"/>
                    </a:lnTo>
                    <a:lnTo>
                      <a:pt x="1004954" y="243540"/>
                    </a:lnTo>
                    <a:lnTo>
                      <a:pt x="46737" y="5276"/>
                    </a:lnTo>
                    <a:close/>
                  </a:path>
                </a:pathLst>
              </a:custGeom>
              <a:solidFill>
                <a:srgbClr val="666666"/>
              </a:solidFill>
              <a:ln w="304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95847C8-3375-AA4F-9CD3-366B97BFFBDD}"/>
                </a:ext>
              </a:extLst>
            </p:cNvPr>
            <p:cNvSpPr/>
            <p:nvPr/>
          </p:nvSpPr>
          <p:spPr>
            <a:xfrm>
              <a:off x="4290221" y="2942427"/>
              <a:ext cx="460920" cy="393079"/>
            </a:xfrm>
            <a:custGeom>
              <a:avLst/>
              <a:gdLst>
                <a:gd name="connsiteX0" fmla="*/ 133949 w 460920"/>
                <a:gd name="connsiteY0" fmla="*/ 392615 h 393079"/>
                <a:gd name="connsiteX1" fmla="*/ 14891 w 460920"/>
                <a:gd name="connsiteY1" fmla="*/ 133227 h 393079"/>
                <a:gd name="connsiteX2" fmla="*/ 22215 w 460920"/>
                <a:gd name="connsiteY2" fmla="*/ 44065 h 393079"/>
                <a:gd name="connsiteX3" fmla="*/ 94132 w 460920"/>
                <a:gd name="connsiteY3" fmla="*/ 4085 h 393079"/>
                <a:gd name="connsiteX4" fmla="*/ 193945 w 460920"/>
                <a:gd name="connsiteY4" fmla="*/ 34026 h 393079"/>
                <a:gd name="connsiteX5" fmla="*/ 460696 w 460920"/>
                <a:gd name="connsiteY5" fmla="*/ 330738 h 39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20" h="393079">
                  <a:moveTo>
                    <a:pt x="133949" y="392615"/>
                  </a:moveTo>
                  <a:cubicBezTo>
                    <a:pt x="133949" y="392615"/>
                    <a:pt x="98114" y="241258"/>
                    <a:pt x="14891" y="133227"/>
                  </a:cubicBezTo>
                  <a:cubicBezTo>
                    <a:pt x="-3420" y="109706"/>
                    <a:pt x="-9540" y="67931"/>
                    <a:pt x="22215" y="44065"/>
                  </a:cubicBezTo>
                  <a:cubicBezTo>
                    <a:pt x="44164" y="27581"/>
                    <a:pt x="94132" y="4085"/>
                    <a:pt x="94132" y="4085"/>
                  </a:cubicBezTo>
                  <a:cubicBezTo>
                    <a:pt x="128788" y="-11193"/>
                    <a:pt x="164599" y="15377"/>
                    <a:pt x="193945" y="34026"/>
                  </a:cubicBezTo>
                  <a:cubicBezTo>
                    <a:pt x="306245" y="105228"/>
                    <a:pt x="460696" y="330738"/>
                    <a:pt x="460696" y="330738"/>
                  </a:cubicBezTo>
                  <a:close/>
                </a:path>
              </a:pathLst>
            </a:custGeom>
            <a:solidFill>
              <a:srgbClr val="000000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0BB052F-E74C-264E-9CF7-718F9DD7AD11}"/>
                </a:ext>
              </a:extLst>
            </p:cNvPr>
            <p:cNvSpPr/>
            <p:nvPr/>
          </p:nvSpPr>
          <p:spPr>
            <a:xfrm>
              <a:off x="4305721" y="2992329"/>
              <a:ext cx="340003" cy="345639"/>
            </a:xfrm>
            <a:custGeom>
              <a:avLst/>
              <a:gdLst>
                <a:gd name="connsiteX0" fmla="*/ 133196 w 340003"/>
                <a:gd name="connsiteY0" fmla="*/ 345175 h 345639"/>
                <a:gd name="connsiteX1" fmla="*/ 10033 w 340003"/>
                <a:gd name="connsiteY1" fmla="*/ 87408 h 345639"/>
                <a:gd name="connsiteX2" fmla="*/ 14925 w 340003"/>
                <a:gd name="connsiteY2" fmla="*/ 28928 h 345639"/>
                <a:gd name="connsiteX3" fmla="*/ 63049 w 340003"/>
                <a:gd name="connsiteY3" fmla="*/ 2652 h 345639"/>
                <a:gd name="connsiteX4" fmla="*/ 129829 w 340003"/>
                <a:gd name="connsiteY4" fmla="*/ 22185 h 345639"/>
                <a:gd name="connsiteX5" fmla="*/ 339779 w 340003"/>
                <a:gd name="connsiteY5" fmla="*/ 306842 h 34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003" h="345639">
                  <a:moveTo>
                    <a:pt x="133196" y="345175"/>
                  </a:moveTo>
                  <a:cubicBezTo>
                    <a:pt x="133196" y="345175"/>
                    <a:pt x="65925" y="158241"/>
                    <a:pt x="10033" y="87408"/>
                  </a:cubicBezTo>
                  <a:cubicBezTo>
                    <a:pt x="-2477" y="72130"/>
                    <a:pt x="-6435" y="44551"/>
                    <a:pt x="14925" y="28928"/>
                  </a:cubicBezTo>
                  <a:cubicBezTo>
                    <a:pt x="29573" y="18226"/>
                    <a:pt x="63049" y="2652"/>
                    <a:pt x="63049" y="2652"/>
                  </a:cubicBezTo>
                  <a:cubicBezTo>
                    <a:pt x="86227" y="-7436"/>
                    <a:pt x="110879" y="9073"/>
                    <a:pt x="129829" y="22185"/>
                  </a:cubicBezTo>
                  <a:cubicBezTo>
                    <a:pt x="227185" y="90042"/>
                    <a:pt x="339779" y="306842"/>
                    <a:pt x="339779" y="306842"/>
                  </a:cubicBezTo>
                  <a:close/>
                </a:path>
              </a:pathLst>
            </a:custGeom>
            <a:solidFill>
              <a:srgbClr val="000000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1ED1455B-551E-1148-B92E-E6ABC6F6DB43}"/>
                </a:ext>
              </a:extLst>
            </p:cNvPr>
            <p:cNvSpPr/>
            <p:nvPr/>
          </p:nvSpPr>
          <p:spPr>
            <a:xfrm>
              <a:off x="5765898" y="2849755"/>
              <a:ext cx="378291" cy="231934"/>
            </a:xfrm>
            <a:custGeom>
              <a:avLst/>
              <a:gdLst>
                <a:gd name="connsiteX0" fmla="*/ 90463 w 378291"/>
                <a:gd name="connsiteY0" fmla="*/ 12173 h 231934"/>
                <a:gd name="connsiteX1" fmla="*/ 4955 w 378291"/>
                <a:gd name="connsiteY1" fmla="*/ 26541 h 231934"/>
                <a:gd name="connsiteX2" fmla="*/ 48901 w 378291"/>
                <a:gd name="connsiteY2" fmla="*/ 111224 h 231934"/>
                <a:gd name="connsiteX3" fmla="*/ 278735 w 378291"/>
                <a:gd name="connsiteY3" fmla="*/ 215147 h 231934"/>
                <a:gd name="connsiteX4" fmla="*/ 373338 w 378291"/>
                <a:gd name="connsiteY4" fmla="*/ 203239 h 231934"/>
                <a:gd name="connsiteX5" fmla="*/ 324500 w 378291"/>
                <a:gd name="connsiteY5" fmla="*/ 123576 h 231934"/>
                <a:gd name="connsiteX6" fmla="*/ 90487 w 378291"/>
                <a:gd name="connsiteY6" fmla="*/ 12197 h 23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291" h="231934">
                  <a:moveTo>
                    <a:pt x="90463" y="12173"/>
                  </a:moveTo>
                  <a:cubicBezTo>
                    <a:pt x="65442" y="880"/>
                    <a:pt x="22995" y="-15013"/>
                    <a:pt x="4955" y="26541"/>
                  </a:cubicBezTo>
                  <a:cubicBezTo>
                    <a:pt x="-13037" y="67947"/>
                    <a:pt x="19308" y="97250"/>
                    <a:pt x="48901" y="111224"/>
                  </a:cubicBezTo>
                  <a:lnTo>
                    <a:pt x="278735" y="215147"/>
                  </a:lnTo>
                  <a:cubicBezTo>
                    <a:pt x="324992" y="235912"/>
                    <a:pt x="355936" y="241719"/>
                    <a:pt x="373338" y="203239"/>
                  </a:cubicBezTo>
                  <a:cubicBezTo>
                    <a:pt x="390739" y="164686"/>
                    <a:pt x="356870" y="137500"/>
                    <a:pt x="324500" y="123576"/>
                  </a:cubicBezTo>
                  <a:cubicBezTo>
                    <a:pt x="321452" y="120524"/>
                    <a:pt x="147215" y="38252"/>
                    <a:pt x="90487" y="12197"/>
                  </a:cubicBezTo>
                  <a:close/>
                </a:path>
              </a:pathLst>
            </a:custGeom>
            <a:solidFill>
              <a:srgbClr val="666666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49C6B2C-753D-094B-8C94-B945971B59E1}"/>
                </a:ext>
              </a:extLst>
            </p:cNvPr>
            <p:cNvSpPr/>
            <p:nvPr/>
          </p:nvSpPr>
          <p:spPr>
            <a:xfrm>
              <a:off x="5610465" y="2656122"/>
              <a:ext cx="315713" cy="542832"/>
            </a:xfrm>
            <a:custGeom>
              <a:avLst/>
              <a:gdLst>
                <a:gd name="connsiteX0" fmla="*/ 12401 w 315713"/>
                <a:gd name="connsiteY0" fmla="*/ 451589 h 542832"/>
                <a:gd name="connsiteX1" fmla="*/ 26754 w 315713"/>
                <a:gd name="connsiteY1" fmla="*/ 537183 h 542832"/>
                <a:gd name="connsiteX2" fmla="*/ 111354 w 315713"/>
                <a:gd name="connsiteY2" fmla="*/ 493192 h 542832"/>
                <a:gd name="connsiteX3" fmla="*/ 299183 w 315713"/>
                <a:gd name="connsiteY3" fmla="*/ 98954 h 542832"/>
                <a:gd name="connsiteX4" fmla="*/ 287287 w 315713"/>
                <a:gd name="connsiteY4" fmla="*/ 4258 h 542832"/>
                <a:gd name="connsiteX5" fmla="*/ 207702 w 315713"/>
                <a:gd name="connsiteY5" fmla="*/ 53144 h 542832"/>
                <a:gd name="connsiteX6" fmla="*/ 12425 w 315713"/>
                <a:gd name="connsiteY6" fmla="*/ 451565 h 54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713" h="542832">
                  <a:moveTo>
                    <a:pt x="12401" y="451589"/>
                  </a:moveTo>
                  <a:cubicBezTo>
                    <a:pt x="1119" y="476635"/>
                    <a:pt x="-14759" y="519124"/>
                    <a:pt x="26754" y="537183"/>
                  </a:cubicBezTo>
                  <a:cubicBezTo>
                    <a:pt x="68120" y="555192"/>
                    <a:pt x="97393" y="522815"/>
                    <a:pt x="111354" y="493192"/>
                  </a:cubicBezTo>
                  <a:lnTo>
                    <a:pt x="299183" y="98954"/>
                  </a:lnTo>
                  <a:cubicBezTo>
                    <a:pt x="319927" y="52652"/>
                    <a:pt x="325728" y="21677"/>
                    <a:pt x="287287" y="4258"/>
                  </a:cubicBezTo>
                  <a:cubicBezTo>
                    <a:pt x="248773" y="-13137"/>
                    <a:pt x="221613" y="20767"/>
                    <a:pt x="207702" y="53144"/>
                  </a:cubicBezTo>
                  <a:cubicBezTo>
                    <a:pt x="204654" y="56195"/>
                    <a:pt x="38454" y="394780"/>
                    <a:pt x="12425" y="451565"/>
                  </a:cubicBezTo>
                  <a:close/>
                </a:path>
              </a:pathLst>
            </a:custGeom>
            <a:solidFill>
              <a:srgbClr val="666666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10A22D6-24F8-D047-BD80-8ED0BABD7818}"/>
                </a:ext>
              </a:extLst>
            </p:cNvPr>
            <p:cNvSpPr/>
            <p:nvPr/>
          </p:nvSpPr>
          <p:spPr>
            <a:xfrm>
              <a:off x="5325444" y="2698536"/>
              <a:ext cx="277547" cy="415003"/>
            </a:xfrm>
            <a:custGeom>
              <a:avLst/>
              <a:gdLst>
                <a:gd name="connsiteX0" fmla="*/ -225 w 277547"/>
                <a:gd name="connsiteY0" fmla="*/ 238676 h 415003"/>
                <a:gd name="connsiteX1" fmla="*/ 23740 w 277547"/>
                <a:gd name="connsiteY1" fmla="*/ 414539 h 415003"/>
                <a:gd name="connsiteX2" fmla="*/ 251657 w 277547"/>
                <a:gd name="connsiteY2" fmla="*/ 360092 h 415003"/>
                <a:gd name="connsiteX3" fmla="*/ 254262 w 277547"/>
                <a:gd name="connsiteY3" fmla="*/ -465 h 41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547" h="415003">
                  <a:moveTo>
                    <a:pt x="-225" y="238676"/>
                  </a:moveTo>
                  <a:lnTo>
                    <a:pt x="23740" y="414539"/>
                  </a:lnTo>
                  <a:lnTo>
                    <a:pt x="251657" y="360092"/>
                  </a:lnTo>
                  <a:cubicBezTo>
                    <a:pt x="278078" y="246279"/>
                    <a:pt x="291793" y="129316"/>
                    <a:pt x="254262" y="-465"/>
                  </a:cubicBezTo>
                  <a:close/>
                </a:path>
              </a:pathLst>
            </a:custGeom>
            <a:solidFill>
              <a:srgbClr val="000000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5026FA6-A939-2C4F-A42F-2DCCEE3A0CF3}"/>
                </a:ext>
              </a:extLst>
            </p:cNvPr>
            <p:cNvSpPr/>
            <p:nvPr/>
          </p:nvSpPr>
          <p:spPr>
            <a:xfrm>
              <a:off x="5318317" y="2656613"/>
              <a:ext cx="275279" cy="461281"/>
            </a:xfrm>
            <a:custGeom>
              <a:avLst/>
              <a:gdLst>
                <a:gd name="connsiteX0" fmla="*/ -225 w 275279"/>
                <a:gd name="connsiteY0" fmla="*/ 254521 h 461281"/>
                <a:gd name="connsiteX1" fmla="*/ 29760 w 275279"/>
                <a:gd name="connsiteY1" fmla="*/ 460817 h 461281"/>
                <a:gd name="connsiteX2" fmla="*/ 98384 w 275279"/>
                <a:gd name="connsiteY2" fmla="*/ 268914 h 461281"/>
                <a:gd name="connsiteX3" fmla="*/ 118932 w 275279"/>
                <a:gd name="connsiteY3" fmla="*/ 227778 h 461281"/>
                <a:gd name="connsiteX4" fmla="*/ 147688 w 275279"/>
                <a:gd name="connsiteY4" fmla="*/ 242170 h 461281"/>
                <a:gd name="connsiteX5" fmla="*/ 275055 w 275279"/>
                <a:gd name="connsiteY5" fmla="*/ 102352 h 461281"/>
                <a:gd name="connsiteX6" fmla="*/ 256572 w 275279"/>
                <a:gd name="connsiteY6" fmla="*/ -465 h 46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279" h="461281">
                  <a:moveTo>
                    <a:pt x="-225" y="254521"/>
                  </a:moveTo>
                  <a:lnTo>
                    <a:pt x="29760" y="460817"/>
                  </a:lnTo>
                  <a:lnTo>
                    <a:pt x="98384" y="268914"/>
                  </a:lnTo>
                  <a:lnTo>
                    <a:pt x="118932" y="227778"/>
                  </a:lnTo>
                  <a:lnTo>
                    <a:pt x="147688" y="242170"/>
                  </a:lnTo>
                  <a:lnTo>
                    <a:pt x="275055" y="102352"/>
                  </a:lnTo>
                  <a:lnTo>
                    <a:pt x="256572" y="-465"/>
                  </a:lnTo>
                  <a:close/>
                </a:path>
              </a:pathLst>
            </a:custGeom>
            <a:solidFill>
              <a:srgbClr val="333333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BE48434-095D-CD4A-B9F4-ED061E440499}"/>
                </a:ext>
              </a:extLst>
            </p:cNvPr>
            <p:cNvSpPr/>
            <p:nvPr/>
          </p:nvSpPr>
          <p:spPr>
            <a:xfrm>
              <a:off x="4615714" y="2769688"/>
              <a:ext cx="651749" cy="362673"/>
            </a:xfrm>
            <a:custGeom>
              <a:avLst/>
              <a:gdLst>
                <a:gd name="connsiteX0" fmla="*/ 592512 w 651749"/>
                <a:gd name="connsiteY0" fmla="*/ 153008 h 362673"/>
                <a:gd name="connsiteX1" fmla="*/ -225 w 651749"/>
                <a:gd name="connsiteY1" fmla="*/ -465 h 362673"/>
                <a:gd name="connsiteX2" fmla="*/ 30598 w 651749"/>
                <a:gd name="connsiteY2" fmla="*/ 167598 h 362673"/>
                <a:gd name="connsiteX3" fmla="*/ 412695 w 651749"/>
                <a:gd name="connsiteY3" fmla="*/ 212056 h 362673"/>
                <a:gd name="connsiteX4" fmla="*/ 441477 w 651749"/>
                <a:gd name="connsiteY4" fmla="*/ 170821 h 362673"/>
                <a:gd name="connsiteX5" fmla="*/ 470209 w 651749"/>
                <a:gd name="connsiteY5" fmla="*/ 211859 h 362673"/>
                <a:gd name="connsiteX6" fmla="*/ 651525 w 651749"/>
                <a:gd name="connsiteY6" fmla="*/ 362209 h 36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1749" h="362673">
                  <a:moveTo>
                    <a:pt x="592512" y="153008"/>
                  </a:moveTo>
                  <a:lnTo>
                    <a:pt x="-225" y="-465"/>
                  </a:lnTo>
                  <a:lnTo>
                    <a:pt x="30598" y="167598"/>
                  </a:lnTo>
                  <a:lnTo>
                    <a:pt x="412695" y="212056"/>
                  </a:lnTo>
                  <a:lnTo>
                    <a:pt x="441477" y="170821"/>
                  </a:lnTo>
                  <a:lnTo>
                    <a:pt x="470209" y="211859"/>
                  </a:lnTo>
                  <a:lnTo>
                    <a:pt x="651525" y="362209"/>
                  </a:lnTo>
                  <a:close/>
                </a:path>
              </a:pathLst>
            </a:custGeom>
            <a:solidFill>
              <a:srgbClr val="333333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FB6A5ACB-67C9-7E46-BD3E-B694C98E5CA1}"/>
                </a:ext>
              </a:extLst>
            </p:cNvPr>
            <p:cNvSpPr/>
            <p:nvPr/>
          </p:nvSpPr>
          <p:spPr>
            <a:xfrm>
              <a:off x="2326363" y="2672360"/>
              <a:ext cx="6752222" cy="1758693"/>
            </a:xfrm>
            <a:custGeom>
              <a:avLst/>
              <a:gdLst>
                <a:gd name="connsiteX0" fmla="*/ 4945 w 6752222"/>
                <a:gd name="connsiteY0" fmla="*/ 1543469 h 1758693"/>
                <a:gd name="connsiteX1" fmla="*/ 6357022 w 6752222"/>
                <a:gd name="connsiteY1" fmla="*/ 1758229 h 1758693"/>
                <a:gd name="connsiteX2" fmla="*/ 5572008 w 6752222"/>
                <a:gd name="connsiteY2" fmla="*/ 22070 h 1758693"/>
                <a:gd name="connsiteX3" fmla="*/ 590430 w 6752222"/>
                <a:gd name="connsiteY3" fmla="*/ 819256 h 1758693"/>
                <a:gd name="connsiteX4" fmla="*/ 5068 w 6752222"/>
                <a:gd name="connsiteY4" fmla="*/ 1543445 h 175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2222" h="1758693">
                  <a:moveTo>
                    <a:pt x="4945" y="1543469"/>
                  </a:moveTo>
                  <a:lnTo>
                    <a:pt x="6357022" y="1758229"/>
                  </a:lnTo>
                  <a:cubicBezTo>
                    <a:pt x="6357022" y="1758229"/>
                    <a:pt x="7643881" y="-232792"/>
                    <a:pt x="5572008" y="22070"/>
                  </a:cubicBezTo>
                  <a:cubicBezTo>
                    <a:pt x="4067678" y="207134"/>
                    <a:pt x="2726305" y="527785"/>
                    <a:pt x="590430" y="819256"/>
                  </a:cubicBezTo>
                  <a:cubicBezTo>
                    <a:pt x="-96515" y="912994"/>
                    <a:pt x="5068" y="1543445"/>
                    <a:pt x="5068" y="1543445"/>
                  </a:cubicBezTo>
                  <a:close/>
                </a:path>
              </a:pathLst>
            </a:custGeom>
            <a:solidFill>
              <a:srgbClr val="FF0000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0B24BF4-780D-1D41-B4EF-91E045670BA3}"/>
                </a:ext>
              </a:extLst>
            </p:cNvPr>
            <p:cNvSpPr/>
            <p:nvPr/>
          </p:nvSpPr>
          <p:spPr>
            <a:xfrm>
              <a:off x="2323692" y="4098373"/>
              <a:ext cx="6500286" cy="334502"/>
            </a:xfrm>
            <a:custGeom>
              <a:avLst/>
              <a:gdLst>
                <a:gd name="connsiteX0" fmla="*/ 13761 w 6500286"/>
                <a:gd name="connsiteY0" fmla="*/ 115736 h 334502"/>
                <a:gd name="connsiteX1" fmla="*/ 6352320 w 6500286"/>
                <a:gd name="connsiteY1" fmla="*/ 334038 h 334502"/>
                <a:gd name="connsiteX2" fmla="*/ 6500062 w 6500286"/>
                <a:gd name="connsiteY2" fmla="*/ 87565 h 334502"/>
                <a:gd name="connsiteX3" fmla="*/ -225 w 6500286"/>
                <a:gd name="connsiteY3" fmla="*/ -465 h 33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0286" h="334502">
                  <a:moveTo>
                    <a:pt x="13761" y="115736"/>
                  </a:moveTo>
                  <a:lnTo>
                    <a:pt x="6352320" y="334038"/>
                  </a:lnTo>
                  <a:lnTo>
                    <a:pt x="6500062" y="87565"/>
                  </a:lnTo>
                  <a:lnTo>
                    <a:pt x="-225" y="-465"/>
                  </a:lnTo>
                  <a:close/>
                </a:path>
              </a:pathLst>
            </a:custGeom>
            <a:solidFill>
              <a:srgbClr val="980101">
                <a:alpha val="25000"/>
              </a:srgbClr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56A1950-B62F-2D4E-ADD5-AC9617779340}"/>
                </a:ext>
              </a:extLst>
            </p:cNvPr>
            <p:cNvSpPr/>
            <p:nvPr/>
          </p:nvSpPr>
          <p:spPr>
            <a:xfrm>
              <a:off x="4263432" y="3057001"/>
              <a:ext cx="1556914" cy="924941"/>
            </a:xfrm>
            <a:custGeom>
              <a:avLst/>
              <a:gdLst>
                <a:gd name="connsiteX0" fmla="*/ 15233 w 1556914"/>
                <a:gd name="connsiteY0" fmla="*/ 233756 h 924941"/>
                <a:gd name="connsiteX1" fmla="*/ 39345 w 1556914"/>
                <a:gd name="connsiteY1" fmla="*/ 637491 h 924941"/>
                <a:gd name="connsiteX2" fmla="*/ 409252 w 1556914"/>
                <a:gd name="connsiteY2" fmla="*/ 856680 h 924941"/>
                <a:gd name="connsiteX3" fmla="*/ 1507716 w 1556914"/>
                <a:gd name="connsiteY3" fmla="*/ 746360 h 924941"/>
                <a:gd name="connsiteX4" fmla="*/ 1396154 w 1556914"/>
                <a:gd name="connsiteY4" fmla="*/ -465 h 92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914" h="924941">
                  <a:moveTo>
                    <a:pt x="15233" y="233756"/>
                  </a:moveTo>
                  <a:cubicBezTo>
                    <a:pt x="15233" y="233756"/>
                    <a:pt x="-32302" y="531551"/>
                    <a:pt x="39345" y="637491"/>
                  </a:cubicBezTo>
                  <a:cubicBezTo>
                    <a:pt x="114432" y="748573"/>
                    <a:pt x="277412" y="832765"/>
                    <a:pt x="409252" y="856680"/>
                  </a:cubicBezTo>
                  <a:cubicBezTo>
                    <a:pt x="750844" y="918728"/>
                    <a:pt x="1283854" y="1011973"/>
                    <a:pt x="1507716" y="746360"/>
                  </a:cubicBezTo>
                  <a:cubicBezTo>
                    <a:pt x="1664036" y="560853"/>
                    <a:pt x="1396154" y="-465"/>
                    <a:pt x="1396154" y="-465"/>
                  </a:cubicBezTo>
                </a:path>
              </a:pathLst>
            </a:custGeom>
            <a:noFill/>
            <a:ln w="60973" cap="flat">
              <a:solidFill>
                <a:srgbClr val="680101">
                  <a:alpha val="5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04EA132-C643-244C-962E-C845778EE3AA}"/>
                </a:ext>
              </a:extLst>
            </p:cNvPr>
            <p:cNvSpPr/>
            <p:nvPr/>
          </p:nvSpPr>
          <p:spPr>
            <a:xfrm rot="259054">
              <a:off x="7120279" y="3729756"/>
              <a:ext cx="1073523" cy="1074720"/>
            </a:xfrm>
            <a:custGeom>
              <a:avLst/>
              <a:gdLst>
                <a:gd name="connsiteX0" fmla="*/ 1087269 w 1073523"/>
                <a:gd name="connsiteY0" fmla="*/ 546229 h 1074720"/>
                <a:gd name="connsiteX1" fmla="*/ 550507 w 1073523"/>
                <a:gd name="connsiteY1" fmla="*/ 1083590 h 1074720"/>
                <a:gd name="connsiteX2" fmla="*/ 13744 w 1073523"/>
                <a:gd name="connsiteY2" fmla="*/ 546229 h 1074720"/>
                <a:gd name="connsiteX3" fmla="*/ 550507 w 1073523"/>
                <a:gd name="connsiteY3" fmla="*/ 8870 h 1074720"/>
                <a:gd name="connsiteX4" fmla="*/ 1087269 w 1073523"/>
                <a:gd name="connsiteY4" fmla="*/ 546229 h 107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523" h="1074720">
                  <a:moveTo>
                    <a:pt x="1087269" y="546229"/>
                  </a:moveTo>
                  <a:cubicBezTo>
                    <a:pt x="1087269" y="842991"/>
                    <a:pt x="846992" y="1083590"/>
                    <a:pt x="550507" y="1083590"/>
                  </a:cubicBezTo>
                  <a:cubicBezTo>
                    <a:pt x="254018" y="1083590"/>
                    <a:pt x="13744" y="843020"/>
                    <a:pt x="13744" y="546229"/>
                  </a:cubicBezTo>
                  <a:cubicBezTo>
                    <a:pt x="13744" y="249438"/>
                    <a:pt x="254018" y="8870"/>
                    <a:pt x="550507" y="8870"/>
                  </a:cubicBezTo>
                  <a:cubicBezTo>
                    <a:pt x="846992" y="8870"/>
                    <a:pt x="1087269" y="249438"/>
                    <a:pt x="1087269" y="546229"/>
                  </a:cubicBezTo>
                  <a:close/>
                </a:path>
              </a:pathLst>
            </a:custGeom>
            <a:solidFill>
              <a:schemeClr val="tx1"/>
            </a:solidFill>
            <a:ln w="2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46A929B3-73B5-B64E-B78A-6E213084BDA5}"/>
                </a:ext>
              </a:extLst>
            </p:cNvPr>
            <p:cNvSpPr/>
            <p:nvPr/>
          </p:nvSpPr>
          <p:spPr>
            <a:xfrm rot="259121">
              <a:off x="7270921" y="3875636"/>
              <a:ext cx="778231" cy="779179"/>
            </a:xfrm>
            <a:custGeom>
              <a:avLst/>
              <a:gdLst>
                <a:gd name="connsiteX0" fmla="*/ 791976 w 778231"/>
                <a:gd name="connsiteY0" fmla="*/ 398459 h 779179"/>
                <a:gd name="connsiteX1" fmla="*/ 402860 w 778231"/>
                <a:gd name="connsiteY1" fmla="*/ 788050 h 779179"/>
                <a:gd name="connsiteX2" fmla="*/ 13745 w 778231"/>
                <a:gd name="connsiteY2" fmla="*/ 398459 h 779179"/>
                <a:gd name="connsiteX3" fmla="*/ 402860 w 778231"/>
                <a:gd name="connsiteY3" fmla="*/ 8870 h 779179"/>
                <a:gd name="connsiteX4" fmla="*/ 791976 w 778231"/>
                <a:gd name="connsiteY4" fmla="*/ 398459 h 77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231" h="779179">
                  <a:moveTo>
                    <a:pt x="791976" y="398459"/>
                  </a:moveTo>
                  <a:cubicBezTo>
                    <a:pt x="791976" y="613613"/>
                    <a:pt x="617792" y="788050"/>
                    <a:pt x="402860" y="788050"/>
                  </a:cubicBezTo>
                  <a:cubicBezTo>
                    <a:pt x="187926" y="788050"/>
                    <a:pt x="13745" y="613634"/>
                    <a:pt x="13745" y="398459"/>
                  </a:cubicBezTo>
                  <a:cubicBezTo>
                    <a:pt x="13745" y="183283"/>
                    <a:pt x="187926" y="8870"/>
                    <a:pt x="402860" y="8870"/>
                  </a:cubicBezTo>
                  <a:cubicBezTo>
                    <a:pt x="617792" y="8870"/>
                    <a:pt x="791976" y="183283"/>
                    <a:pt x="791976" y="398459"/>
                  </a:cubicBezTo>
                  <a:close/>
                </a:path>
              </a:pathLst>
            </a:custGeom>
            <a:solidFill>
              <a:srgbClr val="EEEEEE"/>
            </a:solidFill>
            <a:ln w="2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0527EB5A-2C14-5342-993A-528C0EC1D931}"/>
                </a:ext>
              </a:extLst>
            </p:cNvPr>
            <p:cNvSpPr/>
            <p:nvPr/>
          </p:nvSpPr>
          <p:spPr>
            <a:xfrm rot="259321">
              <a:off x="7417558" y="4025659"/>
              <a:ext cx="482843" cy="483370"/>
            </a:xfrm>
            <a:custGeom>
              <a:avLst/>
              <a:gdLst>
                <a:gd name="connsiteX0" fmla="*/ 496588 w 482843"/>
                <a:gd name="connsiteY0" fmla="*/ 250554 h 483370"/>
                <a:gd name="connsiteX1" fmla="*/ 255166 w 482843"/>
                <a:gd name="connsiteY1" fmla="*/ 492240 h 483370"/>
                <a:gd name="connsiteX2" fmla="*/ 13745 w 482843"/>
                <a:gd name="connsiteY2" fmla="*/ 250554 h 483370"/>
                <a:gd name="connsiteX3" fmla="*/ 255166 w 482843"/>
                <a:gd name="connsiteY3" fmla="*/ 8870 h 483370"/>
                <a:gd name="connsiteX4" fmla="*/ 496588 w 482843"/>
                <a:gd name="connsiteY4" fmla="*/ 250554 h 48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843" h="483370">
                  <a:moveTo>
                    <a:pt x="496588" y="250554"/>
                  </a:moveTo>
                  <a:cubicBezTo>
                    <a:pt x="496588" y="384027"/>
                    <a:pt x="388518" y="492240"/>
                    <a:pt x="255166" y="492240"/>
                  </a:cubicBezTo>
                  <a:cubicBezTo>
                    <a:pt x="121813" y="492240"/>
                    <a:pt x="13745" y="384040"/>
                    <a:pt x="13745" y="250554"/>
                  </a:cubicBezTo>
                  <a:cubicBezTo>
                    <a:pt x="13745" y="117068"/>
                    <a:pt x="121813" y="8870"/>
                    <a:pt x="255166" y="8870"/>
                  </a:cubicBezTo>
                  <a:cubicBezTo>
                    <a:pt x="388518" y="8870"/>
                    <a:pt x="496588" y="117068"/>
                    <a:pt x="496588" y="250554"/>
                  </a:cubicBezTo>
                  <a:close/>
                </a:path>
              </a:pathLst>
            </a:custGeom>
            <a:solidFill>
              <a:schemeClr val="tx1"/>
            </a:solidFill>
            <a:ln w="1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06F3F6CE-819A-DE47-B204-2448AB6FDE17}"/>
                </a:ext>
              </a:extLst>
            </p:cNvPr>
            <p:cNvSpPr/>
            <p:nvPr/>
          </p:nvSpPr>
          <p:spPr>
            <a:xfrm>
              <a:off x="4355821" y="3340649"/>
              <a:ext cx="394804" cy="125536"/>
            </a:xfrm>
            <a:custGeom>
              <a:avLst/>
              <a:gdLst>
                <a:gd name="connsiteX0" fmla="*/ -225 w 394804"/>
                <a:gd name="connsiteY0" fmla="*/ 67219 h 125536"/>
                <a:gd name="connsiteX1" fmla="*/ 394580 w 394804"/>
                <a:gd name="connsiteY1" fmla="*/ -465 h 125536"/>
                <a:gd name="connsiteX2" fmla="*/ 85653 w 394804"/>
                <a:gd name="connsiteY2" fmla="*/ 125061 h 125536"/>
                <a:gd name="connsiteX3" fmla="*/ -225 w 394804"/>
                <a:gd name="connsiteY3" fmla="*/ 67219 h 1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804" h="125536">
                  <a:moveTo>
                    <a:pt x="-225" y="67219"/>
                  </a:moveTo>
                  <a:lnTo>
                    <a:pt x="394580" y="-465"/>
                  </a:lnTo>
                  <a:cubicBezTo>
                    <a:pt x="394580" y="-465"/>
                    <a:pt x="167770" y="126414"/>
                    <a:pt x="85653" y="125061"/>
                  </a:cubicBezTo>
                  <a:cubicBezTo>
                    <a:pt x="32636" y="125061"/>
                    <a:pt x="-225" y="67219"/>
                    <a:pt x="-225" y="67219"/>
                  </a:cubicBezTo>
                  <a:close/>
                </a:path>
              </a:pathLst>
            </a:custGeom>
            <a:solidFill>
              <a:srgbClr val="5A0101">
                <a:alpha val="51000"/>
              </a:srgbClr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FF62553-7655-3A4A-9346-9274ADA74529}"/>
                </a:ext>
              </a:extLst>
            </p:cNvPr>
            <p:cNvSpPr/>
            <p:nvPr/>
          </p:nvSpPr>
          <p:spPr>
            <a:xfrm rot="259054">
              <a:off x="2914891" y="3727296"/>
              <a:ext cx="1073523" cy="1074720"/>
            </a:xfrm>
            <a:custGeom>
              <a:avLst/>
              <a:gdLst>
                <a:gd name="connsiteX0" fmla="*/ 1087097 w 1073523"/>
                <a:gd name="connsiteY0" fmla="*/ 546229 h 1074720"/>
                <a:gd name="connsiteX1" fmla="*/ 550335 w 1073523"/>
                <a:gd name="connsiteY1" fmla="*/ 1083590 h 1074720"/>
                <a:gd name="connsiteX2" fmla="*/ 13573 w 1073523"/>
                <a:gd name="connsiteY2" fmla="*/ 546229 h 1074720"/>
                <a:gd name="connsiteX3" fmla="*/ 550335 w 1073523"/>
                <a:gd name="connsiteY3" fmla="*/ 8870 h 1074720"/>
                <a:gd name="connsiteX4" fmla="*/ 1087097 w 1073523"/>
                <a:gd name="connsiteY4" fmla="*/ 546229 h 107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523" h="1074720">
                  <a:moveTo>
                    <a:pt x="1087097" y="546229"/>
                  </a:moveTo>
                  <a:cubicBezTo>
                    <a:pt x="1087097" y="842991"/>
                    <a:pt x="846821" y="1083590"/>
                    <a:pt x="550335" y="1083590"/>
                  </a:cubicBezTo>
                  <a:cubicBezTo>
                    <a:pt x="253847" y="1083590"/>
                    <a:pt x="13573" y="843019"/>
                    <a:pt x="13573" y="546229"/>
                  </a:cubicBezTo>
                  <a:cubicBezTo>
                    <a:pt x="13573" y="249438"/>
                    <a:pt x="253847" y="8870"/>
                    <a:pt x="550335" y="8870"/>
                  </a:cubicBezTo>
                  <a:cubicBezTo>
                    <a:pt x="846821" y="8870"/>
                    <a:pt x="1087097" y="249438"/>
                    <a:pt x="1087097" y="546229"/>
                  </a:cubicBezTo>
                  <a:close/>
                </a:path>
              </a:pathLst>
            </a:custGeom>
            <a:solidFill>
              <a:schemeClr val="tx1"/>
            </a:solidFill>
            <a:ln w="2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940388F-DBEF-B740-9FC7-1D971D0402C3}"/>
                </a:ext>
              </a:extLst>
            </p:cNvPr>
            <p:cNvSpPr/>
            <p:nvPr/>
          </p:nvSpPr>
          <p:spPr>
            <a:xfrm rot="259121">
              <a:off x="3063075" y="3873176"/>
              <a:ext cx="778231" cy="779179"/>
            </a:xfrm>
            <a:custGeom>
              <a:avLst/>
              <a:gdLst>
                <a:gd name="connsiteX0" fmla="*/ 791805 w 778231"/>
                <a:gd name="connsiteY0" fmla="*/ 398458 h 779179"/>
                <a:gd name="connsiteX1" fmla="*/ 402689 w 778231"/>
                <a:gd name="connsiteY1" fmla="*/ 788049 h 779179"/>
                <a:gd name="connsiteX2" fmla="*/ 13573 w 778231"/>
                <a:gd name="connsiteY2" fmla="*/ 398458 h 779179"/>
                <a:gd name="connsiteX3" fmla="*/ 402689 w 778231"/>
                <a:gd name="connsiteY3" fmla="*/ 8870 h 779179"/>
                <a:gd name="connsiteX4" fmla="*/ 791805 w 778231"/>
                <a:gd name="connsiteY4" fmla="*/ 398458 h 77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231" h="779179">
                  <a:moveTo>
                    <a:pt x="791805" y="398458"/>
                  </a:moveTo>
                  <a:cubicBezTo>
                    <a:pt x="791805" y="613613"/>
                    <a:pt x="617621" y="788049"/>
                    <a:pt x="402689" y="788049"/>
                  </a:cubicBezTo>
                  <a:cubicBezTo>
                    <a:pt x="187755" y="788049"/>
                    <a:pt x="13573" y="613634"/>
                    <a:pt x="13573" y="398458"/>
                  </a:cubicBezTo>
                  <a:cubicBezTo>
                    <a:pt x="13573" y="183283"/>
                    <a:pt x="187755" y="8870"/>
                    <a:pt x="402689" y="8870"/>
                  </a:cubicBezTo>
                  <a:cubicBezTo>
                    <a:pt x="617621" y="8870"/>
                    <a:pt x="791805" y="183283"/>
                    <a:pt x="791805" y="398458"/>
                  </a:cubicBezTo>
                  <a:close/>
                </a:path>
              </a:pathLst>
            </a:custGeom>
            <a:solidFill>
              <a:srgbClr val="EEEEEE"/>
            </a:solidFill>
            <a:ln w="2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69BE5CD-E8FF-164C-B6C7-CFA6F7900CAC}"/>
                </a:ext>
              </a:extLst>
            </p:cNvPr>
            <p:cNvSpPr/>
            <p:nvPr/>
          </p:nvSpPr>
          <p:spPr>
            <a:xfrm rot="259321">
              <a:off x="3209958" y="4023199"/>
              <a:ext cx="482843" cy="483370"/>
            </a:xfrm>
            <a:custGeom>
              <a:avLst/>
              <a:gdLst>
                <a:gd name="connsiteX0" fmla="*/ 496417 w 482843"/>
                <a:gd name="connsiteY0" fmla="*/ 250554 h 483370"/>
                <a:gd name="connsiteX1" fmla="*/ 254995 w 482843"/>
                <a:gd name="connsiteY1" fmla="*/ 492240 h 483370"/>
                <a:gd name="connsiteX2" fmla="*/ 13573 w 482843"/>
                <a:gd name="connsiteY2" fmla="*/ 250554 h 483370"/>
                <a:gd name="connsiteX3" fmla="*/ 254995 w 482843"/>
                <a:gd name="connsiteY3" fmla="*/ 8870 h 483370"/>
                <a:gd name="connsiteX4" fmla="*/ 496417 w 482843"/>
                <a:gd name="connsiteY4" fmla="*/ 250554 h 48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843" h="483370">
                  <a:moveTo>
                    <a:pt x="496417" y="250554"/>
                  </a:moveTo>
                  <a:cubicBezTo>
                    <a:pt x="496417" y="384027"/>
                    <a:pt x="388347" y="492240"/>
                    <a:pt x="254995" y="492240"/>
                  </a:cubicBezTo>
                  <a:cubicBezTo>
                    <a:pt x="121642" y="492240"/>
                    <a:pt x="13573" y="384040"/>
                    <a:pt x="13573" y="250554"/>
                  </a:cubicBezTo>
                  <a:cubicBezTo>
                    <a:pt x="13573" y="117068"/>
                    <a:pt x="121642" y="8870"/>
                    <a:pt x="254995" y="8870"/>
                  </a:cubicBezTo>
                  <a:cubicBezTo>
                    <a:pt x="388347" y="8870"/>
                    <a:pt x="496417" y="117068"/>
                    <a:pt x="496417" y="250554"/>
                  </a:cubicBezTo>
                  <a:close/>
                </a:path>
              </a:pathLst>
            </a:custGeom>
            <a:solidFill>
              <a:schemeClr val="tx1"/>
            </a:solidFill>
            <a:ln w="1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grpSp>
          <p:nvGrpSpPr>
            <p:cNvPr id="91" name="Graphic 2">
              <a:extLst>
                <a:ext uri="{FF2B5EF4-FFF2-40B4-BE49-F238E27FC236}">
                  <a16:creationId xmlns:a16="http://schemas.microsoft.com/office/drawing/2014/main" id="{00FC7AEF-6756-D34C-9EB1-2C4E356A37AA}"/>
                </a:ext>
              </a:extLst>
            </p:cNvPr>
            <p:cNvGrpSpPr/>
            <p:nvPr/>
          </p:nvGrpSpPr>
          <p:grpSpPr>
            <a:xfrm>
              <a:off x="6043048" y="2983254"/>
              <a:ext cx="1681338" cy="269568"/>
              <a:chOff x="6043048" y="2983254"/>
              <a:chExt cx="1681338" cy="269568"/>
            </a:xfrm>
          </p:grpSpPr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A2CA6E80-748E-B449-97F1-48FB1E8AB317}"/>
                  </a:ext>
                </a:extLst>
              </p:cNvPr>
              <p:cNvSpPr/>
              <p:nvPr/>
            </p:nvSpPr>
            <p:spPr>
              <a:xfrm>
                <a:off x="6043048" y="2983254"/>
                <a:ext cx="1681338" cy="269568"/>
              </a:xfrm>
              <a:custGeom>
                <a:avLst/>
                <a:gdLst>
                  <a:gd name="connsiteX0" fmla="*/ -1948 w 1681338"/>
                  <a:gd name="connsiteY0" fmla="*/ 200801 h 269568"/>
                  <a:gd name="connsiteX1" fmla="*/ 1679391 w 1681338"/>
                  <a:gd name="connsiteY1" fmla="*/ 2216 h 269568"/>
                  <a:gd name="connsiteX2" fmla="*/ 409950 w 1681338"/>
                  <a:gd name="connsiteY2" fmla="*/ 271048 h 269568"/>
                  <a:gd name="connsiteX3" fmla="*/ -1948 w 1681338"/>
                  <a:gd name="connsiteY3" fmla="*/ 200801 h 26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338" h="269568">
                    <a:moveTo>
                      <a:pt x="-1948" y="200801"/>
                    </a:moveTo>
                    <a:lnTo>
                      <a:pt x="1679391" y="2216"/>
                    </a:lnTo>
                    <a:cubicBezTo>
                      <a:pt x="1679391" y="2216"/>
                      <a:pt x="770072" y="255760"/>
                      <a:pt x="409950" y="271048"/>
                    </a:cubicBezTo>
                    <a:cubicBezTo>
                      <a:pt x="178039" y="280220"/>
                      <a:pt x="-1948" y="200801"/>
                      <a:pt x="-1948" y="200801"/>
                    </a:cubicBezTo>
                    <a:close/>
                  </a:path>
                </a:pathLst>
              </a:custGeom>
              <a:solidFill>
                <a:srgbClr val="4C0101"/>
              </a:solidFill>
              <a:ln w="304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1C2C4989-2E7B-9E42-B2A9-C043824FD822}"/>
                  </a:ext>
                </a:extLst>
              </p:cNvPr>
              <p:cNvSpPr/>
              <p:nvPr/>
            </p:nvSpPr>
            <p:spPr>
              <a:xfrm>
                <a:off x="6223034" y="3041346"/>
                <a:ext cx="1205372" cy="183911"/>
              </a:xfrm>
              <a:custGeom>
                <a:avLst/>
                <a:gdLst>
                  <a:gd name="connsiteX0" fmla="*/ -1950 w 1205372"/>
                  <a:gd name="connsiteY0" fmla="*/ 154940 h 183911"/>
                  <a:gd name="connsiteX1" fmla="*/ 1203423 w 1205372"/>
                  <a:gd name="connsiteY1" fmla="*/ 2217 h 183911"/>
                  <a:gd name="connsiteX2" fmla="*/ 178111 w 1205372"/>
                  <a:gd name="connsiteY2" fmla="*/ 185440 h 183911"/>
                  <a:gd name="connsiteX3" fmla="*/ -1950 w 1205372"/>
                  <a:gd name="connsiteY3" fmla="*/ 154940 h 18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372" h="183911">
                    <a:moveTo>
                      <a:pt x="-1950" y="154940"/>
                    </a:moveTo>
                    <a:lnTo>
                      <a:pt x="1203423" y="2217"/>
                    </a:lnTo>
                    <a:cubicBezTo>
                      <a:pt x="1203423" y="2217"/>
                      <a:pt x="336791" y="179325"/>
                      <a:pt x="178111" y="185440"/>
                    </a:cubicBezTo>
                    <a:cubicBezTo>
                      <a:pt x="77390" y="191555"/>
                      <a:pt x="-1950" y="154940"/>
                      <a:pt x="-1950" y="154940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304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  <p:grpSp>
          <p:nvGrpSpPr>
            <p:cNvPr id="92" name="Graphic 2">
              <a:extLst>
                <a:ext uri="{FF2B5EF4-FFF2-40B4-BE49-F238E27FC236}">
                  <a16:creationId xmlns:a16="http://schemas.microsoft.com/office/drawing/2014/main" id="{0A771067-0359-5C4E-B5F4-9D5845BDD009}"/>
                </a:ext>
              </a:extLst>
            </p:cNvPr>
            <p:cNvGrpSpPr/>
            <p:nvPr/>
          </p:nvGrpSpPr>
          <p:grpSpPr>
            <a:xfrm>
              <a:off x="6141362" y="3180078"/>
              <a:ext cx="1681338" cy="269568"/>
              <a:chOff x="6141362" y="3180078"/>
              <a:chExt cx="1681338" cy="269568"/>
            </a:xfrm>
          </p:grpSpPr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D1DF4380-91A2-8247-B67B-3703E49A861B}"/>
                  </a:ext>
                </a:extLst>
              </p:cNvPr>
              <p:cNvSpPr/>
              <p:nvPr/>
            </p:nvSpPr>
            <p:spPr>
              <a:xfrm>
                <a:off x="6141362" y="3180078"/>
                <a:ext cx="1681338" cy="269568"/>
              </a:xfrm>
              <a:custGeom>
                <a:avLst/>
                <a:gdLst>
                  <a:gd name="connsiteX0" fmla="*/ -1944 w 1681338"/>
                  <a:gd name="connsiteY0" fmla="*/ 200809 h 269568"/>
                  <a:gd name="connsiteX1" fmla="*/ 1679395 w 1681338"/>
                  <a:gd name="connsiteY1" fmla="*/ 2224 h 269568"/>
                  <a:gd name="connsiteX2" fmla="*/ 409954 w 1681338"/>
                  <a:gd name="connsiteY2" fmla="*/ 271056 h 269568"/>
                  <a:gd name="connsiteX3" fmla="*/ -1944 w 1681338"/>
                  <a:gd name="connsiteY3" fmla="*/ 200809 h 26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338" h="269568">
                    <a:moveTo>
                      <a:pt x="-1944" y="200809"/>
                    </a:moveTo>
                    <a:lnTo>
                      <a:pt x="1679395" y="2224"/>
                    </a:lnTo>
                    <a:cubicBezTo>
                      <a:pt x="1679395" y="2224"/>
                      <a:pt x="770076" y="255768"/>
                      <a:pt x="409954" y="271056"/>
                    </a:cubicBezTo>
                    <a:cubicBezTo>
                      <a:pt x="178043" y="280228"/>
                      <a:pt x="-1944" y="200809"/>
                      <a:pt x="-1944" y="200809"/>
                    </a:cubicBezTo>
                    <a:close/>
                  </a:path>
                </a:pathLst>
              </a:custGeom>
              <a:solidFill>
                <a:srgbClr val="4C0101"/>
              </a:solidFill>
              <a:ln w="304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98AF8F44-DAA5-5345-A779-A562032D87DD}"/>
                  </a:ext>
                </a:extLst>
              </p:cNvPr>
              <p:cNvSpPr/>
              <p:nvPr/>
            </p:nvSpPr>
            <p:spPr>
              <a:xfrm>
                <a:off x="6321348" y="3238170"/>
                <a:ext cx="1205372" cy="183911"/>
              </a:xfrm>
              <a:custGeom>
                <a:avLst/>
                <a:gdLst>
                  <a:gd name="connsiteX0" fmla="*/ -1946 w 1205372"/>
                  <a:gd name="connsiteY0" fmla="*/ 154948 h 183911"/>
                  <a:gd name="connsiteX1" fmla="*/ 1203427 w 1205372"/>
                  <a:gd name="connsiteY1" fmla="*/ 2225 h 183911"/>
                  <a:gd name="connsiteX2" fmla="*/ 178115 w 1205372"/>
                  <a:gd name="connsiteY2" fmla="*/ 185448 h 183911"/>
                  <a:gd name="connsiteX3" fmla="*/ -1946 w 1205372"/>
                  <a:gd name="connsiteY3" fmla="*/ 154948 h 18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372" h="183911">
                    <a:moveTo>
                      <a:pt x="-1946" y="154948"/>
                    </a:moveTo>
                    <a:lnTo>
                      <a:pt x="1203427" y="2225"/>
                    </a:lnTo>
                    <a:cubicBezTo>
                      <a:pt x="1203427" y="2225"/>
                      <a:pt x="336795" y="179333"/>
                      <a:pt x="178115" y="185448"/>
                    </a:cubicBezTo>
                    <a:cubicBezTo>
                      <a:pt x="77394" y="191563"/>
                      <a:pt x="-1946" y="154948"/>
                      <a:pt x="-1946" y="154948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304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  <p:grpSp>
          <p:nvGrpSpPr>
            <p:cNvPr id="93" name="Graphic 2">
              <a:extLst>
                <a:ext uri="{FF2B5EF4-FFF2-40B4-BE49-F238E27FC236}">
                  <a16:creationId xmlns:a16="http://schemas.microsoft.com/office/drawing/2014/main" id="{540B01E0-7F17-EC4D-8709-779C43AD4CAC}"/>
                </a:ext>
              </a:extLst>
            </p:cNvPr>
            <p:cNvGrpSpPr/>
            <p:nvPr/>
          </p:nvGrpSpPr>
          <p:grpSpPr>
            <a:xfrm>
              <a:off x="6141362" y="3401505"/>
              <a:ext cx="1681338" cy="269568"/>
              <a:chOff x="6141362" y="3401505"/>
              <a:chExt cx="1681338" cy="269568"/>
            </a:xfrm>
          </p:grpSpPr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3C9397A2-18A8-DE4F-9593-A855692B0265}"/>
                  </a:ext>
                </a:extLst>
              </p:cNvPr>
              <p:cNvSpPr/>
              <p:nvPr/>
            </p:nvSpPr>
            <p:spPr>
              <a:xfrm>
                <a:off x="6141362" y="3401505"/>
                <a:ext cx="1681338" cy="269568"/>
              </a:xfrm>
              <a:custGeom>
                <a:avLst/>
                <a:gdLst>
                  <a:gd name="connsiteX0" fmla="*/ -1944 w 1681338"/>
                  <a:gd name="connsiteY0" fmla="*/ 200818 h 269568"/>
                  <a:gd name="connsiteX1" fmla="*/ 1679395 w 1681338"/>
                  <a:gd name="connsiteY1" fmla="*/ 2233 h 269568"/>
                  <a:gd name="connsiteX2" fmla="*/ 409954 w 1681338"/>
                  <a:gd name="connsiteY2" fmla="*/ 271065 h 269568"/>
                  <a:gd name="connsiteX3" fmla="*/ -1944 w 1681338"/>
                  <a:gd name="connsiteY3" fmla="*/ 200818 h 26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338" h="269568">
                    <a:moveTo>
                      <a:pt x="-1944" y="200818"/>
                    </a:moveTo>
                    <a:lnTo>
                      <a:pt x="1679395" y="2233"/>
                    </a:lnTo>
                    <a:cubicBezTo>
                      <a:pt x="1679395" y="2233"/>
                      <a:pt x="770076" y="255777"/>
                      <a:pt x="409954" y="271065"/>
                    </a:cubicBezTo>
                    <a:cubicBezTo>
                      <a:pt x="178043" y="280237"/>
                      <a:pt x="-1944" y="200818"/>
                      <a:pt x="-1944" y="200818"/>
                    </a:cubicBezTo>
                    <a:close/>
                  </a:path>
                </a:pathLst>
              </a:custGeom>
              <a:solidFill>
                <a:srgbClr val="4C0101"/>
              </a:solidFill>
              <a:ln w="304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C9400424-65CE-4D41-AA44-1C69A03CBBAE}"/>
                  </a:ext>
                </a:extLst>
              </p:cNvPr>
              <p:cNvSpPr/>
              <p:nvPr/>
            </p:nvSpPr>
            <p:spPr>
              <a:xfrm>
                <a:off x="6321348" y="3459596"/>
                <a:ext cx="1205372" cy="183911"/>
              </a:xfrm>
              <a:custGeom>
                <a:avLst/>
                <a:gdLst>
                  <a:gd name="connsiteX0" fmla="*/ -1946 w 1205372"/>
                  <a:gd name="connsiteY0" fmla="*/ 154957 h 183911"/>
                  <a:gd name="connsiteX1" fmla="*/ 1203427 w 1205372"/>
                  <a:gd name="connsiteY1" fmla="*/ 2234 h 183911"/>
                  <a:gd name="connsiteX2" fmla="*/ 178115 w 1205372"/>
                  <a:gd name="connsiteY2" fmla="*/ 185457 h 183911"/>
                  <a:gd name="connsiteX3" fmla="*/ -1946 w 1205372"/>
                  <a:gd name="connsiteY3" fmla="*/ 154957 h 18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372" h="183911">
                    <a:moveTo>
                      <a:pt x="-1946" y="154957"/>
                    </a:moveTo>
                    <a:lnTo>
                      <a:pt x="1203427" y="2234"/>
                    </a:lnTo>
                    <a:cubicBezTo>
                      <a:pt x="1203427" y="2234"/>
                      <a:pt x="336795" y="179342"/>
                      <a:pt x="178115" y="185457"/>
                    </a:cubicBezTo>
                    <a:cubicBezTo>
                      <a:pt x="77394" y="191572"/>
                      <a:pt x="-1946" y="154957"/>
                      <a:pt x="-1946" y="154957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304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  <p:grpSp>
          <p:nvGrpSpPr>
            <p:cNvPr id="94" name="Graphic 2">
              <a:extLst>
                <a:ext uri="{FF2B5EF4-FFF2-40B4-BE49-F238E27FC236}">
                  <a16:creationId xmlns:a16="http://schemas.microsoft.com/office/drawing/2014/main" id="{0CAD455D-9BD8-5F46-BE8B-D7BBCFCD991B}"/>
                </a:ext>
              </a:extLst>
            </p:cNvPr>
            <p:cNvGrpSpPr/>
            <p:nvPr/>
          </p:nvGrpSpPr>
          <p:grpSpPr>
            <a:xfrm>
              <a:off x="8690857" y="2808022"/>
              <a:ext cx="348992" cy="448772"/>
              <a:chOff x="8690857" y="2808022"/>
              <a:chExt cx="348992" cy="448772"/>
            </a:xfrm>
          </p:grpSpPr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12A970E0-7FA5-B94A-8F81-ABA25A77B5E3}"/>
                  </a:ext>
                </a:extLst>
              </p:cNvPr>
              <p:cNvSpPr/>
              <p:nvPr/>
            </p:nvSpPr>
            <p:spPr>
              <a:xfrm>
                <a:off x="8690857" y="2808022"/>
                <a:ext cx="348992" cy="448772"/>
              </a:xfrm>
              <a:custGeom>
                <a:avLst/>
                <a:gdLst>
                  <a:gd name="connsiteX0" fmla="*/ 343784 w 348992"/>
                  <a:gd name="connsiteY0" fmla="*/ 403548 h 448772"/>
                  <a:gd name="connsiteX1" fmla="*/ -1066 w 348992"/>
                  <a:gd name="connsiteY1" fmla="*/ 58355 h 448772"/>
                  <a:gd name="connsiteX2" fmla="*/ 102709 w 348992"/>
                  <a:gd name="connsiteY2" fmla="*/ 250825 h 448772"/>
                  <a:gd name="connsiteX3" fmla="*/ 343784 w 348992"/>
                  <a:gd name="connsiteY3" fmla="*/ 403548 h 44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992" h="448772">
                    <a:moveTo>
                      <a:pt x="343784" y="403548"/>
                    </a:moveTo>
                    <a:cubicBezTo>
                      <a:pt x="279641" y="107199"/>
                      <a:pt x="-19392" y="-103541"/>
                      <a:pt x="-1066" y="58355"/>
                    </a:cubicBezTo>
                    <a:cubicBezTo>
                      <a:pt x="-1066" y="58355"/>
                      <a:pt x="5043" y="146946"/>
                      <a:pt x="102709" y="250825"/>
                    </a:cubicBezTo>
                    <a:cubicBezTo>
                      <a:pt x="188158" y="345456"/>
                      <a:pt x="374253" y="540983"/>
                      <a:pt x="343784" y="403548"/>
                    </a:cubicBezTo>
                    <a:close/>
                  </a:path>
                </a:pathLst>
              </a:custGeom>
              <a:solidFill>
                <a:srgbClr val="960101">
                  <a:alpha val="60000"/>
                </a:srgbClr>
              </a:solidFill>
              <a:ln w="304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35A54F27-FB86-B447-B87D-8D644A59A768}"/>
                  </a:ext>
                </a:extLst>
              </p:cNvPr>
              <p:cNvSpPr/>
              <p:nvPr/>
            </p:nvSpPr>
            <p:spPr>
              <a:xfrm>
                <a:off x="8705800" y="2820353"/>
                <a:ext cx="330515" cy="423930"/>
              </a:xfrm>
              <a:custGeom>
                <a:avLst/>
                <a:gdLst>
                  <a:gd name="connsiteX0" fmla="*/ 325786 w 330515"/>
                  <a:gd name="connsiteY0" fmla="*/ 382043 h 423930"/>
                  <a:gd name="connsiteX1" fmla="*/ -737 w 330515"/>
                  <a:gd name="connsiteY1" fmla="*/ 55195 h 423930"/>
                  <a:gd name="connsiteX2" fmla="*/ 93875 w 330515"/>
                  <a:gd name="connsiteY2" fmla="*/ 235435 h 423930"/>
                  <a:gd name="connsiteX3" fmla="*/ 325786 w 330515"/>
                  <a:gd name="connsiteY3" fmla="*/ 382043 h 423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515" h="423930">
                    <a:moveTo>
                      <a:pt x="325786" y="382043"/>
                    </a:moveTo>
                    <a:cubicBezTo>
                      <a:pt x="264698" y="100982"/>
                      <a:pt x="-22118" y="-97528"/>
                      <a:pt x="-737" y="55195"/>
                    </a:cubicBezTo>
                    <a:cubicBezTo>
                      <a:pt x="-737" y="55195"/>
                      <a:pt x="5371" y="137672"/>
                      <a:pt x="93875" y="235435"/>
                    </a:cubicBezTo>
                    <a:cubicBezTo>
                      <a:pt x="176269" y="327009"/>
                      <a:pt x="353201" y="510307"/>
                      <a:pt x="325786" y="3820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4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F171EE2F-1B51-8447-80E3-9A369B79F643}"/>
                  </a:ext>
                </a:extLst>
              </p:cNvPr>
              <p:cNvSpPr/>
              <p:nvPr/>
            </p:nvSpPr>
            <p:spPr>
              <a:xfrm>
                <a:off x="8758229" y="2889124"/>
                <a:ext cx="225204" cy="286729"/>
              </a:xfrm>
              <a:custGeom>
                <a:avLst/>
                <a:gdLst>
                  <a:gd name="connsiteX0" fmla="*/ 221432 w 225204"/>
                  <a:gd name="connsiteY0" fmla="*/ 258239 h 286729"/>
                  <a:gd name="connsiteX1" fmla="*/ -1316 w 225204"/>
                  <a:gd name="connsiteY1" fmla="*/ 38327 h 286729"/>
                  <a:gd name="connsiteX2" fmla="*/ 65806 w 225204"/>
                  <a:gd name="connsiteY2" fmla="*/ 160550 h 286729"/>
                  <a:gd name="connsiteX3" fmla="*/ 221432 w 225204"/>
                  <a:gd name="connsiteY3" fmla="*/ 258239 h 28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204" h="286729">
                    <a:moveTo>
                      <a:pt x="221432" y="258239"/>
                    </a:moveTo>
                    <a:cubicBezTo>
                      <a:pt x="178745" y="68901"/>
                      <a:pt x="-13534" y="-65477"/>
                      <a:pt x="-1316" y="38327"/>
                    </a:cubicBezTo>
                    <a:cubicBezTo>
                      <a:pt x="-1316" y="38327"/>
                      <a:pt x="4793" y="93361"/>
                      <a:pt x="65806" y="160550"/>
                    </a:cubicBezTo>
                    <a:cubicBezTo>
                      <a:pt x="120786" y="221624"/>
                      <a:pt x="239759" y="346830"/>
                      <a:pt x="221432" y="258239"/>
                    </a:cubicBezTo>
                    <a:close/>
                  </a:path>
                </a:pathLst>
              </a:custGeom>
              <a:solidFill>
                <a:srgbClr val="EEEEEE"/>
              </a:solidFill>
              <a:ln w="304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4604CD5-81DC-5347-B267-DEE1D21CF2F6}"/>
                </a:ext>
              </a:extLst>
            </p:cNvPr>
            <p:cNvSpPr/>
            <p:nvPr/>
          </p:nvSpPr>
          <p:spPr>
            <a:xfrm rot="10600703" flipV="1">
              <a:off x="2355099" y="3684486"/>
              <a:ext cx="195559" cy="251471"/>
            </a:xfrm>
            <a:custGeom>
              <a:avLst/>
              <a:gdLst>
                <a:gd name="connsiteX0" fmla="*/ 191556 w 195559"/>
                <a:gd name="connsiteY0" fmla="*/ 227134 h 251471"/>
                <a:gd name="connsiteX1" fmla="*/ -1682 w 195559"/>
                <a:gd name="connsiteY1" fmla="*/ 33704 h 251471"/>
                <a:gd name="connsiteX2" fmla="*/ 56469 w 195559"/>
                <a:gd name="connsiteY2" fmla="*/ 141555 h 251471"/>
                <a:gd name="connsiteX3" fmla="*/ 191556 w 195559"/>
                <a:gd name="connsiteY3" fmla="*/ 227134 h 25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59" h="251471">
                  <a:moveTo>
                    <a:pt x="191556" y="227134"/>
                  </a:moveTo>
                  <a:cubicBezTo>
                    <a:pt x="155613" y="61074"/>
                    <a:pt x="-11951" y="-57015"/>
                    <a:pt x="-1682" y="33704"/>
                  </a:cubicBezTo>
                  <a:cubicBezTo>
                    <a:pt x="-1682" y="33704"/>
                    <a:pt x="1741" y="83346"/>
                    <a:pt x="56469" y="141555"/>
                  </a:cubicBezTo>
                  <a:cubicBezTo>
                    <a:pt x="104351" y="194582"/>
                    <a:pt x="208630" y="304146"/>
                    <a:pt x="191556" y="227134"/>
                  </a:cubicBezTo>
                  <a:close/>
                </a:path>
              </a:pathLst>
            </a:custGeom>
            <a:solidFill>
              <a:srgbClr val="960101">
                <a:alpha val="60000"/>
              </a:srgbClr>
            </a:solidFill>
            <a:ln w="170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CA44E2DF-0CCA-A646-9699-36E1AEDDF9A5}"/>
                </a:ext>
              </a:extLst>
            </p:cNvPr>
            <p:cNvSpPr/>
            <p:nvPr/>
          </p:nvSpPr>
          <p:spPr>
            <a:xfrm>
              <a:off x="2371829" y="3693705"/>
              <a:ext cx="173367" cy="247450"/>
            </a:xfrm>
            <a:custGeom>
              <a:avLst/>
              <a:gdLst>
                <a:gd name="connsiteX0" fmla="*/ 770 w 173367"/>
                <a:gd name="connsiteY0" fmla="*/ 222460 h 247450"/>
                <a:gd name="connsiteX1" fmla="*/ 172967 w 173367"/>
                <a:gd name="connsiteY1" fmla="*/ 28245 h 247450"/>
                <a:gd name="connsiteX2" fmla="*/ 125383 w 173367"/>
                <a:gd name="connsiteY2" fmla="*/ 133348 h 247450"/>
                <a:gd name="connsiteX3" fmla="*/ 770 w 173367"/>
                <a:gd name="connsiteY3" fmla="*/ 222460 h 24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67" h="247450">
                  <a:moveTo>
                    <a:pt x="770" y="222460"/>
                  </a:moveTo>
                  <a:cubicBezTo>
                    <a:pt x="26135" y="63157"/>
                    <a:pt x="179038" y="-58136"/>
                    <a:pt x="172967" y="28245"/>
                  </a:cubicBezTo>
                  <a:cubicBezTo>
                    <a:pt x="172967" y="28245"/>
                    <a:pt x="172722" y="75458"/>
                    <a:pt x="125383" y="133348"/>
                  </a:cubicBezTo>
                  <a:cubicBezTo>
                    <a:pt x="82789" y="187032"/>
                    <a:pt x="-10880" y="295581"/>
                    <a:pt x="770" y="222460"/>
                  </a:cubicBezTo>
                  <a:close/>
                </a:path>
              </a:pathLst>
            </a:custGeom>
            <a:solidFill>
              <a:srgbClr val="000000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498CD49-DC8B-EF41-9D56-280EB88EFE9F}"/>
                </a:ext>
              </a:extLst>
            </p:cNvPr>
            <p:cNvSpPr/>
            <p:nvPr/>
          </p:nvSpPr>
          <p:spPr>
            <a:xfrm>
              <a:off x="2399681" y="3733773"/>
              <a:ext cx="117143" cy="167207"/>
            </a:xfrm>
            <a:custGeom>
              <a:avLst/>
              <a:gdLst>
                <a:gd name="connsiteX0" fmla="*/ 446 w 117143"/>
                <a:gd name="connsiteY0" fmla="*/ 150162 h 167207"/>
                <a:gd name="connsiteX1" fmla="*/ 116801 w 117143"/>
                <a:gd name="connsiteY1" fmla="*/ 18930 h 167207"/>
                <a:gd name="connsiteX2" fmla="*/ 84652 w 117143"/>
                <a:gd name="connsiteY2" fmla="*/ 89934 h 167207"/>
                <a:gd name="connsiteX3" fmla="*/ 446 w 117143"/>
                <a:gd name="connsiteY3" fmla="*/ 150162 h 16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43" h="167207">
                  <a:moveTo>
                    <a:pt x="446" y="150162"/>
                  </a:moveTo>
                  <a:cubicBezTo>
                    <a:pt x="17578" y="42524"/>
                    <a:pt x="120882" y="-39428"/>
                    <a:pt x="116801" y="18930"/>
                  </a:cubicBezTo>
                  <a:cubicBezTo>
                    <a:pt x="116801" y="18930"/>
                    <a:pt x="116531" y="50840"/>
                    <a:pt x="84652" y="89934"/>
                  </a:cubicBezTo>
                  <a:cubicBezTo>
                    <a:pt x="55871" y="126224"/>
                    <a:pt x="-7419" y="199590"/>
                    <a:pt x="446" y="150162"/>
                  </a:cubicBezTo>
                  <a:close/>
                </a:path>
              </a:pathLst>
            </a:custGeom>
            <a:solidFill>
              <a:srgbClr val="D6D6D6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9E4C30B-7459-2B4A-AC66-43BB1AE54ABD}"/>
                </a:ext>
              </a:extLst>
            </p:cNvPr>
            <p:cNvSpPr/>
            <p:nvPr/>
          </p:nvSpPr>
          <p:spPr>
            <a:xfrm>
              <a:off x="8448339" y="3969936"/>
              <a:ext cx="661730" cy="474698"/>
            </a:xfrm>
            <a:custGeom>
              <a:avLst/>
              <a:gdLst>
                <a:gd name="connsiteX0" fmla="*/ 146318 w 661730"/>
                <a:gd name="connsiteY0" fmla="*/ 220553 h 474698"/>
                <a:gd name="connsiteX1" fmla="*/ 63414 w 661730"/>
                <a:gd name="connsiteY1" fmla="*/ 454405 h 474698"/>
                <a:gd name="connsiteX2" fmla="*/ 659345 w 661730"/>
                <a:gd name="connsiteY2" fmla="*/ 213910 h 474698"/>
                <a:gd name="connsiteX3" fmla="*/ 447159 w 661730"/>
                <a:gd name="connsiteY3" fmla="*/ 53057 h 474698"/>
                <a:gd name="connsiteX4" fmla="*/ 357324 w 661730"/>
                <a:gd name="connsiteY4" fmla="*/ 180697 h 474698"/>
                <a:gd name="connsiteX5" fmla="*/ 146318 w 661730"/>
                <a:gd name="connsiteY5" fmla="*/ 220553 h 4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730" h="474698">
                  <a:moveTo>
                    <a:pt x="146318" y="220553"/>
                  </a:moveTo>
                  <a:cubicBezTo>
                    <a:pt x="-83001" y="210441"/>
                    <a:pt x="12634" y="439421"/>
                    <a:pt x="63414" y="454405"/>
                  </a:cubicBezTo>
                  <a:cubicBezTo>
                    <a:pt x="450182" y="527032"/>
                    <a:pt x="686824" y="389576"/>
                    <a:pt x="659345" y="213910"/>
                  </a:cubicBezTo>
                  <a:cubicBezTo>
                    <a:pt x="629237" y="30816"/>
                    <a:pt x="469255" y="-68605"/>
                    <a:pt x="447159" y="53057"/>
                  </a:cubicBezTo>
                  <a:cubicBezTo>
                    <a:pt x="414002" y="137789"/>
                    <a:pt x="413511" y="152575"/>
                    <a:pt x="357324" y="180697"/>
                  </a:cubicBezTo>
                  <a:cubicBezTo>
                    <a:pt x="294403" y="212188"/>
                    <a:pt x="146318" y="220947"/>
                    <a:pt x="146318" y="220553"/>
                  </a:cubicBezTo>
                  <a:close/>
                </a:path>
              </a:pathLst>
            </a:custGeom>
            <a:solidFill>
              <a:srgbClr val="FFFFFF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13EDF02-1609-5A40-80BE-4E6ED5961E7C}"/>
                </a:ext>
              </a:extLst>
            </p:cNvPr>
            <p:cNvSpPr/>
            <p:nvPr/>
          </p:nvSpPr>
          <p:spPr>
            <a:xfrm>
              <a:off x="2237298" y="3991017"/>
              <a:ext cx="465948" cy="304186"/>
            </a:xfrm>
            <a:custGeom>
              <a:avLst/>
              <a:gdLst>
                <a:gd name="connsiteX0" fmla="*/ 345694 w 465948"/>
                <a:gd name="connsiteY0" fmla="*/ 118282 h 304186"/>
                <a:gd name="connsiteX1" fmla="*/ 421593 w 465948"/>
                <a:gd name="connsiteY1" fmla="*/ 268557 h 304186"/>
                <a:gd name="connsiteX2" fmla="*/ -175 w 465948"/>
                <a:gd name="connsiteY2" fmla="*/ 158016 h 304186"/>
                <a:gd name="connsiteX3" fmla="*/ 128838 w 465948"/>
                <a:gd name="connsiteY3" fmla="*/ 31483 h 304186"/>
                <a:gd name="connsiteX4" fmla="*/ 200239 w 465948"/>
                <a:gd name="connsiteY4" fmla="*/ 109646 h 304186"/>
                <a:gd name="connsiteX5" fmla="*/ 345670 w 465948"/>
                <a:gd name="connsiteY5" fmla="*/ 118183 h 3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948" h="304186">
                  <a:moveTo>
                    <a:pt x="345694" y="118282"/>
                  </a:moveTo>
                  <a:cubicBezTo>
                    <a:pt x="499188" y="92006"/>
                    <a:pt x="482744" y="243782"/>
                    <a:pt x="421593" y="268557"/>
                  </a:cubicBezTo>
                  <a:cubicBezTo>
                    <a:pt x="167500" y="350731"/>
                    <a:pt x="-3567" y="278645"/>
                    <a:pt x="-175" y="158016"/>
                  </a:cubicBezTo>
                  <a:cubicBezTo>
                    <a:pt x="4397" y="32196"/>
                    <a:pt x="103497" y="-48527"/>
                    <a:pt x="128838" y="31483"/>
                  </a:cubicBezTo>
                  <a:cubicBezTo>
                    <a:pt x="158430" y="85633"/>
                    <a:pt x="160077" y="95525"/>
                    <a:pt x="200239" y="109646"/>
                  </a:cubicBezTo>
                  <a:cubicBezTo>
                    <a:pt x="245266" y="125516"/>
                    <a:pt x="345719" y="118503"/>
                    <a:pt x="345670" y="118183"/>
                  </a:cubicBezTo>
                  <a:close/>
                </a:path>
              </a:pathLst>
            </a:custGeom>
            <a:solidFill>
              <a:srgbClr val="FFFFFF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ED37054-8C73-5D4E-B0D9-02D40E5E3B35}"/>
                </a:ext>
              </a:extLst>
            </p:cNvPr>
            <p:cNvSpPr/>
            <p:nvPr/>
          </p:nvSpPr>
          <p:spPr>
            <a:xfrm>
              <a:off x="2811429" y="3628822"/>
              <a:ext cx="1207701" cy="630876"/>
            </a:xfrm>
            <a:custGeom>
              <a:avLst/>
              <a:gdLst>
                <a:gd name="connsiteX0" fmla="*/ 522072 w 1207701"/>
                <a:gd name="connsiteY0" fmla="*/ 5388 h 630876"/>
                <a:gd name="connsiteX1" fmla="*/ -2077 w 1207701"/>
                <a:gd name="connsiteY1" fmla="*/ 557028 h 630876"/>
                <a:gd name="connsiteX2" fmla="*/ -2077 w 1207701"/>
                <a:gd name="connsiteY2" fmla="*/ 573348 h 630876"/>
                <a:gd name="connsiteX3" fmla="*/ 117699 w 1207701"/>
                <a:gd name="connsiteY3" fmla="*/ 584229 h 630876"/>
                <a:gd name="connsiteX4" fmla="*/ 641849 w 1207701"/>
                <a:gd name="connsiteY4" fmla="*/ 141258 h 630876"/>
                <a:gd name="connsiteX5" fmla="*/ 1076203 w 1207701"/>
                <a:gd name="connsiteY5" fmla="*/ 624963 h 630876"/>
                <a:gd name="connsiteX6" fmla="*/ 1204973 w 1207701"/>
                <a:gd name="connsiteY6" fmla="*/ 633123 h 630876"/>
                <a:gd name="connsiteX7" fmla="*/ 647845 w 1207701"/>
                <a:gd name="connsiteY7" fmla="*/ 5388 h 630876"/>
                <a:gd name="connsiteX8" fmla="*/ 522072 w 1207701"/>
                <a:gd name="connsiteY8" fmla="*/ 5388 h 63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701" h="630876">
                  <a:moveTo>
                    <a:pt x="522072" y="5388"/>
                  </a:moveTo>
                  <a:cubicBezTo>
                    <a:pt x="243545" y="40749"/>
                    <a:pt x="21907" y="268968"/>
                    <a:pt x="-2077" y="557028"/>
                  </a:cubicBezTo>
                  <a:lnTo>
                    <a:pt x="-2077" y="573348"/>
                  </a:lnTo>
                  <a:lnTo>
                    <a:pt x="117699" y="584229"/>
                  </a:lnTo>
                  <a:cubicBezTo>
                    <a:pt x="138685" y="320582"/>
                    <a:pt x="375313" y="122218"/>
                    <a:pt x="641849" y="141258"/>
                  </a:cubicBezTo>
                  <a:cubicBezTo>
                    <a:pt x="896465" y="160298"/>
                    <a:pt x="1082199" y="372263"/>
                    <a:pt x="1076203" y="624963"/>
                  </a:cubicBezTo>
                  <a:lnTo>
                    <a:pt x="1204973" y="633123"/>
                  </a:lnTo>
                  <a:cubicBezTo>
                    <a:pt x="1219963" y="309769"/>
                    <a:pt x="974341" y="29868"/>
                    <a:pt x="647845" y="5388"/>
                  </a:cubicBezTo>
                  <a:cubicBezTo>
                    <a:pt x="608943" y="2668"/>
                    <a:pt x="561047" y="-52"/>
                    <a:pt x="522072" y="5388"/>
                  </a:cubicBezTo>
                  <a:close/>
                </a:path>
              </a:pathLst>
            </a:custGeom>
            <a:solidFill>
              <a:srgbClr val="000000"/>
            </a:solidFill>
            <a:ln w="285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1EB2A81-FF01-CE49-8ACF-247C86509C73}"/>
                </a:ext>
              </a:extLst>
            </p:cNvPr>
            <p:cNvSpPr/>
            <p:nvPr/>
          </p:nvSpPr>
          <p:spPr>
            <a:xfrm>
              <a:off x="2767654" y="3573966"/>
              <a:ext cx="1345356" cy="709962"/>
            </a:xfrm>
            <a:custGeom>
              <a:avLst/>
              <a:gdLst>
                <a:gd name="connsiteX0" fmla="*/ 581451 w 1345356"/>
                <a:gd name="connsiteY0" fmla="*/ 3417 h 709962"/>
                <a:gd name="connsiteX1" fmla="*/ -225 w 1345356"/>
                <a:gd name="connsiteY1" fmla="*/ 623880 h 709962"/>
                <a:gd name="connsiteX2" fmla="*/ -225 w 1345356"/>
                <a:gd name="connsiteY2" fmla="*/ 642823 h 709962"/>
                <a:gd name="connsiteX3" fmla="*/ 133285 w 1345356"/>
                <a:gd name="connsiteY3" fmla="*/ 652295 h 709962"/>
                <a:gd name="connsiteX4" fmla="*/ 714962 w 1345356"/>
                <a:gd name="connsiteY4" fmla="*/ 155930 h 709962"/>
                <a:gd name="connsiteX5" fmla="*/ 1201297 w 1345356"/>
                <a:gd name="connsiteY5" fmla="*/ 700025 h 709962"/>
                <a:gd name="connsiteX6" fmla="*/ 1344319 w 1345356"/>
                <a:gd name="connsiteY6" fmla="*/ 709498 h 709962"/>
                <a:gd name="connsiteX7" fmla="*/ 724498 w 1345356"/>
                <a:gd name="connsiteY7" fmla="*/ 3121 h 709962"/>
                <a:gd name="connsiteX8" fmla="*/ 581451 w 1345356"/>
                <a:gd name="connsiteY8" fmla="*/ 3121 h 7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5356" h="709962">
                  <a:moveTo>
                    <a:pt x="581451" y="3417"/>
                  </a:moveTo>
                  <a:cubicBezTo>
                    <a:pt x="271220" y="42880"/>
                    <a:pt x="24255" y="299587"/>
                    <a:pt x="-225" y="623880"/>
                  </a:cubicBezTo>
                  <a:lnTo>
                    <a:pt x="-225" y="642823"/>
                  </a:lnTo>
                  <a:lnTo>
                    <a:pt x="133285" y="652295"/>
                  </a:lnTo>
                  <a:cubicBezTo>
                    <a:pt x="155554" y="356372"/>
                    <a:pt x="419330" y="133616"/>
                    <a:pt x="714962" y="155930"/>
                  </a:cubicBezTo>
                  <a:cubicBezTo>
                    <a:pt x="1000515" y="177605"/>
                    <a:pt x="1207024" y="416920"/>
                    <a:pt x="1201297" y="700025"/>
                  </a:cubicBezTo>
                  <a:lnTo>
                    <a:pt x="1344319" y="709498"/>
                  </a:lnTo>
                  <a:cubicBezTo>
                    <a:pt x="1362016" y="346604"/>
                    <a:pt x="1088604" y="30677"/>
                    <a:pt x="724498" y="3121"/>
                  </a:cubicBezTo>
                  <a:cubicBezTo>
                    <a:pt x="678192" y="-544"/>
                    <a:pt x="625741" y="-2660"/>
                    <a:pt x="581451" y="3121"/>
                  </a:cubicBezTo>
                  <a:close/>
                </a:path>
              </a:pathLst>
            </a:custGeom>
            <a:solidFill>
              <a:srgbClr val="DC0000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AB272BD-1C1D-874E-8121-6AB53928F3AD}"/>
                </a:ext>
              </a:extLst>
            </p:cNvPr>
            <p:cNvSpPr/>
            <p:nvPr/>
          </p:nvSpPr>
          <p:spPr>
            <a:xfrm>
              <a:off x="7100963" y="3645890"/>
              <a:ext cx="1210116" cy="780858"/>
            </a:xfrm>
            <a:custGeom>
              <a:avLst/>
              <a:gdLst>
                <a:gd name="connsiteX0" fmla="*/ 530959 w 1210116"/>
                <a:gd name="connsiteY0" fmla="*/ 5567 h 780858"/>
                <a:gd name="connsiteX1" fmla="*/ -1459 w 1210116"/>
                <a:gd name="connsiteY1" fmla="*/ 547815 h 780858"/>
                <a:gd name="connsiteX2" fmla="*/ 25268 w 1210116"/>
                <a:gd name="connsiteY2" fmla="*/ 748645 h 780858"/>
                <a:gd name="connsiteX3" fmla="*/ 144301 w 1210116"/>
                <a:gd name="connsiteY3" fmla="*/ 748645 h 780858"/>
                <a:gd name="connsiteX4" fmla="*/ 120480 w 1210116"/>
                <a:gd name="connsiteY4" fmla="*/ 556431 h 780858"/>
                <a:gd name="connsiteX5" fmla="*/ 641059 w 1210116"/>
                <a:gd name="connsiteY5" fmla="*/ 123179 h 780858"/>
                <a:gd name="connsiteX6" fmla="*/ 1087270 w 1210116"/>
                <a:gd name="connsiteY6" fmla="*/ 633905 h 780858"/>
                <a:gd name="connsiteX7" fmla="*/ 1042678 w 1210116"/>
                <a:gd name="connsiteY7" fmla="*/ 783109 h 780858"/>
                <a:gd name="connsiteX8" fmla="*/ 1173550 w 1210116"/>
                <a:gd name="connsiteY8" fmla="*/ 783109 h 780858"/>
                <a:gd name="connsiteX9" fmla="*/ 1206231 w 1210116"/>
                <a:gd name="connsiteY9" fmla="*/ 639649 h 780858"/>
                <a:gd name="connsiteX10" fmla="*/ 649992 w 1210116"/>
                <a:gd name="connsiteY10" fmla="*/ 5567 h 780858"/>
                <a:gd name="connsiteX11" fmla="*/ 530959 w 1210116"/>
                <a:gd name="connsiteY11" fmla="*/ 5567 h 78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0116" h="780858">
                  <a:moveTo>
                    <a:pt x="530959" y="5567"/>
                  </a:moveTo>
                  <a:cubicBezTo>
                    <a:pt x="251351" y="39961"/>
                    <a:pt x="22290" y="263767"/>
                    <a:pt x="-1459" y="547815"/>
                  </a:cubicBezTo>
                  <a:cubicBezTo>
                    <a:pt x="-4436" y="616673"/>
                    <a:pt x="7402" y="685531"/>
                    <a:pt x="25268" y="748645"/>
                  </a:cubicBezTo>
                  <a:lnTo>
                    <a:pt x="144301" y="748645"/>
                  </a:lnTo>
                  <a:cubicBezTo>
                    <a:pt x="126435" y="691275"/>
                    <a:pt x="114524" y="622417"/>
                    <a:pt x="120480" y="556431"/>
                  </a:cubicBezTo>
                  <a:cubicBezTo>
                    <a:pt x="138346" y="298231"/>
                    <a:pt x="376339" y="103075"/>
                    <a:pt x="641059" y="123179"/>
                  </a:cubicBezTo>
                  <a:cubicBezTo>
                    <a:pt x="905779" y="143283"/>
                    <a:pt x="1105136" y="372833"/>
                    <a:pt x="1087270" y="633905"/>
                  </a:cubicBezTo>
                  <a:cubicBezTo>
                    <a:pt x="1081315" y="688403"/>
                    <a:pt x="1066427" y="734355"/>
                    <a:pt x="1042678" y="783109"/>
                  </a:cubicBezTo>
                  <a:lnTo>
                    <a:pt x="1173550" y="783109"/>
                  </a:lnTo>
                  <a:cubicBezTo>
                    <a:pt x="1188438" y="737227"/>
                    <a:pt x="1203253" y="691275"/>
                    <a:pt x="1206231" y="639649"/>
                  </a:cubicBezTo>
                  <a:cubicBezTo>
                    <a:pt x="1233030" y="315463"/>
                    <a:pt x="983125" y="31345"/>
                    <a:pt x="649992" y="5567"/>
                  </a:cubicBezTo>
                  <a:cubicBezTo>
                    <a:pt x="608305" y="2695"/>
                    <a:pt x="569668" y="-177"/>
                    <a:pt x="530959" y="5567"/>
                  </a:cubicBezTo>
                  <a:close/>
                </a:path>
              </a:pathLst>
            </a:custGeom>
            <a:solidFill>
              <a:srgbClr val="000000">
                <a:alpha val="84000"/>
              </a:srgbClr>
            </a:solidFill>
            <a:ln w="2917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4FED7EB-DFE7-C94E-ADC3-6D8E549FE196}"/>
                </a:ext>
              </a:extLst>
            </p:cNvPr>
            <p:cNvSpPr/>
            <p:nvPr/>
          </p:nvSpPr>
          <p:spPr>
            <a:xfrm>
              <a:off x="7009431" y="3525166"/>
              <a:ext cx="1347763" cy="891200"/>
            </a:xfrm>
            <a:custGeom>
              <a:avLst/>
              <a:gdLst>
                <a:gd name="connsiteX0" fmla="*/ 592252 w 1347763"/>
                <a:gd name="connsiteY0" fmla="*/ 3011 h 891200"/>
                <a:gd name="connsiteX1" fmla="*/ 1040 w 1347763"/>
                <a:gd name="connsiteY1" fmla="*/ 623474 h 891200"/>
                <a:gd name="connsiteX2" fmla="*/ 29723 w 1347763"/>
                <a:gd name="connsiteY2" fmla="*/ 852552 h 891200"/>
                <a:gd name="connsiteX3" fmla="*/ 163234 w 1347763"/>
                <a:gd name="connsiteY3" fmla="*/ 852552 h 891200"/>
                <a:gd name="connsiteX4" fmla="*/ 134551 w 1347763"/>
                <a:gd name="connsiteY4" fmla="*/ 632994 h 891200"/>
                <a:gd name="connsiteX5" fmla="*/ 716226 w 1347763"/>
                <a:gd name="connsiteY5" fmla="*/ 136629 h 891200"/>
                <a:gd name="connsiteX6" fmla="*/ 1212099 w 1347763"/>
                <a:gd name="connsiteY6" fmla="*/ 718908 h 891200"/>
                <a:gd name="connsiteX7" fmla="*/ 1164416 w 1347763"/>
                <a:gd name="connsiteY7" fmla="*/ 890735 h 891200"/>
                <a:gd name="connsiteX8" fmla="*/ 1307439 w 1347763"/>
                <a:gd name="connsiteY8" fmla="*/ 890735 h 891200"/>
                <a:gd name="connsiteX9" fmla="*/ 1345585 w 1347763"/>
                <a:gd name="connsiteY9" fmla="*/ 728454 h 891200"/>
                <a:gd name="connsiteX10" fmla="*/ 725763 w 1347763"/>
                <a:gd name="connsiteY10" fmla="*/ 3011 h 891200"/>
                <a:gd name="connsiteX11" fmla="*/ 592277 w 1347763"/>
                <a:gd name="connsiteY11" fmla="*/ 3011 h 8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763" h="891200">
                  <a:moveTo>
                    <a:pt x="592252" y="3011"/>
                  </a:moveTo>
                  <a:cubicBezTo>
                    <a:pt x="281309" y="42449"/>
                    <a:pt x="25471" y="299181"/>
                    <a:pt x="1040" y="623474"/>
                  </a:cubicBezTo>
                  <a:cubicBezTo>
                    <a:pt x="-4760" y="702129"/>
                    <a:pt x="10183" y="780564"/>
                    <a:pt x="29723" y="852552"/>
                  </a:cubicBezTo>
                  <a:lnTo>
                    <a:pt x="163234" y="852552"/>
                  </a:lnTo>
                  <a:cubicBezTo>
                    <a:pt x="140941" y="786395"/>
                    <a:pt x="129045" y="706976"/>
                    <a:pt x="134551" y="632994"/>
                  </a:cubicBezTo>
                  <a:cubicBezTo>
                    <a:pt x="156819" y="337071"/>
                    <a:pt x="420596" y="114289"/>
                    <a:pt x="716226" y="136629"/>
                  </a:cubicBezTo>
                  <a:cubicBezTo>
                    <a:pt x="1011857" y="158969"/>
                    <a:pt x="1234416" y="422984"/>
                    <a:pt x="1212099" y="718908"/>
                  </a:cubicBezTo>
                  <a:cubicBezTo>
                    <a:pt x="1207207" y="782064"/>
                    <a:pt x="1188601" y="835994"/>
                    <a:pt x="1164416" y="890735"/>
                  </a:cubicBezTo>
                  <a:lnTo>
                    <a:pt x="1307439" y="890735"/>
                  </a:lnTo>
                  <a:cubicBezTo>
                    <a:pt x="1324840" y="839044"/>
                    <a:pt x="1341283" y="785287"/>
                    <a:pt x="1345585" y="728454"/>
                  </a:cubicBezTo>
                  <a:cubicBezTo>
                    <a:pt x="1373653" y="357810"/>
                    <a:pt x="1096014" y="30984"/>
                    <a:pt x="725763" y="3011"/>
                  </a:cubicBezTo>
                  <a:cubicBezTo>
                    <a:pt x="679481" y="-656"/>
                    <a:pt x="636665" y="-2500"/>
                    <a:pt x="592277" y="3011"/>
                  </a:cubicBezTo>
                  <a:close/>
                </a:path>
              </a:pathLst>
            </a:custGeom>
            <a:solidFill>
              <a:srgbClr val="FF0E0E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74EF6DE-A395-AF4B-8373-E4A63B2DF796}"/>
                </a:ext>
              </a:extLst>
            </p:cNvPr>
            <p:cNvSpPr/>
            <p:nvPr/>
          </p:nvSpPr>
          <p:spPr>
            <a:xfrm>
              <a:off x="4064492" y="4188001"/>
              <a:ext cx="2973265" cy="228954"/>
            </a:xfrm>
            <a:custGeom>
              <a:avLst/>
              <a:gdLst>
                <a:gd name="connsiteX0" fmla="*/ 60312 w 2973265"/>
                <a:gd name="connsiteY0" fmla="*/ -465 h 228954"/>
                <a:gd name="connsiteX1" fmla="*/ 60312 w 2973265"/>
                <a:gd name="connsiteY1" fmla="*/ 73615 h 228954"/>
                <a:gd name="connsiteX2" fmla="*/ -225 w 2973265"/>
                <a:gd name="connsiteY2" fmla="*/ 140953 h 228954"/>
                <a:gd name="connsiteX3" fmla="*/ 2973041 w 2973265"/>
                <a:gd name="connsiteY3" fmla="*/ 228490 h 228954"/>
                <a:gd name="connsiteX4" fmla="*/ 2925948 w 2973265"/>
                <a:gd name="connsiteY4" fmla="*/ 181352 h 228954"/>
                <a:gd name="connsiteX5" fmla="*/ 2885591 w 2973265"/>
                <a:gd name="connsiteY5" fmla="*/ 66874 h 22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3265" h="228954">
                  <a:moveTo>
                    <a:pt x="60312" y="-465"/>
                  </a:moveTo>
                  <a:lnTo>
                    <a:pt x="60312" y="73615"/>
                  </a:lnTo>
                  <a:lnTo>
                    <a:pt x="-225" y="140953"/>
                  </a:lnTo>
                  <a:lnTo>
                    <a:pt x="2973041" y="228490"/>
                  </a:lnTo>
                  <a:lnTo>
                    <a:pt x="2925948" y="181352"/>
                  </a:lnTo>
                  <a:lnTo>
                    <a:pt x="2885591" y="66874"/>
                  </a:lnTo>
                  <a:close/>
                </a:path>
              </a:pathLst>
            </a:custGeom>
            <a:solidFill>
              <a:schemeClr val="tx1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9821C93E-CBA9-C147-9D88-F3C7CC611EDE}"/>
                </a:ext>
              </a:extLst>
            </p:cNvPr>
            <p:cNvSpPr/>
            <p:nvPr/>
          </p:nvSpPr>
          <p:spPr>
            <a:xfrm>
              <a:off x="4403503" y="3374627"/>
              <a:ext cx="253207" cy="70048"/>
            </a:xfrm>
            <a:custGeom>
              <a:avLst/>
              <a:gdLst>
                <a:gd name="connsiteX0" fmla="*/ -225 w 253207"/>
                <a:gd name="connsiteY0" fmla="*/ 40129 h 70048"/>
                <a:gd name="connsiteX1" fmla="*/ 252983 w 253207"/>
                <a:gd name="connsiteY1" fmla="*/ -465 h 70048"/>
                <a:gd name="connsiteX2" fmla="*/ 43476 w 253207"/>
                <a:gd name="connsiteY2" fmla="*/ 69580 h 70048"/>
                <a:gd name="connsiteX3" fmla="*/ -225 w 253207"/>
                <a:gd name="connsiteY3" fmla="*/ 40253 h 7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207" h="70048">
                  <a:moveTo>
                    <a:pt x="-225" y="40129"/>
                  </a:moveTo>
                  <a:lnTo>
                    <a:pt x="252983" y="-465"/>
                  </a:lnTo>
                  <a:cubicBezTo>
                    <a:pt x="252983" y="-465"/>
                    <a:pt x="85235" y="70243"/>
                    <a:pt x="43476" y="69580"/>
                  </a:cubicBezTo>
                  <a:cubicBezTo>
                    <a:pt x="16612" y="69580"/>
                    <a:pt x="-225" y="40253"/>
                    <a:pt x="-225" y="4025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E1EB11F2-CE20-6A4A-B4BB-869ABB63B1B4}"/>
                </a:ext>
              </a:extLst>
            </p:cNvPr>
            <p:cNvSpPr/>
            <p:nvPr/>
          </p:nvSpPr>
          <p:spPr>
            <a:xfrm>
              <a:off x="2559448" y="3456800"/>
              <a:ext cx="654207" cy="263601"/>
            </a:xfrm>
            <a:custGeom>
              <a:avLst/>
              <a:gdLst>
                <a:gd name="connsiteX0" fmla="*/ 653983 w 654207"/>
                <a:gd name="connsiteY0" fmla="*/ -465 h 263601"/>
                <a:gd name="connsiteX1" fmla="*/ 554170 w 654207"/>
                <a:gd name="connsiteY1" fmla="*/ 90690 h 263601"/>
                <a:gd name="connsiteX2" fmla="*/ 83835 w 654207"/>
                <a:gd name="connsiteY2" fmla="*/ 257277 h 263601"/>
                <a:gd name="connsiteX3" fmla="*/ -224 w 654207"/>
                <a:gd name="connsiteY3" fmla="*/ 179089 h 26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207" h="263601">
                  <a:moveTo>
                    <a:pt x="653983" y="-465"/>
                  </a:moveTo>
                  <a:cubicBezTo>
                    <a:pt x="653983" y="-465"/>
                    <a:pt x="592807" y="67489"/>
                    <a:pt x="554170" y="90690"/>
                  </a:cubicBezTo>
                  <a:cubicBezTo>
                    <a:pt x="411515" y="176234"/>
                    <a:pt x="221966" y="205217"/>
                    <a:pt x="83835" y="257277"/>
                  </a:cubicBezTo>
                  <a:cubicBezTo>
                    <a:pt x="-1306" y="289383"/>
                    <a:pt x="-224" y="179089"/>
                    <a:pt x="-224" y="179089"/>
                  </a:cubicBezTo>
                </a:path>
              </a:pathLst>
            </a:custGeom>
            <a:noFill/>
            <a:ln w="21033" cap="flat">
              <a:solidFill>
                <a:srgbClr val="680101">
                  <a:alpha val="23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2BE47B0F-81F6-ED4F-9F69-0DEDE8426A0A}"/>
                </a:ext>
              </a:extLst>
            </p:cNvPr>
            <p:cNvSpPr/>
            <p:nvPr/>
          </p:nvSpPr>
          <p:spPr>
            <a:xfrm rot="9963149" flipV="1">
              <a:off x="4905169" y="2208328"/>
              <a:ext cx="217460" cy="67150"/>
            </a:xfrm>
            <a:custGeom>
              <a:avLst/>
              <a:gdLst>
                <a:gd name="connsiteX0" fmla="*/ 216695 w 217460"/>
                <a:gd name="connsiteY0" fmla="*/ 58768 h 67150"/>
                <a:gd name="connsiteX1" fmla="*/ 102395 w 217460"/>
                <a:gd name="connsiteY1" fmla="*/ 65753 h 67150"/>
                <a:gd name="connsiteX2" fmla="*/ -348 w 217460"/>
                <a:gd name="connsiteY2" fmla="*/ 15134 h 67150"/>
                <a:gd name="connsiteX3" fmla="*/ 113952 w 217460"/>
                <a:gd name="connsiteY3" fmla="*/ 8149 h 67150"/>
                <a:gd name="connsiteX4" fmla="*/ 216695 w 217460"/>
                <a:gd name="connsiteY4" fmla="*/ 58768 h 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60" h="67150">
                  <a:moveTo>
                    <a:pt x="216695" y="58768"/>
                  </a:moveTo>
                  <a:cubicBezTo>
                    <a:pt x="213503" y="74675"/>
                    <a:pt x="162610" y="55191"/>
                    <a:pt x="102395" y="65753"/>
                  </a:cubicBezTo>
                  <a:cubicBezTo>
                    <a:pt x="28589" y="78698"/>
                    <a:pt x="-3896" y="31692"/>
                    <a:pt x="-348" y="15134"/>
                  </a:cubicBezTo>
                  <a:cubicBezTo>
                    <a:pt x="3056" y="-729"/>
                    <a:pt x="54016" y="-3901"/>
                    <a:pt x="113952" y="8149"/>
                  </a:cubicBezTo>
                  <a:cubicBezTo>
                    <a:pt x="173889" y="20199"/>
                    <a:pt x="219883" y="42860"/>
                    <a:pt x="216695" y="58768"/>
                  </a:cubicBezTo>
                  <a:close/>
                </a:path>
              </a:pathLst>
            </a:custGeom>
            <a:solidFill>
              <a:srgbClr val="FFCB87">
                <a:alpha val="72000"/>
              </a:srgbClr>
            </a:solidFill>
            <a:ln w="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C436070C-8E10-F845-BB63-0B5E52E43DD7}"/>
                </a:ext>
              </a:extLst>
            </p:cNvPr>
            <p:cNvSpPr/>
            <p:nvPr/>
          </p:nvSpPr>
          <p:spPr>
            <a:xfrm>
              <a:off x="4585114" y="2527472"/>
              <a:ext cx="35048" cy="36461"/>
            </a:xfrm>
            <a:custGeom>
              <a:avLst/>
              <a:gdLst>
                <a:gd name="connsiteX0" fmla="*/ 10738 w 35048"/>
                <a:gd name="connsiteY0" fmla="*/ -170 h 36461"/>
                <a:gd name="connsiteX1" fmla="*/ 13761 w 35048"/>
                <a:gd name="connsiteY1" fmla="*/ -440 h 36461"/>
                <a:gd name="connsiteX2" fmla="*/ 13835 w 35048"/>
                <a:gd name="connsiteY2" fmla="*/ -440 h 36461"/>
                <a:gd name="connsiteX3" fmla="*/ 13859 w 35048"/>
                <a:gd name="connsiteY3" fmla="*/ -465 h 36461"/>
                <a:gd name="connsiteX4" fmla="*/ 19807 w 35048"/>
                <a:gd name="connsiteY4" fmla="*/ 372 h 36461"/>
                <a:gd name="connsiteX5" fmla="*/ 22854 w 35048"/>
                <a:gd name="connsiteY5" fmla="*/ 987 h 36461"/>
                <a:gd name="connsiteX6" fmla="*/ 21774 w 35048"/>
                <a:gd name="connsiteY6" fmla="*/ 3964 h 36461"/>
                <a:gd name="connsiteX7" fmla="*/ 21356 w 35048"/>
                <a:gd name="connsiteY7" fmla="*/ 5145 h 36461"/>
                <a:gd name="connsiteX8" fmla="*/ 20151 w 35048"/>
                <a:gd name="connsiteY8" fmla="*/ 5613 h 36461"/>
                <a:gd name="connsiteX9" fmla="*/ 17079 w 35048"/>
                <a:gd name="connsiteY9" fmla="*/ 6744 h 36461"/>
                <a:gd name="connsiteX10" fmla="*/ 16342 w 35048"/>
                <a:gd name="connsiteY10" fmla="*/ 7015 h 36461"/>
                <a:gd name="connsiteX11" fmla="*/ 15604 w 35048"/>
                <a:gd name="connsiteY11" fmla="*/ 6867 h 36461"/>
                <a:gd name="connsiteX12" fmla="*/ 11500 w 35048"/>
                <a:gd name="connsiteY12" fmla="*/ 6326 h 36461"/>
                <a:gd name="connsiteX13" fmla="*/ 10541 w 35048"/>
                <a:gd name="connsiteY13" fmla="*/ 7335 h 36461"/>
                <a:gd name="connsiteX14" fmla="*/ 8649 w 35048"/>
                <a:gd name="connsiteY14" fmla="*/ 11517 h 36461"/>
                <a:gd name="connsiteX15" fmla="*/ 8599 w 35048"/>
                <a:gd name="connsiteY15" fmla="*/ 15798 h 36461"/>
                <a:gd name="connsiteX16" fmla="*/ 10222 w 35048"/>
                <a:gd name="connsiteY16" fmla="*/ 19636 h 36461"/>
                <a:gd name="connsiteX17" fmla="*/ 10246 w 35048"/>
                <a:gd name="connsiteY17" fmla="*/ 19660 h 36461"/>
                <a:gd name="connsiteX18" fmla="*/ 10246 w 35048"/>
                <a:gd name="connsiteY18" fmla="*/ 19685 h 36461"/>
                <a:gd name="connsiteX19" fmla="*/ 13933 w 35048"/>
                <a:gd name="connsiteY19" fmla="*/ 23647 h 36461"/>
                <a:gd name="connsiteX20" fmla="*/ 19242 w 35048"/>
                <a:gd name="connsiteY20" fmla="*/ 26943 h 36461"/>
                <a:gd name="connsiteX21" fmla="*/ 26591 w 35048"/>
                <a:gd name="connsiteY21" fmla="*/ 29379 h 36461"/>
                <a:gd name="connsiteX22" fmla="*/ 34824 w 35048"/>
                <a:gd name="connsiteY22" fmla="*/ 31667 h 36461"/>
                <a:gd name="connsiteX23" fmla="*/ 26812 w 35048"/>
                <a:gd name="connsiteY23" fmla="*/ 34570 h 36461"/>
                <a:gd name="connsiteX24" fmla="*/ 23715 w 35048"/>
                <a:gd name="connsiteY24" fmla="*/ 35727 h 36461"/>
                <a:gd name="connsiteX25" fmla="*/ 22879 w 35048"/>
                <a:gd name="connsiteY25" fmla="*/ 35997 h 36461"/>
                <a:gd name="connsiteX26" fmla="*/ 22044 w 35048"/>
                <a:gd name="connsiteY26" fmla="*/ 35800 h 36461"/>
                <a:gd name="connsiteX27" fmla="*/ 13810 w 35048"/>
                <a:gd name="connsiteY27" fmla="*/ 33020 h 36461"/>
                <a:gd name="connsiteX28" fmla="*/ 13810 w 35048"/>
                <a:gd name="connsiteY28" fmla="*/ 32996 h 36461"/>
                <a:gd name="connsiteX29" fmla="*/ 7149 w 35048"/>
                <a:gd name="connsiteY29" fmla="*/ 28739 h 36461"/>
                <a:gd name="connsiteX30" fmla="*/ 7125 w 35048"/>
                <a:gd name="connsiteY30" fmla="*/ 28739 h 36461"/>
                <a:gd name="connsiteX31" fmla="*/ 2504 w 35048"/>
                <a:gd name="connsiteY31" fmla="*/ 23597 h 36461"/>
                <a:gd name="connsiteX32" fmla="*/ 2504 w 35048"/>
                <a:gd name="connsiteY32" fmla="*/ 23572 h 36461"/>
                <a:gd name="connsiteX33" fmla="*/ -28 w 35048"/>
                <a:gd name="connsiteY33" fmla="*/ 17250 h 36461"/>
                <a:gd name="connsiteX34" fmla="*/ 169 w 35048"/>
                <a:gd name="connsiteY34" fmla="*/ 10828 h 36461"/>
                <a:gd name="connsiteX35" fmla="*/ 2946 w 35048"/>
                <a:gd name="connsiteY35" fmla="*/ 4530 h 36461"/>
                <a:gd name="connsiteX36" fmla="*/ 2971 w 35048"/>
                <a:gd name="connsiteY36" fmla="*/ 4505 h 36461"/>
                <a:gd name="connsiteX37" fmla="*/ 2995 w 35048"/>
                <a:gd name="connsiteY37" fmla="*/ 4480 h 36461"/>
                <a:gd name="connsiteX38" fmla="*/ 10738 w 35048"/>
                <a:gd name="connsiteY38" fmla="*/ -120 h 3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048" h="36461">
                  <a:moveTo>
                    <a:pt x="10738" y="-170"/>
                  </a:moveTo>
                  <a:cubicBezTo>
                    <a:pt x="11745" y="-366"/>
                    <a:pt x="12753" y="-440"/>
                    <a:pt x="13761" y="-440"/>
                  </a:cubicBezTo>
                  <a:lnTo>
                    <a:pt x="13835" y="-440"/>
                  </a:lnTo>
                  <a:lnTo>
                    <a:pt x="13859" y="-465"/>
                  </a:lnTo>
                  <a:cubicBezTo>
                    <a:pt x="15899" y="-391"/>
                    <a:pt x="17890" y="-46"/>
                    <a:pt x="19807" y="372"/>
                  </a:cubicBezTo>
                  <a:lnTo>
                    <a:pt x="22854" y="987"/>
                  </a:lnTo>
                  <a:lnTo>
                    <a:pt x="21774" y="3964"/>
                  </a:lnTo>
                  <a:lnTo>
                    <a:pt x="21356" y="5145"/>
                  </a:lnTo>
                  <a:lnTo>
                    <a:pt x="20151" y="5613"/>
                  </a:lnTo>
                  <a:lnTo>
                    <a:pt x="17079" y="6744"/>
                  </a:lnTo>
                  <a:lnTo>
                    <a:pt x="16342" y="7015"/>
                  </a:lnTo>
                  <a:lnTo>
                    <a:pt x="15604" y="6867"/>
                  </a:lnTo>
                  <a:cubicBezTo>
                    <a:pt x="14178" y="6572"/>
                    <a:pt x="12827" y="6424"/>
                    <a:pt x="11500" y="6326"/>
                  </a:cubicBezTo>
                  <a:lnTo>
                    <a:pt x="10541" y="7335"/>
                  </a:lnTo>
                  <a:cubicBezTo>
                    <a:pt x="9656" y="8442"/>
                    <a:pt x="9067" y="9869"/>
                    <a:pt x="8649" y="11517"/>
                  </a:cubicBezTo>
                  <a:cubicBezTo>
                    <a:pt x="8329" y="12747"/>
                    <a:pt x="8378" y="14174"/>
                    <a:pt x="8599" y="15798"/>
                  </a:cubicBezTo>
                  <a:cubicBezTo>
                    <a:pt x="8771" y="17102"/>
                    <a:pt x="9312" y="18332"/>
                    <a:pt x="10222" y="19636"/>
                  </a:cubicBezTo>
                  <a:lnTo>
                    <a:pt x="10246" y="19660"/>
                  </a:lnTo>
                  <a:lnTo>
                    <a:pt x="10246" y="19685"/>
                  </a:lnTo>
                  <a:cubicBezTo>
                    <a:pt x="11131" y="21063"/>
                    <a:pt x="12434" y="22293"/>
                    <a:pt x="13933" y="23647"/>
                  </a:cubicBezTo>
                  <a:cubicBezTo>
                    <a:pt x="15432" y="25000"/>
                    <a:pt x="17202" y="25984"/>
                    <a:pt x="19242" y="26943"/>
                  </a:cubicBezTo>
                  <a:cubicBezTo>
                    <a:pt x="21429" y="27977"/>
                    <a:pt x="23936" y="28641"/>
                    <a:pt x="26591" y="29379"/>
                  </a:cubicBezTo>
                  <a:lnTo>
                    <a:pt x="34824" y="31667"/>
                  </a:lnTo>
                  <a:lnTo>
                    <a:pt x="26812" y="34570"/>
                  </a:lnTo>
                  <a:lnTo>
                    <a:pt x="23715" y="35727"/>
                  </a:lnTo>
                  <a:lnTo>
                    <a:pt x="22879" y="35997"/>
                  </a:lnTo>
                  <a:lnTo>
                    <a:pt x="22044" y="35800"/>
                  </a:lnTo>
                  <a:cubicBezTo>
                    <a:pt x="19414" y="35087"/>
                    <a:pt x="16588" y="34324"/>
                    <a:pt x="13810" y="33020"/>
                  </a:cubicBezTo>
                  <a:lnTo>
                    <a:pt x="13810" y="32996"/>
                  </a:lnTo>
                  <a:cubicBezTo>
                    <a:pt x="11549" y="31888"/>
                    <a:pt x="9238" y="30609"/>
                    <a:pt x="7149" y="28739"/>
                  </a:cubicBezTo>
                  <a:lnTo>
                    <a:pt x="7125" y="28739"/>
                  </a:lnTo>
                  <a:cubicBezTo>
                    <a:pt x="5576" y="27312"/>
                    <a:pt x="3880" y="25713"/>
                    <a:pt x="2504" y="23597"/>
                  </a:cubicBezTo>
                  <a:lnTo>
                    <a:pt x="2504" y="23572"/>
                  </a:lnTo>
                  <a:cubicBezTo>
                    <a:pt x="1324" y="21776"/>
                    <a:pt x="291" y="19710"/>
                    <a:pt x="-28" y="17250"/>
                  </a:cubicBezTo>
                  <a:cubicBezTo>
                    <a:pt x="-249" y="15306"/>
                    <a:pt x="-396" y="13116"/>
                    <a:pt x="169" y="10828"/>
                  </a:cubicBezTo>
                  <a:cubicBezTo>
                    <a:pt x="734" y="8515"/>
                    <a:pt x="1496" y="6498"/>
                    <a:pt x="2946" y="4530"/>
                  </a:cubicBezTo>
                  <a:lnTo>
                    <a:pt x="2971" y="4505"/>
                  </a:lnTo>
                  <a:lnTo>
                    <a:pt x="2995" y="4480"/>
                  </a:lnTo>
                  <a:cubicBezTo>
                    <a:pt x="4986" y="1971"/>
                    <a:pt x="7764" y="470"/>
                    <a:pt x="10738" y="-120"/>
                  </a:cubicBezTo>
                  <a:close/>
                </a:path>
              </a:pathLst>
            </a:custGeom>
            <a:solidFill>
              <a:srgbClr val="B0753D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B394E886-2E4A-B045-B5E8-8ADA6DB7E5BA}"/>
                </a:ext>
              </a:extLst>
            </p:cNvPr>
            <p:cNvSpPr/>
            <p:nvPr/>
          </p:nvSpPr>
          <p:spPr>
            <a:xfrm>
              <a:off x="5122376" y="2733079"/>
              <a:ext cx="179521" cy="62886"/>
            </a:xfrm>
            <a:custGeom>
              <a:avLst/>
              <a:gdLst>
                <a:gd name="connsiteX0" fmla="*/ 176888 w 179521"/>
                <a:gd name="connsiteY0" fmla="*/ -465 h 62886"/>
                <a:gd name="connsiteX1" fmla="*/ 177085 w 179521"/>
                <a:gd name="connsiteY1" fmla="*/ 348 h 62886"/>
                <a:gd name="connsiteX2" fmla="*/ 177995 w 179521"/>
                <a:gd name="connsiteY2" fmla="*/ 273 h 62886"/>
                <a:gd name="connsiteX3" fmla="*/ 179297 w 179521"/>
                <a:gd name="connsiteY3" fmla="*/ 5539 h 62886"/>
                <a:gd name="connsiteX4" fmla="*/ 175906 w 179521"/>
                <a:gd name="connsiteY4" fmla="*/ 7580 h 62886"/>
                <a:gd name="connsiteX5" fmla="*/ 175881 w 179521"/>
                <a:gd name="connsiteY5" fmla="*/ 7605 h 62886"/>
                <a:gd name="connsiteX6" fmla="*/ 170965 w 179521"/>
                <a:gd name="connsiteY6" fmla="*/ 11517 h 62886"/>
                <a:gd name="connsiteX7" fmla="*/ 170940 w 179521"/>
                <a:gd name="connsiteY7" fmla="*/ 11542 h 62886"/>
                <a:gd name="connsiteX8" fmla="*/ 170916 w 179521"/>
                <a:gd name="connsiteY8" fmla="*/ 11542 h 62886"/>
                <a:gd name="connsiteX9" fmla="*/ 164624 w 179521"/>
                <a:gd name="connsiteY9" fmla="*/ 16561 h 62886"/>
                <a:gd name="connsiteX10" fmla="*/ 164550 w 179521"/>
                <a:gd name="connsiteY10" fmla="*/ 16610 h 62886"/>
                <a:gd name="connsiteX11" fmla="*/ 156931 w 179521"/>
                <a:gd name="connsiteY11" fmla="*/ 22219 h 62886"/>
                <a:gd name="connsiteX12" fmla="*/ 147148 w 179521"/>
                <a:gd name="connsiteY12" fmla="*/ 27977 h 62886"/>
                <a:gd name="connsiteX13" fmla="*/ 135056 w 179521"/>
                <a:gd name="connsiteY13" fmla="*/ 33783 h 62886"/>
                <a:gd name="connsiteX14" fmla="*/ 120677 w 179521"/>
                <a:gd name="connsiteY14" fmla="*/ 39737 h 62886"/>
                <a:gd name="connsiteX15" fmla="*/ 103743 w 179521"/>
                <a:gd name="connsiteY15" fmla="*/ 45961 h 62886"/>
                <a:gd name="connsiteX16" fmla="*/ 84227 w 179521"/>
                <a:gd name="connsiteY16" fmla="*/ 52555 h 62886"/>
                <a:gd name="connsiteX17" fmla="*/ 84203 w 179521"/>
                <a:gd name="connsiteY17" fmla="*/ 52555 h 62886"/>
                <a:gd name="connsiteX18" fmla="*/ 59944 w 179521"/>
                <a:gd name="connsiteY18" fmla="*/ 58681 h 62886"/>
                <a:gd name="connsiteX19" fmla="*/ 59919 w 179521"/>
                <a:gd name="connsiteY19" fmla="*/ 58705 h 62886"/>
                <a:gd name="connsiteX20" fmla="*/ 39199 w 179521"/>
                <a:gd name="connsiteY20" fmla="*/ 62052 h 62886"/>
                <a:gd name="connsiteX21" fmla="*/ 19291 w 179521"/>
                <a:gd name="connsiteY21" fmla="*/ 61855 h 62886"/>
                <a:gd name="connsiteX22" fmla="*/ 19266 w 179521"/>
                <a:gd name="connsiteY22" fmla="*/ 61855 h 62886"/>
                <a:gd name="connsiteX23" fmla="*/ 10295 w 179521"/>
                <a:gd name="connsiteY23" fmla="*/ 60723 h 62886"/>
                <a:gd name="connsiteX24" fmla="*/ -225 w 179521"/>
                <a:gd name="connsiteY24" fmla="*/ 59198 h 62886"/>
                <a:gd name="connsiteX25" fmla="*/ 9681 w 179521"/>
                <a:gd name="connsiteY25" fmla="*/ 55433 h 62886"/>
                <a:gd name="connsiteX26" fmla="*/ 12753 w 179521"/>
                <a:gd name="connsiteY26" fmla="*/ 54277 h 62886"/>
                <a:gd name="connsiteX27" fmla="*/ 13392 w 179521"/>
                <a:gd name="connsiteY27" fmla="*/ 54031 h 62886"/>
                <a:gd name="connsiteX28" fmla="*/ 14080 w 179521"/>
                <a:gd name="connsiteY28" fmla="*/ 54129 h 62886"/>
                <a:gd name="connsiteX29" fmla="*/ 22806 w 179521"/>
                <a:gd name="connsiteY29" fmla="*/ 55237 h 62886"/>
                <a:gd name="connsiteX30" fmla="*/ 41657 w 179521"/>
                <a:gd name="connsiteY30" fmla="*/ 55360 h 62886"/>
                <a:gd name="connsiteX31" fmla="*/ 61738 w 179521"/>
                <a:gd name="connsiteY31" fmla="*/ 52088 h 62886"/>
                <a:gd name="connsiteX32" fmla="*/ 61763 w 179521"/>
                <a:gd name="connsiteY32" fmla="*/ 52088 h 62886"/>
                <a:gd name="connsiteX33" fmla="*/ 79386 w 179521"/>
                <a:gd name="connsiteY33" fmla="*/ 47610 h 62886"/>
                <a:gd name="connsiteX34" fmla="*/ 98704 w 179521"/>
                <a:gd name="connsiteY34" fmla="*/ 41139 h 62886"/>
                <a:gd name="connsiteX35" fmla="*/ 115467 w 179521"/>
                <a:gd name="connsiteY35" fmla="*/ 34939 h 62886"/>
                <a:gd name="connsiteX36" fmla="*/ 129550 w 179521"/>
                <a:gd name="connsiteY36" fmla="*/ 29133 h 62886"/>
                <a:gd name="connsiteX37" fmla="*/ 129575 w 179521"/>
                <a:gd name="connsiteY37" fmla="*/ 29108 h 62886"/>
                <a:gd name="connsiteX38" fmla="*/ 141348 w 179521"/>
                <a:gd name="connsiteY38" fmla="*/ 23474 h 62886"/>
                <a:gd name="connsiteX39" fmla="*/ 150688 w 179521"/>
                <a:gd name="connsiteY39" fmla="*/ 18037 h 62886"/>
                <a:gd name="connsiteX40" fmla="*/ 150688 w 179521"/>
                <a:gd name="connsiteY40" fmla="*/ 18062 h 62886"/>
                <a:gd name="connsiteX41" fmla="*/ 157938 w 179521"/>
                <a:gd name="connsiteY41" fmla="*/ 12748 h 62886"/>
                <a:gd name="connsiteX42" fmla="*/ 157938 w 179521"/>
                <a:gd name="connsiteY42" fmla="*/ 12723 h 62886"/>
                <a:gd name="connsiteX43" fmla="*/ 157963 w 179521"/>
                <a:gd name="connsiteY43" fmla="*/ 12698 h 62886"/>
                <a:gd name="connsiteX44" fmla="*/ 164156 w 179521"/>
                <a:gd name="connsiteY44" fmla="*/ 7753 h 62886"/>
                <a:gd name="connsiteX45" fmla="*/ 164181 w 179521"/>
                <a:gd name="connsiteY45" fmla="*/ 7753 h 62886"/>
                <a:gd name="connsiteX46" fmla="*/ 169417 w 179521"/>
                <a:gd name="connsiteY46" fmla="*/ 3545 h 62886"/>
                <a:gd name="connsiteX47" fmla="*/ 169490 w 179521"/>
                <a:gd name="connsiteY47" fmla="*/ 3497 h 62886"/>
                <a:gd name="connsiteX48" fmla="*/ 173914 w 179521"/>
                <a:gd name="connsiteY48" fmla="*/ 790 h 62886"/>
                <a:gd name="connsiteX49" fmla="*/ 176913 w 179521"/>
                <a:gd name="connsiteY49" fmla="*/ -465 h 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9521" h="62886">
                  <a:moveTo>
                    <a:pt x="176888" y="-465"/>
                  </a:moveTo>
                  <a:lnTo>
                    <a:pt x="177085" y="348"/>
                  </a:lnTo>
                  <a:lnTo>
                    <a:pt x="177995" y="273"/>
                  </a:lnTo>
                  <a:lnTo>
                    <a:pt x="179297" y="5539"/>
                  </a:lnTo>
                  <a:cubicBezTo>
                    <a:pt x="178240" y="5957"/>
                    <a:pt x="177134" y="6695"/>
                    <a:pt x="175906" y="7580"/>
                  </a:cubicBezTo>
                  <a:lnTo>
                    <a:pt x="175881" y="7605"/>
                  </a:lnTo>
                  <a:cubicBezTo>
                    <a:pt x="174210" y="8761"/>
                    <a:pt x="172612" y="10114"/>
                    <a:pt x="170965" y="11517"/>
                  </a:cubicBezTo>
                  <a:lnTo>
                    <a:pt x="170940" y="11542"/>
                  </a:lnTo>
                  <a:lnTo>
                    <a:pt x="170916" y="11542"/>
                  </a:lnTo>
                  <a:cubicBezTo>
                    <a:pt x="168851" y="13239"/>
                    <a:pt x="166787" y="14912"/>
                    <a:pt x="164624" y="16561"/>
                  </a:cubicBezTo>
                  <a:lnTo>
                    <a:pt x="164550" y="16610"/>
                  </a:lnTo>
                  <a:cubicBezTo>
                    <a:pt x="162092" y="18603"/>
                    <a:pt x="159561" y="20473"/>
                    <a:pt x="156931" y="22219"/>
                  </a:cubicBezTo>
                  <a:cubicBezTo>
                    <a:pt x="153736" y="24360"/>
                    <a:pt x="150442" y="26205"/>
                    <a:pt x="147148" y="27977"/>
                  </a:cubicBezTo>
                  <a:cubicBezTo>
                    <a:pt x="143142" y="30068"/>
                    <a:pt x="139087" y="31962"/>
                    <a:pt x="135056" y="33783"/>
                  </a:cubicBezTo>
                  <a:cubicBezTo>
                    <a:pt x="130312" y="35898"/>
                    <a:pt x="125494" y="37842"/>
                    <a:pt x="120677" y="39737"/>
                  </a:cubicBezTo>
                  <a:cubicBezTo>
                    <a:pt x="115074" y="41926"/>
                    <a:pt x="109395" y="43968"/>
                    <a:pt x="103743" y="45961"/>
                  </a:cubicBezTo>
                  <a:lnTo>
                    <a:pt x="84227" y="52555"/>
                  </a:lnTo>
                  <a:lnTo>
                    <a:pt x="84203" y="52555"/>
                  </a:lnTo>
                  <a:cubicBezTo>
                    <a:pt x="76190" y="54966"/>
                    <a:pt x="68079" y="56934"/>
                    <a:pt x="59944" y="58681"/>
                  </a:cubicBezTo>
                  <a:lnTo>
                    <a:pt x="59919" y="58705"/>
                  </a:lnTo>
                  <a:cubicBezTo>
                    <a:pt x="53062" y="60280"/>
                    <a:pt x="46155" y="61338"/>
                    <a:pt x="39199" y="62052"/>
                  </a:cubicBezTo>
                  <a:cubicBezTo>
                    <a:pt x="32489" y="62692"/>
                    <a:pt x="25829" y="62421"/>
                    <a:pt x="19291" y="61855"/>
                  </a:cubicBezTo>
                  <a:lnTo>
                    <a:pt x="19266" y="61855"/>
                  </a:lnTo>
                  <a:cubicBezTo>
                    <a:pt x="16219" y="61559"/>
                    <a:pt x="13245" y="61141"/>
                    <a:pt x="10295" y="60723"/>
                  </a:cubicBezTo>
                  <a:lnTo>
                    <a:pt x="-225" y="59198"/>
                  </a:lnTo>
                  <a:lnTo>
                    <a:pt x="9681" y="55433"/>
                  </a:lnTo>
                  <a:lnTo>
                    <a:pt x="12753" y="54277"/>
                  </a:lnTo>
                  <a:lnTo>
                    <a:pt x="13392" y="54031"/>
                  </a:lnTo>
                  <a:lnTo>
                    <a:pt x="14080" y="54129"/>
                  </a:lnTo>
                  <a:lnTo>
                    <a:pt x="22806" y="55237"/>
                  </a:lnTo>
                  <a:cubicBezTo>
                    <a:pt x="29172" y="55753"/>
                    <a:pt x="35463" y="55975"/>
                    <a:pt x="41657" y="55360"/>
                  </a:cubicBezTo>
                  <a:cubicBezTo>
                    <a:pt x="48441" y="54671"/>
                    <a:pt x="55127" y="53637"/>
                    <a:pt x="61738" y="52088"/>
                  </a:cubicBezTo>
                  <a:lnTo>
                    <a:pt x="61763" y="52088"/>
                  </a:lnTo>
                  <a:cubicBezTo>
                    <a:pt x="67735" y="50784"/>
                    <a:pt x="73634" y="49381"/>
                    <a:pt x="79386" y="47610"/>
                  </a:cubicBezTo>
                  <a:cubicBezTo>
                    <a:pt x="85850" y="45568"/>
                    <a:pt x="92264" y="43403"/>
                    <a:pt x="98704" y="41139"/>
                  </a:cubicBezTo>
                  <a:cubicBezTo>
                    <a:pt x="104332" y="39147"/>
                    <a:pt x="109936" y="37104"/>
                    <a:pt x="115467" y="34939"/>
                  </a:cubicBezTo>
                  <a:cubicBezTo>
                    <a:pt x="120210" y="33094"/>
                    <a:pt x="124930" y="31175"/>
                    <a:pt x="129550" y="29133"/>
                  </a:cubicBezTo>
                  <a:lnTo>
                    <a:pt x="129575" y="29108"/>
                  </a:lnTo>
                  <a:cubicBezTo>
                    <a:pt x="133581" y="27312"/>
                    <a:pt x="137514" y="25491"/>
                    <a:pt x="141348" y="23474"/>
                  </a:cubicBezTo>
                  <a:cubicBezTo>
                    <a:pt x="144567" y="21777"/>
                    <a:pt x="147714" y="20005"/>
                    <a:pt x="150688" y="18037"/>
                  </a:cubicBezTo>
                  <a:lnTo>
                    <a:pt x="150688" y="18062"/>
                  </a:lnTo>
                  <a:cubicBezTo>
                    <a:pt x="153195" y="16413"/>
                    <a:pt x="155628" y="14642"/>
                    <a:pt x="157938" y="12748"/>
                  </a:cubicBezTo>
                  <a:lnTo>
                    <a:pt x="157938" y="12723"/>
                  </a:lnTo>
                  <a:lnTo>
                    <a:pt x="157963" y="12698"/>
                  </a:lnTo>
                  <a:cubicBezTo>
                    <a:pt x="160027" y="11148"/>
                    <a:pt x="162067" y="9451"/>
                    <a:pt x="164156" y="7753"/>
                  </a:cubicBezTo>
                  <a:lnTo>
                    <a:pt x="164181" y="7753"/>
                  </a:lnTo>
                  <a:cubicBezTo>
                    <a:pt x="165828" y="6351"/>
                    <a:pt x="167499" y="4899"/>
                    <a:pt x="169417" y="3545"/>
                  </a:cubicBezTo>
                  <a:lnTo>
                    <a:pt x="169490" y="3497"/>
                  </a:lnTo>
                  <a:cubicBezTo>
                    <a:pt x="170744" y="2586"/>
                    <a:pt x="172169" y="1553"/>
                    <a:pt x="173914" y="790"/>
                  </a:cubicBezTo>
                  <a:lnTo>
                    <a:pt x="176913" y="-465"/>
                  </a:lnTo>
                  <a:close/>
                </a:path>
              </a:pathLst>
            </a:custGeom>
            <a:solidFill>
              <a:srgbClr val="8C5124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1D85C88-8FA6-4C40-8B7A-B2FACC8D5B43}"/>
                </a:ext>
              </a:extLst>
            </p:cNvPr>
            <p:cNvSpPr/>
            <p:nvPr/>
          </p:nvSpPr>
          <p:spPr>
            <a:xfrm>
              <a:off x="5141940" y="2644828"/>
              <a:ext cx="150125" cy="36634"/>
            </a:xfrm>
            <a:custGeom>
              <a:avLst/>
              <a:gdLst>
                <a:gd name="connsiteX0" fmla="*/ 88406 w 150125"/>
                <a:gd name="connsiteY0" fmla="*/ 25221 h 36634"/>
                <a:gd name="connsiteX1" fmla="*/ 100499 w 150125"/>
                <a:gd name="connsiteY1" fmla="*/ 21777 h 36634"/>
                <a:gd name="connsiteX2" fmla="*/ 112075 w 150125"/>
                <a:gd name="connsiteY2" fmla="*/ 18111 h 36634"/>
                <a:gd name="connsiteX3" fmla="*/ 123332 w 150125"/>
                <a:gd name="connsiteY3" fmla="*/ 14322 h 36634"/>
                <a:gd name="connsiteX4" fmla="*/ 134441 w 150125"/>
                <a:gd name="connsiteY4" fmla="*/ 10484 h 36634"/>
                <a:gd name="connsiteX5" fmla="*/ 144371 w 150125"/>
                <a:gd name="connsiteY5" fmla="*/ 6843 h 36634"/>
                <a:gd name="connsiteX6" fmla="*/ 144445 w 150125"/>
                <a:gd name="connsiteY6" fmla="*/ 6794 h 36634"/>
                <a:gd name="connsiteX7" fmla="*/ 144519 w 150125"/>
                <a:gd name="connsiteY7" fmla="*/ 6769 h 36634"/>
                <a:gd name="connsiteX8" fmla="*/ 149901 w 150125"/>
                <a:gd name="connsiteY8" fmla="*/ 4530 h 36634"/>
                <a:gd name="connsiteX9" fmla="*/ 147837 w 150125"/>
                <a:gd name="connsiteY9" fmla="*/ -465 h 36634"/>
                <a:gd name="connsiteX10" fmla="*/ 145870 w 150125"/>
                <a:gd name="connsiteY10" fmla="*/ -145 h 36634"/>
                <a:gd name="connsiteX11" fmla="*/ 144838 w 150125"/>
                <a:gd name="connsiteY11" fmla="*/ 28 h 36634"/>
                <a:gd name="connsiteX12" fmla="*/ 143904 w 150125"/>
                <a:gd name="connsiteY12" fmla="*/ 446 h 36634"/>
                <a:gd name="connsiteX13" fmla="*/ 139357 w 150125"/>
                <a:gd name="connsiteY13" fmla="*/ 2365 h 36634"/>
                <a:gd name="connsiteX14" fmla="*/ 139259 w 150125"/>
                <a:gd name="connsiteY14" fmla="*/ 2390 h 36634"/>
                <a:gd name="connsiteX15" fmla="*/ 129673 w 150125"/>
                <a:gd name="connsiteY15" fmla="*/ 5908 h 36634"/>
                <a:gd name="connsiteX16" fmla="*/ 118810 w 150125"/>
                <a:gd name="connsiteY16" fmla="*/ 9697 h 36634"/>
                <a:gd name="connsiteX17" fmla="*/ 107749 w 150125"/>
                <a:gd name="connsiteY17" fmla="*/ 13387 h 36634"/>
                <a:gd name="connsiteX18" fmla="*/ 96345 w 150125"/>
                <a:gd name="connsiteY18" fmla="*/ 17004 h 36634"/>
                <a:gd name="connsiteX19" fmla="*/ 84940 w 150125"/>
                <a:gd name="connsiteY19" fmla="*/ 20227 h 36634"/>
                <a:gd name="connsiteX20" fmla="*/ 75379 w 150125"/>
                <a:gd name="connsiteY20" fmla="*/ 22294 h 36634"/>
                <a:gd name="connsiteX21" fmla="*/ 75305 w 150125"/>
                <a:gd name="connsiteY21" fmla="*/ 22318 h 36634"/>
                <a:gd name="connsiteX22" fmla="*/ 63533 w 150125"/>
                <a:gd name="connsiteY22" fmla="*/ 24237 h 36634"/>
                <a:gd name="connsiteX23" fmla="*/ 51440 w 150125"/>
                <a:gd name="connsiteY23" fmla="*/ 25614 h 36634"/>
                <a:gd name="connsiteX24" fmla="*/ 39274 w 150125"/>
                <a:gd name="connsiteY24" fmla="*/ 26648 h 36634"/>
                <a:gd name="connsiteX25" fmla="*/ 39199 w 150125"/>
                <a:gd name="connsiteY25" fmla="*/ 26673 h 36634"/>
                <a:gd name="connsiteX26" fmla="*/ 27869 w 150125"/>
                <a:gd name="connsiteY26" fmla="*/ 27312 h 36634"/>
                <a:gd name="connsiteX27" fmla="*/ 25141 w 150125"/>
                <a:gd name="connsiteY27" fmla="*/ 27362 h 36634"/>
                <a:gd name="connsiteX28" fmla="*/ 30376 w 150125"/>
                <a:gd name="connsiteY28" fmla="*/ 23327 h 36634"/>
                <a:gd name="connsiteX29" fmla="*/ 18505 w 150125"/>
                <a:gd name="connsiteY29" fmla="*/ 25590 h 36634"/>
                <a:gd name="connsiteX30" fmla="*/ 16563 w 150125"/>
                <a:gd name="connsiteY30" fmla="*/ 25984 h 36634"/>
                <a:gd name="connsiteX31" fmla="*/ 14793 w 150125"/>
                <a:gd name="connsiteY31" fmla="*/ 26304 h 36634"/>
                <a:gd name="connsiteX32" fmla="*/ 13564 w 150125"/>
                <a:gd name="connsiteY32" fmla="*/ 27263 h 36634"/>
                <a:gd name="connsiteX33" fmla="*/ 11770 w 150125"/>
                <a:gd name="connsiteY33" fmla="*/ 28715 h 36634"/>
                <a:gd name="connsiteX34" fmla="*/ 11598 w 150125"/>
                <a:gd name="connsiteY34" fmla="*/ 28838 h 36634"/>
                <a:gd name="connsiteX35" fmla="*/ 11500 w 150125"/>
                <a:gd name="connsiteY35" fmla="*/ 28961 h 36634"/>
                <a:gd name="connsiteX36" fmla="*/ 10172 w 150125"/>
                <a:gd name="connsiteY36" fmla="*/ 30117 h 36634"/>
                <a:gd name="connsiteX37" fmla="*/ 9410 w 150125"/>
                <a:gd name="connsiteY37" fmla="*/ 30830 h 36634"/>
                <a:gd name="connsiteX38" fmla="*/ -225 w 150125"/>
                <a:gd name="connsiteY38" fmla="*/ 33955 h 36634"/>
                <a:gd name="connsiteX39" fmla="*/ 5945 w 150125"/>
                <a:gd name="connsiteY39" fmla="*/ 33931 h 36634"/>
                <a:gd name="connsiteX40" fmla="*/ 3389 w 150125"/>
                <a:gd name="connsiteY40" fmla="*/ 36170 h 36634"/>
                <a:gd name="connsiteX41" fmla="*/ 13982 w 150125"/>
                <a:gd name="connsiteY41" fmla="*/ 34103 h 36634"/>
                <a:gd name="connsiteX42" fmla="*/ 15310 w 150125"/>
                <a:gd name="connsiteY42" fmla="*/ 33857 h 36634"/>
                <a:gd name="connsiteX43" fmla="*/ 16833 w 150125"/>
                <a:gd name="connsiteY43" fmla="*/ 33832 h 36634"/>
                <a:gd name="connsiteX44" fmla="*/ 24084 w 150125"/>
                <a:gd name="connsiteY44" fmla="*/ 33709 h 36634"/>
                <a:gd name="connsiteX45" fmla="*/ 24157 w 150125"/>
                <a:gd name="connsiteY45" fmla="*/ 33734 h 36634"/>
                <a:gd name="connsiteX46" fmla="*/ 36102 w 150125"/>
                <a:gd name="connsiteY46" fmla="*/ 33045 h 36634"/>
                <a:gd name="connsiteX47" fmla="*/ 48613 w 150125"/>
                <a:gd name="connsiteY47" fmla="*/ 31963 h 36634"/>
                <a:gd name="connsiteX48" fmla="*/ 61394 w 150125"/>
                <a:gd name="connsiteY48" fmla="*/ 30511 h 36634"/>
                <a:gd name="connsiteX49" fmla="*/ 73954 w 150125"/>
                <a:gd name="connsiteY49" fmla="*/ 28469 h 36634"/>
                <a:gd name="connsiteX50" fmla="*/ 74027 w 150125"/>
                <a:gd name="connsiteY50" fmla="*/ 28469 h 36634"/>
                <a:gd name="connsiteX51" fmla="*/ 88357 w 150125"/>
                <a:gd name="connsiteY51" fmla="*/ 25246 h 36634"/>
                <a:gd name="connsiteX52" fmla="*/ 88431 w 150125"/>
                <a:gd name="connsiteY52" fmla="*/ 25221 h 3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0125" h="36634">
                  <a:moveTo>
                    <a:pt x="88406" y="25221"/>
                  </a:moveTo>
                  <a:cubicBezTo>
                    <a:pt x="92461" y="24188"/>
                    <a:pt x="96492" y="23032"/>
                    <a:pt x="100499" y="21777"/>
                  </a:cubicBezTo>
                  <a:lnTo>
                    <a:pt x="112075" y="18111"/>
                  </a:lnTo>
                  <a:lnTo>
                    <a:pt x="123332" y="14322"/>
                  </a:lnTo>
                  <a:lnTo>
                    <a:pt x="134441" y="10484"/>
                  </a:lnTo>
                  <a:lnTo>
                    <a:pt x="144371" y="6843"/>
                  </a:lnTo>
                  <a:lnTo>
                    <a:pt x="144445" y="6794"/>
                  </a:lnTo>
                  <a:lnTo>
                    <a:pt x="144519" y="6769"/>
                  </a:lnTo>
                  <a:lnTo>
                    <a:pt x="149901" y="4530"/>
                  </a:lnTo>
                  <a:lnTo>
                    <a:pt x="147837" y="-465"/>
                  </a:lnTo>
                  <a:lnTo>
                    <a:pt x="145870" y="-145"/>
                  </a:lnTo>
                  <a:lnTo>
                    <a:pt x="144838" y="28"/>
                  </a:lnTo>
                  <a:lnTo>
                    <a:pt x="143904" y="446"/>
                  </a:lnTo>
                  <a:cubicBezTo>
                    <a:pt x="142478" y="1086"/>
                    <a:pt x="140980" y="1725"/>
                    <a:pt x="139357" y="2365"/>
                  </a:cubicBezTo>
                  <a:lnTo>
                    <a:pt x="139259" y="2390"/>
                  </a:lnTo>
                  <a:cubicBezTo>
                    <a:pt x="136112" y="3595"/>
                    <a:pt x="132918" y="4751"/>
                    <a:pt x="129673" y="5908"/>
                  </a:cubicBezTo>
                  <a:lnTo>
                    <a:pt x="118810" y="9697"/>
                  </a:lnTo>
                  <a:lnTo>
                    <a:pt x="107749" y="13387"/>
                  </a:lnTo>
                  <a:lnTo>
                    <a:pt x="96345" y="17004"/>
                  </a:lnTo>
                  <a:cubicBezTo>
                    <a:pt x="92584" y="18160"/>
                    <a:pt x="88799" y="19243"/>
                    <a:pt x="84940" y="20227"/>
                  </a:cubicBezTo>
                  <a:lnTo>
                    <a:pt x="75379" y="22294"/>
                  </a:lnTo>
                  <a:lnTo>
                    <a:pt x="75305" y="22318"/>
                  </a:lnTo>
                  <a:lnTo>
                    <a:pt x="63533" y="24237"/>
                  </a:lnTo>
                  <a:lnTo>
                    <a:pt x="51440" y="25614"/>
                  </a:lnTo>
                  <a:cubicBezTo>
                    <a:pt x="47409" y="26009"/>
                    <a:pt x="43353" y="26353"/>
                    <a:pt x="39274" y="26648"/>
                  </a:cubicBezTo>
                  <a:lnTo>
                    <a:pt x="39199" y="26673"/>
                  </a:lnTo>
                  <a:lnTo>
                    <a:pt x="27869" y="27312"/>
                  </a:lnTo>
                  <a:lnTo>
                    <a:pt x="25141" y="27362"/>
                  </a:lnTo>
                  <a:lnTo>
                    <a:pt x="30376" y="23327"/>
                  </a:lnTo>
                  <a:lnTo>
                    <a:pt x="18505" y="25590"/>
                  </a:lnTo>
                  <a:lnTo>
                    <a:pt x="16563" y="25984"/>
                  </a:lnTo>
                  <a:lnTo>
                    <a:pt x="14793" y="26304"/>
                  </a:lnTo>
                  <a:lnTo>
                    <a:pt x="13564" y="27263"/>
                  </a:lnTo>
                  <a:lnTo>
                    <a:pt x="11770" y="28715"/>
                  </a:lnTo>
                  <a:lnTo>
                    <a:pt x="11598" y="28838"/>
                  </a:lnTo>
                  <a:lnTo>
                    <a:pt x="11500" y="28961"/>
                  </a:lnTo>
                  <a:lnTo>
                    <a:pt x="10172" y="30117"/>
                  </a:lnTo>
                  <a:lnTo>
                    <a:pt x="9410" y="30830"/>
                  </a:lnTo>
                  <a:lnTo>
                    <a:pt x="-225" y="33955"/>
                  </a:lnTo>
                  <a:lnTo>
                    <a:pt x="5945" y="33931"/>
                  </a:lnTo>
                  <a:lnTo>
                    <a:pt x="3389" y="36170"/>
                  </a:lnTo>
                  <a:lnTo>
                    <a:pt x="13982" y="34103"/>
                  </a:lnTo>
                  <a:lnTo>
                    <a:pt x="15310" y="33857"/>
                  </a:lnTo>
                  <a:lnTo>
                    <a:pt x="16833" y="33832"/>
                  </a:lnTo>
                  <a:lnTo>
                    <a:pt x="24084" y="33709"/>
                  </a:lnTo>
                  <a:lnTo>
                    <a:pt x="24157" y="33734"/>
                  </a:lnTo>
                  <a:lnTo>
                    <a:pt x="36102" y="33045"/>
                  </a:lnTo>
                  <a:lnTo>
                    <a:pt x="48613" y="31963"/>
                  </a:lnTo>
                  <a:cubicBezTo>
                    <a:pt x="52792" y="31568"/>
                    <a:pt x="57093" y="31126"/>
                    <a:pt x="61394" y="30511"/>
                  </a:cubicBezTo>
                  <a:cubicBezTo>
                    <a:pt x="65670" y="29920"/>
                    <a:pt x="69677" y="29305"/>
                    <a:pt x="73954" y="28469"/>
                  </a:cubicBezTo>
                  <a:lnTo>
                    <a:pt x="74027" y="28469"/>
                  </a:lnTo>
                  <a:cubicBezTo>
                    <a:pt x="78747" y="27534"/>
                    <a:pt x="83540" y="26500"/>
                    <a:pt x="88357" y="25246"/>
                  </a:cubicBezTo>
                  <a:lnTo>
                    <a:pt x="88431" y="25221"/>
                  </a:lnTo>
                  <a:close/>
                </a:path>
              </a:pathLst>
            </a:custGeom>
            <a:solidFill>
              <a:srgbClr val="8C5124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713E3ED-FD7B-D946-AD55-B75D62766CAF}"/>
                </a:ext>
              </a:extLst>
            </p:cNvPr>
            <p:cNvSpPr/>
            <p:nvPr/>
          </p:nvSpPr>
          <p:spPr>
            <a:xfrm>
              <a:off x="4972779" y="2514506"/>
              <a:ext cx="41206" cy="70192"/>
            </a:xfrm>
            <a:custGeom>
              <a:avLst/>
              <a:gdLst>
                <a:gd name="connsiteX0" fmla="*/ 33755 w 41206"/>
                <a:gd name="connsiteY0" fmla="*/ 126 h 70192"/>
                <a:gd name="connsiteX1" fmla="*/ 36656 w 41206"/>
                <a:gd name="connsiteY1" fmla="*/ -120 h 70192"/>
                <a:gd name="connsiteX2" fmla="*/ 36926 w 41206"/>
                <a:gd name="connsiteY2" fmla="*/ -169 h 70192"/>
                <a:gd name="connsiteX3" fmla="*/ 39876 w 41206"/>
                <a:gd name="connsiteY3" fmla="*/ -415 h 70192"/>
                <a:gd name="connsiteX4" fmla="*/ 40195 w 41206"/>
                <a:gd name="connsiteY4" fmla="*/ -465 h 70192"/>
                <a:gd name="connsiteX5" fmla="*/ 40981 w 41206"/>
                <a:gd name="connsiteY5" fmla="*/ 4924 h 70192"/>
                <a:gd name="connsiteX6" fmla="*/ 40662 w 41206"/>
                <a:gd name="connsiteY6" fmla="*/ 4998 h 70192"/>
                <a:gd name="connsiteX7" fmla="*/ 37418 w 41206"/>
                <a:gd name="connsiteY7" fmla="*/ 6031 h 70192"/>
                <a:gd name="connsiteX8" fmla="*/ 37393 w 41206"/>
                <a:gd name="connsiteY8" fmla="*/ 6055 h 70192"/>
                <a:gd name="connsiteX9" fmla="*/ 37393 w 41206"/>
                <a:gd name="connsiteY9" fmla="*/ 6080 h 70192"/>
                <a:gd name="connsiteX10" fmla="*/ 33092 w 41206"/>
                <a:gd name="connsiteY10" fmla="*/ 8540 h 70192"/>
                <a:gd name="connsiteX11" fmla="*/ 28422 w 41206"/>
                <a:gd name="connsiteY11" fmla="*/ 12871 h 70192"/>
                <a:gd name="connsiteX12" fmla="*/ 23506 w 41206"/>
                <a:gd name="connsiteY12" fmla="*/ 18750 h 70192"/>
                <a:gd name="connsiteX13" fmla="*/ 23457 w 41206"/>
                <a:gd name="connsiteY13" fmla="*/ 18849 h 70192"/>
                <a:gd name="connsiteX14" fmla="*/ 18615 w 41206"/>
                <a:gd name="connsiteY14" fmla="*/ 25910 h 70192"/>
                <a:gd name="connsiteX15" fmla="*/ 13798 w 41206"/>
                <a:gd name="connsiteY15" fmla="*/ 33881 h 70192"/>
                <a:gd name="connsiteX16" fmla="*/ 13773 w 41206"/>
                <a:gd name="connsiteY16" fmla="*/ 33906 h 70192"/>
                <a:gd name="connsiteX17" fmla="*/ 10234 w 41206"/>
                <a:gd name="connsiteY17" fmla="*/ 42591 h 70192"/>
                <a:gd name="connsiteX18" fmla="*/ 10234 w 41206"/>
                <a:gd name="connsiteY18" fmla="*/ 42615 h 70192"/>
                <a:gd name="connsiteX19" fmla="*/ 8587 w 41206"/>
                <a:gd name="connsiteY19" fmla="*/ 51374 h 70192"/>
                <a:gd name="connsiteX20" fmla="*/ 8562 w 41206"/>
                <a:gd name="connsiteY20" fmla="*/ 51448 h 70192"/>
                <a:gd name="connsiteX21" fmla="*/ 8612 w 41206"/>
                <a:gd name="connsiteY21" fmla="*/ 60748 h 70192"/>
                <a:gd name="connsiteX22" fmla="*/ 8636 w 41206"/>
                <a:gd name="connsiteY22" fmla="*/ 60821 h 70192"/>
                <a:gd name="connsiteX23" fmla="*/ 9324 w 41206"/>
                <a:gd name="connsiteY23" fmla="*/ 65103 h 70192"/>
                <a:gd name="connsiteX24" fmla="*/ 9792 w 41206"/>
                <a:gd name="connsiteY24" fmla="*/ 67661 h 70192"/>
                <a:gd name="connsiteX25" fmla="*/ 7284 w 41206"/>
                <a:gd name="connsiteY25" fmla="*/ 68251 h 70192"/>
                <a:gd name="connsiteX26" fmla="*/ 4089 w 41206"/>
                <a:gd name="connsiteY26" fmla="*/ 69039 h 70192"/>
                <a:gd name="connsiteX27" fmla="*/ 1263 w 41206"/>
                <a:gd name="connsiteY27" fmla="*/ 69728 h 70192"/>
                <a:gd name="connsiteX28" fmla="*/ 771 w 41206"/>
                <a:gd name="connsiteY28" fmla="*/ 66850 h 70192"/>
                <a:gd name="connsiteX29" fmla="*/ -16 w 41206"/>
                <a:gd name="connsiteY29" fmla="*/ 62052 h 70192"/>
                <a:gd name="connsiteX30" fmla="*/ -16 w 41206"/>
                <a:gd name="connsiteY30" fmla="*/ 62027 h 70192"/>
                <a:gd name="connsiteX31" fmla="*/ -16 w 41206"/>
                <a:gd name="connsiteY31" fmla="*/ 62002 h 70192"/>
                <a:gd name="connsiteX32" fmla="*/ -64 w 41206"/>
                <a:gd name="connsiteY32" fmla="*/ 51718 h 70192"/>
                <a:gd name="connsiteX33" fmla="*/ -64 w 41206"/>
                <a:gd name="connsiteY33" fmla="*/ 51694 h 70192"/>
                <a:gd name="connsiteX34" fmla="*/ -64 w 41206"/>
                <a:gd name="connsiteY34" fmla="*/ 51670 h 70192"/>
                <a:gd name="connsiteX35" fmla="*/ 1779 w 41206"/>
                <a:gd name="connsiteY35" fmla="*/ 41681 h 70192"/>
                <a:gd name="connsiteX36" fmla="*/ 5736 w 41206"/>
                <a:gd name="connsiteY36" fmla="*/ 31913 h 70192"/>
                <a:gd name="connsiteX37" fmla="*/ 5761 w 41206"/>
                <a:gd name="connsiteY37" fmla="*/ 31913 h 70192"/>
                <a:gd name="connsiteX38" fmla="*/ 5761 w 41206"/>
                <a:gd name="connsiteY38" fmla="*/ 31888 h 70192"/>
                <a:gd name="connsiteX39" fmla="*/ 10774 w 41206"/>
                <a:gd name="connsiteY39" fmla="*/ 23523 h 70192"/>
                <a:gd name="connsiteX40" fmla="*/ 15837 w 41206"/>
                <a:gd name="connsiteY40" fmla="*/ 16143 h 70192"/>
                <a:gd name="connsiteX41" fmla="*/ 15862 w 41206"/>
                <a:gd name="connsiteY41" fmla="*/ 16118 h 70192"/>
                <a:gd name="connsiteX42" fmla="*/ 15862 w 41206"/>
                <a:gd name="connsiteY42" fmla="*/ 16093 h 70192"/>
                <a:gd name="connsiteX43" fmla="*/ 21171 w 41206"/>
                <a:gd name="connsiteY43" fmla="*/ 9721 h 70192"/>
                <a:gd name="connsiteX44" fmla="*/ 21196 w 41206"/>
                <a:gd name="connsiteY44" fmla="*/ 9697 h 70192"/>
                <a:gd name="connsiteX45" fmla="*/ 26530 w 41206"/>
                <a:gd name="connsiteY45" fmla="*/ 4628 h 70192"/>
                <a:gd name="connsiteX46" fmla="*/ 26554 w 41206"/>
                <a:gd name="connsiteY46" fmla="*/ 4628 h 70192"/>
                <a:gd name="connsiteX47" fmla="*/ 26578 w 41206"/>
                <a:gd name="connsiteY47" fmla="*/ 4604 h 70192"/>
                <a:gd name="connsiteX48" fmla="*/ 32035 w 41206"/>
                <a:gd name="connsiteY48" fmla="*/ 1454 h 70192"/>
                <a:gd name="connsiteX49" fmla="*/ 32011 w 41206"/>
                <a:gd name="connsiteY49" fmla="*/ 1430 h 70192"/>
                <a:gd name="connsiteX50" fmla="*/ 32109 w 41206"/>
                <a:gd name="connsiteY50" fmla="*/ 1406 h 70192"/>
                <a:gd name="connsiteX51" fmla="*/ 33878 w 41206"/>
                <a:gd name="connsiteY51" fmla="*/ 815 h 70192"/>
                <a:gd name="connsiteX52" fmla="*/ 33731 w 41206"/>
                <a:gd name="connsiteY52" fmla="*/ 175 h 7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1206" h="70192">
                  <a:moveTo>
                    <a:pt x="33755" y="126"/>
                  </a:moveTo>
                  <a:lnTo>
                    <a:pt x="36656" y="-120"/>
                  </a:lnTo>
                  <a:lnTo>
                    <a:pt x="36926" y="-169"/>
                  </a:lnTo>
                  <a:lnTo>
                    <a:pt x="39876" y="-415"/>
                  </a:lnTo>
                  <a:lnTo>
                    <a:pt x="40195" y="-465"/>
                  </a:lnTo>
                  <a:lnTo>
                    <a:pt x="40981" y="4924"/>
                  </a:lnTo>
                  <a:lnTo>
                    <a:pt x="40662" y="4998"/>
                  </a:lnTo>
                  <a:cubicBezTo>
                    <a:pt x="39556" y="5268"/>
                    <a:pt x="38499" y="5588"/>
                    <a:pt x="37418" y="6031"/>
                  </a:cubicBezTo>
                  <a:lnTo>
                    <a:pt x="37393" y="6055"/>
                  </a:lnTo>
                  <a:lnTo>
                    <a:pt x="37393" y="6080"/>
                  </a:lnTo>
                  <a:cubicBezTo>
                    <a:pt x="35943" y="6622"/>
                    <a:pt x="34517" y="7482"/>
                    <a:pt x="33092" y="8540"/>
                  </a:cubicBezTo>
                  <a:cubicBezTo>
                    <a:pt x="31470" y="9746"/>
                    <a:pt x="29970" y="11247"/>
                    <a:pt x="28422" y="12871"/>
                  </a:cubicBezTo>
                  <a:cubicBezTo>
                    <a:pt x="26701" y="14715"/>
                    <a:pt x="25079" y="16708"/>
                    <a:pt x="23506" y="18750"/>
                  </a:cubicBezTo>
                  <a:lnTo>
                    <a:pt x="23457" y="18849"/>
                  </a:lnTo>
                  <a:cubicBezTo>
                    <a:pt x="21785" y="21186"/>
                    <a:pt x="20114" y="23548"/>
                    <a:pt x="18615" y="25910"/>
                  </a:cubicBezTo>
                  <a:cubicBezTo>
                    <a:pt x="16919" y="28567"/>
                    <a:pt x="15248" y="31200"/>
                    <a:pt x="13798" y="33881"/>
                  </a:cubicBezTo>
                  <a:lnTo>
                    <a:pt x="13773" y="33906"/>
                  </a:lnTo>
                  <a:cubicBezTo>
                    <a:pt x="12323" y="36613"/>
                    <a:pt x="11192" y="39565"/>
                    <a:pt x="10234" y="42591"/>
                  </a:cubicBezTo>
                  <a:lnTo>
                    <a:pt x="10234" y="42615"/>
                  </a:lnTo>
                  <a:cubicBezTo>
                    <a:pt x="9373" y="45396"/>
                    <a:pt x="8882" y="48323"/>
                    <a:pt x="8587" y="51374"/>
                  </a:cubicBezTo>
                  <a:cubicBezTo>
                    <a:pt x="8587" y="51398"/>
                    <a:pt x="8562" y="51423"/>
                    <a:pt x="8562" y="51448"/>
                  </a:cubicBezTo>
                  <a:cubicBezTo>
                    <a:pt x="8341" y="54523"/>
                    <a:pt x="8391" y="57648"/>
                    <a:pt x="8612" y="60748"/>
                  </a:cubicBezTo>
                  <a:lnTo>
                    <a:pt x="8636" y="60821"/>
                  </a:lnTo>
                  <a:cubicBezTo>
                    <a:pt x="8759" y="62125"/>
                    <a:pt x="9054" y="63553"/>
                    <a:pt x="9324" y="65103"/>
                  </a:cubicBezTo>
                  <a:lnTo>
                    <a:pt x="9792" y="67661"/>
                  </a:lnTo>
                  <a:lnTo>
                    <a:pt x="7284" y="68251"/>
                  </a:lnTo>
                  <a:lnTo>
                    <a:pt x="4089" y="69039"/>
                  </a:lnTo>
                  <a:lnTo>
                    <a:pt x="1263" y="69728"/>
                  </a:lnTo>
                  <a:lnTo>
                    <a:pt x="771" y="66850"/>
                  </a:lnTo>
                  <a:cubicBezTo>
                    <a:pt x="501" y="65373"/>
                    <a:pt x="156" y="63798"/>
                    <a:pt x="-16" y="62052"/>
                  </a:cubicBezTo>
                  <a:lnTo>
                    <a:pt x="-16" y="62027"/>
                  </a:lnTo>
                  <a:lnTo>
                    <a:pt x="-16" y="62002"/>
                  </a:lnTo>
                  <a:cubicBezTo>
                    <a:pt x="-286" y="58583"/>
                    <a:pt x="-286" y="55138"/>
                    <a:pt x="-64" y="51718"/>
                  </a:cubicBezTo>
                  <a:lnTo>
                    <a:pt x="-64" y="51694"/>
                  </a:lnTo>
                  <a:lnTo>
                    <a:pt x="-64" y="51670"/>
                  </a:lnTo>
                  <a:cubicBezTo>
                    <a:pt x="255" y="48373"/>
                    <a:pt x="771" y="45002"/>
                    <a:pt x="1779" y="41681"/>
                  </a:cubicBezTo>
                  <a:cubicBezTo>
                    <a:pt x="2811" y="38359"/>
                    <a:pt x="4065" y="35062"/>
                    <a:pt x="5736" y="31913"/>
                  </a:cubicBezTo>
                  <a:lnTo>
                    <a:pt x="5761" y="31913"/>
                  </a:lnTo>
                  <a:lnTo>
                    <a:pt x="5761" y="31888"/>
                  </a:lnTo>
                  <a:cubicBezTo>
                    <a:pt x="7309" y="28961"/>
                    <a:pt x="9030" y="26230"/>
                    <a:pt x="10774" y="23523"/>
                  </a:cubicBezTo>
                  <a:lnTo>
                    <a:pt x="15837" y="16143"/>
                  </a:lnTo>
                  <a:lnTo>
                    <a:pt x="15862" y="16118"/>
                  </a:lnTo>
                  <a:lnTo>
                    <a:pt x="15862" y="16093"/>
                  </a:lnTo>
                  <a:cubicBezTo>
                    <a:pt x="17509" y="13929"/>
                    <a:pt x="19254" y="11763"/>
                    <a:pt x="21171" y="9721"/>
                  </a:cubicBezTo>
                  <a:lnTo>
                    <a:pt x="21196" y="9697"/>
                  </a:lnTo>
                  <a:cubicBezTo>
                    <a:pt x="22794" y="8023"/>
                    <a:pt x="24465" y="6203"/>
                    <a:pt x="26530" y="4628"/>
                  </a:cubicBezTo>
                  <a:lnTo>
                    <a:pt x="26554" y="4628"/>
                  </a:lnTo>
                  <a:lnTo>
                    <a:pt x="26578" y="4604"/>
                  </a:lnTo>
                  <a:cubicBezTo>
                    <a:pt x="28176" y="3447"/>
                    <a:pt x="29946" y="2291"/>
                    <a:pt x="32035" y="1454"/>
                  </a:cubicBezTo>
                  <a:lnTo>
                    <a:pt x="32011" y="1430"/>
                  </a:lnTo>
                  <a:lnTo>
                    <a:pt x="32109" y="1406"/>
                  </a:lnTo>
                  <a:lnTo>
                    <a:pt x="33878" y="815"/>
                  </a:lnTo>
                  <a:lnTo>
                    <a:pt x="33731" y="175"/>
                  </a:lnTo>
                  <a:close/>
                </a:path>
              </a:pathLst>
            </a:custGeom>
            <a:solidFill>
              <a:srgbClr val="8C5124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grpSp>
          <p:nvGrpSpPr>
            <p:cNvPr id="112" name="Graphic 2">
              <a:extLst>
                <a:ext uri="{FF2B5EF4-FFF2-40B4-BE49-F238E27FC236}">
                  <a16:creationId xmlns:a16="http://schemas.microsoft.com/office/drawing/2014/main" id="{228B90DD-0560-B743-85A1-EA9BF9D787C9}"/>
                </a:ext>
              </a:extLst>
            </p:cNvPr>
            <p:cNvGrpSpPr/>
            <p:nvPr/>
          </p:nvGrpSpPr>
          <p:grpSpPr>
            <a:xfrm>
              <a:off x="4947543" y="2366982"/>
              <a:ext cx="86479" cy="59744"/>
              <a:chOff x="4947543" y="2366982"/>
              <a:chExt cx="86479" cy="59744"/>
            </a:xfrm>
          </p:grpSpPr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EEE17409-4844-6646-BFD2-35EFEDF2B2BD}"/>
                  </a:ext>
                </a:extLst>
              </p:cNvPr>
              <p:cNvSpPr/>
              <p:nvPr/>
            </p:nvSpPr>
            <p:spPr>
              <a:xfrm rot="9962751" flipV="1">
                <a:off x="4953129" y="2400996"/>
                <a:ext cx="21833" cy="12295"/>
              </a:xfrm>
              <a:custGeom>
                <a:avLst/>
                <a:gdLst>
                  <a:gd name="connsiteX0" fmla="*/ 2501 w 21833"/>
                  <a:gd name="connsiteY0" fmla="*/ 669 h 12295"/>
                  <a:gd name="connsiteX1" fmla="*/ 9008 w 21833"/>
                  <a:gd name="connsiteY1" fmla="*/ 4575 h 12295"/>
                  <a:gd name="connsiteX2" fmla="*/ 18243 w 21833"/>
                  <a:gd name="connsiteY2" fmla="*/ 10565 h 12295"/>
                  <a:gd name="connsiteX3" fmla="*/ 21069 w 21833"/>
                  <a:gd name="connsiteY3" fmla="*/ 12663 h 12295"/>
                  <a:gd name="connsiteX4" fmla="*/ 17811 w 21833"/>
                  <a:gd name="connsiteY4" fmla="*/ 12965 h 12295"/>
                  <a:gd name="connsiteX5" fmla="*/ 14988 w 21833"/>
                  <a:gd name="connsiteY5" fmla="*/ 10882 h 12295"/>
                  <a:gd name="connsiteX6" fmla="*/ 5751 w 21833"/>
                  <a:gd name="connsiteY6" fmla="*/ 4907 h 12295"/>
                  <a:gd name="connsiteX7" fmla="*/ -764 w 21833"/>
                  <a:gd name="connsiteY7" fmla="*/ 1025 h 12295"/>
                  <a:gd name="connsiteX8" fmla="*/ 2501 w 21833"/>
                  <a:gd name="connsiteY8" fmla="*/ 669 h 1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" h="12295">
                    <a:moveTo>
                      <a:pt x="2501" y="669"/>
                    </a:moveTo>
                    <a:cubicBezTo>
                      <a:pt x="4682" y="1952"/>
                      <a:pt x="6861" y="3237"/>
                      <a:pt x="9008" y="4575"/>
                    </a:cubicBezTo>
                    <a:cubicBezTo>
                      <a:pt x="12121" y="6517"/>
                      <a:pt x="15218" y="8486"/>
                      <a:pt x="18243" y="10565"/>
                    </a:cubicBezTo>
                    <a:cubicBezTo>
                      <a:pt x="20171" y="11958"/>
                      <a:pt x="19228" y="11258"/>
                      <a:pt x="21069" y="12663"/>
                    </a:cubicBezTo>
                    <a:lnTo>
                      <a:pt x="17811" y="12965"/>
                    </a:lnTo>
                    <a:cubicBezTo>
                      <a:pt x="15972" y="11570"/>
                      <a:pt x="16913" y="12265"/>
                      <a:pt x="14988" y="10882"/>
                    </a:cubicBezTo>
                    <a:cubicBezTo>
                      <a:pt x="11961" y="8811"/>
                      <a:pt x="8865" y="6844"/>
                      <a:pt x="5751" y="4907"/>
                    </a:cubicBezTo>
                    <a:cubicBezTo>
                      <a:pt x="3601" y="3576"/>
                      <a:pt x="1427" y="2287"/>
                      <a:pt x="-764" y="1025"/>
                    </a:cubicBezTo>
                    <a:lnTo>
                      <a:pt x="2501" y="669"/>
                    </a:lnTo>
                    <a:close/>
                  </a:path>
                </a:pathLst>
              </a:custGeom>
              <a:solidFill>
                <a:srgbClr val="5E83A4"/>
              </a:solidFill>
              <a:ln w="54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A18195EE-529F-E341-9DC7-4000C91671DF}"/>
                  </a:ext>
                </a:extLst>
              </p:cNvPr>
              <p:cNvSpPr/>
              <p:nvPr/>
            </p:nvSpPr>
            <p:spPr>
              <a:xfrm rot="9962751" flipV="1">
                <a:off x="4960091" y="2399327"/>
                <a:ext cx="22427" cy="21246"/>
              </a:xfrm>
              <a:custGeom>
                <a:avLst/>
                <a:gdLst>
                  <a:gd name="connsiteX0" fmla="*/ 2509 w 22427"/>
                  <a:gd name="connsiteY0" fmla="*/ 666 h 21246"/>
                  <a:gd name="connsiteX1" fmla="*/ 7371 w 22427"/>
                  <a:gd name="connsiteY1" fmla="*/ 5018 h 21246"/>
                  <a:gd name="connsiteX2" fmla="*/ 13514 w 22427"/>
                  <a:gd name="connsiteY2" fmla="*/ 11833 h 21246"/>
                  <a:gd name="connsiteX3" fmla="*/ 20492 w 22427"/>
                  <a:gd name="connsiteY3" fmla="*/ 20189 h 21246"/>
                  <a:gd name="connsiteX4" fmla="*/ 21669 w 22427"/>
                  <a:gd name="connsiteY4" fmla="*/ 21694 h 21246"/>
                  <a:gd name="connsiteX5" fmla="*/ 18406 w 22427"/>
                  <a:gd name="connsiteY5" fmla="*/ 21912 h 21246"/>
                  <a:gd name="connsiteX6" fmla="*/ 17230 w 22427"/>
                  <a:gd name="connsiteY6" fmla="*/ 20413 h 21246"/>
                  <a:gd name="connsiteX7" fmla="*/ 10250 w 22427"/>
                  <a:gd name="connsiteY7" fmla="*/ 12068 h 21246"/>
                  <a:gd name="connsiteX8" fmla="*/ 4104 w 22427"/>
                  <a:gd name="connsiteY8" fmla="*/ 5275 h 21246"/>
                  <a:gd name="connsiteX9" fmla="*/ -758 w 22427"/>
                  <a:gd name="connsiteY9" fmla="*/ 1004 h 21246"/>
                  <a:gd name="connsiteX10" fmla="*/ 2509 w 22427"/>
                  <a:gd name="connsiteY10" fmla="*/ 666 h 21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27" h="21246">
                    <a:moveTo>
                      <a:pt x="2509" y="666"/>
                    </a:moveTo>
                    <a:cubicBezTo>
                      <a:pt x="4288" y="1925"/>
                      <a:pt x="5833" y="3482"/>
                      <a:pt x="7371" y="5018"/>
                    </a:cubicBezTo>
                    <a:cubicBezTo>
                      <a:pt x="9462" y="7248"/>
                      <a:pt x="11500" y="9532"/>
                      <a:pt x="13514" y="11833"/>
                    </a:cubicBezTo>
                    <a:cubicBezTo>
                      <a:pt x="15913" y="14557"/>
                      <a:pt x="18204" y="17372"/>
                      <a:pt x="20492" y="20189"/>
                    </a:cubicBezTo>
                    <a:lnTo>
                      <a:pt x="21669" y="21694"/>
                    </a:lnTo>
                    <a:lnTo>
                      <a:pt x="18406" y="21912"/>
                    </a:lnTo>
                    <a:lnTo>
                      <a:pt x="17230" y="20413"/>
                    </a:lnTo>
                    <a:cubicBezTo>
                      <a:pt x="14941" y="17600"/>
                      <a:pt x="12651" y="14786"/>
                      <a:pt x="10250" y="12068"/>
                    </a:cubicBezTo>
                    <a:cubicBezTo>
                      <a:pt x="8237" y="9773"/>
                      <a:pt x="6204" y="7492"/>
                      <a:pt x="4104" y="5275"/>
                    </a:cubicBezTo>
                    <a:cubicBezTo>
                      <a:pt x="2574" y="3758"/>
                      <a:pt x="1037" y="2210"/>
                      <a:pt x="-758" y="1004"/>
                    </a:cubicBezTo>
                    <a:lnTo>
                      <a:pt x="2509" y="666"/>
                    </a:lnTo>
                    <a:close/>
                  </a:path>
                </a:pathLst>
              </a:custGeom>
              <a:solidFill>
                <a:srgbClr val="5E83A4"/>
              </a:solidFill>
              <a:ln w="54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grpSp>
            <p:nvGrpSpPr>
              <p:cNvPr id="266" name="Graphic 2">
                <a:extLst>
                  <a:ext uri="{FF2B5EF4-FFF2-40B4-BE49-F238E27FC236}">
                    <a16:creationId xmlns:a16="http://schemas.microsoft.com/office/drawing/2014/main" id="{FA29A6DC-C111-D84A-AA53-B9EAD2BC82F7}"/>
                  </a:ext>
                </a:extLst>
              </p:cNvPr>
              <p:cNvGrpSpPr/>
              <p:nvPr/>
            </p:nvGrpSpPr>
            <p:grpSpPr>
              <a:xfrm>
                <a:off x="4984179" y="2366982"/>
                <a:ext cx="49843" cy="50632"/>
                <a:chOff x="4984179" y="2366982"/>
                <a:chExt cx="49843" cy="50632"/>
              </a:xfrm>
            </p:grpSpPr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5B719DDC-D08B-8B4E-B46D-3A46402BB858}"/>
                    </a:ext>
                  </a:extLst>
                </p:cNvPr>
                <p:cNvSpPr/>
                <p:nvPr/>
              </p:nvSpPr>
              <p:spPr>
                <a:xfrm rot="9962751" flipV="1">
                  <a:off x="4988633" y="2371303"/>
                  <a:ext cx="40935" cy="41990"/>
                </a:xfrm>
                <a:custGeom>
                  <a:avLst/>
                  <a:gdLst>
                    <a:gd name="connsiteX0" fmla="*/ 41101 w 40935"/>
                    <a:gd name="connsiteY0" fmla="*/ 21578 h 41990"/>
                    <a:gd name="connsiteX1" fmla="*/ 20634 w 40935"/>
                    <a:gd name="connsiteY1" fmla="*/ 42573 h 41990"/>
                    <a:gd name="connsiteX2" fmla="*/ 166 w 40935"/>
                    <a:gd name="connsiteY2" fmla="*/ 21578 h 41990"/>
                    <a:gd name="connsiteX3" fmla="*/ 20634 w 40935"/>
                    <a:gd name="connsiteY3" fmla="*/ 583 h 41990"/>
                    <a:gd name="connsiteX4" fmla="*/ 41101 w 40935"/>
                    <a:gd name="connsiteY4" fmla="*/ 21578 h 41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35" h="41990">
                      <a:moveTo>
                        <a:pt x="41101" y="21578"/>
                      </a:moveTo>
                      <a:cubicBezTo>
                        <a:pt x="41101" y="33173"/>
                        <a:pt x="31938" y="42573"/>
                        <a:pt x="20634" y="42573"/>
                      </a:cubicBezTo>
                      <a:cubicBezTo>
                        <a:pt x="9330" y="42573"/>
                        <a:pt x="166" y="33173"/>
                        <a:pt x="166" y="21578"/>
                      </a:cubicBezTo>
                      <a:cubicBezTo>
                        <a:pt x="166" y="9983"/>
                        <a:pt x="9330" y="583"/>
                        <a:pt x="20634" y="583"/>
                      </a:cubicBezTo>
                      <a:cubicBezTo>
                        <a:pt x="31938" y="583"/>
                        <a:pt x="41101" y="9983"/>
                        <a:pt x="41101" y="21578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9833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EA276A84-50B6-F040-9FEE-2B19790FC051}"/>
                    </a:ext>
                  </a:extLst>
                </p:cNvPr>
                <p:cNvSpPr/>
                <p:nvPr/>
              </p:nvSpPr>
              <p:spPr>
                <a:xfrm rot="9962751" flipV="1">
                  <a:off x="4999933" y="2388412"/>
                  <a:ext cx="23196" cy="21695"/>
                </a:xfrm>
                <a:custGeom>
                  <a:avLst/>
                  <a:gdLst>
                    <a:gd name="connsiteX0" fmla="*/ 23361 w 23196"/>
                    <a:gd name="connsiteY0" fmla="*/ 11401 h 21695"/>
                    <a:gd name="connsiteX1" fmla="*/ 11762 w 23196"/>
                    <a:gd name="connsiteY1" fmla="*/ 22249 h 21695"/>
                    <a:gd name="connsiteX2" fmla="*/ 164 w 23196"/>
                    <a:gd name="connsiteY2" fmla="*/ 11401 h 21695"/>
                    <a:gd name="connsiteX3" fmla="*/ 11762 w 23196"/>
                    <a:gd name="connsiteY3" fmla="*/ 554 h 21695"/>
                    <a:gd name="connsiteX4" fmla="*/ 23361 w 23196"/>
                    <a:gd name="connsiteY4" fmla="*/ 11401 h 21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96" h="21695">
                      <a:moveTo>
                        <a:pt x="23361" y="11401"/>
                      </a:moveTo>
                      <a:cubicBezTo>
                        <a:pt x="23361" y="17392"/>
                        <a:pt x="18168" y="22249"/>
                        <a:pt x="11762" y="22249"/>
                      </a:cubicBezTo>
                      <a:cubicBezTo>
                        <a:pt x="5357" y="22249"/>
                        <a:pt x="164" y="17392"/>
                        <a:pt x="164" y="11401"/>
                      </a:cubicBezTo>
                      <a:cubicBezTo>
                        <a:pt x="164" y="5411"/>
                        <a:pt x="5357" y="554"/>
                        <a:pt x="11762" y="554"/>
                      </a:cubicBezTo>
                      <a:cubicBezTo>
                        <a:pt x="18168" y="554"/>
                        <a:pt x="23361" y="5411"/>
                        <a:pt x="23361" y="114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30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</p:grpSp>
        </p:grp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3E7C3ED1-7992-5540-B871-4AB81A05AA47}"/>
                </a:ext>
              </a:extLst>
            </p:cNvPr>
            <p:cNvSpPr/>
            <p:nvPr/>
          </p:nvSpPr>
          <p:spPr>
            <a:xfrm>
              <a:off x="5268274" y="2286422"/>
              <a:ext cx="23300" cy="5377"/>
            </a:xfrm>
            <a:custGeom>
              <a:avLst/>
              <a:gdLst>
                <a:gd name="connsiteX0" fmla="*/ -225 w 23300"/>
                <a:gd name="connsiteY0" fmla="*/ 1789 h 5377"/>
                <a:gd name="connsiteX1" fmla="*/ 3929 w 23300"/>
                <a:gd name="connsiteY1" fmla="*/ 903 h 5377"/>
                <a:gd name="connsiteX2" fmla="*/ 9189 w 23300"/>
                <a:gd name="connsiteY2" fmla="*/ 1075 h 5377"/>
                <a:gd name="connsiteX3" fmla="*/ 15334 w 23300"/>
                <a:gd name="connsiteY3" fmla="*/ 2822 h 5377"/>
                <a:gd name="connsiteX4" fmla="*/ 19979 w 23300"/>
                <a:gd name="connsiteY4" fmla="*/ 4913 h 5377"/>
                <a:gd name="connsiteX5" fmla="*/ 23076 w 23300"/>
                <a:gd name="connsiteY5" fmla="*/ 3831 h 5377"/>
                <a:gd name="connsiteX6" fmla="*/ 18431 w 23300"/>
                <a:gd name="connsiteY6" fmla="*/ 1739 h 5377"/>
                <a:gd name="connsiteX7" fmla="*/ 12261 w 23300"/>
                <a:gd name="connsiteY7" fmla="*/ -106 h 5377"/>
                <a:gd name="connsiteX8" fmla="*/ 6952 w 23300"/>
                <a:gd name="connsiteY8" fmla="*/ -352 h 5377"/>
                <a:gd name="connsiteX9" fmla="*/ 2798 w 23300"/>
                <a:gd name="connsiteY9" fmla="*/ 509 h 5377"/>
                <a:gd name="connsiteX10" fmla="*/ -225 w 23300"/>
                <a:gd name="connsiteY10" fmla="*/ 1789 h 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00" h="5377">
                  <a:moveTo>
                    <a:pt x="-225" y="1789"/>
                  </a:moveTo>
                  <a:cubicBezTo>
                    <a:pt x="1127" y="1395"/>
                    <a:pt x="2528" y="1149"/>
                    <a:pt x="3929" y="903"/>
                  </a:cubicBezTo>
                  <a:cubicBezTo>
                    <a:pt x="5674" y="607"/>
                    <a:pt x="7443" y="829"/>
                    <a:pt x="9189" y="1075"/>
                  </a:cubicBezTo>
                  <a:cubicBezTo>
                    <a:pt x="11303" y="1395"/>
                    <a:pt x="13343" y="2084"/>
                    <a:pt x="15334" y="2822"/>
                  </a:cubicBezTo>
                  <a:cubicBezTo>
                    <a:pt x="16931" y="3413"/>
                    <a:pt x="18431" y="4199"/>
                    <a:pt x="19979" y="4913"/>
                  </a:cubicBezTo>
                  <a:lnTo>
                    <a:pt x="23076" y="3831"/>
                  </a:lnTo>
                  <a:lnTo>
                    <a:pt x="18431" y="1739"/>
                  </a:lnTo>
                  <a:cubicBezTo>
                    <a:pt x="16415" y="977"/>
                    <a:pt x="14375" y="263"/>
                    <a:pt x="12261" y="-106"/>
                  </a:cubicBezTo>
                  <a:cubicBezTo>
                    <a:pt x="10492" y="-352"/>
                    <a:pt x="8722" y="-622"/>
                    <a:pt x="6952" y="-352"/>
                  </a:cubicBezTo>
                  <a:lnTo>
                    <a:pt x="2798" y="509"/>
                  </a:lnTo>
                  <a:lnTo>
                    <a:pt x="-225" y="1789"/>
                  </a:lnTo>
                  <a:close/>
                </a:path>
              </a:pathLst>
            </a:custGeom>
            <a:solidFill>
              <a:srgbClr val="5E83A4"/>
            </a:solidFill>
            <a:ln w="54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2E60EA1-6380-044F-B802-12DAE948F107}"/>
                </a:ext>
              </a:extLst>
            </p:cNvPr>
            <p:cNvSpPr/>
            <p:nvPr/>
          </p:nvSpPr>
          <p:spPr>
            <a:xfrm>
              <a:off x="5265104" y="2288724"/>
              <a:ext cx="22047" cy="15696"/>
            </a:xfrm>
            <a:custGeom>
              <a:avLst/>
              <a:gdLst>
                <a:gd name="connsiteX0" fmla="*/ -225 w 22047"/>
                <a:gd name="connsiteY0" fmla="*/ 593 h 15696"/>
                <a:gd name="connsiteX1" fmla="*/ 3855 w 22047"/>
                <a:gd name="connsiteY1" fmla="*/ 3595 h 15696"/>
                <a:gd name="connsiteX2" fmla="*/ 9189 w 22047"/>
                <a:gd name="connsiteY2" fmla="*/ 7581 h 15696"/>
                <a:gd name="connsiteX3" fmla="*/ 15457 w 22047"/>
                <a:gd name="connsiteY3" fmla="*/ 12305 h 15696"/>
                <a:gd name="connsiteX4" fmla="*/ 18701 w 22047"/>
                <a:gd name="connsiteY4" fmla="*/ 15232 h 15696"/>
                <a:gd name="connsiteX5" fmla="*/ 21822 w 22047"/>
                <a:gd name="connsiteY5" fmla="*/ 14248 h 15696"/>
                <a:gd name="connsiteX6" fmla="*/ 18578 w 22047"/>
                <a:gd name="connsiteY6" fmla="*/ 11295 h 15696"/>
                <a:gd name="connsiteX7" fmla="*/ 12310 w 22047"/>
                <a:gd name="connsiteY7" fmla="*/ 6572 h 15696"/>
                <a:gd name="connsiteX8" fmla="*/ 6977 w 22047"/>
                <a:gd name="connsiteY8" fmla="*/ 2587 h 15696"/>
                <a:gd name="connsiteX9" fmla="*/ 2872 w 22047"/>
                <a:gd name="connsiteY9" fmla="*/ -465 h 15696"/>
                <a:gd name="connsiteX10" fmla="*/ -225 w 22047"/>
                <a:gd name="connsiteY10" fmla="*/ 593 h 1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7" h="15696">
                  <a:moveTo>
                    <a:pt x="-225" y="593"/>
                  </a:moveTo>
                  <a:cubicBezTo>
                    <a:pt x="1225" y="1454"/>
                    <a:pt x="2528" y="2537"/>
                    <a:pt x="3855" y="3595"/>
                  </a:cubicBezTo>
                  <a:cubicBezTo>
                    <a:pt x="5576" y="4998"/>
                    <a:pt x="7370" y="6326"/>
                    <a:pt x="9189" y="7581"/>
                  </a:cubicBezTo>
                  <a:cubicBezTo>
                    <a:pt x="11327" y="9131"/>
                    <a:pt x="13441" y="10657"/>
                    <a:pt x="15457" y="12305"/>
                  </a:cubicBezTo>
                  <a:lnTo>
                    <a:pt x="18701" y="15232"/>
                  </a:lnTo>
                  <a:lnTo>
                    <a:pt x="21822" y="14248"/>
                  </a:lnTo>
                  <a:lnTo>
                    <a:pt x="18578" y="11295"/>
                  </a:lnTo>
                  <a:cubicBezTo>
                    <a:pt x="16562" y="9647"/>
                    <a:pt x="14448" y="8098"/>
                    <a:pt x="12310" y="6572"/>
                  </a:cubicBezTo>
                  <a:cubicBezTo>
                    <a:pt x="10492" y="5293"/>
                    <a:pt x="8698" y="4013"/>
                    <a:pt x="6977" y="2587"/>
                  </a:cubicBezTo>
                  <a:cubicBezTo>
                    <a:pt x="5649" y="1529"/>
                    <a:pt x="4347" y="421"/>
                    <a:pt x="2872" y="-465"/>
                  </a:cubicBezTo>
                  <a:lnTo>
                    <a:pt x="-225" y="593"/>
                  </a:lnTo>
                  <a:close/>
                </a:path>
              </a:pathLst>
            </a:custGeom>
            <a:solidFill>
              <a:srgbClr val="5E83A4"/>
            </a:solidFill>
            <a:ln w="54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B85C7CE1-8909-9445-B154-72D5BCF9E1A5}"/>
                </a:ext>
              </a:extLst>
            </p:cNvPr>
            <p:cNvSpPr/>
            <p:nvPr/>
          </p:nvSpPr>
          <p:spPr>
            <a:xfrm rot="9963052" flipV="1">
              <a:off x="5228403" y="2285885"/>
              <a:ext cx="36968" cy="36636"/>
            </a:xfrm>
            <a:custGeom>
              <a:avLst/>
              <a:gdLst>
                <a:gd name="connsiteX0" fmla="*/ 37144 w 36968"/>
                <a:gd name="connsiteY0" fmla="*/ 18897 h 36636"/>
                <a:gd name="connsiteX1" fmla="*/ 18660 w 36968"/>
                <a:gd name="connsiteY1" fmla="*/ 37215 h 36636"/>
                <a:gd name="connsiteX2" fmla="*/ 176 w 36968"/>
                <a:gd name="connsiteY2" fmla="*/ 18897 h 36636"/>
                <a:gd name="connsiteX3" fmla="*/ 18660 w 36968"/>
                <a:gd name="connsiteY3" fmla="*/ 579 h 36636"/>
                <a:gd name="connsiteX4" fmla="*/ 37144 w 36968"/>
                <a:gd name="connsiteY4" fmla="*/ 18897 h 3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636">
                  <a:moveTo>
                    <a:pt x="37144" y="18897"/>
                  </a:moveTo>
                  <a:cubicBezTo>
                    <a:pt x="37144" y="29014"/>
                    <a:pt x="28869" y="37215"/>
                    <a:pt x="18660" y="37215"/>
                  </a:cubicBezTo>
                  <a:cubicBezTo>
                    <a:pt x="8451" y="37215"/>
                    <a:pt x="176" y="29014"/>
                    <a:pt x="176" y="18897"/>
                  </a:cubicBezTo>
                  <a:cubicBezTo>
                    <a:pt x="176" y="8781"/>
                    <a:pt x="8451" y="579"/>
                    <a:pt x="18660" y="579"/>
                  </a:cubicBezTo>
                  <a:cubicBezTo>
                    <a:pt x="28869" y="579"/>
                    <a:pt x="37144" y="8781"/>
                    <a:pt x="37144" y="18897"/>
                  </a:cubicBezTo>
                  <a:close/>
                </a:path>
              </a:pathLst>
            </a:custGeom>
            <a:solidFill>
              <a:srgbClr val="F9F9F9"/>
            </a:solidFill>
            <a:ln w="990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FED9F3B6-972C-9649-B96D-E5737F5D29FE}"/>
                </a:ext>
              </a:extLst>
            </p:cNvPr>
            <p:cNvSpPr/>
            <p:nvPr/>
          </p:nvSpPr>
          <p:spPr>
            <a:xfrm rot="9963052" flipV="1">
              <a:off x="5238792" y="2300729"/>
              <a:ext cx="20948" cy="18928"/>
            </a:xfrm>
            <a:custGeom>
              <a:avLst/>
              <a:gdLst>
                <a:gd name="connsiteX0" fmla="*/ 21122 w 20948"/>
                <a:gd name="connsiteY0" fmla="*/ 10015 h 18928"/>
                <a:gd name="connsiteX1" fmla="*/ 10648 w 20948"/>
                <a:gd name="connsiteY1" fmla="*/ 19479 h 18928"/>
                <a:gd name="connsiteX2" fmla="*/ 174 w 20948"/>
                <a:gd name="connsiteY2" fmla="*/ 10015 h 18928"/>
                <a:gd name="connsiteX3" fmla="*/ 10648 w 20948"/>
                <a:gd name="connsiteY3" fmla="*/ 550 h 18928"/>
                <a:gd name="connsiteX4" fmla="*/ 21122 w 20948"/>
                <a:gd name="connsiteY4" fmla="*/ 10015 h 1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8" h="18928">
                  <a:moveTo>
                    <a:pt x="21122" y="10015"/>
                  </a:moveTo>
                  <a:cubicBezTo>
                    <a:pt x="21122" y="15241"/>
                    <a:pt x="16433" y="19479"/>
                    <a:pt x="10648" y="19479"/>
                  </a:cubicBezTo>
                  <a:cubicBezTo>
                    <a:pt x="4863" y="19479"/>
                    <a:pt x="174" y="15241"/>
                    <a:pt x="174" y="10015"/>
                  </a:cubicBezTo>
                  <a:cubicBezTo>
                    <a:pt x="174" y="4788"/>
                    <a:pt x="4863" y="550"/>
                    <a:pt x="10648" y="550"/>
                  </a:cubicBezTo>
                  <a:cubicBezTo>
                    <a:pt x="16433" y="550"/>
                    <a:pt x="21122" y="4788"/>
                    <a:pt x="21122" y="10015"/>
                  </a:cubicBezTo>
                  <a:close/>
                </a:path>
              </a:pathLst>
            </a:custGeom>
            <a:solidFill>
              <a:srgbClr val="000000"/>
            </a:solidFill>
            <a:ln w="933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8839939-9E58-924E-8BD6-7F1DADA573EF}"/>
                </a:ext>
              </a:extLst>
            </p:cNvPr>
            <p:cNvSpPr/>
            <p:nvPr/>
          </p:nvSpPr>
          <p:spPr>
            <a:xfrm>
              <a:off x="4849235" y="2274641"/>
              <a:ext cx="147445" cy="107566"/>
            </a:xfrm>
            <a:custGeom>
              <a:avLst/>
              <a:gdLst>
                <a:gd name="connsiteX0" fmla="*/ 110330 w 147445"/>
                <a:gd name="connsiteY0" fmla="*/ 97072 h 107566"/>
                <a:gd name="connsiteX1" fmla="*/ 136703 w 147445"/>
                <a:gd name="connsiteY1" fmla="*/ 407 h 107566"/>
                <a:gd name="connsiteX2" fmla="*/ 122079 w 147445"/>
                <a:gd name="connsiteY2" fmla="*/ 36868 h 107566"/>
                <a:gd name="connsiteX3" fmla="*/ 96222 w 147445"/>
                <a:gd name="connsiteY3" fmla="*/ 60832 h 107566"/>
                <a:gd name="connsiteX4" fmla="*/ 79926 w 147445"/>
                <a:gd name="connsiteY4" fmla="*/ 65088 h 107566"/>
                <a:gd name="connsiteX5" fmla="*/ 50899 w 147445"/>
                <a:gd name="connsiteY5" fmla="*/ 84845 h 107566"/>
                <a:gd name="connsiteX6" fmla="*/ -225 w 147445"/>
                <a:gd name="connsiteY6" fmla="*/ 62308 h 107566"/>
                <a:gd name="connsiteX7" fmla="*/ 8476 w 147445"/>
                <a:gd name="connsiteY7" fmla="*/ 81671 h 107566"/>
                <a:gd name="connsiteX8" fmla="*/ 105709 w 147445"/>
                <a:gd name="connsiteY8" fmla="*/ 99975 h 107566"/>
                <a:gd name="connsiteX9" fmla="*/ 110330 w 147445"/>
                <a:gd name="connsiteY9" fmla="*/ 97072 h 10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445" h="107566">
                  <a:moveTo>
                    <a:pt x="110330" y="97072"/>
                  </a:moveTo>
                  <a:cubicBezTo>
                    <a:pt x="144420" y="74241"/>
                    <a:pt x="158700" y="35196"/>
                    <a:pt x="136703" y="407"/>
                  </a:cubicBezTo>
                  <a:cubicBezTo>
                    <a:pt x="131640" y="-7589"/>
                    <a:pt x="129231" y="42208"/>
                    <a:pt x="122079" y="36868"/>
                  </a:cubicBezTo>
                  <a:cubicBezTo>
                    <a:pt x="122300" y="52836"/>
                    <a:pt x="113426" y="55296"/>
                    <a:pt x="96222" y="60832"/>
                  </a:cubicBezTo>
                  <a:cubicBezTo>
                    <a:pt x="91232" y="62431"/>
                    <a:pt x="88308" y="50400"/>
                    <a:pt x="79926" y="65088"/>
                  </a:cubicBezTo>
                  <a:cubicBezTo>
                    <a:pt x="74962" y="73798"/>
                    <a:pt x="65720" y="73773"/>
                    <a:pt x="50899" y="84845"/>
                  </a:cubicBezTo>
                  <a:cubicBezTo>
                    <a:pt x="36816" y="95374"/>
                    <a:pt x="832" y="81178"/>
                    <a:pt x="-225" y="62308"/>
                  </a:cubicBezTo>
                  <a:cubicBezTo>
                    <a:pt x="1717" y="69000"/>
                    <a:pt x="4568" y="75520"/>
                    <a:pt x="8476" y="81671"/>
                  </a:cubicBezTo>
                  <a:cubicBezTo>
                    <a:pt x="30793" y="117001"/>
                    <a:pt x="14817" y="107577"/>
                    <a:pt x="105709" y="99975"/>
                  </a:cubicBezTo>
                  <a:cubicBezTo>
                    <a:pt x="106373" y="99926"/>
                    <a:pt x="96492" y="85140"/>
                    <a:pt x="110330" y="97072"/>
                  </a:cubicBezTo>
                  <a:close/>
                </a:path>
              </a:pathLst>
            </a:custGeom>
            <a:solidFill>
              <a:srgbClr val="ECECEC"/>
            </a:solidFill>
            <a:ln w="5470" cap="flat">
              <a:solidFill>
                <a:srgbClr val="DFD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4190F485-F979-054D-B50E-3A78B382C52D}"/>
                </a:ext>
              </a:extLst>
            </p:cNvPr>
            <p:cNvSpPr/>
            <p:nvPr/>
          </p:nvSpPr>
          <p:spPr>
            <a:xfrm>
              <a:off x="5148081" y="2186819"/>
              <a:ext cx="113771" cy="91761"/>
            </a:xfrm>
            <a:custGeom>
              <a:avLst/>
              <a:gdLst>
                <a:gd name="connsiteX0" fmla="*/ 73344 w 113771"/>
                <a:gd name="connsiteY0" fmla="*/ 85154 h 91761"/>
                <a:gd name="connsiteX1" fmla="*/ -24 w 113771"/>
                <a:gd name="connsiteY1" fmla="*/ 62692 h 91761"/>
                <a:gd name="connsiteX2" fmla="*/ 29569 w 113771"/>
                <a:gd name="connsiteY2" fmla="*/ 68153 h 91761"/>
                <a:gd name="connsiteX3" fmla="*/ 55697 w 113771"/>
                <a:gd name="connsiteY3" fmla="*/ 61240 h 91761"/>
                <a:gd name="connsiteX4" fmla="*/ 65159 w 113771"/>
                <a:gd name="connsiteY4" fmla="*/ 52456 h 91761"/>
                <a:gd name="connsiteX5" fmla="*/ 89885 w 113771"/>
                <a:gd name="connsiteY5" fmla="*/ 41779 h 91761"/>
                <a:gd name="connsiteX6" fmla="*/ 96349 w 113771"/>
                <a:gd name="connsiteY6" fmla="*/ -465 h 91761"/>
                <a:gd name="connsiteX7" fmla="*/ 105295 w 113771"/>
                <a:gd name="connsiteY7" fmla="*/ 13091 h 91761"/>
                <a:gd name="connsiteX8" fmla="*/ 77129 w 113771"/>
                <a:gd name="connsiteY8" fmla="*/ 83383 h 91761"/>
                <a:gd name="connsiteX9" fmla="*/ 73344 w 113771"/>
                <a:gd name="connsiteY9" fmla="*/ 85154 h 9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771" h="91761">
                  <a:moveTo>
                    <a:pt x="73344" y="85154"/>
                  </a:moveTo>
                  <a:cubicBezTo>
                    <a:pt x="44562" y="97849"/>
                    <a:pt x="13421" y="91108"/>
                    <a:pt x="-24" y="62692"/>
                  </a:cubicBezTo>
                  <a:cubicBezTo>
                    <a:pt x="-3096" y="56147"/>
                    <a:pt x="30085" y="74944"/>
                    <a:pt x="29569" y="68153"/>
                  </a:cubicBezTo>
                  <a:cubicBezTo>
                    <a:pt x="39794" y="74820"/>
                    <a:pt x="45054" y="70097"/>
                    <a:pt x="55697" y="61240"/>
                  </a:cubicBezTo>
                  <a:cubicBezTo>
                    <a:pt x="58793" y="58657"/>
                    <a:pt x="52206" y="51866"/>
                    <a:pt x="65159" y="52456"/>
                  </a:cubicBezTo>
                  <a:cubicBezTo>
                    <a:pt x="72852" y="52801"/>
                    <a:pt x="76613" y="46822"/>
                    <a:pt x="89885" y="41779"/>
                  </a:cubicBezTo>
                  <a:cubicBezTo>
                    <a:pt x="102494" y="37006"/>
                    <a:pt x="108123" y="7950"/>
                    <a:pt x="96349" y="-465"/>
                  </a:cubicBezTo>
                  <a:cubicBezTo>
                    <a:pt x="99864" y="3546"/>
                    <a:pt x="102912" y="8048"/>
                    <a:pt x="105295" y="13091"/>
                  </a:cubicBezTo>
                  <a:cubicBezTo>
                    <a:pt x="118961" y="41951"/>
                    <a:pt x="119428" y="27780"/>
                    <a:pt x="77129" y="83383"/>
                  </a:cubicBezTo>
                  <a:cubicBezTo>
                    <a:pt x="76809" y="83776"/>
                    <a:pt x="71328" y="71352"/>
                    <a:pt x="73344" y="85154"/>
                  </a:cubicBezTo>
                  <a:close/>
                </a:path>
              </a:pathLst>
            </a:custGeom>
            <a:solidFill>
              <a:srgbClr val="ECECEC"/>
            </a:solidFill>
            <a:ln w="5470" cap="flat">
              <a:solidFill>
                <a:srgbClr val="DFD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grpSp>
          <p:nvGrpSpPr>
            <p:cNvPr id="119" name="Graphic 2">
              <a:extLst>
                <a:ext uri="{FF2B5EF4-FFF2-40B4-BE49-F238E27FC236}">
                  <a16:creationId xmlns:a16="http://schemas.microsoft.com/office/drawing/2014/main" id="{0A6FC3EB-7A0B-CD4E-8C69-6F291BA140B9}"/>
                </a:ext>
              </a:extLst>
            </p:cNvPr>
            <p:cNvGrpSpPr/>
            <p:nvPr/>
          </p:nvGrpSpPr>
          <p:grpSpPr>
            <a:xfrm>
              <a:off x="4288209" y="1662940"/>
              <a:ext cx="1147429" cy="835536"/>
              <a:chOff x="4288209" y="1662940"/>
              <a:chExt cx="1147429" cy="835536"/>
            </a:xfrm>
          </p:grpSpPr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8CA3FEA5-9947-BF4F-A3D2-B1A53F847D2F}"/>
                  </a:ext>
                </a:extLst>
              </p:cNvPr>
              <p:cNvSpPr/>
              <p:nvPr/>
            </p:nvSpPr>
            <p:spPr>
              <a:xfrm rot="-408091">
                <a:off x="4388972" y="1738373"/>
                <a:ext cx="694784" cy="572189"/>
              </a:xfrm>
              <a:custGeom>
                <a:avLst/>
                <a:gdLst>
                  <a:gd name="connsiteX0" fmla="*/ 188389 w 694784"/>
                  <a:gd name="connsiteY0" fmla="*/ 571726 h 572189"/>
                  <a:gd name="connsiteX1" fmla="*/ -227 w 694784"/>
                  <a:gd name="connsiteY1" fmla="*/ 195866 h 572189"/>
                  <a:gd name="connsiteX2" fmla="*/ 499160 w 694784"/>
                  <a:gd name="connsiteY2" fmla="*/ -465 h 572189"/>
                  <a:gd name="connsiteX3" fmla="*/ 694558 w 694784"/>
                  <a:gd name="connsiteY3" fmla="*/ 440641 h 57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784" h="572189">
                    <a:moveTo>
                      <a:pt x="188389" y="571726"/>
                    </a:moveTo>
                    <a:lnTo>
                      <a:pt x="-227" y="195866"/>
                    </a:lnTo>
                    <a:cubicBezTo>
                      <a:pt x="166244" y="58287"/>
                      <a:pt x="332714" y="2512"/>
                      <a:pt x="499160" y="-465"/>
                    </a:cubicBezTo>
                    <a:lnTo>
                      <a:pt x="694558" y="440641"/>
                    </a:lnTo>
                    <a:close/>
                  </a:path>
                </a:pathLst>
              </a:custGeom>
              <a:solidFill>
                <a:srgbClr val="666666"/>
              </a:solidFill>
              <a:ln w="2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6FE2BA3F-88CD-EE46-A4A3-F1BD6DCDF4B2}"/>
                  </a:ext>
                </a:extLst>
              </p:cNvPr>
              <p:cNvSpPr/>
              <p:nvPr/>
            </p:nvSpPr>
            <p:spPr>
              <a:xfrm rot="-408091">
                <a:off x="4346341" y="2055422"/>
                <a:ext cx="1070529" cy="380940"/>
              </a:xfrm>
              <a:custGeom>
                <a:avLst/>
                <a:gdLst>
                  <a:gd name="connsiteX0" fmla="*/ 80784 w 1070529"/>
                  <a:gd name="connsiteY0" fmla="*/ 377038 h 380940"/>
                  <a:gd name="connsiteX1" fmla="*/ 1042024 w 1070529"/>
                  <a:gd name="connsiteY1" fmla="*/ 94744 h 380940"/>
                  <a:gd name="connsiteX2" fmla="*/ 997341 w 1070529"/>
                  <a:gd name="connsiteY2" fmla="*/ 1548 h 380940"/>
                  <a:gd name="connsiteX3" fmla="*/ 45194 w 1070529"/>
                  <a:gd name="connsiteY3" fmla="*/ 282243 h 380940"/>
                  <a:gd name="connsiteX4" fmla="*/ 80759 w 1070529"/>
                  <a:gd name="connsiteY4" fmla="*/ 377014 h 38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0529" h="380940">
                    <a:moveTo>
                      <a:pt x="80784" y="377038"/>
                    </a:moveTo>
                    <a:lnTo>
                      <a:pt x="1042024" y="94744"/>
                    </a:lnTo>
                    <a:cubicBezTo>
                      <a:pt x="1086413" y="84066"/>
                      <a:pt x="1083537" y="-15772"/>
                      <a:pt x="997341" y="1548"/>
                    </a:cubicBezTo>
                    <a:lnTo>
                      <a:pt x="45194" y="282243"/>
                    </a:lnTo>
                    <a:cubicBezTo>
                      <a:pt x="-30778" y="307018"/>
                      <a:pt x="-6371" y="399378"/>
                      <a:pt x="80759" y="377014"/>
                    </a:cubicBezTo>
                    <a:close/>
                  </a:path>
                </a:pathLst>
              </a:custGeom>
              <a:solidFill>
                <a:srgbClr val="333333"/>
              </a:solidFill>
              <a:ln w="2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5D75DCD0-269D-5143-AC16-9F4B8A267385}"/>
                </a:ext>
              </a:extLst>
            </p:cNvPr>
            <p:cNvSpPr/>
            <p:nvPr/>
          </p:nvSpPr>
          <p:spPr>
            <a:xfrm>
              <a:off x="5014697" y="2282549"/>
              <a:ext cx="237196" cy="308644"/>
            </a:xfrm>
            <a:custGeom>
              <a:avLst/>
              <a:gdLst>
                <a:gd name="connsiteX0" fmla="*/ 48318 w 237196"/>
                <a:gd name="connsiteY0" fmla="*/ -465 h 308644"/>
                <a:gd name="connsiteX1" fmla="*/ 49154 w 237196"/>
                <a:gd name="connsiteY1" fmla="*/ -219 h 308644"/>
                <a:gd name="connsiteX2" fmla="*/ 54832 w 237196"/>
                <a:gd name="connsiteY2" fmla="*/ 2266 h 308644"/>
                <a:gd name="connsiteX3" fmla="*/ 66777 w 237196"/>
                <a:gd name="connsiteY3" fmla="*/ 8047 h 308644"/>
                <a:gd name="connsiteX4" fmla="*/ 66777 w 237196"/>
                <a:gd name="connsiteY4" fmla="*/ 8023 h 308644"/>
                <a:gd name="connsiteX5" fmla="*/ 83859 w 237196"/>
                <a:gd name="connsiteY5" fmla="*/ 17028 h 308644"/>
                <a:gd name="connsiteX6" fmla="*/ 83859 w 237196"/>
                <a:gd name="connsiteY6" fmla="*/ 17052 h 308644"/>
                <a:gd name="connsiteX7" fmla="*/ 102293 w 237196"/>
                <a:gd name="connsiteY7" fmla="*/ 27976 h 308644"/>
                <a:gd name="connsiteX8" fmla="*/ 121415 w 237196"/>
                <a:gd name="connsiteY8" fmla="*/ 39564 h 308644"/>
                <a:gd name="connsiteX9" fmla="*/ 140045 w 237196"/>
                <a:gd name="connsiteY9" fmla="*/ 51497 h 308644"/>
                <a:gd name="connsiteX10" fmla="*/ 157373 w 237196"/>
                <a:gd name="connsiteY10" fmla="*/ 63675 h 308644"/>
                <a:gd name="connsiteX11" fmla="*/ 173276 w 237196"/>
                <a:gd name="connsiteY11" fmla="*/ 77010 h 308644"/>
                <a:gd name="connsiteX12" fmla="*/ 173300 w 237196"/>
                <a:gd name="connsiteY12" fmla="*/ 77010 h 308644"/>
                <a:gd name="connsiteX13" fmla="*/ 187556 w 237196"/>
                <a:gd name="connsiteY13" fmla="*/ 90935 h 308644"/>
                <a:gd name="connsiteX14" fmla="*/ 200238 w 237196"/>
                <a:gd name="connsiteY14" fmla="*/ 105844 h 308644"/>
                <a:gd name="connsiteX15" fmla="*/ 210930 w 237196"/>
                <a:gd name="connsiteY15" fmla="*/ 121763 h 308644"/>
                <a:gd name="connsiteX16" fmla="*/ 219778 w 237196"/>
                <a:gd name="connsiteY16" fmla="*/ 138665 h 308644"/>
                <a:gd name="connsiteX17" fmla="*/ 219778 w 237196"/>
                <a:gd name="connsiteY17" fmla="*/ 138689 h 308644"/>
                <a:gd name="connsiteX18" fmla="*/ 226685 w 237196"/>
                <a:gd name="connsiteY18" fmla="*/ 156207 h 308644"/>
                <a:gd name="connsiteX19" fmla="*/ 226685 w 237196"/>
                <a:gd name="connsiteY19" fmla="*/ 156231 h 308644"/>
                <a:gd name="connsiteX20" fmla="*/ 231895 w 237196"/>
                <a:gd name="connsiteY20" fmla="*/ 173158 h 308644"/>
                <a:gd name="connsiteX21" fmla="*/ 235263 w 237196"/>
                <a:gd name="connsiteY21" fmla="*/ 188831 h 308644"/>
                <a:gd name="connsiteX22" fmla="*/ 235287 w 237196"/>
                <a:gd name="connsiteY22" fmla="*/ 188855 h 308644"/>
                <a:gd name="connsiteX23" fmla="*/ 236861 w 237196"/>
                <a:gd name="connsiteY23" fmla="*/ 203248 h 308644"/>
                <a:gd name="connsiteX24" fmla="*/ 236467 w 237196"/>
                <a:gd name="connsiteY24" fmla="*/ 216460 h 308644"/>
                <a:gd name="connsiteX25" fmla="*/ 236467 w 237196"/>
                <a:gd name="connsiteY25" fmla="*/ 216484 h 308644"/>
                <a:gd name="connsiteX26" fmla="*/ 233887 w 237196"/>
                <a:gd name="connsiteY26" fmla="*/ 228441 h 308644"/>
                <a:gd name="connsiteX27" fmla="*/ 233862 w 237196"/>
                <a:gd name="connsiteY27" fmla="*/ 228466 h 308644"/>
                <a:gd name="connsiteX28" fmla="*/ 229585 w 237196"/>
                <a:gd name="connsiteY28" fmla="*/ 239193 h 308644"/>
                <a:gd name="connsiteX29" fmla="*/ 223022 w 237196"/>
                <a:gd name="connsiteY29" fmla="*/ 249280 h 308644"/>
                <a:gd name="connsiteX30" fmla="*/ 223022 w 237196"/>
                <a:gd name="connsiteY30" fmla="*/ 249304 h 308644"/>
                <a:gd name="connsiteX31" fmla="*/ 214764 w 237196"/>
                <a:gd name="connsiteY31" fmla="*/ 258383 h 308644"/>
                <a:gd name="connsiteX32" fmla="*/ 205621 w 237196"/>
                <a:gd name="connsiteY32" fmla="*/ 266699 h 308644"/>
                <a:gd name="connsiteX33" fmla="*/ 194634 w 237196"/>
                <a:gd name="connsiteY33" fmla="*/ 274621 h 308644"/>
                <a:gd name="connsiteX34" fmla="*/ 194634 w 237196"/>
                <a:gd name="connsiteY34" fmla="*/ 274621 h 308644"/>
                <a:gd name="connsiteX35" fmla="*/ 182493 w 237196"/>
                <a:gd name="connsiteY35" fmla="*/ 281510 h 308644"/>
                <a:gd name="connsiteX36" fmla="*/ 182468 w 237196"/>
                <a:gd name="connsiteY36" fmla="*/ 281510 h 308644"/>
                <a:gd name="connsiteX37" fmla="*/ 168827 w 237196"/>
                <a:gd name="connsiteY37" fmla="*/ 286406 h 308644"/>
                <a:gd name="connsiteX38" fmla="*/ 151524 w 237196"/>
                <a:gd name="connsiteY38" fmla="*/ 289973 h 308644"/>
                <a:gd name="connsiteX39" fmla="*/ 136334 w 237196"/>
                <a:gd name="connsiteY39" fmla="*/ 291868 h 308644"/>
                <a:gd name="connsiteX40" fmla="*/ 136310 w 237196"/>
                <a:gd name="connsiteY40" fmla="*/ 291868 h 308644"/>
                <a:gd name="connsiteX41" fmla="*/ 136285 w 237196"/>
                <a:gd name="connsiteY41" fmla="*/ 291868 h 308644"/>
                <a:gd name="connsiteX42" fmla="*/ 119326 w 237196"/>
                <a:gd name="connsiteY42" fmla="*/ 292237 h 308644"/>
                <a:gd name="connsiteX43" fmla="*/ 102342 w 237196"/>
                <a:gd name="connsiteY43" fmla="*/ 291868 h 308644"/>
                <a:gd name="connsiteX44" fmla="*/ 102318 w 237196"/>
                <a:gd name="connsiteY44" fmla="*/ 291868 h 308644"/>
                <a:gd name="connsiteX45" fmla="*/ 85998 w 237196"/>
                <a:gd name="connsiteY45" fmla="*/ 291203 h 308644"/>
                <a:gd name="connsiteX46" fmla="*/ 85973 w 237196"/>
                <a:gd name="connsiteY46" fmla="*/ 291203 h 308644"/>
                <a:gd name="connsiteX47" fmla="*/ 69824 w 237196"/>
                <a:gd name="connsiteY47" fmla="*/ 290859 h 308644"/>
                <a:gd name="connsiteX48" fmla="*/ 69800 w 237196"/>
                <a:gd name="connsiteY48" fmla="*/ 290883 h 308644"/>
                <a:gd name="connsiteX49" fmla="*/ 69800 w 237196"/>
                <a:gd name="connsiteY49" fmla="*/ 290859 h 308644"/>
                <a:gd name="connsiteX50" fmla="*/ 54316 w 237196"/>
                <a:gd name="connsiteY50" fmla="*/ 291646 h 308644"/>
                <a:gd name="connsiteX51" fmla="*/ 54218 w 237196"/>
                <a:gd name="connsiteY51" fmla="*/ 291671 h 308644"/>
                <a:gd name="connsiteX52" fmla="*/ 40748 w 237196"/>
                <a:gd name="connsiteY52" fmla="*/ 294279 h 308644"/>
                <a:gd name="connsiteX53" fmla="*/ 40724 w 237196"/>
                <a:gd name="connsiteY53" fmla="*/ 294279 h 308644"/>
                <a:gd name="connsiteX54" fmla="*/ 40699 w 237196"/>
                <a:gd name="connsiteY54" fmla="*/ 294279 h 308644"/>
                <a:gd name="connsiteX55" fmla="*/ 25239 w 237196"/>
                <a:gd name="connsiteY55" fmla="*/ 299052 h 308644"/>
                <a:gd name="connsiteX56" fmla="*/ 11205 w 237196"/>
                <a:gd name="connsiteY56" fmla="*/ 304587 h 308644"/>
                <a:gd name="connsiteX57" fmla="*/ 11180 w 237196"/>
                <a:gd name="connsiteY57" fmla="*/ 304612 h 308644"/>
                <a:gd name="connsiteX58" fmla="*/ 4397 w 237196"/>
                <a:gd name="connsiteY58" fmla="*/ 307688 h 308644"/>
                <a:gd name="connsiteX59" fmla="*/ 3979 w 237196"/>
                <a:gd name="connsiteY59" fmla="*/ 307860 h 308644"/>
                <a:gd name="connsiteX60" fmla="*/ 3512 w 237196"/>
                <a:gd name="connsiteY60" fmla="*/ 307958 h 308644"/>
                <a:gd name="connsiteX61" fmla="*/ 1250 w 237196"/>
                <a:gd name="connsiteY61" fmla="*/ 308179 h 308644"/>
                <a:gd name="connsiteX62" fmla="*/ -225 w 237196"/>
                <a:gd name="connsiteY62" fmla="*/ 302988 h 308644"/>
                <a:gd name="connsiteX63" fmla="*/ 6732 w 237196"/>
                <a:gd name="connsiteY63" fmla="*/ 299814 h 308644"/>
                <a:gd name="connsiteX64" fmla="*/ 6756 w 237196"/>
                <a:gd name="connsiteY64" fmla="*/ 299790 h 308644"/>
                <a:gd name="connsiteX65" fmla="*/ 21208 w 237196"/>
                <a:gd name="connsiteY65" fmla="*/ 294107 h 308644"/>
                <a:gd name="connsiteX66" fmla="*/ 36987 w 237196"/>
                <a:gd name="connsiteY66" fmla="*/ 289235 h 308644"/>
                <a:gd name="connsiteX67" fmla="*/ 37012 w 237196"/>
                <a:gd name="connsiteY67" fmla="*/ 289235 h 308644"/>
                <a:gd name="connsiteX68" fmla="*/ 55741 w 237196"/>
                <a:gd name="connsiteY68" fmla="*/ 285397 h 308644"/>
                <a:gd name="connsiteX69" fmla="*/ 72061 w 237196"/>
                <a:gd name="connsiteY69" fmla="*/ 284586 h 308644"/>
                <a:gd name="connsiteX70" fmla="*/ 72086 w 237196"/>
                <a:gd name="connsiteY70" fmla="*/ 284561 h 308644"/>
                <a:gd name="connsiteX71" fmla="*/ 88381 w 237196"/>
                <a:gd name="connsiteY71" fmla="*/ 284954 h 308644"/>
                <a:gd name="connsiteX72" fmla="*/ 88381 w 237196"/>
                <a:gd name="connsiteY72" fmla="*/ 284929 h 308644"/>
                <a:gd name="connsiteX73" fmla="*/ 104751 w 237196"/>
                <a:gd name="connsiteY73" fmla="*/ 285619 h 308644"/>
                <a:gd name="connsiteX74" fmla="*/ 104751 w 237196"/>
                <a:gd name="connsiteY74" fmla="*/ 285594 h 308644"/>
                <a:gd name="connsiteX75" fmla="*/ 121562 w 237196"/>
                <a:gd name="connsiteY75" fmla="*/ 285963 h 308644"/>
                <a:gd name="connsiteX76" fmla="*/ 138128 w 237196"/>
                <a:gd name="connsiteY76" fmla="*/ 285594 h 308644"/>
                <a:gd name="connsiteX77" fmla="*/ 138202 w 237196"/>
                <a:gd name="connsiteY77" fmla="*/ 285569 h 308644"/>
                <a:gd name="connsiteX78" fmla="*/ 152826 w 237196"/>
                <a:gd name="connsiteY78" fmla="*/ 283749 h 308644"/>
                <a:gd name="connsiteX79" fmla="*/ 165214 w 237196"/>
                <a:gd name="connsiteY79" fmla="*/ 281337 h 308644"/>
                <a:gd name="connsiteX80" fmla="*/ 165312 w 237196"/>
                <a:gd name="connsiteY80" fmla="*/ 281313 h 308644"/>
                <a:gd name="connsiteX81" fmla="*/ 177823 w 237196"/>
                <a:gd name="connsiteY81" fmla="*/ 276909 h 308644"/>
                <a:gd name="connsiteX82" fmla="*/ 189448 w 237196"/>
                <a:gd name="connsiteY82" fmla="*/ 270365 h 308644"/>
                <a:gd name="connsiteX83" fmla="*/ 199943 w 237196"/>
                <a:gd name="connsiteY83" fmla="*/ 262812 h 308644"/>
                <a:gd name="connsiteX84" fmla="*/ 208718 w 237196"/>
                <a:gd name="connsiteY84" fmla="*/ 254890 h 308644"/>
                <a:gd name="connsiteX85" fmla="*/ 216558 w 237196"/>
                <a:gd name="connsiteY85" fmla="*/ 246254 h 308644"/>
                <a:gd name="connsiteX86" fmla="*/ 216558 w 237196"/>
                <a:gd name="connsiteY86" fmla="*/ 246278 h 308644"/>
                <a:gd name="connsiteX87" fmla="*/ 222482 w 237196"/>
                <a:gd name="connsiteY87" fmla="*/ 237224 h 308644"/>
                <a:gd name="connsiteX88" fmla="*/ 226488 w 237196"/>
                <a:gd name="connsiteY88" fmla="*/ 227334 h 308644"/>
                <a:gd name="connsiteX89" fmla="*/ 228897 w 237196"/>
                <a:gd name="connsiteY89" fmla="*/ 216336 h 308644"/>
                <a:gd name="connsiteX90" fmla="*/ 229265 w 237196"/>
                <a:gd name="connsiteY90" fmla="*/ 204084 h 308644"/>
                <a:gd name="connsiteX91" fmla="*/ 227766 w 237196"/>
                <a:gd name="connsiteY91" fmla="*/ 190331 h 308644"/>
                <a:gd name="connsiteX92" fmla="*/ 227766 w 237196"/>
                <a:gd name="connsiteY92" fmla="*/ 190307 h 308644"/>
                <a:gd name="connsiteX93" fmla="*/ 224522 w 237196"/>
                <a:gd name="connsiteY93" fmla="*/ 175127 h 308644"/>
                <a:gd name="connsiteX94" fmla="*/ 219459 w 237196"/>
                <a:gd name="connsiteY94" fmla="*/ 158692 h 308644"/>
                <a:gd name="connsiteX95" fmla="*/ 219459 w 237196"/>
                <a:gd name="connsiteY95" fmla="*/ 158667 h 308644"/>
                <a:gd name="connsiteX96" fmla="*/ 212700 w 237196"/>
                <a:gd name="connsiteY96" fmla="*/ 141544 h 308644"/>
                <a:gd name="connsiteX97" fmla="*/ 212675 w 237196"/>
                <a:gd name="connsiteY97" fmla="*/ 141519 h 308644"/>
                <a:gd name="connsiteX98" fmla="*/ 204171 w 237196"/>
                <a:gd name="connsiteY98" fmla="*/ 125183 h 308644"/>
                <a:gd name="connsiteX99" fmla="*/ 193823 w 237196"/>
                <a:gd name="connsiteY99" fmla="*/ 109781 h 308644"/>
                <a:gd name="connsiteX100" fmla="*/ 181583 w 237196"/>
                <a:gd name="connsiteY100" fmla="*/ 95437 h 308644"/>
                <a:gd name="connsiteX101" fmla="*/ 181583 w 237196"/>
                <a:gd name="connsiteY101" fmla="*/ 95413 h 308644"/>
                <a:gd name="connsiteX102" fmla="*/ 167549 w 237196"/>
                <a:gd name="connsiteY102" fmla="*/ 81783 h 308644"/>
                <a:gd name="connsiteX103" fmla="*/ 167549 w 237196"/>
                <a:gd name="connsiteY103" fmla="*/ 81758 h 308644"/>
                <a:gd name="connsiteX104" fmla="*/ 152015 w 237196"/>
                <a:gd name="connsiteY104" fmla="*/ 68768 h 308644"/>
                <a:gd name="connsiteX105" fmla="*/ 135032 w 237196"/>
                <a:gd name="connsiteY105" fmla="*/ 56835 h 308644"/>
                <a:gd name="connsiteX106" fmla="*/ 116475 w 237196"/>
                <a:gd name="connsiteY106" fmla="*/ 44977 h 308644"/>
                <a:gd name="connsiteX107" fmla="*/ 97426 w 237196"/>
                <a:gd name="connsiteY107" fmla="*/ 33413 h 308644"/>
                <a:gd name="connsiteX108" fmla="*/ 79091 w 237196"/>
                <a:gd name="connsiteY108" fmla="*/ 22539 h 308644"/>
                <a:gd name="connsiteX109" fmla="*/ 79091 w 237196"/>
                <a:gd name="connsiteY109" fmla="*/ 22563 h 308644"/>
                <a:gd name="connsiteX110" fmla="*/ 62353 w 237196"/>
                <a:gd name="connsiteY110" fmla="*/ 13731 h 308644"/>
                <a:gd name="connsiteX111" fmla="*/ 62328 w 237196"/>
                <a:gd name="connsiteY111" fmla="*/ 13731 h 308644"/>
                <a:gd name="connsiteX112" fmla="*/ 50260 w 237196"/>
                <a:gd name="connsiteY112" fmla="*/ 7900 h 308644"/>
                <a:gd name="connsiteX113" fmla="*/ 45640 w 237196"/>
                <a:gd name="connsiteY113" fmla="*/ 5908 h 308644"/>
                <a:gd name="connsiteX114" fmla="*/ 37282 w 237196"/>
                <a:gd name="connsiteY114" fmla="*/ 3669 h 308644"/>
                <a:gd name="connsiteX115" fmla="*/ 45394 w 237196"/>
                <a:gd name="connsiteY115" fmla="*/ 667 h 308644"/>
                <a:gd name="connsiteX116" fmla="*/ 47556 w 237196"/>
                <a:gd name="connsiteY116" fmla="*/ -121 h 308644"/>
                <a:gd name="connsiteX117" fmla="*/ 48416 w 237196"/>
                <a:gd name="connsiteY117" fmla="*/ -441 h 30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37196" h="308644">
                  <a:moveTo>
                    <a:pt x="48318" y="-465"/>
                  </a:moveTo>
                  <a:lnTo>
                    <a:pt x="49154" y="-219"/>
                  </a:lnTo>
                  <a:cubicBezTo>
                    <a:pt x="51342" y="421"/>
                    <a:pt x="53185" y="1430"/>
                    <a:pt x="54832" y="2266"/>
                  </a:cubicBezTo>
                  <a:lnTo>
                    <a:pt x="66777" y="8047"/>
                  </a:lnTo>
                  <a:lnTo>
                    <a:pt x="66777" y="8023"/>
                  </a:lnTo>
                  <a:cubicBezTo>
                    <a:pt x="72627" y="10803"/>
                    <a:pt x="78279" y="13878"/>
                    <a:pt x="83859" y="17028"/>
                  </a:cubicBezTo>
                  <a:lnTo>
                    <a:pt x="83859" y="17052"/>
                  </a:lnTo>
                  <a:cubicBezTo>
                    <a:pt x="90102" y="20620"/>
                    <a:pt x="96197" y="24310"/>
                    <a:pt x="102293" y="27976"/>
                  </a:cubicBezTo>
                  <a:lnTo>
                    <a:pt x="121415" y="39564"/>
                  </a:lnTo>
                  <a:lnTo>
                    <a:pt x="140045" y="51497"/>
                  </a:lnTo>
                  <a:cubicBezTo>
                    <a:pt x="146018" y="55310"/>
                    <a:pt x="151745" y="59419"/>
                    <a:pt x="157373" y="63675"/>
                  </a:cubicBezTo>
                  <a:cubicBezTo>
                    <a:pt x="162977" y="67907"/>
                    <a:pt x="168163" y="72409"/>
                    <a:pt x="173276" y="77010"/>
                  </a:cubicBezTo>
                  <a:lnTo>
                    <a:pt x="173300" y="77010"/>
                  </a:lnTo>
                  <a:cubicBezTo>
                    <a:pt x="178241" y="81513"/>
                    <a:pt x="182935" y="86187"/>
                    <a:pt x="187556" y="90935"/>
                  </a:cubicBezTo>
                  <a:cubicBezTo>
                    <a:pt x="192176" y="95659"/>
                    <a:pt x="196305" y="100678"/>
                    <a:pt x="200238" y="105844"/>
                  </a:cubicBezTo>
                  <a:cubicBezTo>
                    <a:pt x="204146" y="111011"/>
                    <a:pt x="207636" y="116325"/>
                    <a:pt x="210930" y="121763"/>
                  </a:cubicBezTo>
                  <a:cubicBezTo>
                    <a:pt x="214273" y="127249"/>
                    <a:pt x="217149" y="132908"/>
                    <a:pt x="219778" y="138665"/>
                  </a:cubicBezTo>
                  <a:lnTo>
                    <a:pt x="219778" y="138689"/>
                  </a:lnTo>
                  <a:cubicBezTo>
                    <a:pt x="222359" y="144471"/>
                    <a:pt x="224571" y="150327"/>
                    <a:pt x="226685" y="156207"/>
                  </a:cubicBezTo>
                  <a:lnTo>
                    <a:pt x="226685" y="156231"/>
                  </a:lnTo>
                  <a:cubicBezTo>
                    <a:pt x="228774" y="161816"/>
                    <a:pt x="230396" y="167500"/>
                    <a:pt x="231895" y="173158"/>
                  </a:cubicBezTo>
                  <a:cubicBezTo>
                    <a:pt x="233272" y="178349"/>
                    <a:pt x="234353" y="183590"/>
                    <a:pt x="235263" y="188831"/>
                  </a:cubicBezTo>
                  <a:lnTo>
                    <a:pt x="235287" y="188855"/>
                  </a:lnTo>
                  <a:cubicBezTo>
                    <a:pt x="236099" y="193653"/>
                    <a:pt x="236565" y="198475"/>
                    <a:pt x="236861" y="203248"/>
                  </a:cubicBezTo>
                  <a:cubicBezTo>
                    <a:pt x="237106" y="207676"/>
                    <a:pt x="236934" y="212080"/>
                    <a:pt x="236467" y="216460"/>
                  </a:cubicBezTo>
                  <a:lnTo>
                    <a:pt x="236467" y="216484"/>
                  </a:lnTo>
                  <a:cubicBezTo>
                    <a:pt x="235976" y="220618"/>
                    <a:pt x="235017" y="224579"/>
                    <a:pt x="233887" y="228441"/>
                  </a:cubicBezTo>
                  <a:lnTo>
                    <a:pt x="233862" y="228466"/>
                  </a:lnTo>
                  <a:cubicBezTo>
                    <a:pt x="232755" y="232206"/>
                    <a:pt x="231281" y="235748"/>
                    <a:pt x="229585" y="239193"/>
                  </a:cubicBezTo>
                  <a:cubicBezTo>
                    <a:pt x="227791" y="242932"/>
                    <a:pt x="225431" y="246229"/>
                    <a:pt x="223022" y="249280"/>
                  </a:cubicBezTo>
                  <a:lnTo>
                    <a:pt x="223022" y="249304"/>
                  </a:lnTo>
                  <a:cubicBezTo>
                    <a:pt x="220442" y="252552"/>
                    <a:pt x="217615" y="255505"/>
                    <a:pt x="214764" y="258383"/>
                  </a:cubicBezTo>
                  <a:cubicBezTo>
                    <a:pt x="211938" y="261262"/>
                    <a:pt x="208791" y="264091"/>
                    <a:pt x="205621" y="266699"/>
                  </a:cubicBezTo>
                  <a:cubicBezTo>
                    <a:pt x="202082" y="269627"/>
                    <a:pt x="198346" y="272186"/>
                    <a:pt x="194634" y="274621"/>
                  </a:cubicBezTo>
                  <a:lnTo>
                    <a:pt x="194634" y="274621"/>
                  </a:lnTo>
                  <a:cubicBezTo>
                    <a:pt x="190702" y="277179"/>
                    <a:pt x="186622" y="279443"/>
                    <a:pt x="182493" y="281510"/>
                  </a:cubicBezTo>
                  <a:lnTo>
                    <a:pt x="182468" y="281510"/>
                  </a:lnTo>
                  <a:cubicBezTo>
                    <a:pt x="178019" y="283749"/>
                    <a:pt x="173374" y="285200"/>
                    <a:pt x="168827" y="286406"/>
                  </a:cubicBezTo>
                  <a:cubicBezTo>
                    <a:pt x="163076" y="287931"/>
                    <a:pt x="157300" y="289014"/>
                    <a:pt x="151524" y="289973"/>
                  </a:cubicBezTo>
                  <a:cubicBezTo>
                    <a:pt x="146509" y="290785"/>
                    <a:pt x="141422" y="291450"/>
                    <a:pt x="136334" y="291868"/>
                  </a:cubicBezTo>
                  <a:lnTo>
                    <a:pt x="136310" y="291868"/>
                  </a:lnTo>
                  <a:lnTo>
                    <a:pt x="136285" y="291868"/>
                  </a:lnTo>
                  <a:cubicBezTo>
                    <a:pt x="130632" y="292188"/>
                    <a:pt x="124954" y="292261"/>
                    <a:pt x="119326" y="292237"/>
                  </a:cubicBezTo>
                  <a:lnTo>
                    <a:pt x="102342" y="291868"/>
                  </a:lnTo>
                  <a:lnTo>
                    <a:pt x="102318" y="291868"/>
                  </a:lnTo>
                  <a:lnTo>
                    <a:pt x="85998" y="291203"/>
                  </a:lnTo>
                  <a:lnTo>
                    <a:pt x="85973" y="291203"/>
                  </a:lnTo>
                  <a:cubicBezTo>
                    <a:pt x="80590" y="290982"/>
                    <a:pt x="75232" y="290908"/>
                    <a:pt x="69824" y="290859"/>
                  </a:cubicBezTo>
                  <a:lnTo>
                    <a:pt x="69800" y="290883"/>
                  </a:lnTo>
                  <a:lnTo>
                    <a:pt x="69800" y="290859"/>
                  </a:lnTo>
                  <a:cubicBezTo>
                    <a:pt x="64638" y="290736"/>
                    <a:pt x="59502" y="291080"/>
                    <a:pt x="54316" y="291646"/>
                  </a:cubicBezTo>
                  <a:lnTo>
                    <a:pt x="54218" y="291671"/>
                  </a:lnTo>
                  <a:cubicBezTo>
                    <a:pt x="49523" y="292409"/>
                    <a:pt x="44926" y="292999"/>
                    <a:pt x="40748" y="294279"/>
                  </a:cubicBezTo>
                  <a:lnTo>
                    <a:pt x="40724" y="294279"/>
                  </a:lnTo>
                  <a:lnTo>
                    <a:pt x="40699" y="294279"/>
                  </a:lnTo>
                  <a:cubicBezTo>
                    <a:pt x="35513" y="295706"/>
                    <a:pt x="30352" y="297329"/>
                    <a:pt x="25239" y="299052"/>
                  </a:cubicBezTo>
                  <a:cubicBezTo>
                    <a:pt x="20520" y="300676"/>
                    <a:pt x="15850" y="302595"/>
                    <a:pt x="11205" y="304587"/>
                  </a:cubicBezTo>
                  <a:lnTo>
                    <a:pt x="11180" y="304612"/>
                  </a:lnTo>
                  <a:lnTo>
                    <a:pt x="4397" y="307688"/>
                  </a:lnTo>
                  <a:lnTo>
                    <a:pt x="3979" y="307860"/>
                  </a:lnTo>
                  <a:lnTo>
                    <a:pt x="3512" y="307958"/>
                  </a:lnTo>
                  <a:lnTo>
                    <a:pt x="1250" y="308179"/>
                  </a:lnTo>
                  <a:lnTo>
                    <a:pt x="-225" y="302988"/>
                  </a:lnTo>
                  <a:cubicBezTo>
                    <a:pt x="2086" y="301906"/>
                    <a:pt x="4397" y="300848"/>
                    <a:pt x="6732" y="299814"/>
                  </a:cubicBezTo>
                  <a:lnTo>
                    <a:pt x="6756" y="299790"/>
                  </a:lnTo>
                  <a:cubicBezTo>
                    <a:pt x="11475" y="297772"/>
                    <a:pt x="16268" y="295804"/>
                    <a:pt x="21208" y="294107"/>
                  </a:cubicBezTo>
                  <a:cubicBezTo>
                    <a:pt x="26419" y="292360"/>
                    <a:pt x="31678" y="290711"/>
                    <a:pt x="36987" y="289235"/>
                  </a:cubicBezTo>
                  <a:lnTo>
                    <a:pt x="37012" y="289235"/>
                  </a:lnTo>
                  <a:cubicBezTo>
                    <a:pt x="43083" y="287710"/>
                    <a:pt x="49277" y="286135"/>
                    <a:pt x="55741" y="285397"/>
                  </a:cubicBezTo>
                  <a:cubicBezTo>
                    <a:pt x="61148" y="284807"/>
                    <a:pt x="66556" y="284462"/>
                    <a:pt x="72061" y="284586"/>
                  </a:cubicBezTo>
                  <a:lnTo>
                    <a:pt x="72086" y="284561"/>
                  </a:lnTo>
                  <a:cubicBezTo>
                    <a:pt x="77493" y="284610"/>
                    <a:pt x="82925" y="284709"/>
                    <a:pt x="88381" y="284954"/>
                  </a:cubicBezTo>
                  <a:lnTo>
                    <a:pt x="88381" y="284929"/>
                  </a:lnTo>
                  <a:lnTo>
                    <a:pt x="104751" y="285619"/>
                  </a:lnTo>
                  <a:lnTo>
                    <a:pt x="104751" y="285594"/>
                  </a:lnTo>
                  <a:cubicBezTo>
                    <a:pt x="110355" y="285767"/>
                    <a:pt x="115959" y="285914"/>
                    <a:pt x="121562" y="285963"/>
                  </a:cubicBezTo>
                  <a:cubicBezTo>
                    <a:pt x="127166" y="285987"/>
                    <a:pt x="132622" y="285914"/>
                    <a:pt x="138128" y="285594"/>
                  </a:cubicBezTo>
                  <a:lnTo>
                    <a:pt x="138202" y="285569"/>
                  </a:lnTo>
                  <a:cubicBezTo>
                    <a:pt x="143093" y="285176"/>
                    <a:pt x="147960" y="284536"/>
                    <a:pt x="152826" y="283749"/>
                  </a:cubicBezTo>
                  <a:cubicBezTo>
                    <a:pt x="157004" y="283060"/>
                    <a:pt x="161158" y="282272"/>
                    <a:pt x="165214" y="281337"/>
                  </a:cubicBezTo>
                  <a:lnTo>
                    <a:pt x="165312" y="281313"/>
                  </a:lnTo>
                  <a:cubicBezTo>
                    <a:pt x="169711" y="280156"/>
                    <a:pt x="173964" y="278853"/>
                    <a:pt x="177823" y="276909"/>
                  </a:cubicBezTo>
                  <a:cubicBezTo>
                    <a:pt x="181706" y="274990"/>
                    <a:pt x="185737" y="272751"/>
                    <a:pt x="189448" y="270365"/>
                  </a:cubicBezTo>
                  <a:cubicBezTo>
                    <a:pt x="193160" y="267953"/>
                    <a:pt x="196674" y="265518"/>
                    <a:pt x="199943" y="262812"/>
                  </a:cubicBezTo>
                  <a:cubicBezTo>
                    <a:pt x="203016" y="260302"/>
                    <a:pt x="205940" y="257669"/>
                    <a:pt x="208718" y="254890"/>
                  </a:cubicBezTo>
                  <a:cubicBezTo>
                    <a:pt x="211495" y="252109"/>
                    <a:pt x="214150" y="249256"/>
                    <a:pt x="216558" y="246254"/>
                  </a:cubicBezTo>
                  <a:lnTo>
                    <a:pt x="216558" y="246278"/>
                  </a:lnTo>
                  <a:cubicBezTo>
                    <a:pt x="218869" y="243350"/>
                    <a:pt x="220933" y="240398"/>
                    <a:pt x="222482" y="237224"/>
                  </a:cubicBezTo>
                  <a:cubicBezTo>
                    <a:pt x="224031" y="234075"/>
                    <a:pt x="225456" y="230730"/>
                    <a:pt x="226488" y="227334"/>
                  </a:cubicBezTo>
                  <a:cubicBezTo>
                    <a:pt x="227569" y="223668"/>
                    <a:pt x="228455" y="220003"/>
                    <a:pt x="228897" y="216336"/>
                  </a:cubicBezTo>
                  <a:cubicBezTo>
                    <a:pt x="229340" y="212253"/>
                    <a:pt x="229487" y="208168"/>
                    <a:pt x="229265" y="204084"/>
                  </a:cubicBezTo>
                  <a:cubicBezTo>
                    <a:pt x="228971" y="199435"/>
                    <a:pt x="228528" y="194834"/>
                    <a:pt x="227766" y="190331"/>
                  </a:cubicBezTo>
                  <a:lnTo>
                    <a:pt x="227766" y="190307"/>
                  </a:lnTo>
                  <a:cubicBezTo>
                    <a:pt x="226857" y="185189"/>
                    <a:pt x="225825" y="180096"/>
                    <a:pt x="224522" y="175127"/>
                  </a:cubicBezTo>
                  <a:cubicBezTo>
                    <a:pt x="223022" y="169541"/>
                    <a:pt x="221450" y="164030"/>
                    <a:pt x="219459" y="158692"/>
                  </a:cubicBezTo>
                  <a:lnTo>
                    <a:pt x="219459" y="158667"/>
                  </a:lnTo>
                  <a:cubicBezTo>
                    <a:pt x="217370" y="152861"/>
                    <a:pt x="215157" y="147128"/>
                    <a:pt x="212700" y="141544"/>
                  </a:cubicBezTo>
                  <a:lnTo>
                    <a:pt x="212675" y="141519"/>
                  </a:lnTo>
                  <a:cubicBezTo>
                    <a:pt x="210119" y="135910"/>
                    <a:pt x="207341" y="130423"/>
                    <a:pt x="204171" y="125183"/>
                  </a:cubicBezTo>
                  <a:cubicBezTo>
                    <a:pt x="200927" y="119868"/>
                    <a:pt x="197560" y="114677"/>
                    <a:pt x="193823" y="109781"/>
                  </a:cubicBezTo>
                  <a:cubicBezTo>
                    <a:pt x="189989" y="104738"/>
                    <a:pt x="185983" y="99890"/>
                    <a:pt x="181583" y="95437"/>
                  </a:cubicBezTo>
                  <a:lnTo>
                    <a:pt x="181583" y="95413"/>
                  </a:lnTo>
                  <a:cubicBezTo>
                    <a:pt x="177011" y="90739"/>
                    <a:pt x="172366" y="86162"/>
                    <a:pt x="167549" y="81783"/>
                  </a:cubicBezTo>
                  <a:lnTo>
                    <a:pt x="167549" y="81758"/>
                  </a:lnTo>
                  <a:cubicBezTo>
                    <a:pt x="162510" y="77207"/>
                    <a:pt x="157373" y="72803"/>
                    <a:pt x="152015" y="68768"/>
                  </a:cubicBezTo>
                  <a:cubicBezTo>
                    <a:pt x="146461" y="64585"/>
                    <a:pt x="140832" y="60550"/>
                    <a:pt x="135032" y="56835"/>
                  </a:cubicBezTo>
                  <a:cubicBezTo>
                    <a:pt x="128837" y="52825"/>
                    <a:pt x="122693" y="48815"/>
                    <a:pt x="116475" y="44977"/>
                  </a:cubicBezTo>
                  <a:lnTo>
                    <a:pt x="97426" y="33413"/>
                  </a:lnTo>
                  <a:cubicBezTo>
                    <a:pt x="91331" y="29723"/>
                    <a:pt x="85235" y="26033"/>
                    <a:pt x="79091" y="22539"/>
                  </a:cubicBezTo>
                  <a:lnTo>
                    <a:pt x="79091" y="22563"/>
                  </a:lnTo>
                  <a:cubicBezTo>
                    <a:pt x="73585" y="19439"/>
                    <a:pt x="68030" y="16388"/>
                    <a:pt x="62353" y="13731"/>
                  </a:cubicBezTo>
                  <a:lnTo>
                    <a:pt x="62328" y="13731"/>
                  </a:lnTo>
                  <a:cubicBezTo>
                    <a:pt x="58371" y="11812"/>
                    <a:pt x="54316" y="9967"/>
                    <a:pt x="50260" y="7900"/>
                  </a:cubicBezTo>
                  <a:cubicBezTo>
                    <a:pt x="48564" y="7039"/>
                    <a:pt x="47065" y="6276"/>
                    <a:pt x="45640" y="5908"/>
                  </a:cubicBezTo>
                  <a:lnTo>
                    <a:pt x="37282" y="3669"/>
                  </a:lnTo>
                  <a:lnTo>
                    <a:pt x="45394" y="667"/>
                  </a:lnTo>
                  <a:lnTo>
                    <a:pt x="47556" y="-121"/>
                  </a:lnTo>
                  <a:lnTo>
                    <a:pt x="48416" y="-441"/>
                  </a:lnTo>
                  <a:close/>
                </a:path>
              </a:pathLst>
            </a:custGeom>
            <a:solidFill>
              <a:srgbClr val="8C5124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E1C01DF-4072-C24D-9AE2-268EF8CFFDF8}"/>
                </a:ext>
              </a:extLst>
            </p:cNvPr>
            <p:cNvSpPr/>
            <p:nvPr/>
          </p:nvSpPr>
          <p:spPr>
            <a:xfrm>
              <a:off x="4384183" y="2362213"/>
              <a:ext cx="451298" cy="374477"/>
            </a:xfrm>
            <a:custGeom>
              <a:avLst/>
              <a:gdLst>
                <a:gd name="connsiteX0" fmla="*/ 168779 w 451298"/>
                <a:gd name="connsiteY0" fmla="*/ 134360 h 374477"/>
                <a:gd name="connsiteX1" fmla="*/ 212307 w 451298"/>
                <a:gd name="connsiteY1" fmla="*/ 256145 h 374477"/>
                <a:gd name="connsiteX2" fmla="*/ 126209 w 451298"/>
                <a:gd name="connsiteY2" fmla="*/ 321860 h 374477"/>
                <a:gd name="connsiteX3" fmla="*/ 94035 w 451298"/>
                <a:gd name="connsiteY3" fmla="*/ 372763 h 374477"/>
                <a:gd name="connsiteX4" fmla="*/ 97525 w 451298"/>
                <a:gd name="connsiteY4" fmla="*/ 240719 h 374477"/>
                <a:gd name="connsiteX5" fmla="*/ 56922 w 451298"/>
                <a:gd name="connsiteY5" fmla="*/ 323976 h 374477"/>
                <a:gd name="connsiteX6" fmla="*/ 85801 w 451298"/>
                <a:gd name="connsiteY6" fmla="*/ 183493 h 374477"/>
                <a:gd name="connsiteX7" fmla="*/ 81647 w 451298"/>
                <a:gd name="connsiteY7" fmla="*/ 169937 h 374477"/>
                <a:gd name="connsiteX8" fmla="*/ 2456 w 451298"/>
                <a:gd name="connsiteY8" fmla="*/ 223768 h 374477"/>
                <a:gd name="connsiteX9" fmla="*/ 157546 w 451298"/>
                <a:gd name="connsiteY9" fmla="*/ 35112 h 374477"/>
                <a:gd name="connsiteX10" fmla="*/ 441871 w 451298"/>
                <a:gd name="connsiteY10" fmla="*/ 121173 h 374477"/>
                <a:gd name="connsiteX11" fmla="*/ 267068 w 451298"/>
                <a:gd name="connsiteY11" fmla="*/ 200272 h 374477"/>
                <a:gd name="connsiteX12" fmla="*/ 168779 w 451298"/>
                <a:gd name="connsiteY12" fmla="*/ 134360 h 37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1298" h="374477">
                  <a:moveTo>
                    <a:pt x="168779" y="134360"/>
                  </a:moveTo>
                  <a:cubicBezTo>
                    <a:pt x="122473" y="195203"/>
                    <a:pt x="176054" y="245049"/>
                    <a:pt x="212307" y="256145"/>
                  </a:cubicBezTo>
                  <a:cubicBezTo>
                    <a:pt x="154572" y="341025"/>
                    <a:pt x="123087" y="358248"/>
                    <a:pt x="126209" y="321860"/>
                  </a:cubicBezTo>
                  <a:cubicBezTo>
                    <a:pt x="126725" y="315807"/>
                    <a:pt x="98508" y="383982"/>
                    <a:pt x="94035" y="372763"/>
                  </a:cubicBezTo>
                  <a:cubicBezTo>
                    <a:pt x="88063" y="357854"/>
                    <a:pt x="104628" y="261828"/>
                    <a:pt x="97525" y="240719"/>
                  </a:cubicBezTo>
                  <a:cubicBezTo>
                    <a:pt x="94576" y="231911"/>
                    <a:pt x="65720" y="328011"/>
                    <a:pt x="56922" y="323976"/>
                  </a:cubicBezTo>
                  <a:cubicBezTo>
                    <a:pt x="30548" y="311871"/>
                    <a:pt x="82090" y="193186"/>
                    <a:pt x="85801" y="183493"/>
                  </a:cubicBezTo>
                  <a:cubicBezTo>
                    <a:pt x="91921" y="167550"/>
                    <a:pt x="75281" y="187257"/>
                    <a:pt x="81647" y="169937"/>
                  </a:cubicBezTo>
                  <a:cubicBezTo>
                    <a:pt x="57118" y="164426"/>
                    <a:pt x="8330" y="231247"/>
                    <a:pt x="2456" y="223768"/>
                  </a:cubicBezTo>
                  <a:cubicBezTo>
                    <a:pt x="-18338" y="197295"/>
                    <a:pt x="86465" y="70344"/>
                    <a:pt x="157546" y="35112"/>
                  </a:cubicBezTo>
                  <a:cubicBezTo>
                    <a:pt x="348005" y="-59240"/>
                    <a:pt x="489184" y="56763"/>
                    <a:pt x="441871" y="121173"/>
                  </a:cubicBezTo>
                  <a:cubicBezTo>
                    <a:pt x="368356" y="221234"/>
                    <a:pt x="328514" y="346979"/>
                    <a:pt x="267068" y="200272"/>
                  </a:cubicBezTo>
                  <a:cubicBezTo>
                    <a:pt x="255295" y="125971"/>
                    <a:pt x="233444" y="85745"/>
                    <a:pt x="168779" y="134360"/>
                  </a:cubicBezTo>
                  <a:close/>
                </a:path>
              </a:pathLst>
            </a:custGeom>
            <a:solidFill>
              <a:srgbClr val="ECECEC"/>
            </a:solidFill>
            <a:ln w="9195" cap="flat">
              <a:solidFill>
                <a:srgbClr val="DFD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0205FA1-4857-B44A-81AF-FAB2777D3038}"/>
                </a:ext>
              </a:extLst>
            </p:cNvPr>
            <p:cNvSpPr/>
            <p:nvPr/>
          </p:nvSpPr>
          <p:spPr>
            <a:xfrm>
              <a:off x="4601237" y="2660672"/>
              <a:ext cx="615593" cy="241453"/>
            </a:xfrm>
            <a:custGeom>
              <a:avLst/>
              <a:gdLst>
                <a:gd name="connsiteX0" fmla="*/ 509166 w 615593"/>
                <a:gd name="connsiteY0" fmla="*/ 125478 h 241453"/>
                <a:gd name="connsiteX1" fmla="*/ 615369 w 615593"/>
                <a:gd name="connsiteY1" fmla="*/ 240989 h 241453"/>
                <a:gd name="connsiteX2" fmla="*/ 19414 w 615593"/>
                <a:gd name="connsiteY2" fmla="*/ 109511 h 241453"/>
                <a:gd name="connsiteX3" fmla="*/ -225 w 615593"/>
                <a:gd name="connsiteY3" fmla="*/ -465 h 241453"/>
                <a:gd name="connsiteX4" fmla="*/ 509191 w 615593"/>
                <a:gd name="connsiteY4" fmla="*/ 125478 h 2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593" h="241453">
                  <a:moveTo>
                    <a:pt x="509166" y="125478"/>
                  </a:moveTo>
                  <a:lnTo>
                    <a:pt x="615369" y="240989"/>
                  </a:lnTo>
                  <a:cubicBezTo>
                    <a:pt x="420216" y="222044"/>
                    <a:pt x="199108" y="185976"/>
                    <a:pt x="19414" y="109511"/>
                  </a:cubicBezTo>
                  <a:lnTo>
                    <a:pt x="-225" y="-465"/>
                  </a:lnTo>
                  <a:cubicBezTo>
                    <a:pt x="160568" y="67661"/>
                    <a:pt x="343728" y="133942"/>
                    <a:pt x="509191" y="125478"/>
                  </a:cubicBezTo>
                  <a:close/>
                </a:path>
              </a:pathLst>
            </a:custGeom>
            <a:solidFill>
              <a:srgbClr val="000000">
                <a:alpha val="38000"/>
              </a:srgbClr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4C1ED469-243F-CB44-9B14-94DE8BB768EB}"/>
                </a:ext>
              </a:extLst>
            </p:cNvPr>
            <p:cNvSpPr/>
            <p:nvPr/>
          </p:nvSpPr>
          <p:spPr>
            <a:xfrm>
              <a:off x="4597035" y="2671006"/>
              <a:ext cx="615618" cy="241452"/>
            </a:xfrm>
            <a:custGeom>
              <a:avLst/>
              <a:gdLst>
                <a:gd name="connsiteX0" fmla="*/ 509190 w 615618"/>
                <a:gd name="connsiteY0" fmla="*/ 125478 h 241452"/>
                <a:gd name="connsiteX1" fmla="*/ 615394 w 615618"/>
                <a:gd name="connsiteY1" fmla="*/ 240988 h 241452"/>
                <a:gd name="connsiteX2" fmla="*/ 931 w 615618"/>
                <a:gd name="connsiteY2" fmla="*/ 101293 h 241452"/>
                <a:gd name="connsiteX3" fmla="*/ -225 w 615618"/>
                <a:gd name="connsiteY3" fmla="*/ -465 h 241452"/>
                <a:gd name="connsiteX4" fmla="*/ 509190 w 615618"/>
                <a:gd name="connsiteY4" fmla="*/ 125478 h 24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18" h="241452">
                  <a:moveTo>
                    <a:pt x="509190" y="125478"/>
                  </a:moveTo>
                  <a:lnTo>
                    <a:pt x="615394" y="240988"/>
                  </a:lnTo>
                  <a:cubicBezTo>
                    <a:pt x="420240" y="222045"/>
                    <a:pt x="180649" y="177734"/>
                    <a:pt x="931" y="101293"/>
                  </a:cubicBezTo>
                  <a:lnTo>
                    <a:pt x="-225" y="-465"/>
                  </a:lnTo>
                  <a:cubicBezTo>
                    <a:pt x="160568" y="67661"/>
                    <a:pt x="343727" y="133941"/>
                    <a:pt x="509190" y="125478"/>
                  </a:cubicBezTo>
                  <a:close/>
                </a:path>
              </a:pathLst>
            </a:custGeom>
            <a:solidFill>
              <a:srgbClr val="FFFFFF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30424905-C1EF-F942-AB48-E32DDDED64C0}"/>
                </a:ext>
              </a:extLst>
            </p:cNvPr>
            <p:cNvSpPr/>
            <p:nvPr/>
          </p:nvSpPr>
          <p:spPr>
            <a:xfrm>
              <a:off x="5277614" y="2549122"/>
              <a:ext cx="272870" cy="350961"/>
            </a:xfrm>
            <a:custGeom>
              <a:avLst/>
              <a:gdLst>
                <a:gd name="connsiteX0" fmla="*/ 52275 w 272870"/>
                <a:gd name="connsiteY0" fmla="*/ 185854 h 350961"/>
                <a:gd name="connsiteX1" fmla="*/ -225 w 272870"/>
                <a:gd name="connsiteY1" fmla="*/ 350497 h 350961"/>
                <a:gd name="connsiteX2" fmla="*/ 272646 w 272870"/>
                <a:gd name="connsiteY2" fmla="*/ 105894 h 350961"/>
                <a:gd name="connsiteX3" fmla="*/ 264732 w 272870"/>
                <a:gd name="connsiteY3" fmla="*/ -465 h 350961"/>
                <a:gd name="connsiteX4" fmla="*/ 52275 w 272870"/>
                <a:gd name="connsiteY4" fmla="*/ 185854 h 35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70" h="350961">
                  <a:moveTo>
                    <a:pt x="52275" y="185854"/>
                  </a:moveTo>
                  <a:lnTo>
                    <a:pt x="-225" y="350497"/>
                  </a:lnTo>
                  <a:cubicBezTo>
                    <a:pt x="111607" y="282691"/>
                    <a:pt x="211544" y="207061"/>
                    <a:pt x="272646" y="105894"/>
                  </a:cubicBezTo>
                  <a:lnTo>
                    <a:pt x="264732" y="-465"/>
                  </a:lnTo>
                  <a:cubicBezTo>
                    <a:pt x="201860" y="71622"/>
                    <a:pt x="143191" y="144004"/>
                    <a:pt x="52275" y="185854"/>
                  </a:cubicBezTo>
                  <a:close/>
                </a:path>
              </a:pathLst>
            </a:custGeom>
            <a:solidFill>
              <a:srgbClr val="000000">
                <a:alpha val="33000"/>
              </a:srgbClr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9D0F724-7555-C04C-87F9-1DCEF1F2195C}"/>
                </a:ext>
              </a:extLst>
            </p:cNvPr>
            <p:cNvSpPr/>
            <p:nvPr/>
          </p:nvSpPr>
          <p:spPr>
            <a:xfrm>
              <a:off x="5292116" y="2555273"/>
              <a:ext cx="288527" cy="350961"/>
            </a:xfrm>
            <a:custGeom>
              <a:avLst/>
              <a:gdLst>
                <a:gd name="connsiteX0" fmla="*/ 52275 w 288527"/>
                <a:gd name="connsiteY0" fmla="*/ 185854 h 350961"/>
                <a:gd name="connsiteX1" fmla="*/ -225 w 288527"/>
                <a:gd name="connsiteY1" fmla="*/ 350497 h 350961"/>
                <a:gd name="connsiteX2" fmla="*/ 288302 w 288527"/>
                <a:gd name="connsiteY2" fmla="*/ 101171 h 350961"/>
                <a:gd name="connsiteX3" fmla="*/ 264732 w 288527"/>
                <a:gd name="connsiteY3" fmla="*/ -465 h 350961"/>
                <a:gd name="connsiteX4" fmla="*/ 52275 w 288527"/>
                <a:gd name="connsiteY4" fmla="*/ 185854 h 35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527" h="350961">
                  <a:moveTo>
                    <a:pt x="52275" y="185854"/>
                  </a:moveTo>
                  <a:lnTo>
                    <a:pt x="-225" y="350497"/>
                  </a:lnTo>
                  <a:cubicBezTo>
                    <a:pt x="111607" y="282691"/>
                    <a:pt x="227225" y="202362"/>
                    <a:pt x="288302" y="101171"/>
                  </a:cubicBezTo>
                  <a:lnTo>
                    <a:pt x="264732" y="-465"/>
                  </a:lnTo>
                  <a:cubicBezTo>
                    <a:pt x="201836" y="71622"/>
                    <a:pt x="143191" y="144004"/>
                    <a:pt x="52275" y="185854"/>
                  </a:cubicBezTo>
                  <a:close/>
                </a:path>
              </a:pathLst>
            </a:custGeom>
            <a:solidFill>
              <a:srgbClr val="FFFFFF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18A1CFF-CAA8-5F4D-BBC5-F8387E12893F}"/>
                </a:ext>
              </a:extLst>
            </p:cNvPr>
            <p:cNvSpPr/>
            <p:nvPr/>
          </p:nvSpPr>
          <p:spPr>
            <a:xfrm>
              <a:off x="5287274" y="2734211"/>
              <a:ext cx="162217" cy="137087"/>
            </a:xfrm>
            <a:custGeom>
              <a:avLst/>
              <a:gdLst>
                <a:gd name="connsiteX0" fmla="*/ 59821 w 162217"/>
                <a:gd name="connsiteY0" fmla="*/ -465 h 137087"/>
                <a:gd name="connsiteX1" fmla="*/ -225 w 162217"/>
                <a:gd name="connsiteY1" fmla="*/ 133448 h 137087"/>
                <a:gd name="connsiteX2" fmla="*/ 161993 w 162217"/>
                <a:gd name="connsiteY2" fmla="*/ 136623 h 13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17" h="137087">
                  <a:moveTo>
                    <a:pt x="59821" y="-465"/>
                  </a:moveTo>
                  <a:lnTo>
                    <a:pt x="-225" y="133448"/>
                  </a:lnTo>
                  <a:lnTo>
                    <a:pt x="161993" y="136623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03B0FC8-701C-C64F-934E-A11203F0FC71}"/>
                </a:ext>
              </a:extLst>
            </p:cNvPr>
            <p:cNvSpPr/>
            <p:nvPr/>
          </p:nvSpPr>
          <p:spPr>
            <a:xfrm>
              <a:off x="5036572" y="2789813"/>
              <a:ext cx="162218" cy="137088"/>
            </a:xfrm>
            <a:custGeom>
              <a:avLst/>
              <a:gdLst>
                <a:gd name="connsiteX0" fmla="*/ 59821 w 162218"/>
                <a:gd name="connsiteY0" fmla="*/ -465 h 137088"/>
                <a:gd name="connsiteX1" fmla="*/ -225 w 162218"/>
                <a:gd name="connsiteY1" fmla="*/ 133449 h 137088"/>
                <a:gd name="connsiteX2" fmla="*/ 161994 w 162218"/>
                <a:gd name="connsiteY2" fmla="*/ 136624 h 13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18" h="137088">
                  <a:moveTo>
                    <a:pt x="59821" y="-465"/>
                  </a:moveTo>
                  <a:lnTo>
                    <a:pt x="-225" y="133449"/>
                  </a:lnTo>
                  <a:lnTo>
                    <a:pt x="161994" y="136624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8D899A5C-B09D-A94D-93B7-3C86DB0B8F30}"/>
                </a:ext>
              </a:extLst>
            </p:cNvPr>
            <p:cNvSpPr/>
            <p:nvPr/>
          </p:nvSpPr>
          <p:spPr>
            <a:xfrm>
              <a:off x="5048862" y="2793996"/>
              <a:ext cx="162218" cy="137087"/>
            </a:xfrm>
            <a:custGeom>
              <a:avLst/>
              <a:gdLst>
                <a:gd name="connsiteX0" fmla="*/ 59821 w 162218"/>
                <a:gd name="connsiteY0" fmla="*/ -465 h 137087"/>
                <a:gd name="connsiteX1" fmla="*/ -225 w 162218"/>
                <a:gd name="connsiteY1" fmla="*/ 133450 h 137087"/>
                <a:gd name="connsiteX2" fmla="*/ 161994 w 162218"/>
                <a:gd name="connsiteY2" fmla="*/ 136623 h 13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18" h="137087">
                  <a:moveTo>
                    <a:pt x="59821" y="-465"/>
                  </a:moveTo>
                  <a:lnTo>
                    <a:pt x="-225" y="133450"/>
                  </a:lnTo>
                  <a:lnTo>
                    <a:pt x="161994" y="136623"/>
                  </a:lnTo>
                  <a:close/>
                </a:path>
              </a:pathLst>
            </a:custGeom>
            <a:solidFill>
              <a:srgbClr val="E6E6E6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7B1D427-7BCB-6F45-8473-493898C54146}"/>
                </a:ext>
              </a:extLst>
            </p:cNvPr>
            <p:cNvSpPr/>
            <p:nvPr/>
          </p:nvSpPr>
          <p:spPr>
            <a:xfrm>
              <a:off x="5279654" y="2747496"/>
              <a:ext cx="162218" cy="137087"/>
            </a:xfrm>
            <a:custGeom>
              <a:avLst/>
              <a:gdLst>
                <a:gd name="connsiteX0" fmla="*/ 59821 w 162218"/>
                <a:gd name="connsiteY0" fmla="*/ -465 h 137087"/>
                <a:gd name="connsiteX1" fmla="*/ -225 w 162218"/>
                <a:gd name="connsiteY1" fmla="*/ 133450 h 137087"/>
                <a:gd name="connsiteX2" fmla="*/ 161994 w 162218"/>
                <a:gd name="connsiteY2" fmla="*/ 136623 h 13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18" h="137087">
                  <a:moveTo>
                    <a:pt x="59821" y="-465"/>
                  </a:moveTo>
                  <a:lnTo>
                    <a:pt x="-225" y="133450"/>
                  </a:lnTo>
                  <a:lnTo>
                    <a:pt x="161994" y="136623"/>
                  </a:lnTo>
                  <a:close/>
                </a:path>
              </a:pathLst>
            </a:custGeom>
            <a:solidFill>
              <a:srgbClr val="E6E6E6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6B925841-5A00-994D-BDD7-4DCE5AF51A7E}"/>
                </a:ext>
              </a:extLst>
            </p:cNvPr>
            <p:cNvSpPr/>
            <p:nvPr/>
          </p:nvSpPr>
          <p:spPr>
            <a:xfrm rot="9963052" flipV="1">
              <a:off x="5260601" y="2949181"/>
              <a:ext cx="36968" cy="36636"/>
            </a:xfrm>
            <a:custGeom>
              <a:avLst/>
              <a:gdLst>
                <a:gd name="connsiteX0" fmla="*/ 37146 w 36968"/>
                <a:gd name="connsiteY0" fmla="*/ 18924 h 36636"/>
                <a:gd name="connsiteX1" fmla="*/ 18661 w 36968"/>
                <a:gd name="connsiteY1" fmla="*/ 37242 h 36636"/>
                <a:gd name="connsiteX2" fmla="*/ 177 w 36968"/>
                <a:gd name="connsiteY2" fmla="*/ 18924 h 36636"/>
                <a:gd name="connsiteX3" fmla="*/ 18661 w 36968"/>
                <a:gd name="connsiteY3" fmla="*/ 606 h 36636"/>
                <a:gd name="connsiteX4" fmla="*/ 37146 w 36968"/>
                <a:gd name="connsiteY4" fmla="*/ 18924 h 3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636">
                  <a:moveTo>
                    <a:pt x="37146" y="18924"/>
                  </a:moveTo>
                  <a:cubicBezTo>
                    <a:pt x="37146" y="29041"/>
                    <a:pt x="28870" y="37242"/>
                    <a:pt x="18661" y="37242"/>
                  </a:cubicBezTo>
                  <a:cubicBezTo>
                    <a:pt x="8452" y="37242"/>
                    <a:pt x="177" y="29041"/>
                    <a:pt x="177" y="18924"/>
                  </a:cubicBezTo>
                  <a:cubicBezTo>
                    <a:pt x="177" y="8807"/>
                    <a:pt x="8452" y="606"/>
                    <a:pt x="18661" y="606"/>
                  </a:cubicBezTo>
                  <a:cubicBezTo>
                    <a:pt x="28870" y="606"/>
                    <a:pt x="37146" y="8807"/>
                    <a:pt x="37146" y="18924"/>
                  </a:cubicBezTo>
                  <a:close/>
                </a:path>
              </a:pathLst>
            </a:custGeom>
            <a:solidFill>
              <a:srgbClr val="CCCCCC"/>
            </a:solidFill>
            <a:ln w="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193EE88-DA14-5943-AFD4-9A9E25E79D37}"/>
                </a:ext>
              </a:extLst>
            </p:cNvPr>
            <p:cNvSpPr/>
            <p:nvPr/>
          </p:nvSpPr>
          <p:spPr>
            <a:xfrm rot="9963052" flipV="1">
              <a:off x="5277315" y="3023482"/>
              <a:ext cx="36968" cy="36636"/>
            </a:xfrm>
            <a:custGeom>
              <a:avLst/>
              <a:gdLst>
                <a:gd name="connsiteX0" fmla="*/ 37146 w 36968"/>
                <a:gd name="connsiteY0" fmla="*/ 18927 h 36636"/>
                <a:gd name="connsiteX1" fmla="*/ 18662 w 36968"/>
                <a:gd name="connsiteY1" fmla="*/ 37245 h 36636"/>
                <a:gd name="connsiteX2" fmla="*/ 178 w 36968"/>
                <a:gd name="connsiteY2" fmla="*/ 18927 h 36636"/>
                <a:gd name="connsiteX3" fmla="*/ 18662 w 36968"/>
                <a:gd name="connsiteY3" fmla="*/ 609 h 36636"/>
                <a:gd name="connsiteX4" fmla="*/ 37146 w 36968"/>
                <a:gd name="connsiteY4" fmla="*/ 18927 h 3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636">
                  <a:moveTo>
                    <a:pt x="37146" y="18927"/>
                  </a:moveTo>
                  <a:cubicBezTo>
                    <a:pt x="37146" y="29044"/>
                    <a:pt x="28871" y="37245"/>
                    <a:pt x="18662" y="37245"/>
                  </a:cubicBezTo>
                  <a:cubicBezTo>
                    <a:pt x="8453" y="37245"/>
                    <a:pt x="178" y="29044"/>
                    <a:pt x="178" y="18927"/>
                  </a:cubicBezTo>
                  <a:cubicBezTo>
                    <a:pt x="178" y="8811"/>
                    <a:pt x="8453" y="609"/>
                    <a:pt x="18662" y="609"/>
                  </a:cubicBezTo>
                  <a:cubicBezTo>
                    <a:pt x="28871" y="609"/>
                    <a:pt x="37146" y="8811"/>
                    <a:pt x="37146" y="18927"/>
                  </a:cubicBezTo>
                  <a:close/>
                </a:path>
              </a:pathLst>
            </a:custGeom>
            <a:solidFill>
              <a:srgbClr val="CCCCCC"/>
            </a:solidFill>
            <a:ln w="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grpSp>
          <p:nvGrpSpPr>
            <p:cNvPr id="132" name="Graphic 2">
              <a:extLst>
                <a:ext uri="{FF2B5EF4-FFF2-40B4-BE49-F238E27FC236}">
                  <a16:creationId xmlns:a16="http://schemas.microsoft.com/office/drawing/2014/main" id="{60419364-0791-9741-A9A8-AAC4E95F816E}"/>
                </a:ext>
              </a:extLst>
            </p:cNvPr>
            <p:cNvGrpSpPr/>
            <p:nvPr/>
          </p:nvGrpSpPr>
          <p:grpSpPr>
            <a:xfrm>
              <a:off x="5049447" y="2861122"/>
              <a:ext cx="178890" cy="266056"/>
              <a:chOff x="5049447" y="2861122"/>
              <a:chExt cx="178890" cy="266056"/>
            </a:xfrm>
            <a:noFill/>
          </p:grpSpPr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7E6F4027-0E81-DD41-8659-BB40DEFF8E82}"/>
                  </a:ext>
                </a:extLst>
              </p:cNvPr>
              <p:cNvSpPr/>
              <p:nvPr/>
            </p:nvSpPr>
            <p:spPr>
              <a:xfrm rot="-1458811">
                <a:off x="5051333" y="2863047"/>
                <a:ext cx="11871" cy="11712"/>
              </a:xfrm>
              <a:custGeom>
                <a:avLst/>
                <a:gdLst>
                  <a:gd name="connsiteX0" fmla="*/ 12039 w 11871"/>
                  <a:gd name="connsiteY0" fmla="*/ 6458 h 11712"/>
                  <a:gd name="connsiteX1" fmla="*/ 6104 w 11871"/>
                  <a:gd name="connsiteY1" fmla="*/ 12315 h 11712"/>
                  <a:gd name="connsiteX2" fmla="*/ 168 w 11871"/>
                  <a:gd name="connsiteY2" fmla="*/ 6458 h 11712"/>
                  <a:gd name="connsiteX3" fmla="*/ 6104 w 11871"/>
                  <a:gd name="connsiteY3" fmla="*/ 602 h 11712"/>
                  <a:gd name="connsiteX4" fmla="*/ 12039 w 11871"/>
                  <a:gd name="connsiteY4" fmla="*/ 6458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1" h="11712">
                    <a:moveTo>
                      <a:pt x="12039" y="6458"/>
                    </a:moveTo>
                    <a:cubicBezTo>
                      <a:pt x="12039" y="9693"/>
                      <a:pt x="9382" y="12315"/>
                      <a:pt x="6104" y="12315"/>
                    </a:cubicBezTo>
                    <a:cubicBezTo>
                      <a:pt x="2825" y="12315"/>
                      <a:pt x="168" y="9693"/>
                      <a:pt x="168" y="6458"/>
                    </a:cubicBezTo>
                    <a:cubicBezTo>
                      <a:pt x="168" y="3224"/>
                      <a:pt x="2825" y="602"/>
                      <a:pt x="6104" y="602"/>
                    </a:cubicBezTo>
                    <a:cubicBezTo>
                      <a:pt x="9382" y="602"/>
                      <a:pt x="12039" y="3224"/>
                      <a:pt x="12039" y="6458"/>
                    </a:cubicBezTo>
                    <a:close/>
                  </a:path>
                </a:pathLst>
              </a:custGeom>
              <a:noFill/>
              <a:ln w="620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80D9FD0E-855F-F04B-9A33-2810CD9EFDD7}"/>
                  </a:ext>
                </a:extLst>
              </p:cNvPr>
              <p:cNvSpPr/>
              <p:nvPr/>
            </p:nvSpPr>
            <p:spPr>
              <a:xfrm rot="-1458811">
                <a:off x="5067309" y="2868952"/>
                <a:ext cx="11871" cy="11712"/>
              </a:xfrm>
              <a:custGeom>
                <a:avLst/>
                <a:gdLst>
                  <a:gd name="connsiteX0" fmla="*/ 12040 w 11871"/>
                  <a:gd name="connsiteY0" fmla="*/ 6459 h 11712"/>
                  <a:gd name="connsiteX1" fmla="*/ 6104 w 11871"/>
                  <a:gd name="connsiteY1" fmla="*/ 12315 h 11712"/>
                  <a:gd name="connsiteX2" fmla="*/ 169 w 11871"/>
                  <a:gd name="connsiteY2" fmla="*/ 6459 h 11712"/>
                  <a:gd name="connsiteX3" fmla="*/ 6104 w 11871"/>
                  <a:gd name="connsiteY3" fmla="*/ 602 h 11712"/>
                  <a:gd name="connsiteX4" fmla="*/ 12040 w 11871"/>
                  <a:gd name="connsiteY4" fmla="*/ 6459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1" h="11712">
                    <a:moveTo>
                      <a:pt x="12040" y="6459"/>
                    </a:moveTo>
                    <a:cubicBezTo>
                      <a:pt x="12040" y="9693"/>
                      <a:pt x="9382" y="12315"/>
                      <a:pt x="6104" y="12315"/>
                    </a:cubicBezTo>
                    <a:cubicBezTo>
                      <a:pt x="2826" y="12315"/>
                      <a:pt x="169" y="9693"/>
                      <a:pt x="169" y="6459"/>
                    </a:cubicBezTo>
                    <a:cubicBezTo>
                      <a:pt x="169" y="3224"/>
                      <a:pt x="2826" y="602"/>
                      <a:pt x="6104" y="602"/>
                    </a:cubicBezTo>
                    <a:cubicBezTo>
                      <a:pt x="9382" y="602"/>
                      <a:pt x="12040" y="3224"/>
                      <a:pt x="12040" y="6459"/>
                    </a:cubicBezTo>
                    <a:close/>
                  </a:path>
                </a:pathLst>
              </a:custGeom>
              <a:noFill/>
              <a:ln w="620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A29628EE-AECF-814E-8088-6EC9BB7F06A8}"/>
                  </a:ext>
                </a:extLst>
              </p:cNvPr>
              <p:cNvSpPr/>
              <p:nvPr/>
            </p:nvSpPr>
            <p:spPr>
              <a:xfrm rot="-1458811">
                <a:off x="5082547" y="2876087"/>
                <a:ext cx="11871" cy="11712"/>
              </a:xfrm>
              <a:custGeom>
                <a:avLst/>
                <a:gdLst>
                  <a:gd name="connsiteX0" fmla="*/ 12040 w 11871"/>
                  <a:gd name="connsiteY0" fmla="*/ 6459 h 11712"/>
                  <a:gd name="connsiteX1" fmla="*/ 6105 w 11871"/>
                  <a:gd name="connsiteY1" fmla="*/ 12315 h 11712"/>
                  <a:gd name="connsiteX2" fmla="*/ 169 w 11871"/>
                  <a:gd name="connsiteY2" fmla="*/ 6459 h 11712"/>
                  <a:gd name="connsiteX3" fmla="*/ 6105 w 11871"/>
                  <a:gd name="connsiteY3" fmla="*/ 603 h 11712"/>
                  <a:gd name="connsiteX4" fmla="*/ 12040 w 11871"/>
                  <a:gd name="connsiteY4" fmla="*/ 6459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1" h="11712">
                    <a:moveTo>
                      <a:pt x="12040" y="6459"/>
                    </a:moveTo>
                    <a:cubicBezTo>
                      <a:pt x="12040" y="9693"/>
                      <a:pt x="9383" y="12315"/>
                      <a:pt x="6105" y="12315"/>
                    </a:cubicBezTo>
                    <a:cubicBezTo>
                      <a:pt x="2827" y="12315"/>
                      <a:pt x="169" y="9693"/>
                      <a:pt x="169" y="6459"/>
                    </a:cubicBezTo>
                    <a:cubicBezTo>
                      <a:pt x="169" y="3225"/>
                      <a:pt x="2827" y="603"/>
                      <a:pt x="6105" y="603"/>
                    </a:cubicBezTo>
                    <a:cubicBezTo>
                      <a:pt x="9383" y="603"/>
                      <a:pt x="12040" y="3225"/>
                      <a:pt x="12040" y="6459"/>
                    </a:cubicBezTo>
                    <a:close/>
                  </a:path>
                </a:pathLst>
              </a:custGeom>
              <a:noFill/>
              <a:ln w="620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6F96A5AD-F26E-D54E-8F5D-C717E53B9D76}"/>
                  </a:ext>
                </a:extLst>
              </p:cNvPr>
              <p:cNvSpPr/>
              <p:nvPr/>
            </p:nvSpPr>
            <p:spPr>
              <a:xfrm rot="-1458811">
                <a:off x="5097049" y="2884452"/>
                <a:ext cx="11871" cy="11712"/>
              </a:xfrm>
              <a:custGeom>
                <a:avLst/>
                <a:gdLst>
                  <a:gd name="connsiteX0" fmla="*/ 12041 w 11871"/>
                  <a:gd name="connsiteY0" fmla="*/ 6459 h 11712"/>
                  <a:gd name="connsiteX1" fmla="*/ 6105 w 11871"/>
                  <a:gd name="connsiteY1" fmla="*/ 12315 h 11712"/>
                  <a:gd name="connsiteX2" fmla="*/ 170 w 11871"/>
                  <a:gd name="connsiteY2" fmla="*/ 6459 h 11712"/>
                  <a:gd name="connsiteX3" fmla="*/ 6105 w 11871"/>
                  <a:gd name="connsiteY3" fmla="*/ 603 h 11712"/>
                  <a:gd name="connsiteX4" fmla="*/ 12041 w 11871"/>
                  <a:gd name="connsiteY4" fmla="*/ 6459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1" h="11712">
                    <a:moveTo>
                      <a:pt x="12041" y="6459"/>
                    </a:moveTo>
                    <a:cubicBezTo>
                      <a:pt x="12041" y="9694"/>
                      <a:pt x="9384" y="12315"/>
                      <a:pt x="6105" y="12315"/>
                    </a:cubicBezTo>
                    <a:cubicBezTo>
                      <a:pt x="2827" y="12315"/>
                      <a:pt x="170" y="9694"/>
                      <a:pt x="170" y="6459"/>
                    </a:cubicBezTo>
                    <a:cubicBezTo>
                      <a:pt x="170" y="3225"/>
                      <a:pt x="2827" y="603"/>
                      <a:pt x="6105" y="603"/>
                    </a:cubicBezTo>
                    <a:cubicBezTo>
                      <a:pt x="9384" y="603"/>
                      <a:pt x="12041" y="3225"/>
                      <a:pt x="12041" y="6459"/>
                    </a:cubicBezTo>
                    <a:close/>
                  </a:path>
                </a:pathLst>
              </a:custGeom>
              <a:noFill/>
              <a:ln w="620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0F74F947-1780-204A-A2AD-94DA1A7E655B}"/>
                  </a:ext>
                </a:extLst>
              </p:cNvPr>
              <p:cNvSpPr/>
              <p:nvPr/>
            </p:nvSpPr>
            <p:spPr>
              <a:xfrm rot="-1458811">
                <a:off x="5111796" y="2894047"/>
                <a:ext cx="11871" cy="11712"/>
              </a:xfrm>
              <a:custGeom>
                <a:avLst/>
                <a:gdLst>
                  <a:gd name="connsiteX0" fmla="*/ 12042 w 11871"/>
                  <a:gd name="connsiteY0" fmla="*/ 6460 h 11712"/>
                  <a:gd name="connsiteX1" fmla="*/ 6106 w 11871"/>
                  <a:gd name="connsiteY1" fmla="*/ 12316 h 11712"/>
                  <a:gd name="connsiteX2" fmla="*/ 170 w 11871"/>
                  <a:gd name="connsiteY2" fmla="*/ 6460 h 11712"/>
                  <a:gd name="connsiteX3" fmla="*/ 6106 w 11871"/>
                  <a:gd name="connsiteY3" fmla="*/ 603 h 11712"/>
                  <a:gd name="connsiteX4" fmla="*/ 12042 w 11871"/>
                  <a:gd name="connsiteY4" fmla="*/ 6460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1" h="11712">
                    <a:moveTo>
                      <a:pt x="12042" y="6460"/>
                    </a:moveTo>
                    <a:cubicBezTo>
                      <a:pt x="12042" y="9694"/>
                      <a:pt x="9384" y="12316"/>
                      <a:pt x="6106" y="12316"/>
                    </a:cubicBezTo>
                    <a:cubicBezTo>
                      <a:pt x="2828" y="12316"/>
                      <a:pt x="170" y="9694"/>
                      <a:pt x="170" y="6460"/>
                    </a:cubicBezTo>
                    <a:cubicBezTo>
                      <a:pt x="170" y="3225"/>
                      <a:pt x="2828" y="603"/>
                      <a:pt x="6106" y="603"/>
                    </a:cubicBezTo>
                    <a:cubicBezTo>
                      <a:pt x="9384" y="603"/>
                      <a:pt x="12042" y="3225"/>
                      <a:pt x="12042" y="6460"/>
                    </a:cubicBezTo>
                    <a:close/>
                  </a:path>
                </a:pathLst>
              </a:custGeom>
              <a:noFill/>
              <a:ln w="620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26193F2A-825D-8941-B17F-4524136645BE}"/>
                  </a:ext>
                </a:extLst>
              </p:cNvPr>
              <p:cNvSpPr/>
              <p:nvPr/>
            </p:nvSpPr>
            <p:spPr>
              <a:xfrm rot="-1458811">
                <a:off x="5162919" y="2941285"/>
                <a:ext cx="11871" cy="11712"/>
              </a:xfrm>
              <a:custGeom>
                <a:avLst/>
                <a:gdLst>
                  <a:gd name="connsiteX0" fmla="*/ 12044 w 11871"/>
                  <a:gd name="connsiteY0" fmla="*/ 6462 h 11712"/>
                  <a:gd name="connsiteX1" fmla="*/ 6108 w 11871"/>
                  <a:gd name="connsiteY1" fmla="*/ 12318 h 11712"/>
                  <a:gd name="connsiteX2" fmla="*/ 172 w 11871"/>
                  <a:gd name="connsiteY2" fmla="*/ 6462 h 11712"/>
                  <a:gd name="connsiteX3" fmla="*/ 6108 w 11871"/>
                  <a:gd name="connsiteY3" fmla="*/ 605 h 11712"/>
                  <a:gd name="connsiteX4" fmla="*/ 12044 w 11871"/>
                  <a:gd name="connsiteY4" fmla="*/ 6462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1" h="11712">
                    <a:moveTo>
                      <a:pt x="12044" y="6462"/>
                    </a:moveTo>
                    <a:cubicBezTo>
                      <a:pt x="12044" y="9696"/>
                      <a:pt x="9386" y="12318"/>
                      <a:pt x="6108" y="12318"/>
                    </a:cubicBezTo>
                    <a:cubicBezTo>
                      <a:pt x="2830" y="12318"/>
                      <a:pt x="172" y="9696"/>
                      <a:pt x="172" y="6462"/>
                    </a:cubicBezTo>
                    <a:cubicBezTo>
                      <a:pt x="172" y="3227"/>
                      <a:pt x="2830" y="605"/>
                      <a:pt x="6108" y="605"/>
                    </a:cubicBezTo>
                    <a:cubicBezTo>
                      <a:pt x="9386" y="605"/>
                      <a:pt x="12044" y="3227"/>
                      <a:pt x="12044" y="6462"/>
                    </a:cubicBezTo>
                    <a:close/>
                  </a:path>
                </a:pathLst>
              </a:custGeom>
              <a:noFill/>
              <a:ln w="620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35E282C9-C1D7-C54E-A561-6E799189993C}"/>
                  </a:ext>
                </a:extLst>
              </p:cNvPr>
              <p:cNvSpPr/>
              <p:nvPr/>
            </p:nvSpPr>
            <p:spPr>
              <a:xfrm rot="-1458811">
                <a:off x="5152350" y="2927753"/>
                <a:ext cx="11871" cy="11712"/>
              </a:xfrm>
              <a:custGeom>
                <a:avLst/>
                <a:gdLst>
                  <a:gd name="connsiteX0" fmla="*/ 12043 w 11871"/>
                  <a:gd name="connsiteY0" fmla="*/ 6461 h 11712"/>
                  <a:gd name="connsiteX1" fmla="*/ 6108 w 11871"/>
                  <a:gd name="connsiteY1" fmla="*/ 12317 h 11712"/>
                  <a:gd name="connsiteX2" fmla="*/ 172 w 11871"/>
                  <a:gd name="connsiteY2" fmla="*/ 6461 h 11712"/>
                  <a:gd name="connsiteX3" fmla="*/ 6108 w 11871"/>
                  <a:gd name="connsiteY3" fmla="*/ 605 h 11712"/>
                  <a:gd name="connsiteX4" fmla="*/ 12043 w 11871"/>
                  <a:gd name="connsiteY4" fmla="*/ 6461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1" h="11712">
                    <a:moveTo>
                      <a:pt x="12043" y="6461"/>
                    </a:moveTo>
                    <a:cubicBezTo>
                      <a:pt x="12043" y="9695"/>
                      <a:pt x="9386" y="12317"/>
                      <a:pt x="6108" y="12317"/>
                    </a:cubicBezTo>
                    <a:cubicBezTo>
                      <a:pt x="2829" y="12317"/>
                      <a:pt x="172" y="9695"/>
                      <a:pt x="172" y="6461"/>
                    </a:cubicBezTo>
                    <a:cubicBezTo>
                      <a:pt x="172" y="3227"/>
                      <a:pt x="2829" y="605"/>
                      <a:pt x="6108" y="605"/>
                    </a:cubicBezTo>
                    <a:cubicBezTo>
                      <a:pt x="9386" y="605"/>
                      <a:pt x="12043" y="3227"/>
                      <a:pt x="12043" y="6461"/>
                    </a:cubicBezTo>
                    <a:close/>
                  </a:path>
                </a:pathLst>
              </a:custGeom>
              <a:noFill/>
              <a:ln w="620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9F241309-F5EF-654F-920F-66DF328A8B5A}"/>
                  </a:ext>
                </a:extLst>
              </p:cNvPr>
              <p:cNvSpPr/>
              <p:nvPr/>
            </p:nvSpPr>
            <p:spPr>
              <a:xfrm rot="-1458811">
                <a:off x="5139570" y="2915698"/>
                <a:ext cx="11871" cy="11712"/>
              </a:xfrm>
              <a:custGeom>
                <a:avLst/>
                <a:gdLst>
                  <a:gd name="connsiteX0" fmla="*/ 12043 w 11871"/>
                  <a:gd name="connsiteY0" fmla="*/ 6460 h 11712"/>
                  <a:gd name="connsiteX1" fmla="*/ 6107 w 11871"/>
                  <a:gd name="connsiteY1" fmla="*/ 12317 h 11712"/>
                  <a:gd name="connsiteX2" fmla="*/ 172 w 11871"/>
                  <a:gd name="connsiteY2" fmla="*/ 6460 h 11712"/>
                  <a:gd name="connsiteX3" fmla="*/ 6107 w 11871"/>
                  <a:gd name="connsiteY3" fmla="*/ 604 h 11712"/>
                  <a:gd name="connsiteX4" fmla="*/ 12043 w 11871"/>
                  <a:gd name="connsiteY4" fmla="*/ 6460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1" h="11712">
                    <a:moveTo>
                      <a:pt x="12043" y="6460"/>
                    </a:moveTo>
                    <a:cubicBezTo>
                      <a:pt x="12043" y="9695"/>
                      <a:pt x="9385" y="12317"/>
                      <a:pt x="6107" y="12317"/>
                    </a:cubicBezTo>
                    <a:cubicBezTo>
                      <a:pt x="2829" y="12317"/>
                      <a:pt x="172" y="9695"/>
                      <a:pt x="172" y="6460"/>
                    </a:cubicBezTo>
                    <a:cubicBezTo>
                      <a:pt x="172" y="3226"/>
                      <a:pt x="2829" y="604"/>
                      <a:pt x="6107" y="604"/>
                    </a:cubicBezTo>
                    <a:cubicBezTo>
                      <a:pt x="9385" y="604"/>
                      <a:pt x="12043" y="3226"/>
                      <a:pt x="12043" y="6460"/>
                    </a:cubicBezTo>
                    <a:close/>
                  </a:path>
                </a:pathLst>
              </a:custGeom>
              <a:noFill/>
              <a:ln w="620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157D3063-68C0-4749-909B-0263793D6D45}"/>
                  </a:ext>
                </a:extLst>
              </p:cNvPr>
              <p:cNvSpPr/>
              <p:nvPr/>
            </p:nvSpPr>
            <p:spPr>
              <a:xfrm rot="-1458811">
                <a:off x="5125806" y="2904872"/>
                <a:ext cx="11871" cy="11712"/>
              </a:xfrm>
              <a:custGeom>
                <a:avLst/>
                <a:gdLst>
                  <a:gd name="connsiteX0" fmla="*/ 12042 w 11871"/>
                  <a:gd name="connsiteY0" fmla="*/ 6460 h 11712"/>
                  <a:gd name="connsiteX1" fmla="*/ 6107 w 11871"/>
                  <a:gd name="connsiteY1" fmla="*/ 12316 h 11712"/>
                  <a:gd name="connsiteX2" fmla="*/ 171 w 11871"/>
                  <a:gd name="connsiteY2" fmla="*/ 6460 h 11712"/>
                  <a:gd name="connsiteX3" fmla="*/ 6107 w 11871"/>
                  <a:gd name="connsiteY3" fmla="*/ 604 h 11712"/>
                  <a:gd name="connsiteX4" fmla="*/ 12042 w 11871"/>
                  <a:gd name="connsiteY4" fmla="*/ 6460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1" h="11712">
                    <a:moveTo>
                      <a:pt x="12042" y="6460"/>
                    </a:moveTo>
                    <a:cubicBezTo>
                      <a:pt x="12042" y="9694"/>
                      <a:pt x="9385" y="12316"/>
                      <a:pt x="6107" y="12316"/>
                    </a:cubicBezTo>
                    <a:cubicBezTo>
                      <a:pt x="2828" y="12316"/>
                      <a:pt x="171" y="9694"/>
                      <a:pt x="171" y="6460"/>
                    </a:cubicBezTo>
                    <a:cubicBezTo>
                      <a:pt x="171" y="3226"/>
                      <a:pt x="2828" y="604"/>
                      <a:pt x="6107" y="604"/>
                    </a:cubicBezTo>
                    <a:cubicBezTo>
                      <a:pt x="9385" y="604"/>
                      <a:pt x="12042" y="3226"/>
                      <a:pt x="12042" y="6460"/>
                    </a:cubicBezTo>
                    <a:close/>
                  </a:path>
                </a:pathLst>
              </a:custGeom>
              <a:noFill/>
              <a:ln w="620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FE65573D-8E8F-9F44-9D50-F9FFDB4AA6E3}"/>
                  </a:ext>
                </a:extLst>
              </p:cNvPr>
              <p:cNvSpPr/>
              <p:nvPr/>
            </p:nvSpPr>
            <p:spPr>
              <a:xfrm rot="1047247">
                <a:off x="5211500" y="3079219"/>
                <a:ext cx="11870" cy="11712"/>
              </a:xfrm>
              <a:custGeom>
                <a:avLst/>
                <a:gdLst>
                  <a:gd name="connsiteX0" fmla="*/ 12045 w 11870"/>
                  <a:gd name="connsiteY0" fmla="*/ 6467 h 11712"/>
                  <a:gd name="connsiteX1" fmla="*/ 6110 w 11870"/>
                  <a:gd name="connsiteY1" fmla="*/ 12323 h 11712"/>
                  <a:gd name="connsiteX2" fmla="*/ 174 w 11870"/>
                  <a:gd name="connsiteY2" fmla="*/ 6467 h 11712"/>
                  <a:gd name="connsiteX3" fmla="*/ 6110 w 11870"/>
                  <a:gd name="connsiteY3" fmla="*/ 611 h 11712"/>
                  <a:gd name="connsiteX4" fmla="*/ 12045 w 11870"/>
                  <a:gd name="connsiteY4" fmla="*/ 6467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12">
                    <a:moveTo>
                      <a:pt x="12045" y="6467"/>
                    </a:moveTo>
                    <a:cubicBezTo>
                      <a:pt x="12045" y="9701"/>
                      <a:pt x="9388" y="12323"/>
                      <a:pt x="6110" y="12323"/>
                    </a:cubicBezTo>
                    <a:cubicBezTo>
                      <a:pt x="2832" y="12323"/>
                      <a:pt x="174" y="9701"/>
                      <a:pt x="174" y="6467"/>
                    </a:cubicBezTo>
                    <a:cubicBezTo>
                      <a:pt x="174" y="3233"/>
                      <a:pt x="2832" y="611"/>
                      <a:pt x="6110" y="611"/>
                    </a:cubicBezTo>
                    <a:cubicBezTo>
                      <a:pt x="9388" y="611"/>
                      <a:pt x="12045" y="3233"/>
                      <a:pt x="12045" y="6467"/>
                    </a:cubicBezTo>
                    <a:close/>
                  </a:path>
                </a:pathLst>
              </a:custGeom>
              <a:noFill/>
              <a:ln w="612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A22469B9-C978-B842-AEB8-1FBB4833D559}"/>
                  </a:ext>
                </a:extLst>
              </p:cNvPr>
              <p:cNvSpPr/>
              <p:nvPr/>
            </p:nvSpPr>
            <p:spPr>
              <a:xfrm rot="1047247">
                <a:off x="5209534" y="3063227"/>
                <a:ext cx="11870" cy="11712"/>
              </a:xfrm>
              <a:custGeom>
                <a:avLst/>
                <a:gdLst>
                  <a:gd name="connsiteX0" fmla="*/ 12045 w 11870"/>
                  <a:gd name="connsiteY0" fmla="*/ 6466 h 11712"/>
                  <a:gd name="connsiteX1" fmla="*/ 6110 w 11870"/>
                  <a:gd name="connsiteY1" fmla="*/ 12322 h 11712"/>
                  <a:gd name="connsiteX2" fmla="*/ 174 w 11870"/>
                  <a:gd name="connsiteY2" fmla="*/ 6466 h 11712"/>
                  <a:gd name="connsiteX3" fmla="*/ 6110 w 11870"/>
                  <a:gd name="connsiteY3" fmla="*/ 610 h 11712"/>
                  <a:gd name="connsiteX4" fmla="*/ 12045 w 11870"/>
                  <a:gd name="connsiteY4" fmla="*/ 6466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12">
                    <a:moveTo>
                      <a:pt x="12045" y="6466"/>
                    </a:moveTo>
                    <a:cubicBezTo>
                      <a:pt x="12045" y="9700"/>
                      <a:pt x="9388" y="12322"/>
                      <a:pt x="6110" y="12322"/>
                    </a:cubicBezTo>
                    <a:cubicBezTo>
                      <a:pt x="2832" y="12322"/>
                      <a:pt x="174" y="9700"/>
                      <a:pt x="174" y="6466"/>
                    </a:cubicBezTo>
                    <a:cubicBezTo>
                      <a:pt x="174" y="3232"/>
                      <a:pt x="2832" y="610"/>
                      <a:pt x="6110" y="610"/>
                    </a:cubicBezTo>
                    <a:cubicBezTo>
                      <a:pt x="9388" y="610"/>
                      <a:pt x="12045" y="3232"/>
                      <a:pt x="12045" y="6466"/>
                    </a:cubicBezTo>
                    <a:close/>
                  </a:path>
                </a:pathLst>
              </a:custGeom>
              <a:noFill/>
              <a:ln w="612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8E7DBF63-B5F9-A743-8E6F-9D63987A58A6}"/>
                  </a:ext>
                </a:extLst>
              </p:cNvPr>
              <p:cNvSpPr/>
              <p:nvPr/>
            </p:nvSpPr>
            <p:spPr>
              <a:xfrm rot="1047247">
                <a:off x="5207813" y="3046743"/>
                <a:ext cx="11870" cy="11712"/>
              </a:xfrm>
              <a:custGeom>
                <a:avLst/>
                <a:gdLst>
                  <a:gd name="connsiteX0" fmla="*/ 12045 w 11870"/>
                  <a:gd name="connsiteY0" fmla="*/ 6466 h 11712"/>
                  <a:gd name="connsiteX1" fmla="*/ 6110 w 11870"/>
                  <a:gd name="connsiteY1" fmla="*/ 12322 h 11712"/>
                  <a:gd name="connsiteX2" fmla="*/ 174 w 11870"/>
                  <a:gd name="connsiteY2" fmla="*/ 6466 h 11712"/>
                  <a:gd name="connsiteX3" fmla="*/ 6110 w 11870"/>
                  <a:gd name="connsiteY3" fmla="*/ 610 h 11712"/>
                  <a:gd name="connsiteX4" fmla="*/ 12045 w 11870"/>
                  <a:gd name="connsiteY4" fmla="*/ 6466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12">
                    <a:moveTo>
                      <a:pt x="12045" y="6466"/>
                    </a:moveTo>
                    <a:cubicBezTo>
                      <a:pt x="12045" y="9700"/>
                      <a:pt x="9388" y="12322"/>
                      <a:pt x="6110" y="12322"/>
                    </a:cubicBezTo>
                    <a:cubicBezTo>
                      <a:pt x="2832" y="12322"/>
                      <a:pt x="174" y="9700"/>
                      <a:pt x="174" y="6466"/>
                    </a:cubicBezTo>
                    <a:cubicBezTo>
                      <a:pt x="174" y="3231"/>
                      <a:pt x="2832" y="610"/>
                      <a:pt x="6110" y="610"/>
                    </a:cubicBezTo>
                    <a:cubicBezTo>
                      <a:pt x="9388" y="610"/>
                      <a:pt x="12045" y="3231"/>
                      <a:pt x="12045" y="6466"/>
                    </a:cubicBezTo>
                    <a:close/>
                  </a:path>
                </a:pathLst>
              </a:custGeom>
              <a:noFill/>
              <a:ln w="612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80D80042-8ACA-8A4A-9313-618F204B22E0}"/>
                  </a:ext>
                </a:extLst>
              </p:cNvPr>
              <p:cNvSpPr/>
              <p:nvPr/>
            </p:nvSpPr>
            <p:spPr>
              <a:xfrm rot="1047247">
                <a:off x="5203635" y="3030751"/>
                <a:ext cx="11870" cy="11712"/>
              </a:xfrm>
              <a:custGeom>
                <a:avLst/>
                <a:gdLst>
                  <a:gd name="connsiteX0" fmla="*/ 12045 w 11870"/>
                  <a:gd name="connsiteY0" fmla="*/ 6465 h 11712"/>
                  <a:gd name="connsiteX1" fmla="*/ 6109 w 11870"/>
                  <a:gd name="connsiteY1" fmla="*/ 12321 h 11712"/>
                  <a:gd name="connsiteX2" fmla="*/ 174 w 11870"/>
                  <a:gd name="connsiteY2" fmla="*/ 6465 h 11712"/>
                  <a:gd name="connsiteX3" fmla="*/ 6109 w 11870"/>
                  <a:gd name="connsiteY3" fmla="*/ 609 h 11712"/>
                  <a:gd name="connsiteX4" fmla="*/ 12045 w 11870"/>
                  <a:gd name="connsiteY4" fmla="*/ 6465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12">
                    <a:moveTo>
                      <a:pt x="12045" y="6465"/>
                    </a:moveTo>
                    <a:cubicBezTo>
                      <a:pt x="12045" y="9699"/>
                      <a:pt x="9387" y="12321"/>
                      <a:pt x="6109" y="12321"/>
                    </a:cubicBezTo>
                    <a:cubicBezTo>
                      <a:pt x="2831" y="12321"/>
                      <a:pt x="174" y="9699"/>
                      <a:pt x="174" y="6465"/>
                    </a:cubicBezTo>
                    <a:cubicBezTo>
                      <a:pt x="174" y="3231"/>
                      <a:pt x="2831" y="609"/>
                      <a:pt x="6109" y="609"/>
                    </a:cubicBezTo>
                    <a:cubicBezTo>
                      <a:pt x="9387" y="609"/>
                      <a:pt x="12045" y="3231"/>
                      <a:pt x="12045" y="6465"/>
                    </a:cubicBezTo>
                    <a:close/>
                  </a:path>
                </a:pathLst>
              </a:custGeom>
              <a:noFill/>
              <a:ln w="612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67096E07-9B57-2243-BEB7-392B02E1BC63}"/>
                  </a:ext>
                </a:extLst>
              </p:cNvPr>
              <p:cNvSpPr/>
              <p:nvPr/>
            </p:nvSpPr>
            <p:spPr>
              <a:xfrm rot="1047247">
                <a:off x="5200685" y="3016235"/>
                <a:ext cx="11870" cy="11712"/>
              </a:xfrm>
              <a:custGeom>
                <a:avLst/>
                <a:gdLst>
                  <a:gd name="connsiteX0" fmla="*/ 12044 w 11870"/>
                  <a:gd name="connsiteY0" fmla="*/ 6464 h 11712"/>
                  <a:gd name="connsiteX1" fmla="*/ 6109 w 11870"/>
                  <a:gd name="connsiteY1" fmla="*/ 12320 h 11712"/>
                  <a:gd name="connsiteX2" fmla="*/ 174 w 11870"/>
                  <a:gd name="connsiteY2" fmla="*/ 6464 h 11712"/>
                  <a:gd name="connsiteX3" fmla="*/ 6109 w 11870"/>
                  <a:gd name="connsiteY3" fmla="*/ 608 h 11712"/>
                  <a:gd name="connsiteX4" fmla="*/ 12044 w 11870"/>
                  <a:gd name="connsiteY4" fmla="*/ 6464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12">
                    <a:moveTo>
                      <a:pt x="12044" y="6464"/>
                    </a:moveTo>
                    <a:cubicBezTo>
                      <a:pt x="12044" y="9699"/>
                      <a:pt x="9387" y="12320"/>
                      <a:pt x="6109" y="12320"/>
                    </a:cubicBezTo>
                    <a:cubicBezTo>
                      <a:pt x="2831" y="12320"/>
                      <a:pt x="174" y="9699"/>
                      <a:pt x="174" y="6464"/>
                    </a:cubicBezTo>
                    <a:cubicBezTo>
                      <a:pt x="174" y="3230"/>
                      <a:pt x="2831" y="608"/>
                      <a:pt x="6109" y="608"/>
                    </a:cubicBezTo>
                    <a:cubicBezTo>
                      <a:pt x="9387" y="608"/>
                      <a:pt x="12044" y="3230"/>
                      <a:pt x="12044" y="6464"/>
                    </a:cubicBezTo>
                    <a:close/>
                  </a:path>
                </a:pathLst>
              </a:custGeom>
              <a:noFill/>
              <a:ln w="612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2CEF891D-B0E1-5840-A10C-CB4C17215F52}"/>
                  </a:ext>
                </a:extLst>
              </p:cNvPr>
              <p:cNvSpPr/>
              <p:nvPr/>
            </p:nvSpPr>
            <p:spPr>
              <a:xfrm rot="1047247">
                <a:off x="5171928" y="2955958"/>
                <a:ext cx="11870" cy="11712"/>
              </a:xfrm>
              <a:custGeom>
                <a:avLst/>
                <a:gdLst>
                  <a:gd name="connsiteX0" fmla="*/ 12043 w 11870"/>
                  <a:gd name="connsiteY0" fmla="*/ 6462 h 11712"/>
                  <a:gd name="connsiteX1" fmla="*/ 6108 w 11870"/>
                  <a:gd name="connsiteY1" fmla="*/ 12318 h 11712"/>
                  <a:gd name="connsiteX2" fmla="*/ 173 w 11870"/>
                  <a:gd name="connsiteY2" fmla="*/ 6462 h 11712"/>
                  <a:gd name="connsiteX3" fmla="*/ 6108 w 11870"/>
                  <a:gd name="connsiteY3" fmla="*/ 606 h 11712"/>
                  <a:gd name="connsiteX4" fmla="*/ 12043 w 11870"/>
                  <a:gd name="connsiteY4" fmla="*/ 6462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12">
                    <a:moveTo>
                      <a:pt x="12043" y="6462"/>
                    </a:moveTo>
                    <a:cubicBezTo>
                      <a:pt x="12043" y="9696"/>
                      <a:pt x="9386" y="12318"/>
                      <a:pt x="6108" y="12318"/>
                    </a:cubicBezTo>
                    <a:cubicBezTo>
                      <a:pt x="2830" y="12318"/>
                      <a:pt x="173" y="9696"/>
                      <a:pt x="173" y="6462"/>
                    </a:cubicBezTo>
                    <a:cubicBezTo>
                      <a:pt x="173" y="3228"/>
                      <a:pt x="2830" y="606"/>
                      <a:pt x="6108" y="606"/>
                    </a:cubicBezTo>
                    <a:cubicBezTo>
                      <a:pt x="9386" y="606"/>
                      <a:pt x="12043" y="3228"/>
                      <a:pt x="12043" y="6462"/>
                    </a:cubicBezTo>
                    <a:close/>
                  </a:path>
                </a:pathLst>
              </a:custGeom>
              <a:noFill/>
              <a:ln w="612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A8373295-CB4B-D44B-B837-E3A79B89E464}"/>
                  </a:ext>
                </a:extLst>
              </p:cNvPr>
              <p:cNvSpPr/>
              <p:nvPr/>
            </p:nvSpPr>
            <p:spPr>
              <a:xfrm rot="1047247">
                <a:off x="5181268" y="2969736"/>
                <a:ext cx="11870" cy="11712"/>
              </a:xfrm>
              <a:custGeom>
                <a:avLst/>
                <a:gdLst>
                  <a:gd name="connsiteX0" fmla="*/ 12044 w 11870"/>
                  <a:gd name="connsiteY0" fmla="*/ 6462 h 11712"/>
                  <a:gd name="connsiteX1" fmla="*/ 6108 w 11870"/>
                  <a:gd name="connsiteY1" fmla="*/ 12319 h 11712"/>
                  <a:gd name="connsiteX2" fmla="*/ 173 w 11870"/>
                  <a:gd name="connsiteY2" fmla="*/ 6462 h 11712"/>
                  <a:gd name="connsiteX3" fmla="*/ 6108 w 11870"/>
                  <a:gd name="connsiteY3" fmla="*/ 606 h 11712"/>
                  <a:gd name="connsiteX4" fmla="*/ 12044 w 11870"/>
                  <a:gd name="connsiteY4" fmla="*/ 6462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12">
                    <a:moveTo>
                      <a:pt x="12044" y="6462"/>
                    </a:moveTo>
                    <a:cubicBezTo>
                      <a:pt x="12044" y="9697"/>
                      <a:pt x="9386" y="12319"/>
                      <a:pt x="6108" y="12319"/>
                    </a:cubicBezTo>
                    <a:cubicBezTo>
                      <a:pt x="2830" y="12319"/>
                      <a:pt x="173" y="9697"/>
                      <a:pt x="173" y="6462"/>
                    </a:cubicBezTo>
                    <a:cubicBezTo>
                      <a:pt x="173" y="3228"/>
                      <a:pt x="2830" y="606"/>
                      <a:pt x="6108" y="606"/>
                    </a:cubicBezTo>
                    <a:cubicBezTo>
                      <a:pt x="9386" y="606"/>
                      <a:pt x="12044" y="3228"/>
                      <a:pt x="12044" y="6462"/>
                    </a:cubicBezTo>
                    <a:close/>
                  </a:path>
                </a:pathLst>
              </a:custGeom>
              <a:noFill/>
              <a:ln w="612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886D0290-EE7F-A04A-8F39-E98FAB917A85}"/>
                  </a:ext>
                </a:extLst>
              </p:cNvPr>
              <p:cNvSpPr/>
              <p:nvPr/>
            </p:nvSpPr>
            <p:spPr>
              <a:xfrm rot="1047247">
                <a:off x="5188642" y="2984989"/>
                <a:ext cx="11870" cy="11712"/>
              </a:xfrm>
              <a:custGeom>
                <a:avLst/>
                <a:gdLst>
                  <a:gd name="connsiteX0" fmla="*/ 12044 w 11870"/>
                  <a:gd name="connsiteY0" fmla="*/ 6463 h 11712"/>
                  <a:gd name="connsiteX1" fmla="*/ 6109 w 11870"/>
                  <a:gd name="connsiteY1" fmla="*/ 12319 h 11712"/>
                  <a:gd name="connsiteX2" fmla="*/ 174 w 11870"/>
                  <a:gd name="connsiteY2" fmla="*/ 6463 h 11712"/>
                  <a:gd name="connsiteX3" fmla="*/ 6109 w 11870"/>
                  <a:gd name="connsiteY3" fmla="*/ 607 h 11712"/>
                  <a:gd name="connsiteX4" fmla="*/ 12044 w 11870"/>
                  <a:gd name="connsiteY4" fmla="*/ 6463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12">
                    <a:moveTo>
                      <a:pt x="12044" y="6463"/>
                    </a:moveTo>
                    <a:cubicBezTo>
                      <a:pt x="12044" y="9697"/>
                      <a:pt x="9387" y="12319"/>
                      <a:pt x="6109" y="12319"/>
                    </a:cubicBezTo>
                    <a:cubicBezTo>
                      <a:pt x="2831" y="12319"/>
                      <a:pt x="174" y="9697"/>
                      <a:pt x="174" y="6463"/>
                    </a:cubicBezTo>
                    <a:cubicBezTo>
                      <a:pt x="174" y="3229"/>
                      <a:pt x="2831" y="607"/>
                      <a:pt x="6109" y="607"/>
                    </a:cubicBezTo>
                    <a:cubicBezTo>
                      <a:pt x="9387" y="607"/>
                      <a:pt x="12044" y="3229"/>
                      <a:pt x="12044" y="6463"/>
                    </a:cubicBezTo>
                    <a:close/>
                  </a:path>
                </a:pathLst>
              </a:custGeom>
              <a:noFill/>
              <a:ln w="612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3F59D38B-601F-1946-80A3-E09BB6482284}"/>
                  </a:ext>
                </a:extLst>
              </p:cNvPr>
              <p:cNvSpPr/>
              <p:nvPr/>
            </p:nvSpPr>
            <p:spPr>
              <a:xfrm rot="1047247">
                <a:off x="5194786" y="3001227"/>
                <a:ext cx="11870" cy="11712"/>
              </a:xfrm>
              <a:custGeom>
                <a:avLst/>
                <a:gdLst>
                  <a:gd name="connsiteX0" fmla="*/ 12044 w 11870"/>
                  <a:gd name="connsiteY0" fmla="*/ 6464 h 11712"/>
                  <a:gd name="connsiteX1" fmla="*/ 6109 w 11870"/>
                  <a:gd name="connsiteY1" fmla="*/ 12320 h 11712"/>
                  <a:gd name="connsiteX2" fmla="*/ 174 w 11870"/>
                  <a:gd name="connsiteY2" fmla="*/ 6464 h 11712"/>
                  <a:gd name="connsiteX3" fmla="*/ 6109 w 11870"/>
                  <a:gd name="connsiteY3" fmla="*/ 608 h 11712"/>
                  <a:gd name="connsiteX4" fmla="*/ 12044 w 11870"/>
                  <a:gd name="connsiteY4" fmla="*/ 6464 h 1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12">
                    <a:moveTo>
                      <a:pt x="12044" y="6464"/>
                    </a:moveTo>
                    <a:cubicBezTo>
                      <a:pt x="12044" y="9698"/>
                      <a:pt x="9387" y="12320"/>
                      <a:pt x="6109" y="12320"/>
                    </a:cubicBezTo>
                    <a:cubicBezTo>
                      <a:pt x="2831" y="12320"/>
                      <a:pt x="174" y="9698"/>
                      <a:pt x="174" y="6464"/>
                    </a:cubicBezTo>
                    <a:cubicBezTo>
                      <a:pt x="174" y="3230"/>
                      <a:pt x="2831" y="608"/>
                      <a:pt x="6109" y="608"/>
                    </a:cubicBezTo>
                    <a:cubicBezTo>
                      <a:pt x="9387" y="608"/>
                      <a:pt x="12044" y="3230"/>
                      <a:pt x="12044" y="6464"/>
                    </a:cubicBezTo>
                    <a:close/>
                  </a:path>
                </a:pathLst>
              </a:custGeom>
              <a:noFill/>
              <a:ln w="612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B83BA976-56E0-F547-AC41-4816ECF219D4}"/>
                  </a:ext>
                </a:extLst>
              </p:cNvPr>
              <p:cNvSpPr/>
              <p:nvPr/>
            </p:nvSpPr>
            <p:spPr>
              <a:xfrm rot="2620167">
                <a:off x="5214076" y="3095269"/>
                <a:ext cx="11868" cy="11709"/>
              </a:xfrm>
              <a:custGeom>
                <a:avLst/>
                <a:gdLst>
                  <a:gd name="connsiteX0" fmla="*/ 12043 w 11868"/>
                  <a:gd name="connsiteY0" fmla="*/ 6466 h 11709"/>
                  <a:gd name="connsiteX1" fmla="*/ 6109 w 11868"/>
                  <a:gd name="connsiteY1" fmla="*/ 12321 h 11709"/>
                  <a:gd name="connsiteX2" fmla="*/ 175 w 11868"/>
                  <a:gd name="connsiteY2" fmla="*/ 6466 h 11709"/>
                  <a:gd name="connsiteX3" fmla="*/ 6109 w 11868"/>
                  <a:gd name="connsiteY3" fmla="*/ 612 h 11709"/>
                  <a:gd name="connsiteX4" fmla="*/ 12043 w 11868"/>
                  <a:gd name="connsiteY4" fmla="*/ 6466 h 1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8" h="11709">
                    <a:moveTo>
                      <a:pt x="12043" y="6466"/>
                    </a:moveTo>
                    <a:cubicBezTo>
                      <a:pt x="12043" y="9699"/>
                      <a:pt x="9386" y="12321"/>
                      <a:pt x="6109" y="12321"/>
                    </a:cubicBezTo>
                    <a:cubicBezTo>
                      <a:pt x="2831" y="12321"/>
                      <a:pt x="175" y="9699"/>
                      <a:pt x="175" y="6466"/>
                    </a:cubicBezTo>
                    <a:cubicBezTo>
                      <a:pt x="175" y="3233"/>
                      <a:pt x="2831" y="612"/>
                      <a:pt x="6109" y="612"/>
                    </a:cubicBezTo>
                    <a:cubicBezTo>
                      <a:pt x="9386" y="612"/>
                      <a:pt x="12043" y="3233"/>
                      <a:pt x="12043" y="6466"/>
                    </a:cubicBezTo>
                    <a:close/>
                  </a:path>
                </a:pathLst>
              </a:custGeom>
              <a:noFill/>
              <a:ln w="634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02096653-617A-9B4F-9C4D-584D4F26D999}"/>
                  </a:ext>
                </a:extLst>
              </p:cNvPr>
              <p:cNvSpPr/>
              <p:nvPr/>
            </p:nvSpPr>
            <p:spPr>
              <a:xfrm rot="2620167">
                <a:off x="5213830" y="3112983"/>
                <a:ext cx="11868" cy="11709"/>
              </a:xfrm>
              <a:custGeom>
                <a:avLst/>
                <a:gdLst>
                  <a:gd name="connsiteX0" fmla="*/ 12043 w 11868"/>
                  <a:gd name="connsiteY0" fmla="*/ 6467 h 11709"/>
                  <a:gd name="connsiteX1" fmla="*/ 6109 w 11868"/>
                  <a:gd name="connsiteY1" fmla="*/ 12321 h 11709"/>
                  <a:gd name="connsiteX2" fmla="*/ 175 w 11868"/>
                  <a:gd name="connsiteY2" fmla="*/ 6467 h 11709"/>
                  <a:gd name="connsiteX3" fmla="*/ 6109 w 11868"/>
                  <a:gd name="connsiteY3" fmla="*/ 612 h 11709"/>
                  <a:gd name="connsiteX4" fmla="*/ 12043 w 11868"/>
                  <a:gd name="connsiteY4" fmla="*/ 6467 h 11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8" h="11709">
                    <a:moveTo>
                      <a:pt x="12043" y="6467"/>
                    </a:moveTo>
                    <a:cubicBezTo>
                      <a:pt x="12043" y="9700"/>
                      <a:pt x="9386" y="12321"/>
                      <a:pt x="6109" y="12321"/>
                    </a:cubicBezTo>
                    <a:cubicBezTo>
                      <a:pt x="2831" y="12321"/>
                      <a:pt x="175" y="9700"/>
                      <a:pt x="175" y="6467"/>
                    </a:cubicBezTo>
                    <a:cubicBezTo>
                      <a:pt x="175" y="3233"/>
                      <a:pt x="2831" y="612"/>
                      <a:pt x="6109" y="612"/>
                    </a:cubicBezTo>
                    <a:cubicBezTo>
                      <a:pt x="9386" y="612"/>
                      <a:pt x="12043" y="3233"/>
                      <a:pt x="12043" y="6467"/>
                    </a:cubicBezTo>
                    <a:close/>
                  </a:path>
                </a:pathLst>
              </a:custGeom>
              <a:noFill/>
              <a:ln w="634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0C7936D-BD60-F344-9AE4-568E5F0C837D}"/>
                </a:ext>
              </a:extLst>
            </p:cNvPr>
            <p:cNvSpPr/>
            <p:nvPr/>
          </p:nvSpPr>
          <p:spPr>
            <a:xfrm rot="-1458811">
              <a:off x="5057059" y="2860611"/>
              <a:ext cx="11871" cy="11712"/>
            </a:xfrm>
            <a:custGeom>
              <a:avLst/>
              <a:gdLst>
                <a:gd name="connsiteX0" fmla="*/ 12039 w 11871"/>
                <a:gd name="connsiteY0" fmla="*/ 6458 h 11712"/>
                <a:gd name="connsiteX1" fmla="*/ 6104 w 11871"/>
                <a:gd name="connsiteY1" fmla="*/ 12315 h 11712"/>
                <a:gd name="connsiteX2" fmla="*/ 168 w 11871"/>
                <a:gd name="connsiteY2" fmla="*/ 6458 h 11712"/>
                <a:gd name="connsiteX3" fmla="*/ 6104 w 11871"/>
                <a:gd name="connsiteY3" fmla="*/ 602 h 11712"/>
                <a:gd name="connsiteX4" fmla="*/ 12039 w 11871"/>
                <a:gd name="connsiteY4" fmla="*/ 6458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1" h="11712">
                  <a:moveTo>
                    <a:pt x="12039" y="6458"/>
                  </a:moveTo>
                  <a:cubicBezTo>
                    <a:pt x="12039" y="9693"/>
                    <a:pt x="9382" y="12315"/>
                    <a:pt x="6104" y="12315"/>
                  </a:cubicBezTo>
                  <a:cubicBezTo>
                    <a:pt x="2826" y="12315"/>
                    <a:pt x="168" y="9693"/>
                    <a:pt x="168" y="6458"/>
                  </a:cubicBezTo>
                  <a:cubicBezTo>
                    <a:pt x="168" y="3224"/>
                    <a:pt x="2826" y="602"/>
                    <a:pt x="6104" y="602"/>
                  </a:cubicBezTo>
                  <a:cubicBezTo>
                    <a:pt x="9382" y="602"/>
                    <a:pt x="12039" y="3224"/>
                    <a:pt x="12039" y="6458"/>
                  </a:cubicBezTo>
                  <a:close/>
                </a:path>
              </a:pathLst>
            </a:custGeom>
            <a:noFill/>
            <a:ln w="620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92B9E60-0D6E-4445-B836-2FF6E3F1B9AC}"/>
                </a:ext>
              </a:extLst>
            </p:cNvPr>
            <p:cNvSpPr/>
            <p:nvPr/>
          </p:nvSpPr>
          <p:spPr>
            <a:xfrm rot="-1458811">
              <a:off x="5073035" y="2866516"/>
              <a:ext cx="11871" cy="11712"/>
            </a:xfrm>
            <a:custGeom>
              <a:avLst/>
              <a:gdLst>
                <a:gd name="connsiteX0" fmla="*/ 12040 w 11871"/>
                <a:gd name="connsiteY0" fmla="*/ 6458 h 11712"/>
                <a:gd name="connsiteX1" fmla="*/ 6104 w 11871"/>
                <a:gd name="connsiteY1" fmla="*/ 12315 h 11712"/>
                <a:gd name="connsiteX2" fmla="*/ 169 w 11871"/>
                <a:gd name="connsiteY2" fmla="*/ 6458 h 11712"/>
                <a:gd name="connsiteX3" fmla="*/ 6104 w 11871"/>
                <a:gd name="connsiteY3" fmla="*/ 602 h 11712"/>
                <a:gd name="connsiteX4" fmla="*/ 12040 w 11871"/>
                <a:gd name="connsiteY4" fmla="*/ 6458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1" h="11712">
                  <a:moveTo>
                    <a:pt x="12040" y="6458"/>
                  </a:moveTo>
                  <a:cubicBezTo>
                    <a:pt x="12040" y="9693"/>
                    <a:pt x="9383" y="12315"/>
                    <a:pt x="6104" y="12315"/>
                  </a:cubicBezTo>
                  <a:cubicBezTo>
                    <a:pt x="2826" y="12315"/>
                    <a:pt x="169" y="9693"/>
                    <a:pt x="169" y="6458"/>
                  </a:cubicBezTo>
                  <a:cubicBezTo>
                    <a:pt x="169" y="3224"/>
                    <a:pt x="2826" y="602"/>
                    <a:pt x="6104" y="602"/>
                  </a:cubicBezTo>
                  <a:cubicBezTo>
                    <a:pt x="9383" y="602"/>
                    <a:pt x="12040" y="3224"/>
                    <a:pt x="12040" y="6458"/>
                  </a:cubicBezTo>
                  <a:close/>
                </a:path>
              </a:pathLst>
            </a:custGeom>
            <a:noFill/>
            <a:ln w="620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3C5C739-5793-8D41-8106-032120323A2E}"/>
                </a:ext>
              </a:extLst>
            </p:cNvPr>
            <p:cNvSpPr/>
            <p:nvPr/>
          </p:nvSpPr>
          <p:spPr>
            <a:xfrm rot="-1458811">
              <a:off x="5088028" y="2873651"/>
              <a:ext cx="11871" cy="11712"/>
            </a:xfrm>
            <a:custGeom>
              <a:avLst/>
              <a:gdLst>
                <a:gd name="connsiteX0" fmla="*/ 12041 w 11871"/>
                <a:gd name="connsiteY0" fmla="*/ 6459 h 11712"/>
                <a:gd name="connsiteX1" fmla="*/ 6105 w 11871"/>
                <a:gd name="connsiteY1" fmla="*/ 12315 h 11712"/>
                <a:gd name="connsiteX2" fmla="*/ 169 w 11871"/>
                <a:gd name="connsiteY2" fmla="*/ 6459 h 11712"/>
                <a:gd name="connsiteX3" fmla="*/ 6105 w 11871"/>
                <a:gd name="connsiteY3" fmla="*/ 603 h 11712"/>
                <a:gd name="connsiteX4" fmla="*/ 12041 w 11871"/>
                <a:gd name="connsiteY4" fmla="*/ 6459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1" h="11712">
                  <a:moveTo>
                    <a:pt x="12041" y="6459"/>
                  </a:moveTo>
                  <a:cubicBezTo>
                    <a:pt x="12041" y="9693"/>
                    <a:pt x="9383" y="12315"/>
                    <a:pt x="6105" y="12315"/>
                  </a:cubicBezTo>
                  <a:cubicBezTo>
                    <a:pt x="2827" y="12315"/>
                    <a:pt x="169" y="9693"/>
                    <a:pt x="169" y="6459"/>
                  </a:cubicBezTo>
                  <a:cubicBezTo>
                    <a:pt x="169" y="3224"/>
                    <a:pt x="2827" y="603"/>
                    <a:pt x="6105" y="603"/>
                  </a:cubicBezTo>
                  <a:cubicBezTo>
                    <a:pt x="9383" y="603"/>
                    <a:pt x="12041" y="3224"/>
                    <a:pt x="12041" y="6459"/>
                  </a:cubicBezTo>
                  <a:close/>
                </a:path>
              </a:pathLst>
            </a:custGeom>
            <a:noFill/>
            <a:ln w="620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A7B6E33-87CC-3449-99D2-A3EDC78BB263}"/>
                </a:ext>
              </a:extLst>
            </p:cNvPr>
            <p:cNvSpPr/>
            <p:nvPr/>
          </p:nvSpPr>
          <p:spPr>
            <a:xfrm rot="-1458811">
              <a:off x="5102776" y="2882016"/>
              <a:ext cx="11871" cy="11712"/>
            </a:xfrm>
            <a:custGeom>
              <a:avLst/>
              <a:gdLst>
                <a:gd name="connsiteX0" fmla="*/ 12041 w 11871"/>
                <a:gd name="connsiteY0" fmla="*/ 6459 h 11712"/>
                <a:gd name="connsiteX1" fmla="*/ 6106 w 11871"/>
                <a:gd name="connsiteY1" fmla="*/ 12315 h 11712"/>
                <a:gd name="connsiteX2" fmla="*/ 170 w 11871"/>
                <a:gd name="connsiteY2" fmla="*/ 6459 h 11712"/>
                <a:gd name="connsiteX3" fmla="*/ 6106 w 11871"/>
                <a:gd name="connsiteY3" fmla="*/ 603 h 11712"/>
                <a:gd name="connsiteX4" fmla="*/ 12041 w 11871"/>
                <a:gd name="connsiteY4" fmla="*/ 6459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1" h="11712">
                  <a:moveTo>
                    <a:pt x="12041" y="6459"/>
                  </a:moveTo>
                  <a:cubicBezTo>
                    <a:pt x="12041" y="9693"/>
                    <a:pt x="9384" y="12315"/>
                    <a:pt x="6106" y="12315"/>
                  </a:cubicBezTo>
                  <a:cubicBezTo>
                    <a:pt x="2827" y="12315"/>
                    <a:pt x="170" y="9693"/>
                    <a:pt x="170" y="6459"/>
                  </a:cubicBezTo>
                  <a:cubicBezTo>
                    <a:pt x="170" y="3225"/>
                    <a:pt x="2827" y="603"/>
                    <a:pt x="6106" y="603"/>
                  </a:cubicBezTo>
                  <a:cubicBezTo>
                    <a:pt x="9384" y="603"/>
                    <a:pt x="12041" y="3225"/>
                    <a:pt x="12041" y="6459"/>
                  </a:cubicBezTo>
                  <a:close/>
                </a:path>
              </a:pathLst>
            </a:custGeom>
            <a:noFill/>
            <a:ln w="620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3CBFA3F-E42B-EB4B-A21D-5E6F65366E50}"/>
                </a:ext>
              </a:extLst>
            </p:cNvPr>
            <p:cNvSpPr/>
            <p:nvPr/>
          </p:nvSpPr>
          <p:spPr>
            <a:xfrm rot="-1458811">
              <a:off x="5117523" y="2891611"/>
              <a:ext cx="11871" cy="11712"/>
            </a:xfrm>
            <a:custGeom>
              <a:avLst/>
              <a:gdLst>
                <a:gd name="connsiteX0" fmla="*/ 12042 w 11871"/>
                <a:gd name="connsiteY0" fmla="*/ 6460 h 11712"/>
                <a:gd name="connsiteX1" fmla="*/ 6106 w 11871"/>
                <a:gd name="connsiteY1" fmla="*/ 12316 h 11712"/>
                <a:gd name="connsiteX2" fmla="*/ 171 w 11871"/>
                <a:gd name="connsiteY2" fmla="*/ 6460 h 11712"/>
                <a:gd name="connsiteX3" fmla="*/ 6106 w 11871"/>
                <a:gd name="connsiteY3" fmla="*/ 603 h 11712"/>
                <a:gd name="connsiteX4" fmla="*/ 12042 w 11871"/>
                <a:gd name="connsiteY4" fmla="*/ 6460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1" h="11712">
                  <a:moveTo>
                    <a:pt x="12042" y="6460"/>
                  </a:moveTo>
                  <a:cubicBezTo>
                    <a:pt x="12042" y="9694"/>
                    <a:pt x="9384" y="12316"/>
                    <a:pt x="6106" y="12316"/>
                  </a:cubicBezTo>
                  <a:cubicBezTo>
                    <a:pt x="2828" y="12316"/>
                    <a:pt x="171" y="9694"/>
                    <a:pt x="171" y="6460"/>
                  </a:cubicBezTo>
                  <a:cubicBezTo>
                    <a:pt x="171" y="3225"/>
                    <a:pt x="2828" y="603"/>
                    <a:pt x="6106" y="603"/>
                  </a:cubicBezTo>
                  <a:cubicBezTo>
                    <a:pt x="9384" y="603"/>
                    <a:pt x="12042" y="3225"/>
                    <a:pt x="12042" y="6460"/>
                  </a:cubicBezTo>
                  <a:close/>
                </a:path>
              </a:pathLst>
            </a:custGeom>
            <a:noFill/>
            <a:ln w="620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1FD3B3DF-AABF-704E-99D3-0A751FD16A23}"/>
                </a:ext>
              </a:extLst>
            </p:cNvPr>
            <p:cNvSpPr/>
            <p:nvPr/>
          </p:nvSpPr>
          <p:spPr>
            <a:xfrm rot="-1458811">
              <a:off x="5168646" y="2938849"/>
              <a:ext cx="11871" cy="11712"/>
            </a:xfrm>
            <a:custGeom>
              <a:avLst/>
              <a:gdLst>
                <a:gd name="connsiteX0" fmla="*/ 12044 w 11871"/>
                <a:gd name="connsiteY0" fmla="*/ 6461 h 11712"/>
                <a:gd name="connsiteX1" fmla="*/ 6108 w 11871"/>
                <a:gd name="connsiteY1" fmla="*/ 12318 h 11712"/>
                <a:gd name="connsiteX2" fmla="*/ 173 w 11871"/>
                <a:gd name="connsiteY2" fmla="*/ 6461 h 11712"/>
                <a:gd name="connsiteX3" fmla="*/ 6108 w 11871"/>
                <a:gd name="connsiteY3" fmla="*/ 605 h 11712"/>
                <a:gd name="connsiteX4" fmla="*/ 12044 w 11871"/>
                <a:gd name="connsiteY4" fmla="*/ 6461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1" h="11712">
                  <a:moveTo>
                    <a:pt x="12044" y="6461"/>
                  </a:moveTo>
                  <a:cubicBezTo>
                    <a:pt x="12044" y="9696"/>
                    <a:pt x="9386" y="12318"/>
                    <a:pt x="6108" y="12318"/>
                  </a:cubicBezTo>
                  <a:cubicBezTo>
                    <a:pt x="2830" y="12318"/>
                    <a:pt x="173" y="9696"/>
                    <a:pt x="173" y="6461"/>
                  </a:cubicBezTo>
                  <a:cubicBezTo>
                    <a:pt x="173" y="3227"/>
                    <a:pt x="2830" y="605"/>
                    <a:pt x="6108" y="605"/>
                  </a:cubicBezTo>
                  <a:cubicBezTo>
                    <a:pt x="9386" y="605"/>
                    <a:pt x="12044" y="3227"/>
                    <a:pt x="12044" y="6461"/>
                  </a:cubicBezTo>
                  <a:close/>
                </a:path>
              </a:pathLst>
            </a:custGeom>
            <a:noFill/>
            <a:ln w="620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3AC28F87-9023-044B-BE94-7706695AF5C0}"/>
                </a:ext>
              </a:extLst>
            </p:cNvPr>
            <p:cNvSpPr/>
            <p:nvPr/>
          </p:nvSpPr>
          <p:spPr>
            <a:xfrm rot="-1458811">
              <a:off x="5158077" y="2925317"/>
              <a:ext cx="11871" cy="11712"/>
            </a:xfrm>
            <a:custGeom>
              <a:avLst/>
              <a:gdLst>
                <a:gd name="connsiteX0" fmla="*/ 12043 w 11871"/>
                <a:gd name="connsiteY0" fmla="*/ 6461 h 11712"/>
                <a:gd name="connsiteX1" fmla="*/ 6108 w 11871"/>
                <a:gd name="connsiteY1" fmla="*/ 12317 h 11712"/>
                <a:gd name="connsiteX2" fmla="*/ 172 w 11871"/>
                <a:gd name="connsiteY2" fmla="*/ 6461 h 11712"/>
                <a:gd name="connsiteX3" fmla="*/ 6108 w 11871"/>
                <a:gd name="connsiteY3" fmla="*/ 605 h 11712"/>
                <a:gd name="connsiteX4" fmla="*/ 12043 w 11871"/>
                <a:gd name="connsiteY4" fmla="*/ 6461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1" h="11712">
                  <a:moveTo>
                    <a:pt x="12043" y="6461"/>
                  </a:moveTo>
                  <a:cubicBezTo>
                    <a:pt x="12043" y="9695"/>
                    <a:pt x="9386" y="12317"/>
                    <a:pt x="6108" y="12317"/>
                  </a:cubicBezTo>
                  <a:cubicBezTo>
                    <a:pt x="2830" y="12317"/>
                    <a:pt x="172" y="9695"/>
                    <a:pt x="172" y="6461"/>
                  </a:cubicBezTo>
                  <a:cubicBezTo>
                    <a:pt x="172" y="3227"/>
                    <a:pt x="2830" y="605"/>
                    <a:pt x="6108" y="605"/>
                  </a:cubicBezTo>
                  <a:cubicBezTo>
                    <a:pt x="9386" y="605"/>
                    <a:pt x="12043" y="3227"/>
                    <a:pt x="12043" y="6461"/>
                  </a:cubicBezTo>
                  <a:close/>
                </a:path>
              </a:pathLst>
            </a:custGeom>
            <a:noFill/>
            <a:ln w="620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7BEFDDA-4565-4B49-A97A-FA50BA06ED91}"/>
                </a:ext>
              </a:extLst>
            </p:cNvPr>
            <p:cNvSpPr/>
            <p:nvPr/>
          </p:nvSpPr>
          <p:spPr>
            <a:xfrm rot="-1458811">
              <a:off x="5145296" y="2913262"/>
              <a:ext cx="11871" cy="11712"/>
            </a:xfrm>
            <a:custGeom>
              <a:avLst/>
              <a:gdLst>
                <a:gd name="connsiteX0" fmla="*/ 12043 w 11871"/>
                <a:gd name="connsiteY0" fmla="*/ 6460 h 11712"/>
                <a:gd name="connsiteX1" fmla="*/ 6107 w 11871"/>
                <a:gd name="connsiteY1" fmla="*/ 12317 h 11712"/>
                <a:gd name="connsiteX2" fmla="*/ 172 w 11871"/>
                <a:gd name="connsiteY2" fmla="*/ 6460 h 11712"/>
                <a:gd name="connsiteX3" fmla="*/ 6107 w 11871"/>
                <a:gd name="connsiteY3" fmla="*/ 604 h 11712"/>
                <a:gd name="connsiteX4" fmla="*/ 12043 w 11871"/>
                <a:gd name="connsiteY4" fmla="*/ 6460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1" h="11712">
                  <a:moveTo>
                    <a:pt x="12043" y="6460"/>
                  </a:moveTo>
                  <a:cubicBezTo>
                    <a:pt x="12043" y="9695"/>
                    <a:pt x="9386" y="12317"/>
                    <a:pt x="6107" y="12317"/>
                  </a:cubicBezTo>
                  <a:cubicBezTo>
                    <a:pt x="2829" y="12317"/>
                    <a:pt x="172" y="9695"/>
                    <a:pt x="172" y="6460"/>
                  </a:cubicBezTo>
                  <a:cubicBezTo>
                    <a:pt x="172" y="3226"/>
                    <a:pt x="2829" y="604"/>
                    <a:pt x="6107" y="604"/>
                  </a:cubicBezTo>
                  <a:cubicBezTo>
                    <a:pt x="9386" y="604"/>
                    <a:pt x="12043" y="3226"/>
                    <a:pt x="12043" y="6460"/>
                  </a:cubicBezTo>
                  <a:close/>
                </a:path>
              </a:pathLst>
            </a:custGeom>
            <a:noFill/>
            <a:ln w="620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BC6DF75-3B24-0F4A-B337-589606CABB36}"/>
                </a:ext>
              </a:extLst>
            </p:cNvPr>
            <p:cNvSpPr/>
            <p:nvPr/>
          </p:nvSpPr>
          <p:spPr>
            <a:xfrm rot="-1458811">
              <a:off x="5131532" y="2902437"/>
              <a:ext cx="11871" cy="11712"/>
            </a:xfrm>
            <a:custGeom>
              <a:avLst/>
              <a:gdLst>
                <a:gd name="connsiteX0" fmla="*/ 12042 w 11871"/>
                <a:gd name="connsiteY0" fmla="*/ 6460 h 11712"/>
                <a:gd name="connsiteX1" fmla="*/ 6107 w 11871"/>
                <a:gd name="connsiteY1" fmla="*/ 12316 h 11712"/>
                <a:gd name="connsiteX2" fmla="*/ 171 w 11871"/>
                <a:gd name="connsiteY2" fmla="*/ 6460 h 11712"/>
                <a:gd name="connsiteX3" fmla="*/ 6107 w 11871"/>
                <a:gd name="connsiteY3" fmla="*/ 604 h 11712"/>
                <a:gd name="connsiteX4" fmla="*/ 12042 w 11871"/>
                <a:gd name="connsiteY4" fmla="*/ 6460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1" h="11712">
                  <a:moveTo>
                    <a:pt x="12042" y="6460"/>
                  </a:moveTo>
                  <a:cubicBezTo>
                    <a:pt x="12042" y="9694"/>
                    <a:pt x="9385" y="12316"/>
                    <a:pt x="6107" y="12316"/>
                  </a:cubicBezTo>
                  <a:cubicBezTo>
                    <a:pt x="2829" y="12316"/>
                    <a:pt x="171" y="9694"/>
                    <a:pt x="171" y="6460"/>
                  </a:cubicBezTo>
                  <a:cubicBezTo>
                    <a:pt x="171" y="3226"/>
                    <a:pt x="2829" y="604"/>
                    <a:pt x="6107" y="604"/>
                  </a:cubicBezTo>
                  <a:cubicBezTo>
                    <a:pt x="9385" y="604"/>
                    <a:pt x="12042" y="3226"/>
                    <a:pt x="12042" y="6460"/>
                  </a:cubicBezTo>
                  <a:close/>
                </a:path>
              </a:pathLst>
            </a:custGeom>
            <a:noFill/>
            <a:ln w="620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B6EBE3D9-BC14-1545-969C-4BFB54A585E7}"/>
                </a:ext>
              </a:extLst>
            </p:cNvPr>
            <p:cNvSpPr/>
            <p:nvPr/>
          </p:nvSpPr>
          <p:spPr>
            <a:xfrm rot="1047247">
              <a:off x="5217227" y="3076783"/>
              <a:ext cx="11870" cy="11712"/>
            </a:xfrm>
            <a:custGeom>
              <a:avLst/>
              <a:gdLst>
                <a:gd name="connsiteX0" fmla="*/ 12045 w 11870"/>
                <a:gd name="connsiteY0" fmla="*/ 6467 h 11712"/>
                <a:gd name="connsiteX1" fmla="*/ 6110 w 11870"/>
                <a:gd name="connsiteY1" fmla="*/ 12323 h 11712"/>
                <a:gd name="connsiteX2" fmla="*/ 175 w 11870"/>
                <a:gd name="connsiteY2" fmla="*/ 6467 h 11712"/>
                <a:gd name="connsiteX3" fmla="*/ 6110 w 11870"/>
                <a:gd name="connsiteY3" fmla="*/ 611 h 11712"/>
                <a:gd name="connsiteX4" fmla="*/ 12045 w 11870"/>
                <a:gd name="connsiteY4" fmla="*/ 6467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1712">
                  <a:moveTo>
                    <a:pt x="12045" y="6467"/>
                  </a:moveTo>
                  <a:cubicBezTo>
                    <a:pt x="12045" y="9701"/>
                    <a:pt x="9388" y="12323"/>
                    <a:pt x="6110" y="12323"/>
                  </a:cubicBezTo>
                  <a:cubicBezTo>
                    <a:pt x="2832" y="12323"/>
                    <a:pt x="175" y="9701"/>
                    <a:pt x="175" y="6467"/>
                  </a:cubicBezTo>
                  <a:cubicBezTo>
                    <a:pt x="175" y="3233"/>
                    <a:pt x="2832" y="611"/>
                    <a:pt x="6110" y="611"/>
                  </a:cubicBezTo>
                  <a:cubicBezTo>
                    <a:pt x="9388" y="611"/>
                    <a:pt x="12045" y="3233"/>
                    <a:pt x="12045" y="6467"/>
                  </a:cubicBezTo>
                  <a:close/>
                </a:path>
              </a:pathLst>
            </a:custGeom>
            <a:noFill/>
            <a:ln w="612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22B1DB8E-2818-0C46-BB9B-1FE7ADC06CC0}"/>
                </a:ext>
              </a:extLst>
            </p:cNvPr>
            <p:cNvSpPr/>
            <p:nvPr/>
          </p:nvSpPr>
          <p:spPr>
            <a:xfrm rot="1047247">
              <a:off x="5215260" y="3060791"/>
              <a:ext cx="11870" cy="11712"/>
            </a:xfrm>
            <a:custGeom>
              <a:avLst/>
              <a:gdLst>
                <a:gd name="connsiteX0" fmla="*/ 12045 w 11870"/>
                <a:gd name="connsiteY0" fmla="*/ 6466 h 11712"/>
                <a:gd name="connsiteX1" fmla="*/ 6110 w 11870"/>
                <a:gd name="connsiteY1" fmla="*/ 12322 h 11712"/>
                <a:gd name="connsiteX2" fmla="*/ 175 w 11870"/>
                <a:gd name="connsiteY2" fmla="*/ 6466 h 11712"/>
                <a:gd name="connsiteX3" fmla="*/ 6110 w 11870"/>
                <a:gd name="connsiteY3" fmla="*/ 610 h 11712"/>
                <a:gd name="connsiteX4" fmla="*/ 12045 w 11870"/>
                <a:gd name="connsiteY4" fmla="*/ 6466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1712">
                  <a:moveTo>
                    <a:pt x="12045" y="6466"/>
                  </a:moveTo>
                  <a:cubicBezTo>
                    <a:pt x="12045" y="9700"/>
                    <a:pt x="9388" y="12322"/>
                    <a:pt x="6110" y="12322"/>
                  </a:cubicBezTo>
                  <a:cubicBezTo>
                    <a:pt x="2832" y="12322"/>
                    <a:pt x="175" y="9700"/>
                    <a:pt x="175" y="6466"/>
                  </a:cubicBezTo>
                  <a:cubicBezTo>
                    <a:pt x="175" y="3232"/>
                    <a:pt x="2832" y="610"/>
                    <a:pt x="6110" y="610"/>
                  </a:cubicBezTo>
                  <a:cubicBezTo>
                    <a:pt x="9388" y="610"/>
                    <a:pt x="12045" y="3232"/>
                    <a:pt x="12045" y="6466"/>
                  </a:cubicBezTo>
                  <a:close/>
                </a:path>
              </a:pathLst>
            </a:custGeom>
            <a:noFill/>
            <a:ln w="612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109769DE-FD05-7C41-A2D0-57319D694C48}"/>
                </a:ext>
              </a:extLst>
            </p:cNvPr>
            <p:cNvSpPr/>
            <p:nvPr/>
          </p:nvSpPr>
          <p:spPr>
            <a:xfrm rot="1047247">
              <a:off x="5213540" y="3044307"/>
              <a:ext cx="11870" cy="11712"/>
            </a:xfrm>
            <a:custGeom>
              <a:avLst/>
              <a:gdLst>
                <a:gd name="connsiteX0" fmla="*/ 12045 w 11870"/>
                <a:gd name="connsiteY0" fmla="*/ 6466 h 11712"/>
                <a:gd name="connsiteX1" fmla="*/ 6110 w 11870"/>
                <a:gd name="connsiteY1" fmla="*/ 12322 h 11712"/>
                <a:gd name="connsiteX2" fmla="*/ 175 w 11870"/>
                <a:gd name="connsiteY2" fmla="*/ 6466 h 11712"/>
                <a:gd name="connsiteX3" fmla="*/ 6110 w 11870"/>
                <a:gd name="connsiteY3" fmla="*/ 609 h 11712"/>
                <a:gd name="connsiteX4" fmla="*/ 12045 w 11870"/>
                <a:gd name="connsiteY4" fmla="*/ 6466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1712">
                  <a:moveTo>
                    <a:pt x="12045" y="6466"/>
                  </a:moveTo>
                  <a:cubicBezTo>
                    <a:pt x="12045" y="9700"/>
                    <a:pt x="9388" y="12322"/>
                    <a:pt x="6110" y="12322"/>
                  </a:cubicBezTo>
                  <a:cubicBezTo>
                    <a:pt x="2832" y="12322"/>
                    <a:pt x="175" y="9700"/>
                    <a:pt x="175" y="6466"/>
                  </a:cubicBezTo>
                  <a:cubicBezTo>
                    <a:pt x="175" y="3231"/>
                    <a:pt x="2832" y="609"/>
                    <a:pt x="6110" y="609"/>
                  </a:cubicBezTo>
                  <a:cubicBezTo>
                    <a:pt x="9388" y="609"/>
                    <a:pt x="12045" y="3231"/>
                    <a:pt x="12045" y="6466"/>
                  </a:cubicBezTo>
                  <a:close/>
                </a:path>
              </a:pathLst>
            </a:custGeom>
            <a:noFill/>
            <a:ln w="612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4D3DD5C-E410-B84D-B31B-D1BE13DC8820}"/>
                </a:ext>
              </a:extLst>
            </p:cNvPr>
            <p:cNvSpPr/>
            <p:nvPr/>
          </p:nvSpPr>
          <p:spPr>
            <a:xfrm rot="1047247">
              <a:off x="5209362" y="3028315"/>
              <a:ext cx="11870" cy="11712"/>
            </a:xfrm>
            <a:custGeom>
              <a:avLst/>
              <a:gdLst>
                <a:gd name="connsiteX0" fmla="*/ 12045 w 11870"/>
                <a:gd name="connsiteY0" fmla="*/ 6465 h 11712"/>
                <a:gd name="connsiteX1" fmla="*/ 6110 w 11870"/>
                <a:gd name="connsiteY1" fmla="*/ 12321 h 11712"/>
                <a:gd name="connsiteX2" fmla="*/ 174 w 11870"/>
                <a:gd name="connsiteY2" fmla="*/ 6465 h 11712"/>
                <a:gd name="connsiteX3" fmla="*/ 6110 w 11870"/>
                <a:gd name="connsiteY3" fmla="*/ 609 h 11712"/>
                <a:gd name="connsiteX4" fmla="*/ 12045 w 11870"/>
                <a:gd name="connsiteY4" fmla="*/ 6465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1712">
                  <a:moveTo>
                    <a:pt x="12045" y="6465"/>
                  </a:moveTo>
                  <a:cubicBezTo>
                    <a:pt x="12045" y="9699"/>
                    <a:pt x="9388" y="12321"/>
                    <a:pt x="6110" y="12321"/>
                  </a:cubicBezTo>
                  <a:cubicBezTo>
                    <a:pt x="2832" y="12321"/>
                    <a:pt x="174" y="9699"/>
                    <a:pt x="174" y="6465"/>
                  </a:cubicBezTo>
                  <a:cubicBezTo>
                    <a:pt x="174" y="3231"/>
                    <a:pt x="2832" y="609"/>
                    <a:pt x="6110" y="609"/>
                  </a:cubicBezTo>
                  <a:cubicBezTo>
                    <a:pt x="9388" y="609"/>
                    <a:pt x="12045" y="3231"/>
                    <a:pt x="12045" y="6465"/>
                  </a:cubicBezTo>
                  <a:close/>
                </a:path>
              </a:pathLst>
            </a:custGeom>
            <a:noFill/>
            <a:ln w="612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1EBFF7DC-3CA9-1846-BF15-F2DBFD7E9BB0}"/>
                </a:ext>
              </a:extLst>
            </p:cNvPr>
            <p:cNvSpPr/>
            <p:nvPr/>
          </p:nvSpPr>
          <p:spPr>
            <a:xfrm rot="1047247">
              <a:off x="5206412" y="3013800"/>
              <a:ext cx="11870" cy="11712"/>
            </a:xfrm>
            <a:custGeom>
              <a:avLst/>
              <a:gdLst>
                <a:gd name="connsiteX0" fmla="*/ 12045 w 11870"/>
                <a:gd name="connsiteY0" fmla="*/ 6464 h 11712"/>
                <a:gd name="connsiteX1" fmla="*/ 6109 w 11870"/>
                <a:gd name="connsiteY1" fmla="*/ 12320 h 11712"/>
                <a:gd name="connsiteX2" fmla="*/ 174 w 11870"/>
                <a:gd name="connsiteY2" fmla="*/ 6464 h 11712"/>
                <a:gd name="connsiteX3" fmla="*/ 6109 w 11870"/>
                <a:gd name="connsiteY3" fmla="*/ 608 h 11712"/>
                <a:gd name="connsiteX4" fmla="*/ 12045 w 11870"/>
                <a:gd name="connsiteY4" fmla="*/ 6464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1712">
                  <a:moveTo>
                    <a:pt x="12045" y="6464"/>
                  </a:moveTo>
                  <a:cubicBezTo>
                    <a:pt x="12045" y="9698"/>
                    <a:pt x="9387" y="12320"/>
                    <a:pt x="6109" y="12320"/>
                  </a:cubicBezTo>
                  <a:cubicBezTo>
                    <a:pt x="2831" y="12320"/>
                    <a:pt x="174" y="9698"/>
                    <a:pt x="174" y="6464"/>
                  </a:cubicBezTo>
                  <a:cubicBezTo>
                    <a:pt x="174" y="3230"/>
                    <a:pt x="2831" y="608"/>
                    <a:pt x="6109" y="608"/>
                  </a:cubicBezTo>
                  <a:cubicBezTo>
                    <a:pt x="9387" y="608"/>
                    <a:pt x="12045" y="3230"/>
                    <a:pt x="12045" y="6464"/>
                  </a:cubicBezTo>
                  <a:close/>
                </a:path>
              </a:pathLst>
            </a:custGeom>
            <a:noFill/>
            <a:ln w="612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3C0A4AD0-80EB-1742-8FDA-F3B09777893D}"/>
                </a:ext>
              </a:extLst>
            </p:cNvPr>
            <p:cNvSpPr/>
            <p:nvPr/>
          </p:nvSpPr>
          <p:spPr>
            <a:xfrm rot="1047247">
              <a:off x="5177409" y="2953522"/>
              <a:ext cx="11870" cy="11712"/>
            </a:xfrm>
            <a:custGeom>
              <a:avLst/>
              <a:gdLst>
                <a:gd name="connsiteX0" fmla="*/ 12044 w 11870"/>
                <a:gd name="connsiteY0" fmla="*/ 6462 h 11712"/>
                <a:gd name="connsiteX1" fmla="*/ 6108 w 11870"/>
                <a:gd name="connsiteY1" fmla="*/ 12318 h 11712"/>
                <a:gd name="connsiteX2" fmla="*/ 173 w 11870"/>
                <a:gd name="connsiteY2" fmla="*/ 6462 h 11712"/>
                <a:gd name="connsiteX3" fmla="*/ 6108 w 11870"/>
                <a:gd name="connsiteY3" fmla="*/ 606 h 11712"/>
                <a:gd name="connsiteX4" fmla="*/ 12044 w 11870"/>
                <a:gd name="connsiteY4" fmla="*/ 6462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1712">
                  <a:moveTo>
                    <a:pt x="12044" y="6462"/>
                  </a:moveTo>
                  <a:cubicBezTo>
                    <a:pt x="12044" y="9696"/>
                    <a:pt x="9386" y="12318"/>
                    <a:pt x="6108" y="12318"/>
                  </a:cubicBezTo>
                  <a:cubicBezTo>
                    <a:pt x="2830" y="12318"/>
                    <a:pt x="173" y="9696"/>
                    <a:pt x="173" y="6462"/>
                  </a:cubicBezTo>
                  <a:cubicBezTo>
                    <a:pt x="173" y="3228"/>
                    <a:pt x="2830" y="606"/>
                    <a:pt x="6108" y="606"/>
                  </a:cubicBezTo>
                  <a:cubicBezTo>
                    <a:pt x="9386" y="606"/>
                    <a:pt x="12044" y="3228"/>
                    <a:pt x="12044" y="6462"/>
                  </a:cubicBezTo>
                  <a:close/>
                </a:path>
              </a:pathLst>
            </a:custGeom>
            <a:noFill/>
            <a:ln w="612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54898E30-BA2D-6E45-9253-9C2477A0B3E0}"/>
                </a:ext>
              </a:extLst>
            </p:cNvPr>
            <p:cNvSpPr/>
            <p:nvPr/>
          </p:nvSpPr>
          <p:spPr>
            <a:xfrm rot="1047247">
              <a:off x="5186995" y="2967300"/>
              <a:ext cx="11870" cy="11712"/>
            </a:xfrm>
            <a:custGeom>
              <a:avLst/>
              <a:gdLst>
                <a:gd name="connsiteX0" fmla="*/ 12044 w 11870"/>
                <a:gd name="connsiteY0" fmla="*/ 6462 h 11712"/>
                <a:gd name="connsiteX1" fmla="*/ 6109 w 11870"/>
                <a:gd name="connsiteY1" fmla="*/ 12318 h 11712"/>
                <a:gd name="connsiteX2" fmla="*/ 173 w 11870"/>
                <a:gd name="connsiteY2" fmla="*/ 6462 h 11712"/>
                <a:gd name="connsiteX3" fmla="*/ 6109 w 11870"/>
                <a:gd name="connsiteY3" fmla="*/ 606 h 11712"/>
                <a:gd name="connsiteX4" fmla="*/ 12044 w 11870"/>
                <a:gd name="connsiteY4" fmla="*/ 6462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1712">
                  <a:moveTo>
                    <a:pt x="12044" y="6462"/>
                  </a:moveTo>
                  <a:cubicBezTo>
                    <a:pt x="12044" y="9697"/>
                    <a:pt x="9387" y="12318"/>
                    <a:pt x="6109" y="12318"/>
                  </a:cubicBezTo>
                  <a:cubicBezTo>
                    <a:pt x="2831" y="12318"/>
                    <a:pt x="173" y="9697"/>
                    <a:pt x="173" y="6462"/>
                  </a:cubicBezTo>
                  <a:cubicBezTo>
                    <a:pt x="173" y="3228"/>
                    <a:pt x="2831" y="606"/>
                    <a:pt x="6109" y="606"/>
                  </a:cubicBezTo>
                  <a:cubicBezTo>
                    <a:pt x="9387" y="606"/>
                    <a:pt x="12044" y="3228"/>
                    <a:pt x="12044" y="6462"/>
                  </a:cubicBezTo>
                  <a:close/>
                </a:path>
              </a:pathLst>
            </a:custGeom>
            <a:noFill/>
            <a:ln w="612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A065CEDB-CC49-4948-AD1D-A5DB680E55B5}"/>
                </a:ext>
              </a:extLst>
            </p:cNvPr>
            <p:cNvSpPr/>
            <p:nvPr/>
          </p:nvSpPr>
          <p:spPr>
            <a:xfrm rot="1047247">
              <a:off x="5194369" y="2982554"/>
              <a:ext cx="11870" cy="11712"/>
            </a:xfrm>
            <a:custGeom>
              <a:avLst/>
              <a:gdLst>
                <a:gd name="connsiteX0" fmla="*/ 12044 w 11870"/>
                <a:gd name="connsiteY0" fmla="*/ 6463 h 11712"/>
                <a:gd name="connsiteX1" fmla="*/ 6109 w 11870"/>
                <a:gd name="connsiteY1" fmla="*/ 12319 h 11712"/>
                <a:gd name="connsiteX2" fmla="*/ 174 w 11870"/>
                <a:gd name="connsiteY2" fmla="*/ 6463 h 11712"/>
                <a:gd name="connsiteX3" fmla="*/ 6109 w 11870"/>
                <a:gd name="connsiteY3" fmla="*/ 607 h 11712"/>
                <a:gd name="connsiteX4" fmla="*/ 12044 w 11870"/>
                <a:gd name="connsiteY4" fmla="*/ 6463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1712">
                  <a:moveTo>
                    <a:pt x="12044" y="6463"/>
                  </a:moveTo>
                  <a:cubicBezTo>
                    <a:pt x="12044" y="9697"/>
                    <a:pt x="9387" y="12319"/>
                    <a:pt x="6109" y="12319"/>
                  </a:cubicBezTo>
                  <a:cubicBezTo>
                    <a:pt x="2831" y="12319"/>
                    <a:pt x="174" y="9697"/>
                    <a:pt x="174" y="6463"/>
                  </a:cubicBezTo>
                  <a:cubicBezTo>
                    <a:pt x="174" y="3229"/>
                    <a:pt x="2831" y="607"/>
                    <a:pt x="6109" y="607"/>
                  </a:cubicBezTo>
                  <a:cubicBezTo>
                    <a:pt x="9387" y="607"/>
                    <a:pt x="12044" y="3229"/>
                    <a:pt x="12044" y="6463"/>
                  </a:cubicBezTo>
                  <a:close/>
                </a:path>
              </a:pathLst>
            </a:custGeom>
            <a:noFill/>
            <a:ln w="612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E53862A8-7385-0D4E-880B-CA9A0762EEF1}"/>
                </a:ext>
              </a:extLst>
            </p:cNvPr>
            <p:cNvSpPr/>
            <p:nvPr/>
          </p:nvSpPr>
          <p:spPr>
            <a:xfrm rot="1047247">
              <a:off x="5200513" y="2998792"/>
              <a:ext cx="11870" cy="11712"/>
            </a:xfrm>
            <a:custGeom>
              <a:avLst/>
              <a:gdLst>
                <a:gd name="connsiteX0" fmla="*/ 12044 w 11870"/>
                <a:gd name="connsiteY0" fmla="*/ 6464 h 11712"/>
                <a:gd name="connsiteX1" fmla="*/ 6109 w 11870"/>
                <a:gd name="connsiteY1" fmla="*/ 12320 h 11712"/>
                <a:gd name="connsiteX2" fmla="*/ 174 w 11870"/>
                <a:gd name="connsiteY2" fmla="*/ 6464 h 11712"/>
                <a:gd name="connsiteX3" fmla="*/ 6109 w 11870"/>
                <a:gd name="connsiteY3" fmla="*/ 608 h 11712"/>
                <a:gd name="connsiteX4" fmla="*/ 12044 w 11870"/>
                <a:gd name="connsiteY4" fmla="*/ 6464 h 1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1712">
                  <a:moveTo>
                    <a:pt x="12044" y="6464"/>
                  </a:moveTo>
                  <a:cubicBezTo>
                    <a:pt x="12044" y="9698"/>
                    <a:pt x="9387" y="12320"/>
                    <a:pt x="6109" y="12320"/>
                  </a:cubicBezTo>
                  <a:cubicBezTo>
                    <a:pt x="2831" y="12320"/>
                    <a:pt x="174" y="9698"/>
                    <a:pt x="174" y="6464"/>
                  </a:cubicBezTo>
                  <a:cubicBezTo>
                    <a:pt x="174" y="3229"/>
                    <a:pt x="2831" y="608"/>
                    <a:pt x="6109" y="608"/>
                  </a:cubicBezTo>
                  <a:cubicBezTo>
                    <a:pt x="9387" y="608"/>
                    <a:pt x="12044" y="3229"/>
                    <a:pt x="12044" y="6464"/>
                  </a:cubicBezTo>
                  <a:close/>
                </a:path>
              </a:pathLst>
            </a:custGeom>
            <a:noFill/>
            <a:ln w="6126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FE2A8717-C6D3-9249-B902-5E6BBEE8BB73}"/>
                </a:ext>
              </a:extLst>
            </p:cNvPr>
            <p:cNvSpPr/>
            <p:nvPr/>
          </p:nvSpPr>
          <p:spPr>
            <a:xfrm rot="2620167">
              <a:off x="5219803" y="3092833"/>
              <a:ext cx="11868" cy="11709"/>
            </a:xfrm>
            <a:custGeom>
              <a:avLst/>
              <a:gdLst>
                <a:gd name="connsiteX0" fmla="*/ 12044 w 11868"/>
                <a:gd name="connsiteY0" fmla="*/ 6466 h 11709"/>
                <a:gd name="connsiteX1" fmla="*/ 6109 w 11868"/>
                <a:gd name="connsiteY1" fmla="*/ 12320 h 11709"/>
                <a:gd name="connsiteX2" fmla="*/ 175 w 11868"/>
                <a:gd name="connsiteY2" fmla="*/ 6466 h 11709"/>
                <a:gd name="connsiteX3" fmla="*/ 6109 w 11868"/>
                <a:gd name="connsiteY3" fmla="*/ 611 h 11709"/>
                <a:gd name="connsiteX4" fmla="*/ 12044 w 11868"/>
                <a:gd name="connsiteY4" fmla="*/ 6466 h 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8" h="11709">
                  <a:moveTo>
                    <a:pt x="12044" y="6466"/>
                  </a:moveTo>
                  <a:cubicBezTo>
                    <a:pt x="12044" y="9699"/>
                    <a:pt x="9387" y="12320"/>
                    <a:pt x="6109" y="12320"/>
                  </a:cubicBezTo>
                  <a:cubicBezTo>
                    <a:pt x="2832" y="12320"/>
                    <a:pt x="175" y="9699"/>
                    <a:pt x="175" y="6466"/>
                  </a:cubicBezTo>
                  <a:cubicBezTo>
                    <a:pt x="175" y="3233"/>
                    <a:pt x="2832" y="611"/>
                    <a:pt x="6109" y="611"/>
                  </a:cubicBezTo>
                  <a:cubicBezTo>
                    <a:pt x="9387" y="611"/>
                    <a:pt x="12044" y="3233"/>
                    <a:pt x="12044" y="6466"/>
                  </a:cubicBezTo>
                  <a:close/>
                </a:path>
              </a:pathLst>
            </a:custGeom>
            <a:noFill/>
            <a:ln w="6340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802732A2-2C98-7D43-9D46-40A9CB7CF6A4}"/>
                </a:ext>
              </a:extLst>
            </p:cNvPr>
            <p:cNvSpPr/>
            <p:nvPr/>
          </p:nvSpPr>
          <p:spPr>
            <a:xfrm rot="2620167">
              <a:off x="5219557" y="3110547"/>
              <a:ext cx="11868" cy="11709"/>
            </a:xfrm>
            <a:custGeom>
              <a:avLst/>
              <a:gdLst>
                <a:gd name="connsiteX0" fmla="*/ 12044 w 11868"/>
                <a:gd name="connsiteY0" fmla="*/ 6467 h 11709"/>
                <a:gd name="connsiteX1" fmla="*/ 6109 w 11868"/>
                <a:gd name="connsiteY1" fmla="*/ 12321 h 11709"/>
                <a:gd name="connsiteX2" fmla="*/ 175 w 11868"/>
                <a:gd name="connsiteY2" fmla="*/ 6467 h 11709"/>
                <a:gd name="connsiteX3" fmla="*/ 6109 w 11868"/>
                <a:gd name="connsiteY3" fmla="*/ 612 h 11709"/>
                <a:gd name="connsiteX4" fmla="*/ 12044 w 11868"/>
                <a:gd name="connsiteY4" fmla="*/ 6467 h 1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8" h="11709">
                  <a:moveTo>
                    <a:pt x="12044" y="6467"/>
                  </a:moveTo>
                  <a:cubicBezTo>
                    <a:pt x="12044" y="9700"/>
                    <a:pt x="9387" y="12321"/>
                    <a:pt x="6109" y="12321"/>
                  </a:cubicBezTo>
                  <a:cubicBezTo>
                    <a:pt x="2832" y="12321"/>
                    <a:pt x="175" y="9700"/>
                    <a:pt x="175" y="6467"/>
                  </a:cubicBezTo>
                  <a:cubicBezTo>
                    <a:pt x="175" y="3233"/>
                    <a:pt x="2832" y="612"/>
                    <a:pt x="6109" y="612"/>
                  </a:cubicBezTo>
                  <a:cubicBezTo>
                    <a:pt x="9387" y="612"/>
                    <a:pt x="12044" y="3233"/>
                    <a:pt x="12044" y="6467"/>
                  </a:cubicBezTo>
                  <a:close/>
                </a:path>
              </a:pathLst>
            </a:custGeom>
            <a:noFill/>
            <a:ln w="6340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grpSp>
          <p:nvGrpSpPr>
            <p:cNvPr id="153" name="Graphic 2">
              <a:extLst>
                <a:ext uri="{FF2B5EF4-FFF2-40B4-BE49-F238E27FC236}">
                  <a16:creationId xmlns:a16="http://schemas.microsoft.com/office/drawing/2014/main" id="{99C877DA-C94D-7648-B595-71BA725C4CA0}"/>
                </a:ext>
              </a:extLst>
            </p:cNvPr>
            <p:cNvGrpSpPr/>
            <p:nvPr/>
          </p:nvGrpSpPr>
          <p:grpSpPr>
            <a:xfrm>
              <a:off x="4848358" y="2479947"/>
              <a:ext cx="207211" cy="386638"/>
              <a:chOff x="4848358" y="2479947"/>
              <a:chExt cx="207211" cy="386638"/>
            </a:xfrm>
            <a:noFill/>
          </p:grpSpPr>
          <p:grpSp>
            <p:nvGrpSpPr>
              <p:cNvPr id="185" name="Graphic 2">
                <a:extLst>
                  <a:ext uri="{FF2B5EF4-FFF2-40B4-BE49-F238E27FC236}">
                    <a16:creationId xmlns:a16="http://schemas.microsoft.com/office/drawing/2014/main" id="{7BE1D0DA-7B0F-C842-9743-6E35C4BB1B04}"/>
                  </a:ext>
                </a:extLst>
              </p:cNvPr>
              <p:cNvGrpSpPr/>
              <p:nvPr/>
            </p:nvGrpSpPr>
            <p:grpSpPr>
              <a:xfrm>
                <a:off x="4853165" y="2479947"/>
                <a:ext cx="202404" cy="386153"/>
                <a:chOff x="4853165" y="2479947"/>
                <a:chExt cx="202404" cy="386153"/>
              </a:xfrm>
              <a:noFill/>
            </p:grpSpPr>
            <p:sp>
              <p:nvSpPr>
                <p:cNvPr id="214" name="Freeform 213">
                  <a:extLst>
                    <a:ext uri="{FF2B5EF4-FFF2-40B4-BE49-F238E27FC236}">
                      <a16:creationId xmlns:a16="http://schemas.microsoft.com/office/drawing/2014/main" id="{D2E4D7AC-D5F5-0545-885D-B52E13BD18E3}"/>
                    </a:ext>
                  </a:extLst>
                </p:cNvPr>
                <p:cNvSpPr/>
                <p:nvPr/>
              </p:nvSpPr>
              <p:spPr>
                <a:xfrm rot="9659160" flipV="1">
                  <a:off x="4883997" y="2481562"/>
                  <a:ext cx="11865" cy="11710"/>
                </a:xfrm>
                <a:custGeom>
                  <a:avLst/>
                  <a:gdLst>
                    <a:gd name="connsiteX0" fmla="*/ 12027 w 11865"/>
                    <a:gd name="connsiteY0" fmla="*/ 6442 h 11710"/>
                    <a:gd name="connsiteX1" fmla="*/ 6094 w 11865"/>
                    <a:gd name="connsiteY1" fmla="*/ 12297 h 11710"/>
                    <a:gd name="connsiteX2" fmla="*/ 161 w 11865"/>
                    <a:gd name="connsiteY2" fmla="*/ 6442 h 11710"/>
                    <a:gd name="connsiteX3" fmla="*/ 6094 w 11865"/>
                    <a:gd name="connsiteY3" fmla="*/ 587 h 11710"/>
                    <a:gd name="connsiteX4" fmla="*/ 12027 w 11865"/>
                    <a:gd name="connsiteY4" fmla="*/ 6442 h 1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5" h="11710">
                      <a:moveTo>
                        <a:pt x="12027" y="6442"/>
                      </a:moveTo>
                      <a:cubicBezTo>
                        <a:pt x="12027" y="9676"/>
                        <a:pt x="9371" y="12297"/>
                        <a:pt x="6094" y="12297"/>
                      </a:cubicBezTo>
                      <a:cubicBezTo>
                        <a:pt x="2817" y="12297"/>
                        <a:pt x="161" y="9676"/>
                        <a:pt x="161" y="6442"/>
                      </a:cubicBezTo>
                      <a:cubicBezTo>
                        <a:pt x="161" y="3208"/>
                        <a:pt x="2817" y="587"/>
                        <a:pt x="6094" y="587"/>
                      </a:cubicBezTo>
                      <a:cubicBezTo>
                        <a:pt x="9371" y="587"/>
                        <a:pt x="12027" y="3208"/>
                        <a:pt x="12027" y="6442"/>
                      </a:cubicBezTo>
                      <a:close/>
                    </a:path>
                  </a:pathLst>
                </a:custGeom>
                <a:noFill/>
                <a:ln w="614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:a16="http://schemas.microsoft.com/office/drawing/2014/main" id="{ACFA4273-0A0E-0747-A2B8-42B0E5B84688}"/>
                    </a:ext>
                  </a:extLst>
                </p:cNvPr>
                <p:cNvSpPr/>
                <p:nvPr/>
              </p:nvSpPr>
              <p:spPr>
                <a:xfrm rot="9659160" flipV="1">
                  <a:off x="4876377" y="2496816"/>
                  <a:ext cx="11865" cy="11710"/>
                </a:xfrm>
                <a:custGeom>
                  <a:avLst/>
                  <a:gdLst>
                    <a:gd name="connsiteX0" fmla="*/ 12027 w 11865"/>
                    <a:gd name="connsiteY0" fmla="*/ 6443 h 11710"/>
                    <a:gd name="connsiteX1" fmla="*/ 6094 w 11865"/>
                    <a:gd name="connsiteY1" fmla="*/ 12298 h 11710"/>
                    <a:gd name="connsiteX2" fmla="*/ 161 w 11865"/>
                    <a:gd name="connsiteY2" fmla="*/ 6443 h 11710"/>
                    <a:gd name="connsiteX3" fmla="*/ 6094 w 11865"/>
                    <a:gd name="connsiteY3" fmla="*/ 587 h 11710"/>
                    <a:gd name="connsiteX4" fmla="*/ 12027 w 11865"/>
                    <a:gd name="connsiteY4" fmla="*/ 6443 h 1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5" h="11710">
                      <a:moveTo>
                        <a:pt x="12027" y="6443"/>
                      </a:moveTo>
                      <a:cubicBezTo>
                        <a:pt x="12027" y="9676"/>
                        <a:pt x="9371" y="12298"/>
                        <a:pt x="6094" y="12298"/>
                      </a:cubicBezTo>
                      <a:cubicBezTo>
                        <a:pt x="2817" y="12298"/>
                        <a:pt x="161" y="9676"/>
                        <a:pt x="161" y="6443"/>
                      </a:cubicBezTo>
                      <a:cubicBezTo>
                        <a:pt x="161" y="3209"/>
                        <a:pt x="2817" y="587"/>
                        <a:pt x="6094" y="587"/>
                      </a:cubicBezTo>
                      <a:cubicBezTo>
                        <a:pt x="9371" y="587"/>
                        <a:pt x="12027" y="3209"/>
                        <a:pt x="12027" y="6443"/>
                      </a:cubicBezTo>
                      <a:close/>
                    </a:path>
                  </a:pathLst>
                </a:custGeom>
                <a:noFill/>
                <a:ln w="614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:a16="http://schemas.microsoft.com/office/drawing/2014/main" id="{B041DD78-6121-084F-9BE6-98C8DF530460}"/>
                    </a:ext>
                  </a:extLst>
                </p:cNvPr>
                <p:cNvSpPr/>
                <p:nvPr/>
              </p:nvSpPr>
              <p:spPr>
                <a:xfrm rot="9659160" flipV="1">
                  <a:off x="4870233" y="2512316"/>
                  <a:ext cx="11865" cy="11710"/>
                </a:xfrm>
                <a:custGeom>
                  <a:avLst/>
                  <a:gdLst>
                    <a:gd name="connsiteX0" fmla="*/ 12027 w 11865"/>
                    <a:gd name="connsiteY0" fmla="*/ 6443 h 11710"/>
                    <a:gd name="connsiteX1" fmla="*/ 6094 w 11865"/>
                    <a:gd name="connsiteY1" fmla="*/ 12299 h 11710"/>
                    <a:gd name="connsiteX2" fmla="*/ 161 w 11865"/>
                    <a:gd name="connsiteY2" fmla="*/ 6443 h 11710"/>
                    <a:gd name="connsiteX3" fmla="*/ 6094 w 11865"/>
                    <a:gd name="connsiteY3" fmla="*/ 588 h 11710"/>
                    <a:gd name="connsiteX4" fmla="*/ 12027 w 11865"/>
                    <a:gd name="connsiteY4" fmla="*/ 6443 h 1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5" h="11710">
                      <a:moveTo>
                        <a:pt x="12027" y="6443"/>
                      </a:moveTo>
                      <a:cubicBezTo>
                        <a:pt x="12027" y="9677"/>
                        <a:pt x="9370" y="12299"/>
                        <a:pt x="6094" y="12299"/>
                      </a:cubicBezTo>
                      <a:cubicBezTo>
                        <a:pt x="2817" y="12299"/>
                        <a:pt x="161" y="9677"/>
                        <a:pt x="161" y="6443"/>
                      </a:cubicBezTo>
                      <a:cubicBezTo>
                        <a:pt x="161" y="3209"/>
                        <a:pt x="2817" y="588"/>
                        <a:pt x="6094" y="588"/>
                      </a:cubicBezTo>
                      <a:cubicBezTo>
                        <a:pt x="9370" y="588"/>
                        <a:pt x="12027" y="3209"/>
                        <a:pt x="12027" y="6443"/>
                      </a:cubicBezTo>
                      <a:close/>
                    </a:path>
                  </a:pathLst>
                </a:custGeom>
                <a:noFill/>
                <a:ln w="614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17" name="Freeform 216">
                  <a:extLst>
                    <a:ext uri="{FF2B5EF4-FFF2-40B4-BE49-F238E27FC236}">
                      <a16:creationId xmlns:a16="http://schemas.microsoft.com/office/drawing/2014/main" id="{2604104F-D82E-3045-A93E-C0DD68034A17}"/>
                    </a:ext>
                  </a:extLst>
                </p:cNvPr>
                <p:cNvSpPr/>
                <p:nvPr/>
              </p:nvSpPr>
              <p:spPr>
                <a:xfrm rot="9659160" flipV="1">
                  <a:off x="4865317" y="2528554"/>
                  <a:ext cx="11865" cy="11710"/>
                </a:xfrm>
                <a:custGeom>
                  <a:avLst/>
                  <a:gdLst>
                    <a:gd name="connsiteX0" fmla="*/ 12026 w 11865"/>
                    <a:gd name="connsiteY0" fmla="*/ 6444 h 11710"/>
                    <a:gd name="connsiteX1" fmla="*/ 6093 w 11865"/>
                    <a:gd name="connsiteY1" fmla="*/ 12299 h 11710"/>
                    <a:gd name="connsiteX2" fmla="*/ 160 w 11865"/>
                    <a:gd name="connsiteY2" fmla="*/ 6444 h 11710"/>
                    <a:gd name="connsiteX3" fmla="*/ 6093 w 11865"/>
                    <a:gd name="connsiteY3" fmla="*/ 588 h 11710"/>
                    <a:gd name="connsiteX4" fmla="*/ 12026 w 11865"/>
                    <a:gd name="connsiteY4" fmla="*/ 6444 h 1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5" h="11710">
                      <a:moveTo>
                        <a:pt x="12026" y="6444"/>
                      </a:moveTo>
                      <a:cubicBezTo>
                        <a:pt x="12026" y="9678"/>
                        <a:pt x="9370" y="12299"/>
                        <a:pt x="6093" y="12299"/>
                      </a:cubicBezTo>
                      <a:cubicBezTo>
                        <a:pt x="2817" y="12299"/>
                        <a:pt x="160" y="9678"/>
                        <a:pt x="160" y="6444"/>
                      </a:cubicBezTo>
                      <a:cubicBezTo>
                        <a:pt x="160" y="3210"/>
                        <a:pt x="2817" y="588"/>
                        <a:pt x="6093" y="588"/>
                      </a:cubicBezTo>
                      <a:cubicBezTo>
                        <a:pt x="9370" y="588"/>
                        <a:pt x="12026" y="3210"/>
                        <a:pt x="12026" y="6444"/>
                      </a:cubicBezTo>
                      <a:close/>
                    </a:path>
                  </a:pathLst>
                </a:custGeom>
                <a:noFill/>
                <a:ln w="614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18" name="Freeform 217">
                  <a:extLst>
                    <a:ext uri="{FF2B5EF4-FFF2-40B4-BE49-F238E27FC236}">
                      <a16:creationId xmlns:a16="http://schemas.microsoft.com/office/drawing/2014/main" id="{A69A75C6-A30A-3F48-8224-88B8FE12DDB0}"/>
                    </a:ext>
                  </a:extLst>
                </p:cNvPr>
                <p:cNvSpPr/>
                <p:nvPr/>
              </p:nvSpPr>
              <p:spPr>
                <a:xfrm rot="9659160" flipV="1">
                  <a:off x="4861139" y="2545530"/>
                  <a:ext cx="11865" cy="11710"/>
                </a:xfrm>
                <a:custGeom>
                  <a:avLst/>
                  <a:gdLst>
                    <a:gd name="connsiteX0" fmla="*/ 12026 w 11865"/>
                    <a:gd name="connsiteY0" fmla="*/ 6445 h 11710"/>
                    <a:gd name="connsiteX1" fmla="*/ 6093 w 11865"/>
                    <a:gd name="connsiteY1" fmla="*/ 12300 h 11710"/>
                    <a:gd name="connsiteX2" fmla="*/ 160 w 11865"/>
                    <a:gd name="connsiteY2" fmla="*/ 6445 h 11710"/>
                    <a:gd name="connsiteX3" fmla="*/ 6093 w 11865"/>
                    <a:gd name="connsiteY3" fmla="*/ 589 h 11710"/>
                    <a:gd name="connsiteX4" fmla="*/ 12026 w 11865"/>
                    <a:gd name="connsiteY4" fmla="*/ 6445 h 1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5" h="11710">
                      <a:moveTo>
                        <a:pt x="12026" y="6445"/>
                      </a:moveTo>
                      <a:cubicBezTo>
                        <a:pt x="12026" y="9678"/>
                        <a:pt x="9370" y="12300"/>
                        <a:pt x="6093" y="12300"/>
                      </a:cubicBezTo>
                      <a:cubicBezTo>
                        <a:pt x="2816" y="12300"/>
                        <a:pt x="160" y="9678"/>
                        <a:pt x="160" y="6445"/>
                      </a:cubicBezTo>
                      <a:cubicBezTo>
                        <a:pt x="160" y="3211"/>
                        <a:pt x="2816" y="589"/>
                        <a:pt x="6093" y="589"/>
                      </a:cubicBezTo>
                      <a:cubicBezTo>
                        <a:pt x="9370" y="589"/>
                        <a:pt x="12026" y="3211"/>
                        <a:pt x="12026" y="6445"/>
                      </a:cubicBezTo>
                      <a:close/>
                    </a:path>
                  </a:pathLst>
                </a:custGeom>
                <a:noFill/>
                <a:ln w="614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19" name="Freeform 218">
                  <a:extLst>
                    <a:ext uri="{FF2B5EF4-FFF2-40B4-BE49-F238E27FC236}">
                      <a16:creationId xmlns:a16="http://schemas.microsoft.com/office/drawing/2014/main" id="{B5610D91-9E1A-B941-B3A4-2701C1C2D654}"/>
                    </a:ext>
                  </a:extLst>
                </p:cNvPr>
                <p:cNvSpPr/>
                <p:nvPr/>
              </p:nvSpPr>
              <p:spPr>
                <a:xfrm rot="9659160" flipV="1">
                  <a:off x="4856223" y="2614910"/>
                  <a:ext cx="11865" cy="11710"/>
                </a:xfrm>
                <a:custGeom>
                  <a:avLst/>
                  <a:gdLst>
                    <a:gd name="connsiteX0" fmla="*/ 12026 w 11865"/>
                    <a:gd name="connsiteY0" fmla="*/ 6447 h 11710"/>
                    <a:gd name="connsiteX1" fmla="*/ 6093 w 11865"/>
                    <a:gd name="connsiteY1" fmla="*/ 12303 h 11710"/>
                    <a:gd name="connsiteX2" fmla="*/ 160 w 11865"/>
                    <a:gd name="connsiteY2" fmla="*/ 6447 h 11710"/>
                    <a:gd name="connsiteX3" fmla="*/ 6093 w 11865"/>
                    <a:gd name="connsiteY3" fmla="*/ 592 h 11710"/>
                    <a:gd name="connsiteX4" fmla="*/ 12026 w 11865"/>
                    <a:gd name="connsiteY4" fmla="*/ 6447 h 1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5" h="11710">
                      <a:moveTo>
                        <a:pt x="12026" y="6447"/>
                      </a:moveTo>
                      <a:cubicBezTo>
                        <a:pt x="12026" y="9681"/>
                        <a:pt x="9370" y="12303"/>
                        <a:pt x="6093" y="12303"/>
                      </a:cubicBezTo>
                      <a:cubicBezTo>
                        <a:pt x="2816" y="12303"/>
                        <a:pt x="160" y="9681"/>
                        <a:pt x="160" y="6447"/>
                      </a:cubicBezTo>
                      <a:cubicBezTo>
                        <a:pt x="160" y="3214"/>
                        <a:pt x="2816" y="592"/>
                        <a:pt x="6093" y="592"/>
                      </a:cubicBezTo>
                      <a:cubicBezTo>
                        <a:pt x="9370" y="592"/>
                        <a:pt x="12026" y="3214"/>
                        <a:pt x="12026" y="6447"/>
                      </a:cubicBezTo>
                      <a:close/>
                    </a:path>
                  </a:pathLst>
                </a:custGeom>
                <a:noFill/>
                <a:ln w="614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45D009AD-2518-144D-A5E5-DE3263193629}"/>
                    </a:ext>
                  </a:extLst>
                </p:cNvPr>
                <p:cNvSpPr/>
                <p:nvPr/>
              </p:nvSpPr>
              <p:spPr>
                <a:xfrm rot="9659160" flipV="1">
                  <a:off x="4854748" y="2598180"/>
                  <a:ext cx="11865" cy="11710"/>
                </a:xfrm>
                <a:custGeom>
                  <a:avLst/>
                  <a:gdLst>
                    <a:gd name="connsiteX0" fmla="*/ 12026 w 11865"/>
                    <a:gd name="connsiteY0" fmla="*/ 6447 h 11710"/>
                    <a:gd name="connsiteX1" fmla="*/ 6093 w 11865"/>
                    <a:gd name="connsiteY1" fmla="*/ 12302 h 11710"/>
                    <a:gd name="connsiteX2" fmla="*/ 160 w 11865"/>
                    <a:gd name="connsiteY2" fmla="*/ 6447 h 11710"/>
                    <a:gd name="connsiteX3" fmla="*/ 6093 w 11865"/>
                    <a:gd name="connsiteY3" fmla="*/ 591 h 11710"/>
                    <a:gd name="connsiteX4" fmla="*/ 12026 w 11865"/>
                    <a:gd name="connsiteY4" fmla="*/ 6447 h 1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5" h="11710">
                      <a:moveTo>
                        <a:pt x="12026" y="6447"/>
                      </a:moveTo>
                      <a:cubicBezTo>
                        <a:pt x="12026" y="9681"/>
                        <a:pt x="9370" y="12302"/>
                        <a:pt x="6093" y="12302"/>
                      </a:cubicBezTo>
                      <a:cubicBezTo>
                        <a:pt x="2816" y="12302"/>
                        <a:pt x="160" y="9681"/>
                        <a:pt x="160" y="6447"/>
                      </a:cubicBezTo>
                      <a:cubicBezTo>
                        <a:pt x="160" y="3213"/>
                        <a:pt x="2816" y="591"/>
                        <a:pt x="6093" y="591"/>
                      </a:cubicBezTo>
                      <a:cubicBezTo>
                        <a:pt x="9370" y="591"/>
                        <a:pt x="12026" y="3213"/>
                        <a:pt x="12026" y="6447"/>
                      </a:cubicBezTo>
                      <a:close/>
                    </a:path>
                  </a:pathLst>
                </a:custGeom>
                <a:noFill/>
                <a:ln w="614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52D075A7-D85E-E849-9ABC-3CAA54574974}"/>
                    </a:ext>
                  </a:extLst>
                </p:cNvPr>
                <p:cNvSpPr/>
                <p:nvPr/>
              </p:nvSpPr>
              <p:spPr>
                <a:xfrm rot="9659160" flipV="1">
                  <a:off x="4855731" y="2580466"/>
                  <a:ext cx="11865" cy="11710"/>
                </a:xfrm>
                <a:custGeom>
                  <a:avLst/>
                  <a:gdLst>
                    <a:gd name="connsiteX0" fmla="*/ 12026 w 11865"/>
                    <a:gd name="connsiteY0" fmla="*/ 6446 h 11710"/>
                    <a:gd name="connsiteX1" fmla="*/ 6093 w 11865"/>
                    <a:gd name="connsiteY1" fmla="*/ 12301 h 11710"/>
                    <a:gd name="connsiteX2" fmla="*/ 160 w 11865"/>
                    <a:gd name="connsiteY2" fmla="*/ 6446 h 11710"/>
                    <a:gd name="connsiteX3" fmla="*/ 6093 w 11865"/>
                    <a:gd name="connsiteY3" fmla="*/ 591 h 11710"/>
                    <a:gd name="connsiteX4" fmla="*/ 12026 w 11865"/>
                    <a:gd name="connsiteY4" fmla="*/ 6446 h 1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5" h="11710">
                      <a:moveTo>
                        <a:pt x="12026" y="6446"/>
                      </a:moveTo>
                      <a:cubicBezTo>
                        <a:pt x="12026" y="9680"/>
                        <a:pt x="9370" y="12301"/>
                        <a:pt x="6093" y="12301"/>
                      </a:cubicBezTo>
                      <a:cubicBezTo>
                        <a:pt x="2816" y="12301"/>
                        <a:pt x="160" y="9680"/>
                        <a:pt x="160" y="6446"/>
                      </a:cubicBezTo>
                      <a:cubicBezTo>
                        <a:pt x="160" y="3212"/>
                        <a:pt x="2816" y="591"/>
                        <a:pt x="6093" y="591"/>
                      </a:cubicBezTo>
                      <a:cubicBezTo>
                        <a:pt x="9370" y="591"/>
                        <a:pt x="12026" y="3212"/>
                        <a:pt x="12026" y="6446"/>
                      </a:cubicBezTo>
                      <a:close/>
                    </a:path>
                  </a:pathLst>
                </a:custGeom>
                <a:noFill/>
                <a:ln w="614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:a16="http://schemas.microsoft.com/office/drawing/2014/main" id="{0608B8E4-320F-A04E-BE57-31F94AB7C33A}"/>
                    </a:ext>
                  </a:extLst>
                </p:cNvPr>
                <p:cNvSpPr/>
                <p:nvPr/>
              </p:nvSpPr>
              <p:spPr>
                <a:xfrm rot="9659160" flipV="1">
                  <a:off x="4858189" y="2562998"/>
                  <a:ext cx="11865" cy="11710"/>
                </a:xfrm>
                <a:custGeom>
                  <a:avLst/>
                  <a:gdLst>
                    <a:gd name="connsiteX0" fmla="*/ 12026 w 11865"/>
                    <a:gd name="connsiteY0" fmla="*/ 6445 h 11710"/>
                    <a:gd name="connsiteX1" fmla="*/ 6093 w 11865"/>
                    <a:gd name="connsiteY1" fmla="*/ 12301 h 11710"/>
                    <a:gd name="connsiteX2" fmla="*/ 160 w 11865"/>
                    <a:gd name="connsiteY2" fmla="*/ 6445 h 11710"/>
                    <a:gd name="connsiteX3" fmla="*/ 6093 w 11865"/>
                    <a:gd name="connsiteY3" fmla="*/ 590 h 11710"/>
                    <a:gd name="connsiteX4" fmla="*/ 12026 w 11865"/>
                    <a:gd name="connsiteY4" fmla="*/ 6445 h 11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5" h="11710">
                      <a:moveTo>
                        <a:pt x="12026" y="6445"/>
                      </a:moveTo>
                      <a:cubicBezTo>
                        <a:pt x="12026" y="9679"/>
                        <a:pt x="9370" y="12301"/>
                        <a:pt x="6093" y="12301"/>
                      </a:cubicBezTo>
                      <a:cubicBezTo>
                        <a:pt x="2816" y="12301"/>
                        <a:pt x="160" y="9679"/>
                        <a:pt x="160" y="6445"/>
                      </a:cubicBezTo>
                      <a:cubicBezTo>
                        <a:pt x="160" y="3211"/>
                        <a:pt x="2816" y="590"/>
                        <a:pt x="6093" y="590"/>
                      </a:cubicBezTo>
                      <a:cubicBezTo>
                        <a:pt x="9370" y="590"/>
                        <a:pt x="12026" y="3211"/>
                        <a:pt x="12026" y="6445"/>
                      </a:cubicBezTo>
                      <a:close/>
                    </a:path>
                  </a:pathLst>
                </a:custGeom>
                <a:noFill/>
                <a:ln w="6142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0F4D773A-C117-3643-8CAD-BF99876D3273}"/>
                    </a:ext>
                  </a:extLst>
                </p:cNvPr>
                <p:cNvSpPr/>
                <p:nvPr/>
              </p:nvSpPr>
              <p:spPr>
                <a:xfrm rot="7156313" flipV="1">
                  <a:off x="4915509" y="2748831"/>
                  <a:ext cx="11870" cy="11726"/>
                </a:xfrm>
                <a:custGeom>
                  <a:avLst/>
                  <a:gdLst>
                    <a:gd name="connsiteX0" fmla="*/ 12033 w 11870"/>
                    <a:gd name="connsiteY0" fmla="*/ 6461 h 11726"/>
                    <a:gd name="connsiteX1" fmla="*/ 6098 w 11870"/>
                    <a:gd name="connsiteY1" fmla="*/ 12324 h 11726"/>
                    <a:gd name="connsiteX2" fmla="*/ 162 w 11870"/>
                    <a:gd name="connsiteY2" fmla="*/ 6461 h 11726"/>
                    <a:gd name="connsiteX3" fmla="*/ 6098 w 11870"/>
                    <a:gd name="connsiteY3" fmla="*/ 597 h 11726"/>
                    <a:gd name="connsiteX4" fmla="*/ 12033 w 11870"/>
                    <a:gd name="connsiteY4" fmla="*/ 6461 h 1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0" h="11726">
                      <a:moveTo>
                        <a:pt x="12033" y="6461"/>
                      </a:moveTo>
                      <a:cubicBezTo>
                        <a:pt x="12033" y="9699"/>
                        <a:pt x="9376" y="12324"/>
                        <a:pt x="6098" y="12324"/>
                      </a:cubicBezTo>
                      <a:cubicBezTo>
                        <a:pt x="2820" y="12324"/>
                        <a:pt x="162" y="9699"/>
                        <a:pt x="162" y="6461"/>
                      </a:cubicBezTo>
                      <a:cubicBezTo>
                        <a:pt x="162" y="3223"/>
                        <a:pt x="2820" y="597"/>
                        <a:pt x="6098" y="597"/>
                      </a:cubicBezTo>
                      <a:cubicBezTo>
                        <a:pt x="9376" y="597"/>
                        <a:pt x="12033" y="3223"/>
                        <a:pt x="12033" y="6461"/>
                      </a:cubicBezTo>
                      <a:close/>
                    </a:path>
                  </a:pathLst>
                </a:custGeom>
                <a:noFill/>
                <a:ln w="62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4A1D87E7-3024-5443-888C-30B356EFAF2A}"/>
                    </a:ext>
                  </a:extLst>
                </p:cNvPr>
                <p:cNvSpPr/>
                <p:nvPr/>
              </p:nvSpPr>
              <p:spPr>
                <a:xfrm rot="7156313" flipV="1">
                  <a:off x="4905924" y="2735791"/>
                  <a:ext cx="11870" cy="11726"/>
                </a:xfrm>
                <a:custGeom>
                  <a:avLst/>
                  <a:gdLst>
                    <a:gd name="connsiteX0" fmla="*/ 12033 w 11870"/>
                    <a:gd name="connsiteY0" fmla="*/ 6460 h 11726"/>
                    <a:gd name="connsiteX1" fmla="*/ 6097 w 11870"/>
                    <a:gd name="connsiteY1" fmla="*/ 12323 h 11726"/>
                    <a:gd name="connsiteX2" fmla="*/ 162 w 11870"/>
                    <a:gd name="connsiteY2" fmla="*/ 6460 h 11726"/>
                    <a:gd name="connsiteX3" fmla="*/ 6097 w 11870"/>
                    <a:gd name="connsiteY3" fmla="*/ 597 h 11726"/>
                    <a:gd name="connsiteX4" fmla="*/ 12033 w 11870"/>
                    <a:gd name="connsiteY4" fmla="*/ 6460 h 1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0" h="11726">
                      <a:moveTo>
                        <a:pt x="12033" y="6460"/>
                      </a:moveTo>
                      <a:cubicBezTo>
                        <a:pt x="12033" y="9698"/>
                        <a:pt x="9375" y="12323"/>
                        <a:pt x="6097" y="12323"/>
                      </a:cubicBezTo>
                      <a:cubicBezTo>
                        <a:pt x="2819" y="12323"/>
                        <a:pt x="162" y="9698"/>
                        <a:pt x="162" y="6460"/>
                      </a:cubicBezTo>
                      <a:cubicBezTo>
                        <a:pt x="162" y="3222"/>
                        <a:pt x="2819" y="597"/>
                        <a:pt x="6097" y="597"/>
                      </a:cubicBezTo>
                      <a:cubicBezTo>
                        <a:pt x="9375" y="597"/>
                        <a:pt x="12033" y="3222"/>
                        <a:pt x="12033" y="6460"/>
                      </a:cubicBezTo>
                      <a:close/>
                    </a:path>
                  </a:pathLst>
                </a:custGeom>
                <a:noFill/>
                <a:ln w="62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EE9351CE-7448-DA4D-B1F4-F0A1A3E255AD}"/>
                    </a:ext>
                  </a:extLst>
                </p:cNvPr>
                <p:cNvSpPr/>
                <p:nvPr/>
              </p:nvSpPr>
              <p:spPr>
                <a:xfrm rot="7156313" flipV="1">
                  <a:off x="4896092" y="2722506"/>
                  <a:ext cx="11870" cy="11726"/>
                </a:xfrm>
                <a:custGeom>
                  <a:avLst/>
                  <a:gdLst>
                    <a:gd name="connsiteX0" fmla="*/ 12032 w 11870"/>
                    <a:gd name="connsiteY0" fmla="*/ 6460 h 11726"/>
                    <a:gd name="connsiteX1" fmla="*/ 6097 w 11870"/>
                    <a:gd name="connsiteY1" fmla="*/ 12323 h 11726"/>
                    <a:gd name="connsiteX2" fmla="*/ 162 w 11870"/>
                    <a:gd name="connsiteY2" fmla="*/ 6460 h 11726"/>
                    <a:gd name="connsiteX3" fmla="*/ 6097 w 11870"/>
                    <a:gd name="connsiteY3" fmla="*/ 596 h 11726"/>
                    <a:gd name="connsiteX4" fmla="*/ 12032 w 11870"/>
                    <a:gd name="connsiteY4" fmla="*/ 6460 h 1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0" h="11726">
                      <a:moveTo>
                        <a:pt x="12032" y="6460"/>
                      </a:moveTo>
                      <a:cubicBezTo>
                        <a:pt x="12032" y="9698"/>
                        <a:pt x="9375" y="12323"/>
                        <a:pt x="6097" y="12323"/>
                      </a:cubicBezTo>
                      <a:cubicBezTo>
                        <a:pt x="2819" y="12323"/>
                        <a:pt x="162" y="9698"/>
                        <a:pt x="162" y="6460"/>
                      </a:cubicBezTo>
                      <a:cubicBezTo>
                        <a:pt x="162" y="3221"/>
                        <a:pt x="2819" y="596"/>
                        <a:pt x="6097" y="596"/>
                      </a:cubicBezTo>
                      <a:cubicBezTo>
                        <a:pt x="9375" y="596"/>
                        <a:pt x="12032" y="3221"/>
                        <a:pt x="12032" y="6460"/>
                      </a:cubicBezTo>
                      <a:close/>
                    </a:path>
                  </a:pathLst>
                </a:custGeom>
                <a:noFill/>
                <a:ln w="62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6C913082-28C7-9C40-81ED-0DCD5250E68D}"/>
                    </a:ext>
                  </a:extLst>
                </p:cNvPr>
                <p:cNvSpPr/>
                <p:nvPr/>
              </p:nvSpPr>
              <p:spPr>
                <a:xfrm rot="7156313" flipV="1">
                  <a:off x="4887981" y="2707990"/>
                  <a:ext cx="11870" cy="11726"/>
                </a:xfrm>
                <a:custGeom>
                  <a:avLst/>
                  <a:gdLst>
                    <a:gd name="connsiteX0" fmla="*/ 12032 w 11870"/>
                    <a:gd name="connsiteY0" fmla="*/ 6459 h 11726"/>
                    <a:gd name="connsiteX1" fmla="*/ 6097 w 11870"/>
                    <a:gd name="connsiteY1" fmla="*/ 12322 h 11726"/>
                    <a:gd name="connsiteX2" fmla="*/ 161 w 11870"/>
                    <a:gd name="connsiteY2" fmla="*/ 6459 h 11726"/>
                    <a:gd name="connsiteX3" fmla="*/ 6097 w 11870"/>
                    <a:gd name="connsiteY3" fmla="*/ 596 h 11726"/>
                    <a:gd name="connsiteX4" fmla="*/ 12032 w 11870"/>
                    <a:gd name="connsiteY4" fmla="*/ 6459 h 1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0" h="11726">
                      <a:moveTo>
                        <a:pt x="12032" y="6459"/>
                      </a:moveTo>
                      <a:cubicBezTo>
                        <a:pt x="12032" y="9697"/>
                        <a:pt x="9375" y="12322"/>
                        <a:pt x="6097" y="12322"/>
                      </a:cubicBezTo>
                      <a:cubicBezTo>
                        <a:pt x="2819" y="12322"/>
                        <a:pt x="161" y="9697"/>
                        <a:pt x="161" y="6459"/>
                      </a:cubicBezTo>
                      <a:cubicBezTo>
                        <a:pt x="161" y="3221"/>
                        <a:pt x="2819" y="596"/>
                        <a:pt x="6097" y="596"/>
                      </a:cubicBezTo>
                      <a:cubicBezTo>
                        <a:pt x="9375" y="596"/>
                        <a:pt x="12032" y="3221"/>
                        <a:pt x="12032" y="6459"/>
                      </a:cubicBezTo>
                      <a:close/>
                    </a:path>
                  </a:pathLst>
                </a:custGeom>
                <a:noFill/>
                <a:ln w="62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A7D00635-D096-254A-A54B-2FAE56BB479C}"/>
                    </a:ext>
                  </a:extLst>
                </p:cNvPr>
                <p:cNvSpPr/>
                <p:nvPr/>
              </p:nvSpPr>
              <p:spPr>
                <a:xfrm rot="7156313" flipV="1">
                  <a:off x="4880362" y="2695442"/>
                  <a:ext cx="11870" cy="11726"/>
                </a:xfrm>
                <a:custGeom>
                  <a:avLst/>
                  <a:gdLst>
                    <a:gd name="connsiteX0" fmla="*/ 12032 w 11870"/>
                    <a:gd name="connsiteY0" fmla="*/ 6458 h 11726"/>
                    <a:gd name="connsiteX1" fmla="*/ 6096 w 11870"/>
                    <a:gd name="connsiteY1" fmla="*/ 12322 h 11726"/>
                    <a:gd name="connsiteX2" fmla="*/ 161 w 11870"/>
                    <a:gd name="connsiteY2" fmla="*/ 6458 h 11726"/>
                    <a:gd name="connsiteX3" fmla="*/ 6096 w 11870"/>
                    <a:gd name="connsiteY3" fmla="*/ 595 h 11726"/>
                    <a:gd name="connsiteX4" fmla="*/ 12032 w 11870"/>
                    <a:gd name="connsiteY4" fmla="*/ 6458 h 1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0" h="11726">
                      <a:moveTo>
                        <a:pt x="12032" y="6458"/>
                      </a:moveTo>
                      <a:cubicBezTo>
                        <a:pt x="12032" y="9697"/>
                        <a:pt x="9374" y="12322"/>
                        <a:pt x="6096" y="12322"/>
                      </a:cubicBezTo>
                      <a:cubicBezTo>
                        <a:pt x="2818" y="12322"/>
                        <a:pt x="161" y="9697"/>
                        <a:pt x="161" y="6458"/>
                      </a:cubicBezTo>
                      <a:cubicBezTo>
                        <a:pt x="161" y="3220"/>
                        <a:pt x="2818" y="595"/>
                        <a:pt x="6096" y="595"/>
                      </a:cubicBezTo>
                      <a:cubicBezTo>
                        <a:pt x="9374" y="595"/>
                        <a:pt x="12032" y="3220"/>
                        <a:pt x="12032" y="6458"/>
                      </a:cubicBezTo>
                      <a:close/>
                    </a:path>
                  </a:pathLst>
                </a:custGeom>
                <a:noFill/>
                <a:ln w="62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28" name="Freeform 227">
                  <a:extLst>
                    <a:ext uri="{FF2B5EF4-FFF2-40B4-BE49-F238E27FC236}">
                      <a16:creationId xmlns:a16="http://schemas.microsoft.com/office/drawing/2014/main" id="{69FF585A-4C44-0240-A13C-12AEC2BBFB12}"/>
                    </a:ext>
                  </a:extLst>
                </p:cNvPr>
                <p:cNvSpPr/>
                <p:nvPr/>
              </p:nvSpPr>
              <p:spPr>
                <a:xfrm rot="7156313" flipV="1">
                  <a:off x="4859962" y="2631721"/>
                  <a:ext cx="11870" cy="11726"/>
                </a:xfrm>
                <a:custGeom>
                  <a:avLst/>
                  <a:gdLst>
                    <a:gd name="connsiteX0" fmla="*/ 12031 w 11870"/>
                    <a:gd name="connsiteY0" fmla="*/ 6456 h 11726"/>
                    <a:gd name="connsiteX1" fmla="*/ 6095 w 11870"/>
                    <a:gd name="connsiteY1" fmla="*/ 12319 h 11726"/>
                    <a:gd name="connsiteX2" fmla="*/ 160 w 11870"/>
                    <a:gd name="connsiteY2" fmla="*/ 6456 h 11726"/>
                    <a:gd name="connsiteX3" fmla="*/ 6095 w 11870"/>
                    <a:gd name="connsiteY3" fmla="*/ 593 h 11726"/>
                    <a:gd name="connsiteX4" fmla="*/ 12031 w 11870"/>
                    <a:gd name="connsiteY4" fmla="*/ 6456 h 1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0" h="11726">
                      <a:moveTo>
                        <a:pt x="12031" y="6456"/>
                      </a:moveTo>
                      <a:cubicBezTo>
                        <a:pt x="12031" y="9694"/>
                        <a:pt x="9373" y="12319"/>
                        <a:pt x="6095" y="12319"/>
                      </a:cubicBezTo>
                      <a:cubicBezTo>
                        <a:pt x="2817" y="12319"/>
                        <a:pt x="160" y="9694"/>
                        <a:pt x="160" y="6456"/>
                      </a:cubicBezTo>
                      <a:cubicBezTo>
                        <a:pt x="160" y="3218"/>
                        <a:pt x="2817" y="593"/>
                        <a:pt x="6095" y="593"/>
                      </a:cubicBezTo>
                      <a:cubicBezTo>
                        <a:pt x="9373" y="593"/>
                        <a:pt x="12031" y="3218"/>
                        <a:pt x="12031" y="6456"/>
                      </a:cubicBezTo>
                      <a:close/>
                    </a:path>
                  </a:pathLst>
                </a:custGeom>
                <a:noFill/>
                <a:ln w="62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6F4C2244-1BEF-FC42-8B77-A859E635D178}"/>
                    </a:ext>
                  </a:extLst>
                </p:cNvPr>
                <p:cNvSpPr/>
                <p:nvPr/>
              </p:nvSpPr>
              <p:spPr>
                <a:xfrm rot="7156313" flipV="1">
                  <a:off x="4862420" y="2648205"/>
                  <a:ext cx="11870" cy="11726"/>
                </a:xfrm>
                <a:custGeom>
                  <a:avLst/>
                  <a:gdLst>
                    <a:gd name="connsiteX0" fmla="*/ 12031 w 11870"/>
                    <a:gd name="connsiteY0" fmla="*/ 6457 h 11726"/>
                    <a:gd name="connsiteX1" fmla="*/ 6096 w 11870"/>
                    <a:gd name="connsiteY1" fmla="*/ 12320 h 11726"/>
                    <a:gd name="connsiteX2" fmla="*/ 160 w 11870"/>
                    <a:gd name="connsiteY2" fmla="*/ 6457 h 11726"/>
                    <a:gd name="connsiteX3" fmla="*/ 6096 w 11870"/>
                    <a:gd name="connsiteY3" fmla="*/ 593 h 11726"/>
                    <a:gd name="connsiteX4" fmla="*/ 12031 w 11870"/>
                    <a:gd name="connsiteY4" fmla="*/ 6457 h 1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0" h="11726">
                      <a:moveTo>
                        <a:pt x="12031" y="6457"/>
                      </a:moveTo>
                      <a:cubicBezTo>
                        <a:pt x="12031" y="9695"/>
                        <a:pt x="9374" y="12320"/>
                        <a:pt x="6096" y="12320"/>
                      </a:cubicBezTo>
                      <a:cubicBezTo>
                        <a:pt x="2817" y="12320"/>
                        <a:pt x="160" y="9695"/>
                        <a:pt x="160" y="6457"/>
                      </a:cubicBezTo>
                      <a:cubicBezTo>
                        <a:pt x="160" y="3218"/>
                        <a:pt x="2817" y="593"/>
                        <a:pt x="6096" y="593"/>
                      </a:cubicBezTo>
                      <a:cubicBezTo>
                        <a:pt x="9374" y="593"/>
                        <a:pt x="12031" y="3218"/>
                        <a:pt x="12031" y="6457"/>
                      </a:cubicBezTo>
                      <a:close/>
                    </a:path>
                  </a:pathLst>
                </a:custGeom>
                <a:noFill/>
                <a:ln w="62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30" name="Freeform 229">
                  <a:extLst>
                    <a:ext uri="{FF2B5EF4-FFF2-40B4-BE49-F238E27FC236}">
                      <a16:creationId xmlns:a16="http://schemas.microsoft.com/office/drawing/2014/main" id="{311E87B9-2240-5841-867F-CC6E8A880F59}"/>
                    </a:ext>
                  </a:extLst>
                </p:cNvPr>
                <p:cNvSpPr/>
                <p:nvPr/>
              </p:nvSpPr>
              <p:spPr>
                <a:xfrm rot="7156313" flipV="1">
                  <a:off x="4867581" y="2664443"/>
                  <a:ext cx="11870" cy="11726"/>
                </a:xfrm>
                <a:custGeom>
                  <a:avLst/>
                  <a:gdLst>
                    <a:gd name="connsiteX0" fmla="*/ 12031 w 11870"/>
                    <a:gd name="connsiteY0" fmla="*/ 6457 h 11726"/>
                    <a:gd name="connsiteX1" fmla="*/ 6096 w 11870"/>
                    <a:gd name="connsiteY1" fmla="*/ 12320 h 11726"/>
                    <a:gd name="connsiteX2" fmla="*/ 160 w 11870"/>
                    <a:gd name="connsiteY2" fmla="*/ 6457 h 11726"/>
                    <a:gd name="connsiteX3" fmla="*/ 6096 w 11870"/>
                    <a:gd name="connsiteY3" fmla="*/ 594 h 11726"/>
                    <a:gd name="connsiteX4" fmla="*/ 12031 w 11870"/>
                    <a:gd name="connsiteY4" fmla="*/ 6457 h 1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0" h="11726">
                      <a:moveTo>
                        <a:pt x="12031" y="6457"/>
                      </a:moveTo>
                      <a:cubicBezTo>
                        <a:pt x="12031" y="9695"/>
                        <a:pt x="9374" y="12320"/>
                        <a:pt x="6096" y="12320"/>
                      </a:cubicBezTo>
                      <a:cubicBezTo>
                        <a:pt x="2818" y="12320"/>
                        <a:pt x="160" y="9695"/>
                        <a:pt x="160" y="6457"/>
                      </a:cubicBezTo>
                      <a:cubicBezTo>
                        <a:pt x="160" y="3219"/>
                        <a:pt x="2818" y="594"/>
                        <a:pt x="6096" y="594"/>
                      </a:cubicBezTo>
                      <a:cubicBezTo>
                        <a:pt x="9374" y="594"/>
                        <a:pt x="12031" y="3219"/>
                        <a:pt x="12031" y="6457"/>
                      </a:cubicBezTo>
                      <a:close/>
                    </a:path>
                  </a:pathLst>
                </a:custGeom>
                <a:noFill/>
                <a:ln w="62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31" name="Freeform 230">
                  <a:extLst>
                    <a:ext uri="{FF2B5EF4-FFF2-40B4-BE49-F238E27FC236}">
                      <a16:creationId xmlns:a16="http://schemas.microsoft.com/office/drawing/2014/main" id="{18813EEB-650B-8745-BC18-F8556AED817A}"/>
                    </a:ext>
                  </a:extLst>
                </p:cNvPr>
                <p:cNvSpPr/>
                <p:nvPr/>
              </p:nvSpPr>
              <p:spPr>
                <a:xfrm rot="7156313" flipV="1">
                  <a:off x="4873972" y="2680435"/>
                  <a:ext cx="11870" cy="11726"/>
                </a:xfrm>
                <a:custGeom>
                  <a:avLst/>
                  <a:gdLst>
                    <a:gd name="connsiteX0" fmla="*/ 12031 w 11870"/>
                    <a:gd name="connsiteY0" fmla="*/ 6458 h 11726"/>
                    <a:gd name="connsiteX1" fmla="*/ 6096 w 11870"/>
                    <a:gd name="connsiteY1" fmla="*/ 12321 h 11726"/>
                    <a:gd name="connsiteX2" fmla="*/ 161 w 11870"/>
                    <a:gd name="connsiteY2" fmla="*/ 6458 h 11726"/>
                    <a:gd name="connsiteX3" fmla="*/ 6096 w 11870"/>
                    <a:gd name="connsiteY3" fmla="*/ 595 h 11726"/>
                    <a:gd name="connsiteX4" fmla="*/ 12031 w 11870"/>
                    <a:gd name="connsiteY4" fmla="*/ 6458 h 1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0" h="11726">
                      <a:moveTo>
                        <a:pt x="12031" y="6458"/>
                      </a:moveTo>
                      <a:cubicBezTo>
                        <a:pt x="12031" y="9696"/>
                        <a:pt x="9374" y="12321"/>
                        <a:pt x="6096" y="12321"/>
                      </a:cubicBezTo>
                      <a:cubicBezTo>
                        <a:pt x="2818" y="12321"/>
                        <a:pt x="161" y="9696"/>
                        <a:pt x="161" y="6458"/>
                      </a:cubicBezTo>
                      <a:cubicBezTo>
                        <a:pt x="161" y="3220"/>
                        <a:pt x="2818" y="595"/>
                        <a:pt x="6096" y="595"/>
                      </a:cubicBezTo>
                      <a:cubicBezTo>
                        <a:pt x="9374" y="595"/>
                        <a:pt x="12031" y="3220"/>
                        <a:pt x="12031" y="6458"/>
                      </a:cubicBezTo>
                      <a:close/>
                    </a:path>
                  </a:pathLst>
                </a:custGeom>
                <a:noFill/>
                <a:ln w="626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32" name="Freeform 231">
                  <a:extLst>
                    <a:ext uri="{FF2B5EF4-FFF2-40B4-BE49-F238E27FC236}">
                      <a16:creationId xmlns:a16="http://schemas.microsoft.com/office/drawing/2014/main" id="{56A33E88-BBAA-5C4E-9E77-CEA252CF9A75}"/>
                    </a:ext>
                  </a:extLst>
                </p:cNvPr>
                <p:cNvSpPr/>
                <p:nvPr/>
              </p:nvSpPr>
              <p:spPr>
                <a:xfrm rot="5583429" flipV="1">
                  <a:off x="5028235" y="2845386"/>
                  <a:ext cx="11867" cy="11720"/>
                </a:xfrm>
                <a:custGeom>
                  <a:avLst/>
                  <a:gdLst>
                    <a:gd name="connsiteX0" fmla="*/ 12034 w 11867"/>
                    <a:gd name="connsiteY0" fmla="*/ 6462 h 11720"/>
                    <a:gd name="connsiteX1" fmla="*/ 6101 w 11867"/>
                    <a:gd name="connsiteY1" fmla="*/ 12322 h 11720"/>
                    <a:gd name="connsiteX2" fmla="*/ 167 w 11867"/>
                    <a:gd name="connsiteY2" fmla="*/ 6462 h 11720"/>
                    <a:gd name="connsiteX3" fmla="*/ 6101 w 11867"/>
                    <a:gd name="connsiteY3" fmla="*/ 601 h 11720"/>
                    <a:gd name="connsiteX4" fmla="*/ 12034 w 11867"/>
                    <a:gd name="connsiteY4" fmla="*/ 6462 h 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7" h="11720">
                      <a:moveTo>
                        <a:pt x="12034" y="6462"/>
                      </a:moveTo>
                      <a:cubicBezTo>
                        <a:pt x="12034" y="9698"/>
                        <a:pt x="9378" y="12322"/>
                        <a:pt x="6101" y="12322"/>
                      </a:cubicBezTo>
                      <a:cubicBezTo>
                        <a:pt x="2824" y="12322"/>
                        <a:pt x="167" y="9698"/>
                        <a:pt x="167" y="6462"/>
                      </a:cubicBezTo>
                      <a:cubicBezTo>
                        <a:pt x="167" y="3225"/>
                        <a:pt x="2824" y="601"/>
                        <a:pt x="6101" y="601"/>
                      </a:cubicBezTo>
                      <a:cubicBezTo>
                        <a:pt x="9378" y="601"/>
                        <a:pt x="12034" y="3225"/>
                        <a:pt x="12034" y="6462"/>
                      </a:cubicBezTo>
                      <a:close/>
                    </a:path>
                  </a:pathLst>
                </a:custGeom>
                <a:noFill/>
                <a:ln w="6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33" name="Freeform 232">
                  <a:extLst>
                    <a:ext uri="{FF2B5EF4-FFF2-40B4-BE49-F238E27FC236}">
                      <a16:creationId xmlns:a16="http://schemas.microsoft.com/office/drawing/2014/main" id="{4850ED42-115E-B941-A64F-D8BC27082720}"/>
                    </a:ext>
                  </a:extLst>
                </p:cNvPr>
                <p:cNvSpPr/>
                <p:nvPr/>
              </p:nvSpPr>
              <p:spPr>
                <a:xfrm rot="5583429" flipV="1">
                  <a:off x="5014225" y="2837267"/>
                  <a:ext cx="11867" cy="11720"/>
                </a:xfrm>
                <a:custGeom>
                  <a:avLst/>
                  <a:gdLst>
                    <a:gd name="connsiteX0" fmla="*/ 12034 w 11867"/>
                    <a:gd name="connsiteY0" fmla="*/ 6461 h 11720"/>
                    <a:gd name="connsiteX1" fmla="*/ 6100 w 11867"/>
                    <a:gd name="connsiteY1" fmla="*/ 12322 h 11720"/>
                    <a:gd name="connsiteX2" fmla="*/ 166 w 11867"/>
                    <a:gd name="connsiteY2" fmla="*/ 6461 h 11720"/>
                    <a:gd name="connsiteX3" fmla="*/ 6100 w 11867"/>
                    <a:gd name="connsiteY3" fmla="*/ 601 h 11720"/>
                    <a:gd name="connsiteX4" fmla="*/ 12034 w 11867"/>
                    <a:gd name="connsiteY4" fmla="*/ 6461 h 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7" h="11720">
                      <a:moveTo>
                        <a:pt x="12034" y="6461"/>
                      </a:moveTo>
                      <a:cubicBezTo>
                        <a:pt x="12034" y="9698"/>
                        <a:pt x="9377" y="12322"/>
                        <a:pt x="6100" y="12322"/>
                      </a:cubicBezTo>
                      <a:cubicBezTo>
                        <a:pt x="2823" y="12322"/>
                        <a:pt x="166" y="9698"/>
                        <a:pt x="166" y="6461"/>
                      </a:cubicBezTo>
                      <a:cubicBezTo>
                        <a:pt x="166" y="3225"/>
                        <a:pt x="2823" y="601"/>
                        <a:pt x="6100" y="601"/>
                      </a:cubicBezTo>
                      <a:cubicBezTo>
                        <a:pt x="9377" y="601"/>
                        <a:pt x="12034" y="3225"/>
                        <a:pt x="12034" y="6461"/>
                      </a:cubicBezTo>
                      <a:close/>
                    </a:path>
                  </a:pathLst>
                </a:custGeom>
                <a:noFill/>
                <a:ln w="6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34" name="Freeform 233">
                  <a:extLst>
                    <a:ext uri="{FF2B5EF4-FFF2-40B4-BE49-F238E27FC236}">
                      <a16:creationId xmlns:a16="http://schemas.microsoft.com/office/drawing/2014/main" id="{3689BB65-E6A0-BD4A-85E7-2FA49A302737}"/>
                    </a:ext>
                  </a:extLst>
                </p:cNvPr>
                <p:cNvSpPr/>
                <p:nvPr/>
              </p:nvSpPr>
              <p:spPr>
                <a:xfrm rot="5583429" flipV="1">
                  <a:off x="4999724" y="2827672"/>
                  <a:ext cx="11867" cy="11720"/>
                </a:xfrm>
                <a:custGeom>
                  <a:avLst/>
                  <a:gdLst>
                    <a:gd name="connsiteX0" fmla="*/ 12033 w 11867"/>
                    <a:gd name="connsiteY0" fmla="*/ 6461 h 11720"/>
                    <a:gd name="connsiteX1" fmla="*/ 6100 w 11867"/>
                    <a:gd name="connsiteY1" fmla="*/ 12321 h 11720"/>
                    <a:gd name="connsiteX2" fmla="*/ 166 w 11867"/>
                    <a:gd name="connsiteY2" fmla="*/ 6461 h 11720"/>
                    <a:gd name="connsiteX3" fmla="*/ 6100 w 11867"/>
                    <a:gd name="connsiteY3" fmla="*/ 601 h 11720"/>
                    <a:gd name="connsiteX4" fmla="*/ 12033 w 11867"/>
                    <a:gd name="connsiteY4" fmla="*/ 6461 h 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7" h="11720">
                      <a:moveTo>
                        <a:pt x="12033" y="6461"/>
                      </a:moveTo>
                      <a:cubicBezTo>
                        <a:pt x="12033" y="9697"/>
                        <a:pt x="9377" y="12321"/>
                        <a:pt x="6100" y="12321"/>
                      </a:cubicBezTo>
                      <a:cubicBezTo>
                        <a:pt x="2822" y="12321"/>
                        <a:pt x="166" y="9697"/>
                        <a:pt x="166" y="6461"/>
                      </a:cubicBezTo>
                      <a:cubicBezTo>
                        <a:pt x="166" y="3224"/>
                        <a:pt x="2822" y="601"/>
                        <a:pt x="6100" y="601"/>
                      </a:cubicBezTo>
                      <a:cubicBezTo>
                        <a:pt x="9377" y="601"/>
                        <a:pt x="12033" y="3224"/>
                        <a:pt x="12033" y="6461"/>
                      </a:cubicBezTo>
                      <a:close/>
                    </a:path>
                  </a:pathLst>
                </a:custGeom>
                <a:noFill/>
                <a:ln w="6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3C025DA5-8D8D-714B-B6F1-0973BFA1CBA9}"/>
                    </a:ext>
                  </a:extLst>
                </p:cNvPr>
                <p:cNvSpPr/>
                <p:nvPr/>
              </p:nvSpPr>
              <p:spPr>
                <a:xfrm rot="5583429" flipV="1">
                  <a:off x="4986206" y="2817339"/>
                  <a:ext cx="11867" cy="11720"/>
                </a:xfrm>
                <a:custGeom>
                  <a:avLst/>
                  <a:gdLst>
                    <a:gd name="connsiteX0" fmla="*/ 12033 w 11867"/>
                    <a:gd name="connsiteY0" fmla="*/ 6461 h 11720"/>
                    <a:gd name="connsiteX1" fmla="*/ 6099 w 11867"/>
                    <a:gd name="connsiteY1" fmla="*/ 12321 h 11720"/>
                    <a:gd name="connsiteX2" fmla="*/ 165 w 11867"/>
                    <a:gd name="connsiteY2" fmla="*/ 6461 h 11720"/>
                    <a:gd name="connsiteX3" fmla="*/ 6099 w 11867"/>
                    <a:gd name="connsiteY3" fmla="*/ 600 h 11720"/>
                    <a:gd name="connsiteX4" fmla="*/ 12033 w 11867"/>
                    <a:gd name="connsiteY4" fmla="*/ 6461 h 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7" h="11720">
                      <a:moveTo>
                        <a:pt x="12033" y="6461"/>
                      </a:moveTo>
                      <a:cubicBezTo>
                        <a:pt x="12033" y="9697"/>
                        <a:pt x="9376" y="12321"/>
                        <a:pt x="6099" y="12321"/>
                      </a:cubicBezTo>
                      <a:cubicBezTo>
                        <a:pt x="2822" y="12321"/>
                        <a:pt x="165" y="9697"/>
                        <a:pt x="165" y="6461"/>
                      </a:cubicBezTo>
                      <a:cubicBezTo>
                        <a:pt x="165" y="3224"/>
                        <a:pt x="2822" y="600"/>
                        <a:pt x="6099" y="600"/>
                      </a:cubicBezTo>
                      <a:cubicBezTo>
                        <a:pt x="9376" y="600"/>
                        <a:pt x="12033" y="3224"/>
                        <a:pt x="12033" y="6461"/>
                      </a:cubicBezTo>
                      <a:close/>
                    </a:path>
                  </a:pathLst>
                </a:custGeom>
                <a:noFill/>
                <a:ln w="6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585D0FFA-E6E0-9340-865C-64FAB26FDE14}"/>
                    </a:ext>
                  </a:extLst>
                </p:cNvPr>
                <p:cNvSpPr/>
                <p:nvPr/>
              </p:nvSpPr>
              <p:spPr>
                <a:xfrm rot="5583429" flipV="1">
                  <a:off x="4973671" y="2807990"/>
                  <a:ext cx="11867" cy="11720"/>
                </a:xfrm>
                <a:custGeom>
                  <a:avLst/>
                  <a:gdLst>
                    <a:gd name="connsiteX0" fmla="*/ 12032 w 11867"/>
                    <a:gd name="connsiteY0" fmla="*/ 6460 h 11720"/>
                    <a:gd name="connsiteX1" fmla="*/ 6099 w 11867"/>
                    <a:gd name="connsiteY1" fmla="*/ 12320 h 11720"/>
                    <a:gd name="connsiteX2" fmla="*/ 165 w 11867"/>
                    <a:gd name="connsiteY2" fmla="*/ 6460 h 11720"/>
                    <a:gd name="connsiteX3" fmla="*/ 6099 w 11867"/>
                    <a:gd name="connsiteY3" fmla="*/ 600 h 11720"/>
                    <a:gd name="connsiteX4" fmla="*/ 12032 w 11867"/>
                    <a:gd name="connsiteY4" fmla="*/ 6460 h 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7" h="11720">
                      <a:moveTo>
                        <a:pt x="12032" y="6460"/>
                      </a:moveTo>
                      <a:cubicBezTo>
                        <a:pt x="12032" y="9697"/>
                        <a:pt x="9376" y="12320"/>
                        <a:pt x="6099" y="12320"/>
                      </a:cubicBezTo>
                      <a:cubicBezTo>
                        <a:pt x="2821" y="12320"/>
                        <a:pt x="165" y="9697"/>
                        <a:pt x="165" y="6460"/>
                      </a:cubicBezTo>
                      <a:cubicBezTo>
                        <a:pt x="165" y="3224"/>
                        <a:pt x="2821" y="600"/>
                        <a:pt x="6099" y="600"/>
                      </a:cubicBezTo>
                      <a:cubicBezTo>
                        <a:pt x="9376" y="600"/>
                        <a:pt x="12032" y="3224"/>
                        <a:pt x="12032" y="6460"/>
                      </a:cubicBezTo>
                      <a:close/>
                    </a:path>
                  </a:pathLst>
                </a:custGeom>
                <a:noFill/>
                <a:ln w="6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279FCFB4-EBD1-2E47-B2E1-7E983192BA13}"/>
                    </a:ext>
                  </a:extLst>
                </p:cNvPr>
                <p:cNvSpPr/>
                <p:nvPr/>
              </p:nvSpPr>
              <p:spPr>
                <a:xfrm rot="5583429" flipV="1">
                  <a:off x="4924514" y="2762228"/>
                  <a:ext cx="11867" cy="11720"/>
                </a:xfrm>
                <a:custGeom>
                  <a:avLst/>
                  <a:gdLst>
                    <a:gd name="connsiteX0" fmla="*/ 12030 w 11867"/>
                    <a:gd name="connsiteY0" fmla="*/ 6458 h 11720"/>
                    <a:gd name="connsiteX1" fmla="*/ 6097 w 11867"/>
                    <a:gd name="connsiteY1" fmla="*/ 12319 h 11720"/>
                    <a:gd name="connsiteX2" fmla="*/ 163 w 11867"/>
                    <a:gd name="connsiteY2" fmla="*/ 6458 h 11720"/>
                    <a:gd name="connsiteX3" fmla="*/ 6097 w 11867"/>
                    <a:gd name="connsiteY3" fmla="*/ 598 h 11720"/>
                    <a:gd name="connsiteX4" fmla="*/ 12030 w 11867"/>
                    <a:gd name="connsiteY4" fmla="*/ 6458 h 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7" h="11720">
                      <a:moveTo>
                        <a:pt x="12030" y="6458"/>
                      </a:moveTo>
                      <a:cubicBezTo>
                        <a:pt x="12030" y="9695"/>
                        <a:pt x="9374" y="12319"/>
                        <a:pt x="6097" y="12319"/>
                      </a:cubicBezTo>
                      <a:cubicBezTo>
                        <a:pt x="2819" y="12319"/>
                        <a:pt x="163" y="9695"/>
                        <a:pt x="163" y="6458"/>
                      </a:cubicBezTo>
                      <a:cubicBezTo>
                        <a:pt x="163" y="3222"/>
                        <a:pt x="2819" y="598"/>
                        <a:pt x="6097" y="598"/>
                      </a:cubicBezTo>
                      <a:cubicBezTo>
                        <a:pt x="9374" y="598"/>
                        <a:pt x="12030" y="3222"/>
                        <a:pt x="12030" y="6458"/>
                      </a:cubicBezTo>
                      <a:close/>
                    </a:path>
                  </a:pathLst>
                </a:custGeom>
                <a:noFill/>
                <a:ln w="6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92D604A1-51E1-0B45-8CC1-E87BA63DCFDE}"/>
                    </a:ext>
                  </a:extLst>
                </p:cNvPr>
                <p:cNvSpPr/>
                <p:nvPr/>
              </p:nvSpPr>
              <p:spPr>
                <a:xfrm rot="5583429" flipV="1">
                  <a:off x="4936803" y="2775022"/>
                  <a:ext cx="11867" cy="11720"/>
                </a:xfrm>
                <a:custGeom>
                  <a:avLst/>
                  <a:gdLst>
                    <a:gd name="connsiteX0" fmla="*/ 12031 w 11867"/>
                    <a:gd name="connsiteY0" fmla="*/ 6459 h 11720"/>
                    <a:gd name="connsiteX1" fmla="*/ 6097 w 11867"/>
                    <a:gd name="connsiteY1" fmla="*/ 12319 h 11720"/>
                    <a:gd name="connsiteX2" fmla="*/ 163 w 11867"/>
                    <a:gd name="connsiteY2" fmla="*/ 6459 h 11720"/>
                    <a:gd name="connsiteX3" fmla="*/ 6097 w 11867"/>
                    <a:gd name="connsiteY3" fmla="*/ 599 h 11720"/>
                    <a:gd name="connsiteX4" fmla="*/ 12031 w 11867"/>
                    <a:gd name="connsiteY4" fmla="*/ 6459 h 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7" h="11720">
                      <a:moveTo>
                        <a:pt x="12031" y="6459"/>
                      </a:moveTo>
                      <a:cubicBezTo>
                        <a:pt x="12031" y="9695"/>
                        <a:pt x="9374" y="12319"/>
                        <a:pt x="6097" y="12319"/>
                      </a:cubicBezTo>
                      <a:cubicBezTo>
                        <a:pt x="2820" y="12319"/>
                        <a:pt x="163" y="9695"/>
                        <a:pt x="163" y="6459"/>
                      </a:cubicBezTo>
                      <a:cubicBezTo>
                        <a:pt x="163" y="3222"/>
                        <a:pt x="2820" y="599"/>
                        <a:pt x="6097" y="599"/>
                      </a:cubicBezTo>
                      <a:cubicBezTo>
                        <a:pt x="9374" y="599"/>
                        <a:pt x="12031" y="3222"/>
                        <a:pt x="12031" y="6459"/>
                      </a:cubicBezTo>
                      <a:close/>
                    </a:path>
                  </a:pathLst>
                </a:custGeom>
                <a:noFill/>
                <a:ln w="6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55668BD5-B4E0-2A4E-9CFA-45150C402F5E}"/>
                    </a:ext>
                  </a:extLst>
                </p:cNvPr>
                <p:cNvSpPr/>
                <p:nvPr/>
              </p:nvSpPr>
              <p:spPr>
                <a:xfrm rot="5583429" flipV="1">
                  <a:off x="4948846" y="2786585"/>
                  <a:ext cx="11867" cy="11720"/>
                </a:xfrm>
                <a:custGeom>
                  <a:avLst/>
                  <a:gdLst>
                    <a:gd name="connsiteX0" fmla="*/ 12031 w 11867"/>
                    <a:gd name="connsiteY0" fmla="*/ 6459 h 11720"/>
                    <a:gd name="connsiteX1" fmla="*/ 6097 w 11867"/>
                    <a:gd name="connsiteY1" fmla="*/ 12320 h 11720"/>
                    <a:gd name="connsiteX2" fmla="*/ 164 w 11867"/>
                    <a:gd name="connsiteY2" fmla="*/ 6459 h 11720"/>
                    <a:gd name="connsiteX3" fmla="*/ 6097 w 11867"/>
                    <a:gd name="connsiteY3" fmla="*/ 599 h 11720"/>
                    <a:gd name="connsiteX4" fmla="*/ 12031 w 11867"/>
                    <a:gd name="connsiteY4" fmla="*/ 6459 h 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7" h="11720">
                      <a:moveTo>
                        <a:pt x="12031" y="6459"/>
                      </a:moveTo>
                      <a:cubicBezTo>
                        <a:pt x="12031" y="9696"/>
                        <a:pt x="9375" y="12320"/>
                        <a:pt x="6097" y="12320"/>
                      </a:cubicBezTo>
                      <a:cubicBezTo>
                        <a:pt x="2820" y="12320"/>
                        <a:pt x="164" y="9696"/>
                        <a:pt x="164" y="6459"/>
                      </a:cubicBezTo>
                      <a:cubicBezTo>
                        <a:pt x="164" y="3223"/>
                        <a:pt x="2820" y="599"/>
                        <a:pt x="6097" y="599"/>
                      </a:cubicBezTo>
                      <a:cubicBezTo>
                        <a:pt x="9375" y="599"/>
                        <a:pt x="12031" y="3223"/>
                        <a:pt x="12031" y="6459"/>
                      </a:cubicBezTo>
                      <a:close/>
                    </a:path>
                  </a:pathLst>
                </a:custGeom>
                <a:noFill/>
                <a:ln w="6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12C3A36A-20DF-5C4D-A742-E0262F30F74D}"/>
                    </a:ext>
                  </a:extLst>
                </p:cNvPr>
                <p:cNvSpPr/>
                <p:nvPr/>
              </p:nvSpPr>
              <p:spPr>
                <a:xfrm rot="5583429" flipV="1">
                  <a:off x="4960153" y="2797902"/>
                  <a:ext cx="11867" cy="11720"/>
                </a:xfrm>
                <a:custGeom>
                  <a:avLst/>
                  <a:gdLst>
                    <a:gd name="connsiteX0" fmla="*/ 12032 w 11867"/>
                    <a:gd name="connsiteY0" fmla="*/ 6460 h 11720"/>
                    <a:gd name="connsiteX1" fmla="*/ 6098 w 11867"/>
                    <a:gd name="connsiteY1" fmla="*/ 12320 h 11720"/>
                    <a:gd name="connsiteX2" fmla="*/ 164 w 11867"/>
                    <a:gd name="connsiteY2" fmla="*/ 6460 h 11720"/>
                    <a:gd name="connsiteX3" fmla="*/ 6098 w 11867"/>
                    <a:gd name="connsiteY3" fmla="*/ 599 h 11720"/>
                    <a:gd name="connsiteX4" fmla="*/ 12032 w 11867"/>
                    <a:gd name="connsiteY4" fmla="*/ 6460 h 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7" h="11720">
                      <a:moveTo>
                        <a:pt x="12032" y="6460"/>
                      </a:moveTo>
                      <a:cubicBezTo>
                        <a:pt x="12032" y="9696"/>
                        <a:pt x="9375" y="12320"/>
                        <a:pt x="6098" y="12320"/>
                      </a:cubicBezTo>
                      <a:cubicBezTo>
                        <a:pt x="2821" y="12320"/>
                        <a:pt x="164" y="9696"/>
                        <a:pt x="164" y="6460"/>
                      </a:cubicBezTo>
                      <a:cubicBezTo>
                        <a:pt x="164" y="3223"/>
                        <a:pt x="2821" y="599"/>
                        <a:pt x="6098" y="599"/>
                      </a:cubicBezTo>
                      <a:cubicBezTo>
                        <a:pt x="9375" y="599"/>
                        <a:pt x="12032" y="3223"/>
                        <a:pt x="12032" y="6460"/>
                      </a:cubicBezTo>
                      <a:close/>
                    </a:path>
                  </a:pathLst>
                </a:custGeom>
                <a:noFill/>
                <a:ln w="6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B56A63F6-130A-9B46-8FDF-B691191B10A9}"/>
                    </a:ext>
                  </a:extLst>
                </p:cNvPr>
                <p:cNvSpPr/>
                <p:nvPr/>
              </p:nvSpPr>
              <p:spPr>
                <a:xfrm rot="5583429" flipV="1">
                  <a:off x="5043474" y="2853997"/>
                  <a:ext cx="11867" cy="11720"/>
                </a:xfrm>
                <a:custGeom>
                  <a:avLst/>
                  <a:gdLst>
                    <a:gd name="connsiteX0" fmla="*/ 12035 w 11867"/>
                    <a:gd name="connsiteY0" fmla="*/ 6462 h 11720"/>
                    <a:gd name="connsiteX1" fmla="*/ 6101 w 11867"/>
                    <a:gd name="connsiteY1" fmla="*/ 12322 h 11720"/>
                    <a:gd name="connsiteX2" fmla="*/ 168 w 11867"/>
                    <a:gd name="connsiteY2" fmla="*/ 6462 h 11720"/>
                    <a:gd name="connsiteX3" fmla="*/ 6101 w 11867"/>
                    <a:gd name="connsiteY3" fmla="*/ 602 h 11720"/>
                    <a:gd name="connsiteX4" fmla="*/ 12035 w 11867"/>
                    <a:gd name="connsiteY4" fmla="*/ 6462 h 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67" h="11720">
                      <a:moveTo>
                        <a:pt x="12035" y="6462"/>
                      </a:moveTo>
                      <a:cubicBezTo>
                        <a:pt x="12035" y="9699"/>
                        <a:pt x="9379" y="12322"/>
                        <a:pt x="6101" y="12322"/>
                      </a:cubicBezTo>
                      <a:cubicBezTo>
                        <a:pt x="2824" y="12322"/>
                        <a:pt x="168" y="9699"/>
                        <a:pt x="168" y="6462"/>
                      </a:cubicBezTo>
                      <a:cubicBezTo>
                        <a:pt x="168" y="3225"/>
                        <a:pt x="2824" y="602"/>
                        <a:pt x="6101" y="602"/>
                      </a:cubicBezTo>
                      <a:cubicBezTo>
                        <a:pt x="9379" y="602"/>
                        <a:pt x="12035" y="3225"/>
                        <a:pt x="12035" y="6462"/>
                      </a:cubicBezTo>
                      <a:close/>
                    </a:path>
                  </a:pathLst>
                </a:custGeom>
                <a:noFill/>
                <a:ln w="6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</p:grp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E1B8548D-E4C8-7647-961B-0D7D2C8F1FAF}"/>
                  </a:ext>
                </a:extLst>
              </p:cNvPr>
              <p:cNvSpPr/>
              <p:nvPr/>
            </p:nvSpPr>
            <p:spPr>
              <a:xfrm rot="9659160" flipV="1">
                <a:off x="4879190" y="2482047"/>
                <a:ext cx="11865" cy="11710"/>
              </a:xfrm>
              <a:custGeom>
                <a:avLst/>
                <a:gdLst>
                  <a:gd name="connsiteX0" fmla="*/ 12027 w 11865"/>
                  <a:gd name="connsiteY0" fmla="*/ 6442 h 11710"/>
                  <a:gd name="connsiteX1" fmla="*/ 6094 w 11865"/>
                  <a:gd name="connsiteY1" fmla="*/ 12297 h 11710"/>
                  <a:gd name="connsiteX2" fmla="*/ 161 w 11865"/>
                  <a:gd name="connsiteY2" fmla="*/ 6442 h 11710"/>
                  <a:gd name="connsiteX3" fmla="*/ 6094 w 11865"/>
                  <a:gd name="connsiteY3" fmla="*/ 587 h 11710"/>
                  <a:gd name="connsiteX4" fmla="*/ 12027 w 11865"/>
                  <a:gd name="connsiteY4" fmla="*/ 6442 h 1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5" h="11710">
                    <a:moveTo>
                      <a:pt x="12027" y="6442"/>
                    </a:moveTo>
                    <a:cubicBezTo>
                      <a:pt x="12027" y="9676"/>
                      <a:pt x="9371" y="12297"/>
                      <a:pt x="6094" y="12297"/>
                    </a:cubicBezTo>
                    <a:cubicBezTo>
                      <a:pt x="2817" y="12297"/>
                      <a:pt x="161" y="9676"/>
                      <a:pt x="161" y="6442"/>
                    </a:cubicBezTo>
                    <a:cubicBezTo>
                      <a:pt x="161" y="3208"/>
                      <a:pt x="2817" y="587"/>
                      <a:pt x="6094" y="587"/>
                    </a:cubicBezTo>
                    <a:cubicBezTo>
                      <a:pt x="9371" y="587"/>
                      <a:pt x="12027" y="3208"/>
                      <a:pt x="12027" y="6442"/>
                    </a:cubicBezTo>
                    <a:close/>
                  </a:path>
                </a:pathLst>
              </a:custGeom>
              <a:noFill/>
              <a:ln w="6142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9BCD1BDB-0F7D-BF4C-A43F-A10CD1C0B456}"/>
                  </a:ext>
                </a:extLst>
              </p:cNvPr>
              <p:cNvSpPr/>
              <p:nvPr/>
            </p:nvSpPr>
            <p:spPr>
              <a:xfrm rot="9659160" flipV="1">
                <a:off x="4871570" y="2497301"/>
                <a:ext cx="11865" cy="11710"/>
              </a:xfrm>
              <a:custGeom>
                <a:avLst/>
                <a:gdLst>
                  <a:gd name="connsiteX0" fmla="*/ 12027 w 11865"/>
                  <a:gd name="connsiteY0" fmla="*/ 6443 h 11710"/>
                  <a:gd name="connsiteX1" fmla="*/ 6094 w 11865"/>
                  <a:gd name="connsiteY1" fmla="*/ 12298 h 11710"/>
                  <a:gd name="connsiteX2" fmla="*/ 161 w 11865"/>
                  <a:gd name="connsiteY2" fmla="*/ 6443 h 11710"/>
                  <a:gd name="connsiteX3" fmla="*/ 6094 w 11865"/>
                  <a:gd name="connsiteY3" fmla="*/ 587 h 11710"/>
                  <a:gd name="connsiteX4" fmla="*/ 12027 w 11865"/>
                  <a:gd name="connsiteY4" fmla="*/ 6443 h 1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5" h="11710">
                    <a:moveTo>
                      <a:pt x="12027" y="6443"/>
                    </a:moveTo>
                    <a:cubicBezTo>
                      <a:pt x="12027" y="9676"/>
                      <a:pt x="9370" y="12298"/>
                      <a:pt x="6094" y="12298"/>
                    </a:cubicBezTo>
                    <a:cubicBezTo>
                      <a:pt x="2817" y="12298"/>
                      <a:pt x="161" y="9676"/>
                      <a:pt x="161" y="6443"/>
                    </a:cubicBezTo>
                    <a:cubicBezTo>
                      <a:pt x="161" y="3209"/>
                      <a:pt x="2817" y="587"/>
                      <a:pt x="6094" y="587"/>
                    </a:cubicBezTo>
                    <a:cubicBezTo>
                      <a:pt x="9370" y="587"/>
                      <a:pt x="12027" y="3209"/>
                      <a:pt x="12027" y="6443"/>
                    </a:cubicBezTo>
                    <a:close/>
                  </a:path>
                </a:pathLst>
              </a:custGeom>
              <a:noFill/>
              <a:ln w="6142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B7B8AED1-7DDD-DB4C-B8A0-05CED2C68583}"/>
                  </a:ext>
                </a:extLst>
              </p:cNvPr>
              <p:cNvSpPr/>
              <p:nvPr/>
            </p:nvSpPr>
            <p:spPr>
              <a:xfrm rot="9659160" flipV="1">
                <a:off x="4865426" y="2512801"/>
                <a:ext cx="11865" cy="11710"/>
              </a:xfrm>
              <a:custGeom>
                <a:avLst/>
                <a:gdLst>
                  <a:gd name="connsiteX0" fmla="*/ 12026 w 11865"/>
                  <a:gd name="connsiteY0" fmla="*/ 6443 h 11710"/>
                  <a:gd name="connsiteX1" fmla="*/ 6093 w 11865"/>
                  <a:gd name="connsiteY1" fmla="*/ 12299 h 11710"/>
                  <a:gd name="connsiteX2" fmla="*/ 160 w 11865"/>
                  <a:gd name="connsiteY2" fmla="*/ 6443 h 11710"/>
                  <a:gd name="connsiteX3" fmla="*/ 6093 w 11865"/>
                  <a:gd name="connsiteY3" fmla="*/ 588 h 11710"/>
                  <a:gd name="connsiteX4" fmla="*/ 12026 w 11865"/>
                  <a:gd name="connsiteY4" fmla="*/ 6443 h 1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5" h="11710">
                    <a:moveTo>
                      <a:pt x="12026" y="6443"/>
                    </a:moveTo>
                    <a:cubicBezTo>
                      <a:pt x="12026" y="9677"/>
                      <a:pt x="9370" y="12299"/>
                      <a:pt x="6093" y="12299"/>
                    </a:cubicBezTo>
                    <a:cubicBezTo>
                      <a:pt x="2817" y="12299"/>
                      <a:pt x="160" y="9677"/>
                      <a:pt x="160" y="6443"/>
                    </a:cubicBezTo>
                    <a:cubicBezTo>
                      <a:pt x="160" y="3209"/>
                      <a:pt x="2817" y="588"/>
                      <a:pt x="6093" y="588"/>
                    </a:cubicBezTo>
                    <a:cubicBezTo>
                      <a:pt x="9370" y="588"/>
                      <a:pt x="12026" y="3209"/>
                      <a:pt x="12026" y="6443"/>
                    </a:cubicBezTo>
                    <a:close/>
                  </a:path>
                </a:pathLst>
              </a:custGeom>
              <a:noFill/>
              <a:ln w="6142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43BFEA8-C1D1-274B-8F79-DD1807B1E0D6}"/>
                  </a:ext>
                </a:extLst>
              </p:cNvPr>
              <p:cNvSpPr/>
              <p:nvPr/>
            </p:nvSpPr>
            <p:spPr>
              <a:xfrm rot="9659160" flipV="1">
                <a:off x="4860510" y="2529039"/>
                <a:ext cx="11865" cy="11710"/>
              </a:xfrm>
              <a:custGeom>
                <a:avLst/>
                <a:gdLst>
                  <a:gd name="connsiteX0" fmla="*/ 12026 w 11865"/>
                  <a:gd name="connsiteY0" fmla="*/ 6444 h 11710"/>
                  <a:gd name="connsiteX1" fmla="*/ 6093 w 11865"/>
                  <a:gd name="connsiteY1" fmla="*/ 12299 h 11710"/>
                  <a:gd name="connsiteX2" fmla="*/ 160 w 11865"/>
                  <a:gd name="connsiteY2" fmla="*/ 6444 h 11710"/>
                  <a:gd name="connsiteX3" fmla="*/ 6093 w 11865"/>
                  <a:gd name="connsiteY3" fmla="*/ 589 h 11710"/>
                  <a:gd name="connsiteX4" fmla="*/ 12026 w 11865"/>
                  <a:gd name="connsiteY4" fmla="*/ 6444 h 1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5" h="11710">
                    <a:moveTo>
                      <a:pt x="12026" y="6444"/>
                    </a:moveTo>
                    <a:cubicBezTo>
                      <a:pt x="12026" y="9678"/>
                      <a:pt x="9370" y="12299"/>
                      <a:pt x="6093" y="12299"/>
                    </a:cubicBezTo>
                    <a:cubicBezTo>
                      <a:pt x="2816" y="12299"/>
                      <a:pt x="160" y="9678"/>
                      <a:pt x="160" y="6444"/>
                    </a:cubicBezTo>
                    <a:cubicBezTo>
                      <a:pt x="160" y="3210"/>
                      <a:pt x="2816" y="589"/>
                      <a:pt x="6093" y="589"/>
                    </a:cubicBezTo>
                    <a:cubicBezTo>
                      <a:pt x="9370" y="589"/>
                      <a:pt x="12026" y="3210"/>
                      <a:pt x="12026" y="6444"/>
                    </a:cubicBezTo>
                    <a:close/>
                  </a:path>
                </a:pathLst>
              </a:custGeom>
              <a:noFill/>
              <a:ln w="6142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32B70812-95B4-704B-B98D-88975DF35B77}"/>
                  </a:ext>
                </a:extLst>
              </p:cNvPr>
              <p:cNvSpPr/>
              <p:nvPr/>
            </p:nvSpPr>
            <p:spPr>
              <a:xfrm rot="9659160" flipV="1">
                <a:off x="4856332" y="2546015"/>
                <a:ext cx="11865" cy="11710"/>
              </a:xfrm>
              <a:custGeom>
                <a:avLst/>
                <a:gdLst>
                  <a:gd name="connsiteX0" fmla="*/ 12026 w 11865"/>
                  <a:gd name="connsiteY0" fmla="*/ 6445 h 11710"/>
                  <a:gd name="connsiteX1" fmla="*/ 6093 w 11865"/>
                  <a:gd name="connsiteY1" fmla="*/ 12300 h 11710"/>
                  <a:gd name="connsiteX2" fmla="*/ 160 w 11865"/>
                  <a:gd name="connsiteY2" fmla="*/ 6445 h 11710"/>
                  <a:gd name="connsiteX3" fmla="*/ 6093 w 11865"/>
                  <a:gd name="connsiteY3" fmla="*/ 589 h 11710"/>
                  <a:gd name="connsiteX4" fmla="*/ 12026 w 11865"/>
                  <a:gd name="connsiteY4" fmla="*/ 6445 h 1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5" h="11710">
                    <a:moveTo>
                      <a:pt x="12026" y="6445"/>
                    </a:moveTo>
                    <a:cubicBezTo>
                      <a:pt x="12026" y="9678"/>
                      <a:pt x="9370" y="12300"/>
                      <a:pt x="6093" y="12300"/>
                    </a:cubicBezTo>
                    <a:cubicBezTo>
                      <a:pt x="2816" y="12300"/>
                      <a:pt x="160" y="9678"/>
                      <a:pt x="160" y="6445"/>
                    </a:cubicBezTo>
                    <a:cubicBezTo>
                      <a:pt x="160" y="3211"/>
                      <a:pt x="2816" y="589"/>
                      <a:pt x="6093" y="589"/>
                    </a:cubicBezTo>
                    <a:cubicBezTo>
                      <a:pt x="9370" y="589"/>
                      <a:pt x="12026" y="3211"/>
                      <a:pt x="12026" y="6445"/>
                    </a:cubicBezTo>
                    <a:close/>
                  </a:path>
                </a:pathLst>
              </a:custGeom>
              <a:noFill/>
              <a:ln w="6142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43C13F30-83B7-3C40-88AE-C81FFF1DC4D1}"/>
                  </a:ext>
                </a:extLst>
              </p:cNvPr>
              <p:cNvSpPr/>
              <p:nvPr/>
            </p:nvSpPr>
            <p:spPr>
              <a:xfrm rot="9659160" flipV="1">
                <a:off x="4851416" y="2615395"/>
                <a:ext cx="11865" cy="11710"/>
              </a:xfrm>
              <a:custGeom>
                <a:avLst/>
                <a:gdLst>
                  <a:gd name="connsiteX0" fmla="*/ 12026 w 11865"/>
                  <a:gd name="connsiteY0" fmla="*/ 6447 h 11710"/>
                  <a:gd name="connsiteX1" fmla="*/ 6093 w 11865"/>
                  <a:gd name="connsiteY1" fmla="*/ 12303 h 11710"/>
                  <a:gd name="connsiteX2" fmla="*/ 160 w 11865"/>
                  <a:gd name="connsiteY2" fmla="*/ 6447 h 11710"/>
                  <a:gd name="connsiteX3" fmla="*/ 6093 w 11865"/>
                  <a:gd name="connsiteY3" fmla="*/ 592 h 11710"/>
                  <a:gd name="connsiteX4" fmla="*/ 12026 w 11865"/>
                  <a:gd name="connsiteY4" fmla="*/ 6447 h 1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5" h="11710">
                    <a:moveTo>
                      <a:pt x="12026" y="6447"/>
                    </a:moveTo>
                    <a:cubicBezTo>
                      <a:pt x="12026" y="9681"/>
                      <a:pt x="9370" y="12303"/>
                      <a:pt x="6093" y="12303"/>
                    </a:cubicBezTo>
                    <a:cubicBezTo>
                      <a:pt x="2816" y="12303"/>
                      <a:pt x="160" y="9681"/>
                      <a:pt x="160" y="6447"/>
                    </a:cubicBezTo>
                    <a:cubicBezTo>
                      <a:pt x="160" y="3214"/>
                      <a:pt x="2816" y="592"/>
                      <a:pt x="6093" y="592"/>
                    </a:cubicBezTo>
                    <a:cubicBezTo>
                      <a:pt x="9370" y="592"/>
                      <a:pt x="12026" y="3214"/>
                      <a:pt x="12026" y="6447"/>
                    </a:cubicBezTo>
                    <a:close/>
                  </a:path>
                </a:pathLst>
              </a:custGeom>
              <a:noFill/>
              <a:ln w="6142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D3A9D8B6-659F-DA46-B888-55E8E7640D4A}"/>
                  </a:ext>
                </a:extLst>
              </p:cNvPr>
              <p:cNvSpPr/>
              <p:nvPr/>
            </p:nvSpPr>
            <p:spPr>
              <a:xfrm rot="9659160" flipV="1">
                <a:off x="4849941" y="2598665"/>
                <a:ext cx="11865" cy="11710"/>
              </a:xfrm>
              <a:custGeom>
                <a:avLst/>
                <a:gdLst>
                  <a:gd name="connsiteX0" fmla="*/ 12026 w 11865"/>
                  <a:gd name="connsiteY0" fmla="*/ 6447 h 11710"/>
                  <a:gd name="connsiteX1" fmla="*/ 6093 w 11865"/>
                  <a:gd name="connsiteY1" fmla="*/ 12302 h 11710"/>
                  <a:gd name="connsiteX2" fmla="*/ 160 w 11865"/>
                  <a:gd name="connsiteY2" fmla="*/ 6447 h 11710"/>
                  <a:gd name="connsiteX3" fmla="*/ 6093 w 11865"/>
                  <a:gd name="connsiteY3" fmla="*/ 591 h 11710"/>
                  <a:gd name="connsiteX4" fmla="*/ 12026 w 11865"/>
                  <a:gd name="connsiteY4" fmla="*/ 6447 h 1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5" h="11710">
                    <a:moveTo>
                      <a:pt x="12026" y="6447"/>
                    </a:moveTo>
                    <a:cubicBezTo>
                      <a:pt x="12026" y="9681"/>
                      <a:pt x="9369" y="12302"/>
                      <a:pt x="6093" y="12302"/>
                    </a:cubicBezTo>
                    <a:cubicBezTo>
                      <a:pt x="2816" y="12302"/>
                      <a:pt x="160" y="9681"/>
                      <a:pt x="160" y="6447"/>
                    </a:cubicBezTo>
                    <a:cubicBezTo>
                      <a:pt x="160" y="3213"/>
                      <a:pt x="2816" y="591"/>
                      <a:pt x="6093" y="591"/>
                    </a:cubicBezTo>
                    <a:cubicBezTo>
                      <a:pt x="9369" y="591"/>
                      <a:pt x="12026" y="3213"/>
                      <a:pt x="12026" y="6447"/>
                    </a:cubicBezTo>
                    <a:close/>
                  </a:path>
                </a:pathLst>
              </a:custGeom>
              <a:noFill/>
              <a:ln w="6142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7976922D-679F-0840-8707-86333EFA84DB}"/>
                  </a:ext>
                </a:extLst>
              </p:cNvPr>
              <p:cNvSpPr/>
              <p:nvPr/>
            </p:nvSpPr>
            <p:spPr>
              <a:xfrm rot="9659160" flipV="1">
                <a:off x="4850924" y="2580951"/>
                <a:ext cx="11865" cy="11710"/>
              </a:xfrm>
              <a:custGeom>
                <a:avLst/>
                <a:gdLst>
                  <a:gd name="connsiteX0" fmla="*/ 12026 w 11865"/>
                  <a:gd name="connsiteY0" fmla="*/ 6446 h 11710"/>
                  <a:gd name="connsiteX1" fmla="*/ 6093 w 11865"/>
                  <a:gd name="connsiteY1" fmla="*/ 12301 h 11710"/>
                  <a:gd name="connsiteX2" fmla="*/ 160 w 11865"/>
                  <a:gd name="connsiteY2" fmla="*/ 6446 h 11710"/>
                  <a:gd name="connsiteX3" fmla="*/ 6093 w 11865"/>
                  <a:gd name="connsiteY3" fmla="*/ 591 h 11710"/>
                  <a:gd name="connsiteX4" fmla="*/ 12026 w 11865"/>
                  <a:gd name="connsiteY4" fmla="*/ 6446 h 1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5" h="11710">
                    <a:moveTo>
                      <a:pt x="12026" y="6446"/>
                    </a:moveTo>
                    <a:cubicBezTo>
                      <a:pt x="12026" y="9680"/>
                      <a:pt x="9370" y="12301"/>
                      <a:pt x="6093" y="12301"/>
                    </a:cubicBezTo>
                    <a:cubicBezTo>
                      <a:pt x="2816" y="12301"/>
                      <a:pt x="160" y="9680"/>
                      <a:pt x="160" y="6446"/>
                    </a:cubicBezTo>
                    <a:cubicBezTo>
                      <a:pt x="160" y="3212"/>
                      <a:pt x="2816" y="591"/>
                      <a:pt x="6093" y="591"/>
                    </a:cubicBezTo>
                    <a:cubicBezTo>
                      <a:pt x="9370" y="591"/>
                      <a:pt x="12026" y="3212"/>
                      <a:pt x="12026" y="6446"/>
                    </a:cubicBezTo>
                    <a:close/>
                  </a:path>
                </a:pathLst>
              </a:custGeom>
              <a:noFill/>
              <a:ln w="6142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72154CC2-6AD5-444D-B98A-9494942EAFE3}"/>
                  </a:ext>
                </a:extLst>
              </p:cNvPr>
              <p:cNvSpPr/>
              <p:nvPr/>
            </p:nvSpPr>
            <p:spPr>
              <a:xfrm rot="9659160" flipV="1">
                <a:off x="4853382" y="2563483"/>
                <a:ext cx="11865" cy="11710"/>
              </a:xfrm>
              <a:custGeom>
                <a:avLst/>
                <a:gdLst>
                  <a:gd name="connsiteX0" fmla="*/ 12026 w 11865"/>
                  <a:gd name="connsiteY0" fmla="*/ 6445 h 11710"/>
                  <a:gd name="connsiteX1" fmla="*/ 6093 w 11865"/>
                  <a:gd name="connsiteY1" fmla="*/ 12301 h 11710"/>
                  <a:gd name="connsiteX2" fmla="*/ 160 w 11865"/>
                  <a:gd name="connsiteY2" fmla="*/ 6445 h 11710"/>
                  <a:gd name="connsiteX3" fmla="*/ 6093 w 11865"/>
                  <a:gd name="connsiteY3" fmla="*/ 590 h 11710"/>
                  <a:gd name="connsiteX4" fmla="*/ 12026 w 11865"/>
                  <a:gd name="connsiteY4" fmla="*/ 6445 h 1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5" h="11710">
                    <a:moveTo>
                      <a:pt x="12026" y="6445"/>
                    </a:moveTo>
                    <a:cubicBezTo>
                      <a:pt x="12026" y="9679"/>
                      <a:pt x="9370" y="12301"/>
                      <a:pt x="6093" y="12301"/>
                    </a:cubicBezTo>
                    <a:cubicBezTo>
                      <a:pt x="2816" y="12301"/>
                      <a:pt x="160" y="9679"/>
                      <a:pt x="160" y="6445"/>
                    </a:cubicBezTo>
                    <a:cubicBezTo>
                      <a:pt x="160" y="3211"/>
                      <a:pt x="2816" y="590"/>
                      <a:pt x="6093" y="590"/>
                    </a:cubicBezTo>
                    <a:cubicBezTo>
                      <a:pt x="9370" y="590"/>
                      <a:pt x="12026" y="3211"/>
                      <a:pt x="12026" y="6445"/>
                    </a:cubicBezTo>
                    <a:close/>
                  </a:path>
                </a:pathLst>
              </a:custGeom>
              <a:noFill/>
              <a:ln w="6142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4B8F9CD6-A307-E941-95CF-BC9AAA0EBCB1}"/>
                  </a:ext>
                </a:extLst>
              </p:cNvPr>
              <p:cNvSpPr/>
              <p:nvPr/>
            </p:nvSpPr>
            <p:spPr>
              <a:xfrm rot="7156313" flipV="1">
                <a:off x="4910702" y="2749316"/>
                <a:ext cx="11870" cy="11726"/>
              </a:xfrm>
              <a:custGeom>
                <a:avLst/>
                <a:gdLst>
                  <a:gd name="connsiteX0" fmla="*/ 12033 w 11870"/>
                  <a:gd name="connsiteY0" fmla="*/ 6461 h 11726"/>
                  <a:gd name="connsiteX1" fmla="*/ 6097 w 11870"/>
                  <a:gd name="connsiteY1" fmla="*/ 12324 h 11726"/>
                  <a:gd name="connsiteX2" fmla="*/ 162 w 11870"/>
                  <a:gd name="connsiteY2" fmla="*/ 6461 h 11726"/>
                  <a:gd name="connsiteX3" fmla="*/ 6097 w 11870"/>
                  <a:gd name="connsiteY3" fmla="*/ 597 h 11726"/>
                  <a:gd name="connsiteX4" fmla="*/ 12033 w 11870"/>
                  <a:gd name="connsiteY4" fmla="*/ 6461 h 1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26">
                    <a:moveTo>
                      <a:pt x="12033" y="6461"/>
                    </a:moveTo>
                    <a:cubicBezTo>
                      <a:pt x="12033" y="9699"/>
                      <a:pt x="9375" y="12324"/>
                      <a:pt x="6097" y="12324"/>
                    </a:cubicBezTo>
                    <a:cubicBezTo>
                      <a:pt x="2819" y="12324"/>
                      <a:pt x="162" y="9699"/>
                      <a:pt x="162" y="6461"/>
                    </a:cubicBezTo>
                    <a:cubicBezTo>
                      <a:pt x="162" y="3223"/>
                      <a:pt x="2819" y="597"/>
                      <a:pt x="6097" y="597"/>
                    </a:cubicBezTo>
                    <a:cubicBezTo>
                      <a:pt x="9375" y="597"/>
                      <a:pt x="12033" y="3223"/>
                      <a:pt x="12033" y="6461"/>
                    </a:cubicBezTo>
                    <a:close/>
                  </a:path>
                </a:pathLst>
              </a:custGeom>
              <a:noFill/>
              <a:ln w="6261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1456E1C3-7FB0-924B-95DE-EE6C67AF6E8E}"/>
                  </a:ext>
                </a:extLst>
              </p:cNvPr>
              <p:cNvSpPr/>
              <p:nvPr/>
            </p:nvSpPr>
            <p:spPr>
              <a:xfrm rot="7156313" flipV="1">
                <a:off x="4901117" y="2736276"/>
                <a:ext cx="11870" cy="11726"/>
              </a:xfrm>
              <a:custGeom>
                <a:avLst/>
                <a:gdLst>
                  <a:gd name="connsiteX0" fmla="*/ 12032 w 11870"/>
                  <a:gd name="connsiteY0" fmla="*/ 6460 h 11726"/>
                  <a:gd name="connsiteX1" fmla="*/ 6097 w 11870"/>
                  <a:gd name="connsiteY1" fmla="*/ 12323 h 11726"/>
                  <a:gd name="connsiteX2" fmla="*/ 162 w 11870"/>
                  <a:gd name="connsiteY2" fmla="*/ 6460 h 11726"/>
                  <a:gd name="connsiteX3" fmla="*/ 6097 w 11870"/>
                  <a:gd name="connsiteY3" fmla="*/ 597 h 11726"/>
                  <a:gd name="connsiteX4" fmla="*/ 12032 w 11870"/>
                  <a:gd name="connsiteY4" fmla="*/ 6460 h 1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26">
                    <a:moveTo>
                      <a:pt x="12032" y="6460"/>
                    </a:moveTo>
                    <a:cubicBezTo>
                      <a:pt x="12032" y="9698"/>
                      <a:pt x="9375" y="12323"/>
                      <a:pt x="6097" y="12323"/>
                    </a:cubicBezTo>
                    <a:cubicBezTo>
                      <a:pt x="2819" y="12323"/>
                      <a:pt x="162" y="9698"/>
                      <a:pt x="162" y="6460"/>
                    </a:cubicBezTo>
                    <a:cubicBezTo>
                      <a:pt x="162" y="3222"/>
                      <a:pt x="2819" y="597"/>
                      <a:pt x="6097" y="597"/>
                    </a:cubicBezTo>
                    <a:cubicBezTo>
                      <a:pt x="9375" y="597"/>
                      <a:pt x="12032" y="3222"/>
                      <a:pt x="12032" y="6460"/>
                    </a:cubicBezTo>
                    <a:close/>
                  </a:path>
                </a:pathLst>
              </a:custGeom>
              <a:noFill/>
              <a:ln w="6261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ADBB095E-C461-8C43-9D98-9378FF86E9C2}"/>
                  </a:ext>
                </a:extLst>
              </p:cNvPr>
              <p:cNvSpPr/>
              <p:nvPr/>
            </p:nvSpPr>
            <p:spPr>
              <a:xfrm rot="7156313" flipV="1">
                <a:off x="4891285" y="2722990"/>
                <a:ext cx="11870" cy="11726"/>
              </a:xfrm>
              <a:custGeom>
                <a:avLst/>
                <a:gdLst>
                  <a:gd name="connsiteX0" fmla="*/ 12032 w 11870"/>
                  <a:gd name="connsiteY0" fmla="*/ 6460 h 11726"/>
                  <a:gd name="connsiteX1" fmla="*/ 6097 w 11870"/>
                  <a:gd name="connsiteY1" fmla="*/ 12323 h 11726"/>
                  <a:gd name="connsiteX2" fmla="*/ 161 w 11870"/>
                  <a:gd name="connsiteY2" fmla="*/ 6460 h 11726"/>
                  <a:gd name="connsiteX3" fmla="*/ 6097 w 11870"/>
                  <a:gd name="connsiteY3" fmla="*/ 596 h 11726"/>
                  <a:gd name="connsiteX4" fmla="*/ 12032 w 11870"/>
                  <a:gd name="connsiteY4" fmla="*/ 6460 h 1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26">
                    <a:moveTo>
                      <a:pt x="12032" y="6460"/>
                    </a:moveTo>
                    <a:cubicBezTo>
                      <a:pt x="12032" y="9698"/>
                      <a:pt x="9375" y="12323"/>
                      <a:pt x="6097" y="12323"/>
                    </a:cubicBezTo>
                    <a:cubicBezTo>
                      <a:pt x="2819" y="12323"/>
                      <a:pt x="161" y="9698"/>
                      <a:pt x="161" y="6460"/>
                    </a:cubicBezTo>
                    <a:cubicBezTo>
                      <a:pt x="161" y="3221"/>
                      <a:pt x="2819" y="596"/>
                      <a:pt x="6097" y="596"/>
                    </a:cubicBezTo>
                    <a:cubicBezTo>
                      <a:pt x="9375" y="596"/>
                      <a:pt x="12032" y="3221"/>
                      <a:pt x="12032" y="6460"/>
                    </a:cubicBezTo>
                    <a:close/>
                  </a:path>
                </a:pathLst>
              </a:custGeom>
              <a:noFill/>
              <a:ln w="6261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51DEDD2-76CB-FB43-9348-101CC774BB3B}"/>
                  </a:ext>
                </a:extLst>
              </p:cNvPr>
              <p:cNvSpPr/>
              <p:nvPr/>
            </p:nvSpPr>
            <p:spPr>
              <a:xfrm rot="7156313" flipV="1">
                <a:off x="4883174" y="2708475"/>
                <a:ext cx="11870" cy="11726"/>
              </a:xfrm>
              <a:custGeom>
                <a:avLst/>
                <a:gdLst>
                  <a:gd name="connsiteX0" fmla="*/ 12032 w 11870"/>
                  <a:gd name="connsiteY0" fmla="*/ 6459 h 11726"/>
                  <a:gd name="connsiteX1" fmla="*/ 6096 w 11870"/>
                  <a:gd name="connsiteY1" fmla="*/ 12322 h 11726"/>
                  <a:gd name="connsiteX2" fmla="*/ 161 w 11870"/>
                  <a:gd name="connsiteY2" fmla="*/ 6459 h 11726"/>
                  <a:gd name="connsiteX3" fmla="*/ 6096 w 11870"/>
                  <a:gd name="connsiteY3" fmla="*/ 596 h 11726"/>
                  <a:gd name="connsiteX4" fmla="*/ 12032 w 11870"/>
                  <a:gd name="connsiteY4" fmla="*/ 6459 h 1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26">
                    <a:moveTo>
                      <a:pt x="12032" y="6459"/>
                    </a:moveTo>
                    <a:cubicBezTo>
                      <a:pt x="12032" y="9697"/>
                      <a:pt x="9374" y="12322"/>
                      <a:pt x="6096" y="12322"/>
                    </a:cubicBezTo>
                    <a:cubicBezTo>
                      <a:pt x="2818" y="12322"/>
                      <a:pt x="161" y="9697"/>
                      <a:pt x="161" y="6459"/>
                    </a:cubicBezTo>
                    <a:cubicBezTo>
                      <a:pt x="161" y="3221"/>
                      <a:pt x="2818" y="596"/>
                      <a:pt x="6096" y="596"/>
                    </a:cubicBezTo>
                    <a:cubicBezTo>
                      <a:pt x="9374" y="596"/>
                      <a:pt x="12032" y="3221"/>
                      <a:pt x="12032" y="6459"/>
                    </a:cubicBezTo>
                    <a:close/>
                  </a:path>
                </a:pathLst>
              </a:custGeom>
              <a:noFill/>
              <a:ln w="6261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814C2EAE-C2C4-A341-8611-A04AD287A9C4}"/>
                  </a:ext>
                </a:extLst>
              </p:cNvPr>
              <p:cNvSpPr/>
              <p:nvPr/>
            </p:nvSpPr>
            <p:spPr>
              <a:xfrm rot="7156313" flipV="1">
                <a:off x="4875555" y="2695927"/>
                <a:ext cx="11870" cy="11726"/>
              </a:xfrm>
              <a:custGeom>
                <a:avLst/>
                <a:gdLst>
                  <a:gd name="connsiteX0" fmla="*/ 12031 w 11870"/>
                  <a:gd name="connsiteY0" fmla="*/ 6459 h 11726"/>
                  <a:gd name="connsiteX1" fmla="*/ 6096 w 11870"/>
                  <a:gd name="connsiteY1" fmla="*/ 12322 h 11726"/>
                  <a:gd name="connsiteX2" fmla="*/ 161 w 11870"/>
                  <a:gd name="connsiteY2" fmla="*/ 6459 h 11726"/>
                  <a:gd name="connsiteX3" fmla="*/ 6096 w 11870"/>
                  <a:gd name="connsiteY3" fmla="*/ 595 h 11726"/>
                  <a:gd name="connsiteX4" fmla="*/ 12031 w 11870"/>
                  <a:gd name="connsiteY4" fmla="*/ 6459 h 1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26">
                    <a:moveTo>
                      <a:pt x="12031" y="6459"/>
                    </a:moveTo>
                    <a:cubicBezTo>
                      <a:pt x="12031" y="9697"/>
                      <a:pt x="9374" y="12322"/>
                      <a:pt x="6096" y="12322"/>
                    </a:cubicBezTo>
                    <a:cubicBezTo>
                      <a:pt x="2818" y="12322"/>
                      <a:pt x="161" y="9697"/>
                      <a:pt x="161" y="6459"/>
                    </a:cubicBezTo>
                    <a:cubicBezTo>
                      <a:pt x="161" y="3220"/>
                      <a:pt x="2818" y="595"/>
                      <a:pt x="6096" y="595"/>
                    </a:cubicBezTo>
                    <a:cubicBezTo>
                      <a:pt x="9374" y="595"/>
                      <a:pt x="12031" y="3220"/>
                      <a:pt x="12031" y="6459"/>
                    </a:cubicBezTo>
                    <a:close/>
                  </a:path>
                </a:pathLst>
              </a:custGeom>
              <a:noFill/>
              <a:ln w="6261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E8BAAC01-8301-5A4A-94D2-6A336DF15E4E}"/>
                  </a:ext>
                </a:extLst>
              </p:cNvPr>
              <p:cNvSpPr/>
              <p:nvPr/>
            </p:nvSpPr>
            <p:spPr>
              <a:xfrm rot="7156313" flipV="1">
                <a:off x="4855155" y="2632205"/>
                <a:ext cx="11870" cy="11726"/>
              </a:xfrm>
              <a:custGeom>
                <a:avLst/>
                <a:gdLst>
                  <a:gd name="connsiteX0" fmla="*/ 12030 w 11870"/>
                  <a:gd name="connsiteY0" fmla="*/ 6456 h 11726"/>
                  <a:gd name="connsiteX1" fmla="*/ 6095 w 11870"/>
                  <a:gd name="connsiteY1" fmla="*/ 12319 h 11726"/>
                  <a:gd name="connsiteX2" fmla="*/ 160 w 11870"/>
                  <a:gd name="connsiteY2" fmla="*/ 6456 h 11726"/>
                  <a:gd name="connsiteX3" fmla="*/ 6095 w 11870"/>
                  <a:gd name="connsiteY3" fmla="*/ 593 h 11726"/>
                  <a:gd name="connsiteX4" fmla="*/ 12030 w 11870"/>
                  <a:gd name="connsiteY4" fmla="*/ 6456 h 1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26">
                    <a:moveTo>
                      <a:pt x="12030" y="6456"/>
                    </a:moveTo>
                    <a:cubicBezTo>
                      <a:pt x="12030" y="9694"/>
                      <a:pt x="9373" y="12319"/>
                      <a:pt x="6095" y="12319"/>
                    </a:cubicBezTo>
                    <a:cubicBezTo>
                      <a:pt x="2817" y="12319"/>
                      <a:pt x="160" y="9694"/>
                      <a:pt x="160" y="6456"/>
                    </a:cubicBezTo>
                    <a:cubicBezTo>
                      <a:pt x="160" y="3218"/>
                      <a:pt x="2817" y="593"/>
                      <a:pt x="6095" y="593"/>
                    </a:cubicBezTo>
                    <a:cubicBezTo>
                      <a:pt x="9373" y="593"/>
                      <a:pt x="12030" y="3218"/>
                      <a:pt x="12030" y="6456"/>
                    </a:cubicBezTo>
                    <a:close/>
                  </a:path>
                </a:pathLst>
              </a:custGeom>
              <a:noFill/>
              <a:ln w="6261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22DBE6F7-DFA7-9D46-9E4F-FF4966F83CF4}"/>
                  </a:ext>
                </a:extLst>
              </p:cNvPr>
              <p:cNvSpPr/>
              <p:nvPr/>
            </p:nvSpPr>
            <p:spPr>
              <a:xfrm rot="7156313" flipV="1">
                <a:off x="4857613" y="2648689"/>
                <a:ext cx="11870" cy="11726"/>
              </a:xfrm>
              <a:custGeom>
                <a:avLst/>
                <a:gdLst>
                  <a:gd name="connsiteX0" fmla="*/ 12031 w 11870"/>
                  <a:gd name="connsiteY0" fmla="*/ 6457 h 11726"/>
                  <a:gd name="connsiteX1" fmla="*/ 6095 w 11870"/>
                  <a:gd name="connsiteY1" fmla="*/ 12320 h 11726"/>
                  <a:gd name="connsiteX2" fmla="*/ 160 w 11870"/>
                  <a:gd name="connsiteY2" fmla="*/ 6457 h 11726"/>
                  <a:gd name="connsiteX3" fmla="*/ 6095 w 11870"/>
                  <a:gd name="connsiteY3" fmla="*/ 593 h 11726"/>
                  <a:gd name="connsiteX4" fmla="*/ 12031 w 11870"/>
                  <a:gd name="connsiteY4" fmla="*/ 6457 h 1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26">
                    <a:moveTo>
                      <a:pt x="12031" y="6457"/>
                    </a:moveTo>
                    <a:cubicBezTo>
                      <a:pt x="12031" y="9695"/>
                      <a:pt x="9373" y="12320"/>
                      <a:pt x="6095" y="12320"/>
                    </a:cubicBezTo>
                    <a:cubicBezTo>
                      <a:pt x="2817" y="12320"/>
                      <a:pt x="160" y="9695"/>
                      <a:pt x="160" y="6457"/>
                    </a:cubicBezTo>
                    <a:cubicBezTo>
                      <a:pt x="160" y="3218"/>
                      <a:pt x="2817" y="593"/>
                      <a:pt x="6095" y="593"/>
                    </a:cubicBezTo>
                    <a:cubicBezTo>
                      <a:pt x="9373" y="593"/>
                      <a:pt x="12031" y="3218"/>
                      <a:pt x="12031" y="6457"/>
                    </a:cubicBezTo>
                    <a:close/>
                  </a:path>
                </a:pathLst>
              </a:custGeom>
              <a:noFill/>
              <a:ln w="6261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1D1A15EE-B90D-0344-BCB7-B9E35FAEB080}"/>
                  </a:ext>
                </a:extLst>
              </p:cNvPr>
              <p:cNvSpPr/>
              <p:nvPr/>
            </p:nvSpPr>
            <p:spPr>
              <a:xfrm rot="7156313" flipV="1">
                <a:off x="4862774" y="2664927"/>
                <a:ext cx="11870" cy="11726"/>
              </a:xfrm>
              <a:custGeom>
                <a:avLst/>
                <a:gdLst>
                  <a:gd name="connsiteX0" fmla="*/ 12031 w 11870"/>
                  <a:gd name="connsiteY0" fmla="*/ 6457 h 11726"/>
                  <a:gd name="connsiteX1" fmla="*/ 6096 w 11870"/>
                  <a:gd name="connsiteY1" fmla="*/ 12320 h 11726"/>
                  <a:gd name="connsiteX2" fmla="*/ 160 w 11870"/>
                  <a:gd name="connsiteY2" fmla="*/ 6457 h 11726"/>
                  <a:gd name="connsiteX3" fmla="*/ 6096 w 11870"/>
                  <a:gd name="connsiteY3" fmla="*/ 594 h 11726"/>
                  <a:gd name="connsiteX4" fmla="*/ 12031 w 11870"/>
                  <a:gd name="connsiteY4" fmla="*/ 6457 h 1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26">
                    <a:moveTo>
                      <a:pt x="12031" y="6457"/>
                    </a:moveTo>
                    <a:cubicBezTo>
                      <a:pt x="12031" y="9695"/>
                      <a:pt x="9374" y="12320"/>
                      <a:pt x="6096" y="12320"/>
                    </a:cubicBezTo>
                    <a:cubicBezTo>
                      <a:pt x="2818" y="12320"/>
                      <a:pt x="160" y="9695"/>
                      <a:pt x="160" y="6457"/>
                    </a:cubicBezTo>
                    <a:cubicBezTo>
                      <a:pt x="160" y="3219"/>
                      <a:pt x="2818" y="594"/>
                      <a:pt x="6096" y="594"/>
                    </a:cubicBezTo>
                    <a:cubicBezTo>
                      <a:pt x="9374" y="594"/>
                      <a:pt x="12031" y="3219"/>
                      <a:pt x="12031" y="6457"/>
                    </a:cubicBezTo>
                    <a:close/>
                  </a:path>
                </a:pathLst>
              </a:custGeom>
              <a:noFill/>
              <a:ln w="6261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3538A500-29DA-A944-9CC3-1D396D7C6E83}"/>
                  </a:ext>
                </a:extLst>
              </p:cNvPr>
              <p:cNvSpPr/>
              <p:nvPr/>
            </p:nvSpPr>
            <p:spPr>
              <a:xfrm rot="7156313" flipV="1">
                <a:off x="4869165" y="2680919"/>
                <a:ext cx="11870" cy="11726"/>
              </a:xfrm>
              <a:custGeom>
                <a:avLst/>
                <a:gdLst>
                  <a:gd name="connsiteX0" fmla="*/ 12031 w 11870"/>
                  <a:gd name="connsiteY0" fmla="*/ 6458 h 11726"/>
                  <a:gd name="connsiteX1" fmla="*/ 6096 w 11870"/>
                  <a:gd name="connsiteY1" fmla="*/ 12321 h 11726"/>
                  <a:gd name="connsiteX2" fmla="*/ 161 w 11870"/>
                  <a:gd name="connsiteY2" fmla="*/ 6458 h 11726"/>
                  <a:gd name="connsiteX3" fmla="*/ 6096 w 11870"/>
                  <a:gd name="connsiteY3" fmla="*/ 595 h 11726"/>
                  <a:gd name="connsiteX4" fmla="*/ 12031 w 11870"/>
                  <a:gd name="connsiteY4" fmla="*/ 6458 h 1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0" h="11726">
                    <a:moveTo>
                      <a:pt x="12031" y="6458"/>
                    </a:moveTo>
                    <a:cubicBezTo>
                      <a:pt x="12031" y="9696"/>
                      <a:pt x="9374" y="12321"/>
                      <a:pt x="6096" y="12321"/>
                    </a:cubicBezTo>
                    <a:cubicBezTo>
                      <a:pt x="2818" y="12321"/>
                      <a:pt x="161" y="9696"/>
                      <a:pt x="161" y="6458"/>
                    </a:cubicBezTo>
                    <a:cubicBezTo>
                      <a:pt x="161" y="3220"/>
                      <a:pt x="2818" y="595"/>
                      <a:pt x="6096" y="595"/>
                    </a:cubicBezTo>
                    <a:cubicBezTo>
                      <a:pt x="9374" y="595"/>
                      <a:pt x="12031" y="3220"/>
                      <a:pt x="12031" y="6458"/>
                    </a:cubicBezTo>
                    <a:close/>
                  </a:path>
                </a:pathLst>
              </a:custGeom>
              <a:noFill/>
              <a:ln w="6261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30A80D26-E35D-1E43-B125-45F6F047846D}"/>
                  </a:ext>
                </a:extLst>
              </p:cNvPr>
              <p:cNvSpPr/>
              <p:nvPr/>
            </p:nvSpPr>
            <p:spPr>
              <a:xfrm rot="5583429" flipV="1">
                <a:off x="5023428" y="2845871"/>
                <a:ext cx="11867" cy="11720"/>
              </a:xfrm>
              <a:custGeom>
                <a:avLst/>
                <a:gdLst>
                  <a:gd name="connsiteX0" fmla="*/ 12034 w 11867"/>
                  <a:gd name="connsiteY0" fmla="*/ 6462 h 11720"/>
                  <a:gd name="connsiteX1" fmla="*/ 6101 w 11867"/>
                  <a:gd name="connsiteY1" fmla="*/ 12322 h 11720"/>
                  <a:gd name="connsiteX2" fmla="*/ 167 w 11867"/>
                  <a:gd name="connsiteY2" fmla="*/ 6462 h 11720"/>
                  <a:gd name="connsiteX3" fmla="*/ 6101 w 11867"/>
                  <a:gd name="connsiteY3" fmla="*/ 601 h 11720"/>
                  <a:gd name="connsiteX4" fmla="*/ 12034 w 11867"/>
                  <a:gd name="connsiteY4" fmla="*/ 6462 h 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7" h="11720">
                    <a:moveTo>
                      <a:pt x="12034" y="6462"/>
                    </a:moveTo>
                    <a:cubicBezTo>
                      <a:pt x="12034" y="9698"/>
                      <a:pt x="9378" y="12322"/>
                      <a:pt x="6101" y="12322"/>
                    </a:cubicBezTo>
                    <a:cubicBezTo>
                      <a:pt x="2823" y="12322"/>
                      <a:pt x="167" y="9698"/>
                      <a:pt x="167" y="6462"/>
                    </a:cubicBezTo>
                    <a:cubicBezTo>
                      <a:pt x="167" y="3225"/>
                      <a:pt x="2823" y="601"/>
                      <a:pt x="6101" y="601"/>
                    </a:cubicBezTo>
                    <a:cubicBezTo>
                      <a:pt x="9378" y="601"/>
                      <a:pt x="12034" y="3225"/>
                      <a:pt x="12034" y="6462"/>
                    </a:cubicBezTo>
                    <a:close/>
                  </a:path>
                </a:pathLst>
              </a:custGeom>
              <a:noFill/>
              <a:ln w="6010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857AF221-6DAF-5045-8827-AC800DA69A08}"/>
                  </a:ext>
                </a:extLst>
              </p:cNvPr>
              <p:cNvSpPr/>
              <p:nvPr/>
            </p:nvSpPr>
            <p:spPr>
              <a:xfrm rot="5583429" flipV="1">
                <a:off x="5009418" y="2837752"/>
                <a:ext cx="11867" cy="11720"/>
              </a:xfrm>
              <a:custGeom>
                <a:avLst/>
                <a:gdLst>
                  <a:gd name="connsiteX0" fmla="*/ 12034 w 11867"/>
                  <a:gd name="connsiteY0" fmla="*/ 6461 h 11720"/>
                  <a:gd name="connsiteX1" fmla="*/ 6100 w 11867"/>
                  <a:gd name="connsiteY1" fmla="*/ 12322 h 11720"/>
                  <a:gd name="connsiteX2" fmla="*/ 166 w 11867"/>
                  <a:gd name="connsiteY2" fmla="*/ 6461 h 11720"/>
                  <a:gd name="connsiteX3" fmla="*/ 6100 w 11867"/>
                  <a:gd name="connsiteY3" fmla="*/ 601 h 11720"/>
                  <a:gd name="connsiteX4" fmla="*/ 12034 w 11867"/>
                  <a:gd name="connsiteY4" fmla="*/ 6461 h 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7" h="11720">
                    <a:moveTo>
                      <a:pt x="12034" y="6461"/>
                    </a:moveTo>
                    <a:cubicBezTo>
                      <a:pt x="12034" y="9698"/>
                      <a:pt x="9377" y="12322"/>
                      <a:pt x="6100" y="12322"/>
                    </a:cubicBezTo>
                    <a:cubicBezTo>
                      <a:pt x="2823" y="12322"/>
                      <a:pt x="166" y="9698"/>
                      <a:pt x="166" y="6461"/>
                    </a:cubicBezTo>
                    <a:cubicBezTo>
                      <a:pt x="166" y="3225"/>
                      <a:pt x="2823" y="601"/>
                      <a:pt x="6100" y="601"/>
                    </a:cubicBezTo>
                    <a:cubicBezTo>
                      <a:pt x="9377" y="601"/>
                      <a:pt x="12034" y="3225"/>
                      <a:pt x="12034" y="6461"/>
                    </a:cubicBezTo>
                    <a:close/>
                  </a:path>
                </a:pathLst>
              </a:custGeom>
              <a:noFill/>
              <a:ln w="6010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1913BA8C-352F-F348-8064-CD4E8E414F75}"/>
                  </a:ext>
                </a:extLst>
              </p:cNvPr>
              <p:cNvSpPr/>
              <p:nvPr/>
            </p:nvSpPr>
            <p:spPr>
              <a:xfrm rot="5583429" flipV="1">
                <a:off x="4994917" y="2828157"/>
                <a:ext cx="11867" cy="11720"/>
              </a:xfrm>
              <a:custGeom>
                <a:avLst/>
                <a:gdLst>
                  <a:gd name="connsiteX0" fmla="*/ 12033 w 11867"/>
                  <a:gd name="connsiteY0" fmla="*/ 6461 h 11720"/>
                  <a:gd name="connsiteX1" fmla="*/ 6099 w 11867"/>
                  <a:gd name="connsiteY1" fmla="*/ 12321 h 11720"/>
                  <a:gd name="connsiteX2" fmla="*/ 166 w 11867"/>
                  <a:gd name="connsiteY2" fmla="*/ 6461 h 11720"/>
                  <a:gd name="connsiteX3" fmla="*/ 6099 w 11867"/>
                  <a:gd name="connsiteY3" fmla="*/ 601 h 11720"/>
                  <a:gd name="connsiteX4" fmla="*/ 12033 w 11867"/>
                  <a:gd name="connsiteY4" fmla="*/ 6461 h 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7" h="11720">
                    <a:moveTo>
                      <a:pt x="12033" y="6461"/>
                    </a:moveTo>
                    <a:cubicBezTo>
                      <a:pt x="12033" y="9697"/>
                      <a:pt x="9377" y="12321"/>
                      <a:pt x="6099" y="12321"/>
                    </a:cubicBezTo>
                    <a:cubicBezTo>
                      <a:pt x="2822" y="12321"/>
                      <a:pt x="166" y="9697"/>
                      <a:pt x="166" y="6461"/>
                    </a:cubicBezTo>
                    <a:cubicBezTo>
                      <a:pt x="166" y="3224"/>
                      <a:pt x="2822" y="601"/>
                      <a:pt x="6099" y="601"/>
                    </a:cubicBezTo>
                    <a:cubicBezTo>
                      <a:pt x="9377" y="601"/>
                      <a:pt x="12033" y="3224"/>
                      <a:pt x="12033" y="6461"/>
                    </a:cubicBezTo>
                    <a:close/>
                  </a:path>
                </a:pathLst>
              </a:custGeom>
              <a:noFill/>
              <a:ln w="6010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2F00A59A-B13A-0243-9D86-24038D2D16C5}"/>
                  </a:ext>
                </a:extLst>
              </p:cNvPr>
              <p:cNvSpPr/>
              <p:nvPr/>
            </p:nvSpPr>
            <p:spPr>
              <a:xfrm rot="5583429" flipV="1">
                <a:off x="4981399" y="2817823"/>
                <a:ext cx="11867" cy="11720"/>
              </a:xfrm>
              <a:custGeom>
                <a:avLst/>
                <a:gdLst>
                  <a:gd name="connsiteX0" fmla="*/ 12033 w 11867"/>
                  <a:gd name="connsiteY0" fmla="*/ 6461 h 11720"/>
                  <a:gd name="connsiteX1" fmla="*/ 6099 w 11867"/>
                  <a:gd name="connsiteY1" fmla="*/ 12321 h 11720"/>
                  <a:gd name="connsiteX2" fmla="*/ 165 w 11867"/>
                  <a:gd name="connsiteY2" fmla="*/ 6461 h 11720"/>
                  <a:gd name="connsiteX3" fmla="*/ 6099 w 11867"/>
                  <a:gd name="connsiteY3" fmla="*/ 600 h 11720"/>
                  <a:gd name="connsiteX4" fmla="*/ 12033 w 11867"/>
                  <a:gd name="connsiteY4" fmla="*/ 6461 h 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7" h="11720">
                    <a:moveTo>
                      <a:pt x="12033" y="6461"/>
                    </a:moveTo>
                    <a:cubicBezTo>
                      <a:pt x="12033" y="9697"/>
                      <a:pt x="9376" y="12321"/>
                      <a:pt x="6099" y="12321"/>
                    </a:cubicBezTo>
                    <a:cubicBezTo>
                      <a:pt x="2822" y="12321"/>
                      <a:pt x="165" y="9697"/>
                      <a:pt x="165" y="6461"/>
                    </a:cubicBezTo>
                    <a:cubicBezTo>
                      <a:pt x="165" y="3224"/>
                      <a:pt x="2822" y="600"/>
                      <a:pt x="6099" y="600"/>
                    </a:cubicBezTo>
                    <a:cubicBezTo>
                      <a:pt x="9376" y="600"/>
                      <a:pt x="12033" y="3224"/>
                      <a:pt x="12033" y="6461"/>
                    </a:cubicBezTo>
                    <a:close/>
                  </a:path>
                </a:pathLst>
              </a:custGeom>
              <a:noFill/>
              <a:ln w="6010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B9FC7CC7-F372-1C42-8AB8-5E515C636F42}"/>
                  </a:ext>
                </a:extLst>
              </p:cNvPr>
              <p:cNvSpPr/>
              <p:nvPr/>
            </p:nvSpPr>
            <p:spPr>
              <a:xfrm rot="5583429" flipV="1">
                <a:off x="4968864" y="2808474"/>
                <a:ext cx="11867" cy="11720"/>
              </a:xfrm>
              <a:custGeom>
                <a:avLst/>
                <a:gdLst>
                  <a:gd name="connsiteX0" fmla="*/ 12032 w 11867"/>
                  <a:gd name="connsiteY0" fmla="*/ 6460 h 11720"/>
                  <a:gd name="connsiteX1" fmla="*/ 6098 w 11867"/>
                  <a:gd name="connsiteY1" fmla="*/ 12320 h 11720"/>
                  <a:gd name="connsiteX2" fmla="*/ 165 w 11867"/>
                  <a:gd name="connsiteY2" fmla="*/ 6460 h 11720"/>
                  <a:gd name="connsiteX3" fmla="*/ 6098 w 11867"/>
                  <a:gd name="connsiteY3" fmla="*/ 600 h 11720"/>
                  <a:gd name="connsiteX4" fmla="*/ 12032 w 11867"/>
                  <a:gd name="connsiteY4" fmla="*/ 6460 h 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7" h="11720">
                    <a:moveTo>
                      <a:pt x="12032" y="6460"/>
                    </a:moveTo>
                    <a:cubicBezTo>
                      <a:pt x="12032" y="9697"/>
                      <a:pt x="9375" y="12320"/>
                      <a:pt x="6098" y="12320"/>
                    </a:cubicBezTo>
                    <a:cubicBezTo>
                      <a:pt x="2821" y="12320"/>
                      <a:pt x="165" y="9697"/>
                      <a:pt x="165" y="6460"/>
                    </a:cubicBezTo>
                    <a:cubicBezTo>
                      <a:pt x="165" y="3224"/>
                      <a:pt x="2821" y="600"/>
                      <a:pt x="6098" y="600"/>
                    </a:cubicBezTo>
                    <a:cubicBezTo>
                      <a:pt x="9375" y="600"/>
                      <a:pt x="12032" y="3224"/>
                      <a:pt x="12032" y="6460"/>
                    </a:cubicBezTo>
                    <a:close/>
                  </a:path>
                </a:pathLst>
              </a:custGeom>
              <a:noFill/>
              <a:ln w="6010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811446AC-DE22-5642-BA35-4EE2CE9AB5E1}"/>
                  </a:ext>
                </a:extLst>
              </p:cNvPr>
              <p:cNvSpPr/>
              <p:nvPr/>
            </p:nvSpPr>
            <p:spPr>
              <a:xfrm rot="5583429" flipV="1">
                <a:off x="4919707" y="2762713"/>
                <a:ext cx="11867" cy="11720"/>
              </a:xfrm>
              <a:custGeom>
                <a:avLst/>
                <a:gdLst>
                  <a:gd name="connsiteX0" fmla="*/ 12030 w 11867"/>
                  <a:gd name="connsiteY0" fmla="*/ 6458 h 11720"/>
                  <a:gd name="connsiteX1" fmla="*/ 6096 w 11867"/>
                  <a:gd name="connsiteY1" fmla="*/ 12319 h 11720"/>
                  <a:gd name="connsiteX2" fmla="*/ 163 w 11867"/>
                  <a:gd name="connsiteY2" fmla="*/ 6458 h 11720"/>
                  <a:gd name="connsiteX3" fmla="*/ 6096 w 11867"/>
                  <a:gd name="connsiteY3" fmla="*/ 598 h 11720"/>
                  <a:gd name="connsiteX4" fmla="*/ 12030 w 11867"/>
                  <a:gd name="connsiteY4" fmla="*/ 6458 h 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7" h="11720">
                    <a:moveTo>
                      <a:pt x="12030" y="6458"/>
                    </a:moveTo>
                    <a:cubicBezTo>
                      <a:pt x="12030" y="9695"/>
                      <a:pt x="9373" y="12319"/>
                      <a:pt x="6096" y="12319"/>
                    </a:cubicBezTo>
                    <a:cubicBezTo>
                      <a:pt x="2819" y="12319"/>
                      <a:pt x="163" y="9695"/>
                      <a:pt x="163" y="6458"/>
                    </a:cubicBezTo>
                    <a:cubicBezTo>
                      <a:pt x="163" y="3222"/>
                      <a:pt x="2819" y="598"/>
                      <a:pt x="6096" y="598"/>
                    </a:cubicBezTo>
                    <a:cubicBezTo>
                      <a:pt x="9373" y="598"/>
                      <a:pt x="12030" y="3222"/>
                      <a:pt x="12030" y="6458"/>
                    </a:cubicBezTo>
                    <a:close/>
                  </a:path>
                </a:pathLst>
              </a:custGeom>
              <a:noFill/>
              <a:ln w="6010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5D6ECB24-9EFC-264F-A8C2-428DF7F76D63}"/>
                  </a:ext>
                </a:extLst>
              </p:cNvPr>
              <p:cNvSpPr/>
              <p:nvPr/>
            </p:nvSpPr>
            <p:spPr>
              <a:xfrm rot="5583429" flipV="1">
                <a:off x="4931996" y="2775506"/>
                <a:ext cx="11867" cy="11720"/>
              </a:xfrm>
              <a:custGeom>
                <a:avLst/>
                <a:gdLst>
                  <a:gd name="connsiteX0" fmla="*/ 12031 w 11867"/>
                  <a:gd name="connsiteY0" fmla="*/ 6459 h 11720"/>
                  <a:gd name="connsiteX1" fmla="*/ 6097 w 11867"/>
                  <a:gd name="connsiteY1" fmla="*/ 12319 h 11720"/>
                  <a:gd name="connsiteX2" fmla="*/ 163 w 11867"/>
                  <a:gd name="connsiteY2" fmla="*/ 6459 h 11720"/>
                  <a:gd name="connsiteX3" fmla="*/ 6097 w 11867"/>
                  <a:gd name="connsiteY3" fmla="*/ 599 h 11720"/>
                  <a:gd name="connsiteX4" fmla="*/ 12031 w 11867"/>
                  <a:gd name="connsiteY4" fmla="*/ 6459 h 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7" h="11720">
                    <a:moveTo>
                      <a:pt x="12031" y="6459"/>
                    </a:moveTo>
                    <a:cubicBezTo>
                      <a:pt x="12031" y="9695"/>
                      <a:pt x="9374" y="12319"/>
                      <a:pt x="6097" y="12319"/>
                    </a:cubicBezTo>
                    <a:cubicBezTo>
                      <a:pt x="2820" y="12319"/>
                      <a:pt x="163" y="9695"/>
                      <a:pt x="163" y="6459"/>
                    </a:cubicBezTo>
                    <a:cubicBezTo>
                      <a:pt x="163" y="3222"/>
                      <a:pt x="2820" y="599"/>
                      <a:pt x="6097" y="599"/>
                    </a:cubicBezTo>
                    <a:cubicBezTo>
                      <a:pt x="9374" y="599"/>
                      <a:pt x="12031" y="3222"/>
                      <a:pt x="12031" y="6459"/>
                    </a:cubicBezTo>
                    <a:close/>
                  </a:path>
                </a:pathLst>
              </a:custGeom>
              <a:noFill/>
              <a:ln w="6010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6DE27A10-5DDC-5B43-9378-06D5770DF361}"/>
                  </a:ext>
                </a:extLst>
              </p:cNvPr>
              <p:cNvSpPr/>
              <p:nvPr/>
            </p:nvSpPr>
            <p:spPr>
              <a:xfrm rot="5583429" flipV="1">
                <a:off x="4944039" y="2787070"/>
                <a:ext cx="11867" cy="11720"/>
              </a:xfrm>
              <a:custGeom>
                <a:avLst/>
                <a:gdLst>
                  <a:gd name="connsiteX0" fmla="*/ 12031 w 11867"/>
                  <a:gd name="connsiteY0" fmla="*/ 6459 h 11720"/>
                  <a:gd name="connsiteX1" fmla="*/ 6097 w 11867"/>
                  <a:gd name="connsiteY1" fmla="*/ 12320 h 11720"/>
                  <a:gd name="connsiteX2" fmla="*/ 164 w 11867"/>
                  <a:gd name="connsiteY2" fmla="*/ 6459 h 11720"/>
                  <a:gd name="connsiteX3" fmla="*/ 6097 w 11867"/>
                  <a:gd name="connsiteY3" fmla="*/ 599 h 11720"/>
                  <a:gd name="connsiteX4" fmla="*/ 12031 w 11867"/>
                  <a:gd name="connsiteY4" fmla="*/ 6459 h 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7" h="11720">
                    <a:moveTo>
                      <a:pt x="12031" y="6459"/>
                    </a:moveTo>
                    <a:cubicBezTo>
                      <a:pt x="12031" y="9696"/>
                      <a:pt x="9374" y="12320"/>
                      <a:pt x="6097" y="12320"/>
                    </a:cubicBezTo>
                    <a:cubicBezTo>
                      <a:pt x="2820" y="12320"/>
                      <a:pt x="164" y="9696"/>
                      <a:pt x="164" y="6459"/>
                    </a:cubicBezTo>
                    <a:cubicBezTo>
                      <a:pt x="164" y="3223"/>
                      <a:pt x="2820" y="599"/>
                      <a:pt x="6097" y="599"/>
                    </a:cubicBezTo>
                    <a:cubicBezTo>
                      <a:pt x="9374" y="599"/>
                      <a:pt x="12031" y="3223"/>
                      <a:pt x="12031" y="6459"/>
                    </a:cubicBezTo>
                    <a:close/>
                  </a:path>
                </a:pathLst>
              </a:custGeom>
              <a:noFill/>
              <a:ln w="6010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3A430EA7-4A85-4947-931C-255FFEDACAB7}"/>
                  </a:ext>
                </a:extLst>
              </p:cNvPr>
              <p:cNvSpPr/>
              <p:nvPr/>
            </p:nvSpPr>
            <p:spPr>
              <a:xfrm rot="5583429" flipV="1">
                <a:off x="4955346" y="2798387"/>
                <a:ext cx="11867" cy="11720"/>
              </a:xfrm>
              <a:custGeom>
                <a:avLst/>
                <a:gdLst>
                  <a:gd name="connsiteX0" fmla="*/ 12032 w 11867"/>
                  <a:gd name="connsiteY0" fmla="*/ 6460 h 11720"/>
                  <a:gd name="connsiteX1" fmla="*/ 6098 w 11867"/>
                  <a:gd name="connsiteY1" fmla="*/ 12320 h 11720"/>
                  <a:gd name="connsiteX2" fmla="*/ 164 w 11867"/>
                  <a:gd name="connsiteY2" fmla="*/ 6460 h 11720"/>
                  <a:gd name="connsiteX3" fmla="*/ 6098 w 11867"/>
                  <a:gd name="connsiteY3" fmla="*/ 599 h 11720"/>
                  <a:gd name="connsiteX4" fmla="*/ 12032 w 11867"/>
                  <a:gd name="connsiteY4" fmla="*/ 6460 h 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7" h="11720">
                    <a:moveTo>
                      <a:pt x="12032" y="6460"/>
                    </a:moveTo>
                    <a:cubicBezTo>
                      <a:pt x="12032" y="9696"/>
                      <a:pt x="9375" y="12320"/>
                      <a:pt x="6098" y="12320"/>
                    </a:cubicBezTo>
                    <a:cubicBezTo>
                      <a:pt x="2821" y="12320"/>
                      <a:pt x="164" y="9696"/>
                      <a:pt x="164" y="6460"/>
                    </a:cubicBezTo>
                    <a:cubicBezTo>
                      <a:pt x="164" y="3223"/>
                      <a:pt x="2821" y="599"/>
                      <a:pt x="6098" y="599"/>
                    </a:cubicBezTo>
                    <a:cubicBezTo>
                      <a:pt x="9375" y="599"/>
                      <a:pt x="12032" y="3223"/>
                      <a:pt x="12032" y="6460"/>
                    </a:cubicBezTo>
                    <a:close/>
                  </a:path>
                </a:pathLst>
              </a:custGeom>
              <a:noFill/>
              <a:ln w="6010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DD5D05D9-58DC-3E4A-9689-0F140F10D385}"/>
                  </a:ext>
                </a:extLst>
              </p:cNvPr>
              <p:cNvSpPr/>
              <p:nvPr/>
            </p:nvSpPr>
            <p:spPr>
              <a:xfrm rot="5583429" flipV="1">
                <a:off x="5038667" y="2854482"/>
                <a:ext cx="11867" cy="11720"/>
              </a:xfrm>
              <a:custGeom>
                <a:avLst/>
                <a:gdLst>
                  <a:gd name="connsiteX0" fmla="*/ 12035 w 11867"/>
                  <a:gd name="connsiteY0" fmla="*/ 6462 h 11720"/>
                  <a:gd name="connsiteX1" fmla="*/ 6101 w 11867"/>
                  <a:gd name="connsiteY1" fmla="*/ 12322 h 11720"/>
                  <a:gd name="connsiteX2" fmla="*/ 167 w 11867"/>
                  <a:gd name="connsiteY2" fmla="*/ 6462 h 11720"/>
                  <a:gd name="connsiteX3" fmla="*/ 6101 w 11867"/>
                  <a:gd name="connsiteY3" fmla="*/ 602 h 11720"/>
                  <a:gd name="connsiteX4" fmla="*/ 12035 w 11867"/>
                  <a:gd name="connsiteY4" fmla="*/ 6462 h 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7" h="11720">
                    <a:moveTo>
                      <a:pt x="12035" y="6462"/>
                    </a:moveTo>
                    <a:cubicBezTo>
                      <a:pt x="12035" y="9699"/>
                      <a:pt x="9378" y="12322"/>
                      <a:pt x="6101" y="12322"/>
                    </a:cubicBezTo>
                    <a:cubicBezTo>
                      <a:pt x="2824" y="12322"/>
                      <a:pt x="167" y="9699"/>
                      <a:pt x="167" y="6462"/>
                    </a:cubicBezTo>
                    <a:cubicBezTo>
                      <a:pt x="167" y="3226"/>
                      <a:pt x="2824" y="602"/>
                      <a:pt x="6101" y="602"/>
                    </a:cubicBezTo>
                    <a:cubicBezTo>
                      <a:pt x="9378" y="602"/>
                      <a:pt x="12035" y="3226"/>
                      <a:pt x="12035" y="6462"/>
                    </a:cubicBezTo>
                    <a:close/>
                  </a:path>
                </a:pathLst>
              </a:custGeom>
              <a:noFill/>
              <a:ln w="6010" cap="flat">
                <a:solidFill>
                  <a:srgbClr val="A46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7A2F5B72-9B52-2C4A-9061-8277978A51F1}"/>
                </a:ext>
              </a:extLst>
            </p:cNvPr>
            <p:cNvSpPr/>
            <p:nvPr/>
          </p:nvSpPr>
          <p:spPr>
            <a:xfrm rot="9660379" flipV="1">
              <a:off x="4871454" y="2292504"/>
              <a:ext cx="245946" cy="242717"/>
            </a:xfrm>
            <a:custGeom>
              <a:avLst/>
              <a:gdLst>
                <a:gd name="connsiteX0" fmla="*/ 246112 w 245946"/>
                <a:gd name="connsiteY0" fmla="*/ 121943 h 242717"/>
                <a:gd name="connsiteX1" fmla="*/ 123139 w 245946"/>
                <a:gd name="connsiteY1" fmla="*/ 243301 h 242717"/>
                <a:gd name="connsiteX2" fmla="*/ 165 w 245946"/>
                <a:gd name="connsiteY2" fmla="*/ 121943 h 242717"/>
                <a:gd name="connsiteX3" fmla="*/ 123139 w 245946"/>
                <a:gd name="connsiteY3" fmla="*/ 584 h 242717"/>
                <a:gd name="connsiteX4" fmla="*/ 246112 w 245946"/>
                <a:gd name="connsiteY4" fmla="*/ 121943 h 24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946" h="242717">
                  <a:moveTo>
                    <a:pt x="246112" y="121943"/>
                  </a:moveTo>
                  <a:cubicBezTo>
                    <a:pt x="246112" y="188966"/>
                    <a:pt x="191056" y="243301"/>
                    <a:pt x="123139" y="243301"/>
                  </a:cubicBezTo>
                  <a:cubicBezTo>
                    <a:pt x="55221" y="243301"/>
                    <a:pt x="165" y="188966"/>
                    <a:pt x="165" y="121943"/>
                  </a:cubicBezTo>
                  <a:cubicBezTo>
                    <a:pt x="165" y="54919"/>
                    <a:pt x="55221" y="584"/>
                    <a:pt x="123139" y="584"/>
                  </a:cubicBezTo>
                  <a:cubicBezTo>
                    <a:pt x="191056" y="584"/>
                    <a:pt x="246112" y="54919"/>
                    <a:pt x="246112" y="121943"/>
                  </a:cubicBezTo>
                  <a:close/>
                </a:path>
              </a:pathLst>
            </a:custGeom>
            <a:noFill/>
            <a:ln w="16527" cap="flat">
              <a:solidFill>
                <a:srgbClr val="000000">
                  <a:alpha val="56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C6EE1FF5-5B31-A24D-AE68-A0804DD6BA78}"/>
                </a:ext>
              </a:extLst>
            </p:cNvPr>
            <p:cNvSpPr/>
            <p:nvPr/>
          </p:nvSpPr>
          <p:spPr>
            <a:xfrm rot="9660379" flipV="1">
              <a:off x="4864818" y="2281187"/>
              <a:ext cx="245946" cy="242717"/>
            </a:xfrm>
            <a:custGeom>
              <a:avLst/>
              <a:gdLst>
                <a:gd name="connsiteX0" fmla="*/ 246112 w 245946"/>
                <a:gd name="connsiteY0" fmla="*/ 121942 h 242717"/>
                <a:gd name="connsiteX1" fmla="*/ 123139 w 245946"/>
                <a:gd name="connsiteY1" fmla="*/ 243301 h 242717"/>
                <a:gd name="connsiteX2" fmla="*/ 165 w 245946"/>
                <a:gd name="connsiteY2" fmla="*/ 121942 h 242717"/>
                <a:gd name="connsiteX3" fmla="*/ 123139 w 245946"/>
                <a:gd name="connsiteY3" fmla="*/ 583 h 242717"/>
                <a:gd name="connsiteX4" fmla="*/ 246112 w 245946"/>
                <a:gd name="connsiteY4" fmla="*/ 121942 h 24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946" h="242717">
                  <a:moveTo>
                    <a:pt x="246112" y="121942"/>
                  </a:moveTo>
                  <a:cubicBezTo>
                    <a:pt x="246112" y="188966"/>
                    <a:pt x="191056" y="243301"/>
                    <a:pt x="123139" y="243301"/>
                  </a:cubicBezTo>
                  <a:cubicBezTo>
                    <a:pt x="55221" y="243301"/>
                    <a:pt x="165" y="188966"/>
                    <a:pt x="165" y="121942"/>
                  </a:cubicBezTo>
                  <a:cubicBezTo>
                    <a:pt x="165" y="54918"/>
                    <a:pt x="55221" y="583"/>
                    <a:pt x="123139" y="583"/>
                  </a:cubicBezTo>
                  <a:cubicBezTo>
                    <a:pt x="191056" y="583"/>
                    <a:pt x="246112" y="54918"/>
                    <a:pt x="246112" y="121942"/>
                  </a:cubicBezTo>
                  <a:close/>
                </a:path>
              </a:pathLst>
            </a:custGeom>
            <a:solidFill>
              <a:srgbClr val="F9F9F9"/>
            </a:solidFill>
            <a:ln w="16527" cap="flat">
              <a:solidFill>
                <a:srgbClr val="A46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grpSp>
          <p:nvGrpSpPr>
            <p:cNvPr id="156" name="Graphic 2">
              <a:extLst>
                <a:ext uri="{FF2B5EF4-FFF2-40B4-BE49-F238E27FC236}">
                  <a16:creationId xmlns:a16="http://schemas.microsoft.com/office/drawing/2014/main" id="{E2BD80FE-CD6E-2B44-B1EE-87365D661228}"/>
                </a:ext>
              </a:extLst>
            </p:cNvPr>
            <p:cNvGrpSpPr/>
            <p:nvPr/>
          </p:nvGrpSpPr>
          <p:grpSpPr>
            <a:xfrm>
              <a:off x="4864983" y="2431792"/>
              <a:ext cx="718987" cy="428584"/>
              <a:chOff x="4864983" y="2431792"/>
              <a:chExt cx="718987" cy="428584"/>
            </a:xfrm>
            <a:solidFill>
              <a:srgbClr val="000000"/>
            </a:solidFill>
          </p:grpSpPr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55BCD3AC-2254-3A43-8F37-169F5351A547}"/>
                  </a:ext>
                </a:extLst>
              </p:cNvPr>
              <p:cNvSpPr/>
              <p:nvPr/>
            </p:nvSpPr>
            <p:spPr>
              <a:xfrm rot="-1291339">
                <a:off x="4886526" y="2618207"/>
                <a:ext cx="350332" cy="184208"/>
              </a:xfrm>
              <a:custGeom>
                <a:avLst/>
                <a:gdLst>
                  <a:gd name="connsiteX0" fmla="*/ 306947 w 350332"/>
                  <a:gd name="connsiteY0" fmla="*/ 78268 h 184208"/>
                  <a:gd name="connsiteX1" fmla="*/ 350146 w 350332"/>
                  <a:gd name="connsiteY1" fmla="*/ 47765 h 184208"/>
                  <a:gd name="connsiteX2" fmla="*/ 272510 w 350332"/>
                  <a:gd name="connsiteY2" fmla="*/ 1122 h 184208"/>
                  <a:gd name="connsiteX3" fmla="*/ 186755 w 350332"/>
                  <a:gd name="connsiteY3" fmla="*/ 19795 h 184208"/>
                  <a:gd name="connsiteX4" fmla="*/ 137214 w 350332"/>
                  <a:gd name="connsiteY4" fmla="*/ 76114 h 184208"/>
                  <a:gd name="connsiteX5" fmla="*/ 102210 w 350332"/>
                  <a:gd name="connsiteY5" fmla="*/ 133075 h 184208"/>
                  <a:gd name="connsiteX6" fmla="*/ 78006 w 350332"/>
                  <a:gd name="connsiteY6" fmla="*/ 157190 h 184208"/>
                  <a:gd name="connsiteX7" fmla="*/ 78006 w 350332"/>
                  <a:gd name="connsiteY7" fmla="*/ 157190 h 184208"/>
                  <a:gd name="connsiteX8" fmla="*/ 47457 w 350332"/>
                  <a:gd name="connsiteY8" fmla="*/ 167737 h 184208"/>
                  <a:gd name="connsiteX9" fmla="*/ 18231 w 350332"/>
                  <a:gd name="connsiteY9" fmla="*/ 156586 h 184208"/>
                  <a:gd name="connsiteX10" fmla="*/ 10150 w 350332"/>
                  <a:gd name="connsiteY10" fmla="*/ 142752 h 184208"/>
                  <a:gd name="connsiteX11" fmla="*/ 10225 w 350332"/>
                  <a:gd name="connsiteY11" fmla="*/ 126574 h 184208"/>
                  <a:gd name="connsiteX12" fmla="*/ 19967 w 350332"/>
                  <a:gd name="connsiteY12" fmla="*/ 112400 h 184208"/>
                  <a:gd name="connsiteX13" fmla="*/ 36695 w 350332"/>
                  <a:gd name="connsiteY13" fmla="*/ 106277 h 184208"/>
                  <a:gd name="connsiteX14" fmla="*/ 54480 w 350332"/>
                  <a:gd name="connsiteY14" fmla="*/ 111191 h 184208"/>
                  <a:gd name="connsiteX15" fmla="*/ 66488 w 350332"/>
                  <a:gd name="connsiteY15" fmla="*/ 125969 h 184208"/>
                  <a:gd name="connsiteX16" fmla="*/ 55651 w 350332"/>
                  <a:gd name="connsiteY16" fmla="*/ 109565 h 184208"/>
                  <a:gd name="connsiteX17" fmla="*/ 36771 w 350332"/>
                  <a:gd name="connsiteY17" fmla="*/ 102233 h 184208"/>
                  <a:gd name="connsiteX18" fmla="*/ 16531 w 350332"/>
                  <a:gd name="connsiteY18" fmla="*/ 107411 h 184208"/>
                  <a:gd name="connsiteX19" fmla="*/ 2673 w 350332"/>
                  <a:gd name="connsiteY19" fmla="*/ 123815 h 184208"/>
                  <a:gd name="connsiteX20" fmla="*/ 370 w 350332"/>
                  <a:gd name="connsiteY20" fmla="*/ 144868 h 184208"/>
                  <a:gd name="connsiteX21" fmla="*/ 9205 w 350332"/>
                  <a:gd name="connsiteY21" fmla="*/ 164410 h 184208"/>
                  <a:gd name="connsiteX22" fmla="*/ 46891 w 350332"/>
                  <a:gd name="connsiteY22" fmla="*/ 183574 h 184208"/>
                  <a:gd name="connsiteX23" fmla="*/ 88125 w 350332"/>
                  <a:gd name="connsiteY23" fmla="*/ 174125 h 184208"/>
                  <a:gd name="connsiteX24" fmla="*/ 120221 w 350332"/>
                  <a:gd name="connsiteY24" fmla="*/ 148346 h 184208"/>
                  <a:gd name="connsiteX25" fmla="*/ 162551 w 350332"/>
                  <a:gd name="connsiteY25" fmla="*/ 93274 h 184208"/>
                  <a:gd name="connsiteX26" fmla="*/ 206429 w 350332"/>
                  <a:gd name="connsiteY26" fmla="*/ 51885 h 184208"/>
                  <a:gd name="connsiteX27" fmla="*/ 263372 w 350332"/>
                  <a:gd name="connsiteY27" fmla="*/ 45497 h 184208"/>
                  <a:gd name="connsiteX28" fmla="*/ 306947 w 350332"/>
                  <a:gd name="connsiteY28" fmla="*/ 78268 h 18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0332" h="184208">
                    <a:moveTo>
                      <a:pt x="306947" y="78268"/>
                    </a:moveTo>
                    <a:lnTo>
                      <a:pt x="350146" y="47765"/>
                    </a:lnTo>
                    <a:cubicBezTo>
                      <a:pt x="330775" y="22667"/>
                      <a:pt x="302756" y="6150"/>
                      <a:pt x="272510" y="1122"/>
                    </a:cubicBezTo>
                    <a:cubicBezTo>
                      <a:pt x="242226" y="-3867"/>
                      <a:pt x="211413" y="3239"/>
                      <a:pt x="186755" y="19795"/>
                    </a:cubicBezTo>
                    <a:cubicBezTo>
                      <a:pt x="164553" y="35254"/>
                      <a:pt x="149260" y="55779"/>
                      <a:pt x="137214" y="76114"/>
                    </a:cubicBezTo>
                    <a:cubicBezTo>
                      <a:pt x="124979" y="96223"/>
                      <a:pt x="115086" y="116180"/>
                      <a:pt x="102210" y="133075"/>
                    </a:cubicBezTo>
                    <a:cubicBezTo>
                      <a:pt x="95073" y="142450"/>
                      <a:pt x="87219" y="150991"/>
                      <a:pt x="78006" y="157190"/>
                    </a:cubicBezTo>
                    <a:lnTo>
                      <a:pt x="78006" y="157190"/>
                    </a:lnTo>
                    <a:cubicBezTo>
                      <a:pt x="68792" y="163314"/>
                      <a:pt x="58181" y="167586"/>
                      <a:pt x="47457" y="167737"/>
                    </a:cubicBezTo>
                    <a:cubicBezTo>
                      <a:pt x="36847" y="167926"/>
                      <a:pt x="25594" y="164259"/>
                      <a:pt x="18231" y="156586"/>
                    </a:cubicBezTo>
                    <a:cubicBezTo>
                      <a:pt x="14492" y="152731"/>
                      <a:pt x="11585" y="147968"/>
                      <a:pt x="10150" y="142752"/>
                    </a:cubicBezTo>
                    <a:cubicBezTo>
                      <a:pt x="8714" y="137536"/>
                      <a:pt x="8640" y="131828"/>
                      <a:pt x="10225" y="126574"/>
                    </a:cubicBezTo>
                    <a:cubicBezTo>
                      <a:pt x="11811" y="121321"/>
                      <a:pt x="15323" y="116028"/>
                      <a:pt x="19967" y="112400"/>
                    </a:cubicBezTo>
                    <a:cubicBezTo>
                      <a:pt x="24649" y="108772"/>
                      <a:pt x="30578" y="106541"/>
                      <a:pt x="36695" y="106277"/>
                    </a:cubicBezTo>
                    <a:cubicBezTo>
                      <a:pt x="42813" y="106049"/>
                      <a:pt x="49156" y="107713"/>
                      <a:pt x="54480" y="111191"/>
                    </a:cubicBezTo>
                    <a:cubicBezTo>
                      <a:pt x="59767" y="114630"/>
                      <a:pt x="64071" y="119847"/>
                      <a:pt x="66488" y="125969"/>
                    </a:cubicBezTo>
                    <a:cubicBezTo>
                      <a:pt x="64713" y="119657"/>
                      <a:pt x="60900" y="113799"/>
                      <a:pt x="55651" y="109565"/>
                    </a:cubicBezTo>
                    <a:cubicBezTo>
                      <a:pt x="50402" y="105294"/>
                      <a:pt x="43719" y="102686"/>
                      <a:pt x="36771" y="102233"/>
                    </a:cubicBezTo>
                    <a:cubicBezTo>
                      <a:pt x="29785" y="101816"/>
                      <a:pt x="22649" y="103593"/>
                      <a:pt x="16531" y="107411"/>
                    </a:cubicBezTo>
                    <a:cubicBezTo>
                      <a:pt x="10452" y="111191"/>
                      <a:pt x="5505" y="116973"/>
                      <a:pt x="2673" y="123815"/>
                    </a:cubicBezTo>
                    <a:cubicBezTo>
                      <a:pt x="-84" y="130392"/>
                      <a:pt x="-839" y="137725"/>
                      <a:pt x="370" y="144868"/>
                    </a:cubicBezTo>
                    <a:cubicBezTo>
                      <a:pt x="1578" y="151974"/>
                      <a:pt x="4674" y="158702"/>
                      <a:pt x="9205" y="164410"/>
                    </a:cubicBezTo>
                    <a:cubicBezTo>
                      <a:pt x="18306" y="175750"/>
                      <a:pt x="32353" y="182515"/>
                      <a:pt x="46891" y="183574"/>
                    </a:cubicBezTo>
                    <a:cubicBezTo>
                      <a:pt x="61315" y="184670"/>
                      <a:pt x="75702" y="180928"/>
                      <a:pt x="88125" y="174125"/>
                    </a:cubicBezTo>
                    <a:cubicBezTo>
                      <a:pt x="100548" y="167320"/>
                      <a:pt x="111121" y="158249"/>
                      <a:pt x="120221" y="148346"/>
                    </a:cubicBezTo>
                    <a:cubicBezTo>
                      <a:pt x="136685" y="130581"/>
                      <a:pt x="149373" y="110774"/>
                      <a:pt x="162551" y="93274"/>
                    </a:cubicBezTo>
                    <a:cubicBezTo>
                      <a:pt x="175767" y="75773"/>
                      <a:pt x="189966" y="60163"/>
                      <a:pt x="206429" y="51885"/>
                    </a:cubicBezTo>
                    <a:cubicBezTo>
                      <a:pt x="223912" y="42587"/>
                      <a:pt x="245247" y="40394"/>
                      <a:pt x="263372" y="45497"/>
                    </a:cubicBezTo>
                    <a:cubicBezTo>
                      <a:pt x="281496" y="50600"/>
                      <a:pt x="297771" y="62960"/>
                      <a:pt x="306947" y="782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958A8D04-24E2-364C-A0EA-F62B7DD1CE81}"/>
                  </a:ext>
                </a:extLst>
              </p:cNvPr>
              <p:cNvSpPr/>
              <p:nvPr/>
            </p:nvSpPr>
            <p:spPr>
              <a:xfrm rot="-1291339">
                <a:off x="5212113" y="2489805"/>
                <a:ext cx="350324" cy="184153"/>
              </a:xfrm>
              <a:custGeom>
                <a:avLst/>
                <a:gdLst>
                  <a:gd name="connsiteX0" fmla="*/ -183 w 350324"/>
                  <a:gd name="connsiteY0" fmla="*/ 47720 h 184153"/>
                  <a:gd name="connsiteX1" fmla="*/ 43016 w 350324"/>
                  <a:gd name="connsiteY1" fmla="*/ 78222 h 184153"/>
                  <a:gd name="connsiteX2" fmla="*/ 86591 w 350324"/>
                  <a:gd name="connsiteY2" fmla="*/ 45414 h 184153"/>
                  <a:gd name="connsiteX3" fmla="*/ 143534 w 350324"/>
                  <a:gd name="connsiteY3" fmla="*/ 51802 h 184153"/>
                  <a:gd name="connsiteX4" fmla="*/ 187374 w 350324"/>
                  <a:gd name="connsiteY4" fmla="*/ 93228 h 184153"/>
                  <a:gd name="connsiteX5" fmla="*/ 229704 w 350324"/>
                  <a:gd name="connsiteY5" fmla="*/ 148300 h 184153"/>
                  <a:gd name="connsiteX6" fmla="*/ 261837 w 350324"/>
                  <a:gd name="connsiteY6" fmla="*/ 174040 h 184153"/>
                  <a:gd name="connsiteX7" fmla="*/ 303072 w 350324"/>
                  <a:gd name="connsiteY7" fmla="*/ 183528 h 184153"/>
                  <a:gd name="connsiteX8" fmla="*/ 340756 w 350324"/>
                  <a:gd name="connsiteY8" fmla="*/ 164326 h 184153"/>
                  <a:gd name="connsiteX9" fmla="*/ 349593 w 350324"/>
                  <a:gd name="connsiteY9" fmla="*/ 144785 h 184153"/>
                  <a:gd name="connsiteX10" fmla="*/ 347289 w 350324"/>
                  <a:gd name="connsiteY10" fmla="*/ 123731 h 184153"/>
                  <a:gd name="connsiteX11" fmla="*/ 333393 w 350324"/>
                  <a:gd name="connsiteY11" fmla="*/ 107327 h 184153"/>
                  <a:gd name="connsiteX12" fmla="*/ 313192 w 350324"/>
                  <a:gd name="connsiteY12" fmla="*/ 102186 h 184153"/>
                  <a:gd name="connsiteX13" fmla="*/ 294312 w 350324"/>
                  <a:gd name="connsiteY13" fmla="*/ 109482 h 184153"/>
                  <a:gd name="connsiteX14" fmla="*/ 283474 w 350324"/>
                  <a:gd name="connsiteY14" fmla="*/ 125886 h 184153"/>
                  <a:gd name="connsiteX15" fmla="*/ 295481 w 350324"/>
                  <a:gd name="connsiteY15" fmla="*/ 111107 h 184153"/>
                  <a:gd name="connsiteX16" fmla="*/ 313229 w 350324"/>
                  <a:gd name="connsiteY16" fmla="*/ 106230 h 184153"/>
                  <a:gd name="connsiteX17" fmla="*/ 329958 w 350324"/>
                  <a:gd name="connsiteY17" fmla="*/ 112316 h 184153"/>
                  <a:gd name="connsiteX18" fmla="*/ 339700 w 350324"/>
                  <a:gd name="connsiteY18" fmla="*/ 126490 h 184153"/>
                  <a:gd name="connsiteX19" fmla="*/ 339775 w 350324"/>
                  <a:gd name="connsiteY19" fmla="*/ 142668 h 184153"/>
                  <a:gd name="connsiteX20" fmla="*/ 331732 w 350324"/>
                  <a:gd name="connsiteY20" fmla="*/ 156502 h 184153"/>
                  <a:gd name="connsiteX21" fmla="*/ 302505 w 350324"/>
                  <a:gd name="connsiteY21" fmla="*/ 167652 h 184153"/>
                  <a:gd name="connsiteX22" fmla="*/ 271957 w 350324"/>
                  <a:gd name="connsiteY22" fmla="*/ 157107 h 184153"/>
                  <a:gd name="connsiteX23" fmla="*/ 247753 w 350324"/>
                  <a:gd name="connsiteY23" fmla="*/ 133030 h 184153"/>
                  <a:gd name="connsiteX24" fmla="*/ 212749 w 350324"/>
                  <a:gd name="connsiteY24" fmla="*/ 76030 h 184153"/>
                  <a:gd name="connsiteX25" fmla="*/ 163207 w 350324"/>
                  <a:gd name="connsiteY25" fmla="*/ 19712 h 184153"/>
                  <a:gd name="connsiteX26" fmla="*/ 77453 w 350324"/>
                  <a:gd name="connsiteY26" fmla="*/ 1077 h 184153"/>
                  <a:gd name="connsiteX27" fmla="*/ -183 w 350324"/>
                  <a:gd name="connsiteY27" fmla="*/ 47720 h 18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0324" h="184153">
                    <a:moveTo>
                      <a:pt x="-183" y="47720"/>
                    </a:moveTo>
                    <a:lnTo>
                      <a:pt x="43016" y="78222"/>
                    </a:lnTo>
                    <a:cubicBezTo>
                      <a:pt x="52153" y="62914"/>
                      <a:pt x="68427" y="50403"/>
                      <a:pt x="86591" y="45414"/>
                    </a:cubicBezTo>
                    <a:cubicBezTo>
                      <a:pt x="104715" y="40462"/>
                      <a:pt x="126013" y="42504"/>
                      <a:pt x="143534" y="51802"/>
                    </a:cubicBezTo>
                    <a:cubicBezTo>
                      <a:pt x="159997" y="60080"/>
                      <a:pt x="173969" y="75917"/>
                      <a:pt x="187374" y="93228"/>
                    </a:cubicBezTo>
                    <a:cubicBezTo>
                      <a:pt x="200778" y="110502"/>
                      <a:pt x="213277" y="130535"/>
                      <a:pt x="229704" y="148300"/>
                    </a:cubicBezTo>
                    <a:cubicBezTo>
                      <a:pt x="238841" y="158166"/>
                      <a:pt x="249452" y="167313"/>
                      <a:pt x="261837" y="174040"/>
                    </a:cubicBezTo>
                    <a:cubicBezTo>
                      <a:pt x="274223" y="180769"/>
                      <a:pt x="288647" y="184587"/>
                      <a:pt x="303072" y="183528"/>
                    </a:cubicBezTo>
                    <a:cubicBezTo>
                      <a:pt x="317609" y="182432"/>
                      <a:pt x="331618" y="175665"/>
                      <a:pt x="340756" y="164326"/>
                    </a:cubicBezTo>
                    <a:cubicBezTo>
                      <a:pt x="345288" y="158657"/>
                      <a:pt x="348347" y="151891"/>
                      <a:pt x="349593" y="144785"/>
                    </a:cubicBezTo>
                    <a:cubicBezTo>
                      <a:pt x="350802" y="137678"/>
                      <a:pt x="350008" y="130308"/>
                      <a:pt x="347289" y="123731"/>
                    </a:cubicBezTo>
                    <a:cubicBezTo>
                      <a:pt x="344420" y="116890"/>
                      <a:pt x="339511" y="111144"/>
                      <a:pt x="333393" y="107327"/>
                    </a:cubicBezTo>
                    <a:cubicBezTo>
                      <a:pt x="327314" y="103509"/>
                      <a:pt x="320140" y="101733"/>
                      <a:pt x="313192" y="102186"/>
                    </a:cubicBezTo>
                    <a:cubicBezTo>
                      <a:pt x="306243" y="102602"/>
                      <a:pt x="299560" y="105249"/>
                      <a:pt x="294312" y="109482"/>
                    </a:cubicBezTo>
                    <a:cubicBezTo>
                      <a:pt x="289025" y="113752"/>
                      <a:pt x="285249" y="119574"/>
                      <a:pt x="283474" y="125886"/>
                    </a:cubicBezTo>
                    <a:cubicBezTo>
                      <a:pt x="285890" y="119800"/>
                      <a:pt x="290158" y="114584"/>
                      <a:pt x="295481" y="111107"/>
                    </a:cubicBezTo>
                    <a:cubicBezTo>
                      <a:pt x="300807" y="107667"/>
                      <a:pt x="307112" y="105966"/>
                      <a:pt x="313229" y="106230"/>
                    </a:cubicBezTo>
                    <a:cubicBezTo>
                      <a:pt x="319347" y="106457"/>
                      <a:pt x="325313" y="108687"/>
                      <a:pt x="329958" y="112316"/>
                    </a:cubicBezTo>
                    <a:cubicBezTo>
                      <a:pt x="334640" y="115945"/>
                      <a:pt x="338076" y="121048"/>
                      <a:pt x="339700" y="126490"/>
                    </a:cubicBezTo>
                    <a:cubicBezTo>
                      <a:pt x="341361" y="131971"/>
                      <a:pt x="341247" y="137490"/>
                      <a:pt x="339775" y="142668"/>
                    </a:cubicBezTo>
                    <a:cubicBezTo>
                      <a:pt x="338340" y="147884"/>
                      <a:pt x="335471" y="152684"/>
                      <a:pt x="331732" y="156502"/>
                    </a:cubicBezTo>
                    <a:cubicBezTo>
                      <a:pt x="324331" y="164213"/>
                      <a:pt x="313116" y="167841"/>
                      <a:pt x="302505" y="167652"/>
                    </a:cubicBezTo>
                    <a:cubicBezTo>
                      <a:pt x="291894" y="167501"/>
                      <a:pt x="281133" y="163231"/>
                      <a:pt x="271957" y="157107"/>
                    </a:cubicBezTo>
                    <a:cubicBezTo>
                      <a:pt x="262781" y="150984"/>
                      <a:pt x="254890" y="142366"/>
                      <a:pt x="247753" y="133030"/>
                    </a:cubicBezTo>
                    <a:cubicBezTo>
                      <a:pt x="234839" y="116096"/>
                      <a:pt x="224984" y="96138"/>
                      <a:pt x="212749" y="76030"/>
                    </a:cubicBezTo>
                    <a:cubicBezTo>
                      <a:pt x="200703" y="55695"/>
                      <a:pt x="185410" y="35208"/>
                      <a:pt x="163207" y="19712"/>
                    </a:cubicBezTo>
                    <a:cubicBezTo>
                      <a:pt x="138550" y="3155"/>
                      <a:pt x="107737" y="-3799"/>
                      <a:pt x="77453" y="1077"/>
                    </a:cubicBezTo>
                    <a:cubicBezTo>
                      <a:pt x="47169" y="5952"/>
                      <a:pt x="19150" y="22584"/>
                      <a:pt x="-183" y="477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A37FCAE2-B65F-B34E-B8A5-D0E6A6D67A38}"/>
                  </a:ext>
                </a:extLst>
              </p:cNvPr>
              <p:cNvSpPr/>
              <p:nvPr/>
            </p:nvSpPr>
            <p:spPr>
              <a:xfrm rot="-1291339">
                <a:off x="5172559" y="2603059"/>
                <a:ext cx="89330" cy="43799"/>
              </a:xfrm>
              <a:custGeom>
                <a:avLst/>
                <a:gdLst>
                  <a:gd name="connsiteX0" fmla="*/ 39 w 89330"/>
                  <a:gd name="connsiteY0" fmla="*/ 29457 h 43799"/>
                  <a:gd name="connsiteX1" fmla="*/ 89369 w 89330"/>
                  <a:gd name="connsiteY1" fmla="*/ 26596 h 43799"/>
                  <a:gd name="connsiteX2" fmla="*/ 43944 w 89330"/>
                  <a:gd name="connsiteY2" fmla="*/ 8 h 4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30" h="43799">
                    <a:moveTo>
                      <a:pt x="39" y="29457"/>
                    </a:moveTo>
                    <a:cubicBezTo>
                      <a:pt x="8332" y="49063"/>
                      <a:pt x="79805" y="49025"/>
                      <a:pt x="89369" y="26596"/>
                    </a:cubicBezTo>
                    <a:lnTo>
                      <a:pt x="43944" y="8"/>
                    </a:lnTo>
                    <a:close/>
                  </a:path>
                </a:pathLst>
              </a:custGeom>
              <a:solidFill>
                <a:srgbClr val="000000"/>
              </a:solidFill>
              <a:ln w="37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  <p:grpSp>
          <p:nvGrpSpPr>
            <p:cNvPr id="157" name="Graphic 2">
              <a:extLst>
                <a:ext uri="{FF2B5EF4-FFF2-40B4-BE49-F238E27FC236}">
                  <a16:creationId xmlns:a16="http://schemas.microsoft.com/office/drawing/2014/main" id="{F1E238E6-18BE-3A4C-83DA-64D951ECEF0A}"/>
                </a:ext>
              </a:extLst>
            </p:cNvPr>
            <p:cNvGrpSpPr/>
            <p:nvPr/>
          </p:nvGrpSpPr>
          <p:grpSpPr>
            <a:xfrm>
              <a:off x="5103103" y="2784308"/>
              <a:ext cx="282493" cy="188754"/>
              <a:chOff x="5103103" y="2784308"/>
              <a:chExt cx="282493" cy="188754"/>
            </a:xfrm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A2A1F012-AF3C-7644-9A40-B31740215EE3}"/>
                  </a:ext>
                </a:extLst>
              </p:cNvPr>
              <p:cNvSpPr/>
              <p:nvPr/>
            </p:nvSpPr>
            <p:spPr>
              <a:xfrm>
                <a:off x="5183748" y="2822828"/>
                <a:ext cx="127415" cy="113259"/>
              </a:xfrm>
              <a:custGeom>
                <a:avLst/>
                <a:gdLst>
                  <a:gd name="connsiteX0" fmla="*/ -185 w 127415"/>
                  <a:gd name="connsiteY0" fmla="*/ 24069 h 113259"/>
                  <a:gd name="connsiteX1" fmla="*/ 13801 w 127415"/>
                  <a:gd name="connsiteY1" fmla="*/ 97928 h 113259"/>
                  <a:gd name="connsiteX2" fmla="*/ 127231 w 127415"/>
                  <a:gd name="connsiteY2" fmla="*/ 81149 h 113259"/>
                  <a:gd name="connsiteX3" fmla="*/ 116293 w 127415"/>
                  <a:gd name="connsiteY3" fmla="*/ -459 h 113259"/>
                  <a:gd name="connsiteX4" fmla="*/ -185 w 127415"/>
                  <a:gd name="connsiteY4" fmla="*/ 24069 h 11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15" h="113259">
                    <a:moveTo>
                      <a:pt x="-185" y="24069"/>
                    </a:moveTo>
                    <a:lnTo>
                      <a:pt x="13801" y="97928"/>
                    </a:lnTo>
                    <a:cubicBezTo>
                      <a:pt x="68193" y="126911"/>
                      <a:pt x="100244" y="109319"/>
                      <a:pt x="127231" y="81149"/>
                    </a:cubicBezTo>
                    <a:lnTo>
                      <a:pt x="116293" y="-459"/>
                    </a:lnTo>
                    <a:cubicBezTo>
                      <a:pt x="83211" y="24069"/>
                      <a:pt x="66251" y="37823"/>
                      <a:pt x="-185" y="24069"/>
                    </a:cubicBezTo>
                    <a:close/>
                  </a:path>
                </a:pathLst>
              </a:custGeom>
              <a:solidFill>
                <a:srgbClr val="333333"/>
              </a:solidFill>
              <a:ln w="2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4452126D-19BA-7C4B-AAF7-4D88C3F07DB4}"/>
                  </a:ext>
                </a:extLst>
              </p:cNvPr>
              <p:cNvSpPr/>
              <p:nvPr/>
            </p:nvSpPr>
            <p:spPr>
              <a:xfrm>
                <a:off x="5103103" y="2828599"/>
                <a:ext cx="96619" cy="144463"/>
              </a:xfrm>
              <a:custGeom>
                <a:avLst/>
                <a:gdLst>
                  <a:gd name="connsiteX0" fmla="*/ 80710 w 96619"/>
                  <a:gd name="connsiteY0" fmla="*/ 17461 h 144463"/>
                  <a:gd name="connsiteX1" fmla="*/ 96659 w 96619"/>
                  <a:gd name="connsiteY1" fmla="*/ 93843 h 144463"/>
                  <a:gd name="connsiteX2" fmla="*/ 20665 w 96619"/>
                  <a:gd name="connsiteY2" fmla="*/ 142678 h 144463"/>
                  <a:gd name="connsiteX3" fmla="*/ 12866 w 96619"/>
                  <a:gd name="connsiteY3" fmla="*/ 71440 h 144463"/>
                  <a:gd name="connsiteX4" fmla="*/ 5655 w 96619"/>
                  <a:gd name="connsiteY4" fmla="*/ 5565 h 144463"/>
                  <a:gd name="connsiteX5" fmla="*/ 80710 w 96619"/>
                  <a:gd name="connsiteY5" fmla="*/ 17461 h 14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19" h="144463">
                    <a:moveTo>
                      <a:pt x="80710" y="17461"/>
                    </a:moveTo>
                    <a:lnTo>
                      <a:pt x="96659" y="93843"/>
                    </a:lnTo>
                    <a:cubicBezTo>
                      <a:pt x="96659" y="93843"/>
                      <a:pt x="47829" y="155661"/>
                      <a:pt x="20665" y="142678"/>
                    </a:cubicBezTo>
                    <a:cubicBezTo>
                      <a:pt x="-871" y="132384"/>
                      <a:pt x="12866" y="71440"/>
                      <a:pt x="12866" y="71440"/>
                    </a:cubicBezTo>
                    <a:cubicBezTo>
                      <a:pt x="12866" y="71440"/>
                      <a:pt x="-10319" y="20807"/>
                      <a:pt x="5655" y="5565"/>
                    </a:cubicBezTo>
                    <a:cubicBezTo>
                      <a:pt x="23988" y="-11930"/>
                      <a:pt x="80710" y="17461"/>
                      <a:pt x="80710" y="17461"/>
                    </a:cubicBezTo>
                    <a:close/>
                  </a:path>
                </a:pathLst>
              </a:custGeom>
              <a:solidFill>
                <a:srgbClr val="4D4D4D"/>
              </a:solidFill>
              <a:ln w="2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B46C7B4E-8A52-4243-8ACB-FCC3F1D66607}"/>
                  </a:ext>
                </a:extLst>
              </p:cNvPr>
              <p:cNvSpPr/>
              <p:nvPr/>
            </p:nvSpPr>
            <p:spPr>
              <a:xfrm>
                <a:off x="5288969" y="2784308"/>
                <a:ext cx="96627" cy="144470"/>
              </a:xfrm>
              <a:custGeom>
                <a:avLst/>
                <a:gdLst>
                  <a:gd name="connsiteX0" fmla="*/ 15767 w 96627"/>
                  <a:gd name="connsiteY0" fmla="*/ 126558 h 144470"/>
                  <a:gd name="connsiteX1" fmla="*/ -185 w 96627"/>
                  <a:gd name="connsiteY1" fmla="*/ 50166 h 144470"/>
                  <a:gd name="connsiteX2" fmla="*/ 75813 w 96627"/>
                  <a:gd name="connsiteY2" fmla="*/ 1329 h 144470"/>
                  <a:gd name="connsiteX3" fmla="*/ 83604 w 96627"/>
                  <a:gd name="connsiteY3" fmla="*/ 72579 h 144470"/>
                  <a:gd name="connsiteX4" fmla="*/ 90830 w 96627"/>
                  <a:gd name="connsiteY4" fmla="*/ 138441 h 144470"/>
                  <a:gd name="connsiteX5" fmla="*/ 15767 w 96627"/>
                  <a:gd name="connsiteY5" fmla="*/ 126558 h 144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27" h="144470">
                    <a:moveTo>
                      <a:pt x="15767" y="126558"/>
                    </a:moveTo>
                    <a:lnTo>
                      <a:pt x="-185" y="50166"/>
                    </a:lnTo>
                    <a:cubicBezTo>
                      <a:pt x="-185" y="50166"/>
                      <a:pt x="48653" y="-11637"/>
                      <a:pt x="75813" y="1329"/>
                    </a:cubicBezTo>
                    <a:cubicBezTo>
                      <a:pt x="97344" y="11638"/>
                      <a:pt x="83604" y="72579"/>
                      <a:pt x="83604" y="72579"/>
                    </a:cubicBezTo>
                    <a:cubicBezTo>
                      <a:pt x="83604" y="72579"/>
                      <a:pt x="106806" y="123212"/>
                      <a:pt x="90830" y="138441"/>
                    </a:cubicBezTo>
                    <a:cubicBezTo>
                      <a:pt x="72494" y="155959"/>
                      <a:pt x="15767" y="126558"/>
                      <a:pt x="15767" y="126558"/>
                    </a:cubicBezTo>
                    <a:close/>
                  </a:path>
                </a:pathLst>
              </a:custGeom>
              <a:solidFill>
                <a:srgbClr val="4D4D4D"/>
              </a:solidFill>
              <a:ln w="2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7CD6CC0-1369-AA4E-890A-9720379A896D}"/>
                </a:ext>
              </a:extLst>
            </p:cNvPr>
            <p:cNvSpPr/>
            <p:nvPr/>
          </p:nvSpPr>
          <p:spPr>
            <a:xfrm>
              <a:off x="5474636" y="2856168"/>
              <a:ext cx="86492" cy="82985"/>
            </a:xfrm>
            <a:custGeom>
              <a:avLst/>
              <a:gdLst>
                <a:gd name="connsiteX0" fmla="*/ -225 w 86492"/>
                <a:gd name="connsiteY0" fmla="*/ 82521 h 82985"/>
                <a:gd name="connsiteX1" fmla="*/ 61050 w 86492"/>
                <a:gd name="connsiteY1" fmla="*/ -465 h 82985"/>
                <a:gd name="connsiteX2" fmla="*/ 86268 w 86492"/>
                <a:gd name="connsiteY2" fmla="*/ 41041 h 8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92" h="82985">
                  <a:moveTo>
                    <a:pt x="-225" y="82521"/>
                  </a:moveTo>
                  <a:lnTo>
                    <a:pt x="61050" y="-465"/>
                  </a:lnTo>
                  <a:lnTo>
                    <a:pt x="86268" y="41041"/>
                  </a:lnTo>
                  <a:close/>
                </a:path>
              </a:pathLst>
            </a:custGeom>
            <a:solidFill>
              <a:srgbClr val="EEEEEE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3CDA5820-420A-484F-A71F-ED1D1765AF78}"/>
                </a:ext>
              </a:extLst>
            </p:cNvPr>
            <p:cNvSpPr/>
            <p:nvPr/>
          </p:nvSpPr>
          <p:spPr>
            <a:xfrm>
              <a:off x="5480780" y="2865394"/>
              <a:ext cx="75849" cy="72775"/>
            </a:xfrm>
            <a:custGeom>
              <a:avLst/>
              <a:gdLst>
                <a:gd name="connsiteX0" fmla="*/ -225 w 75849"/>
                <a:gd name="connsiteY0" fmla="*/ 72311 h 72775"/>
                <a:gd name="connsiteX1" fmla="*/ 53504 w 75849"/>
                <a:gd name="connsiteY1" fmla="*/ -465 h 72775"/>
                <a:gd name="connsiteX2" fmla="*/ 75625 w 75849"/>
                <a:gd name="connsiteY2" fmla="*/ 35923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49" h="72775">
                  <a:moveTo>
                    <a:pt x="-225" y="72311"/>
                  </a:moveTo>
                  <a:lnTo>
                    <a:pt x="53504" y="-465"/>
                  </a:lnTo>
                  <a:lnTo>
                    <a:pt x="75625" y="35923"/>
                  </a:lnTo>
                  <a:close/>
                </a:path>
              </a:pathLst>
            </a:custGeom>
            <a:solidFill>
              <a:srgbClr val="FFFFFF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5D7D6E86-D929-6B40-A0CF-34BCC444D5D1}"/>
                </a:ext>
              </a:extLst>
            </p:cNvPr>
            <p:cNvSpPr/>
            <p:nvPr/>
          </p:nvSpPr>
          <p:spPr>
            <a:xfrm>
              <a:off x="5457735" y="2886060"/>
              <a:ext cx="120062" cy="91966"/>
            </a:xfrm>
            <a:custGeom>
              <a:avLst/>
              <a:gdLst>
                <a:gd name="connsiteX0" fmla="*/ 1683 w 120062"/>
                <a:gd name="connsiteY0" fmla="*/ 58287 h 91966"/>
                <a:gd name="connsiteX1" fmla="*/ 113024 w 120062"/>
                <a:gd name="connsiteY1" fmla="*/ -465 h 91966"/>
                <a:gd name="connsiteX2" fmla="*/ 119660 w 120062"/>
                <a:gd name="connsiteY2" fmla="*/ 37916 h 91966"/>
                <a:gd name="connsiteX3" fmla="*/ 4854 w 120062"/>
                <a:gd name="connsiteY3" fmla="*/ 91502 h 91966"/>
                <a:gd name="connsiteX4" fmla="*/ 1683 w 120062"/>
                <a:gd name="connsiteY4" fmla="*/ 58287 h 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62" h="91966">
                  <a:moveTo>
                    <a:pt x="1683" y="58287"/>
                  </a:moveTo>
                  <a:lnTo>
                    <a:pt x="113024" y="-465"/>
                  </a:lnTo>
                  <a:cubicBezTo>
                    <a:pt x="120373" y="13190"/>
                    <a:pt x="120078" y="25541"/>
                    <a:pt x="119660" y="37916"/>
                  </a:cubicBezTo>
                  <a:lnTo>
                    <a:pt x="4854" y="91502"/>
                  </a:lnTo>
                  <a:cubicBezTo>
                    <a:pt x="1978" y="81046"/>
                    <a:pt x="-2963" y="71254"/>
                    <a:pt x="1683" y="58287"/>
                  </a:cubicBezTo>
                  <a:close/>
                </a:path>
              </a:pathLst>
            </a:custGeom>
            <a:solidFill>
              <a:srgbClr val="808080"/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2A104B5D-A536-B04A-80CF-B2AABB97762F}"/>
                </a:ext>
              </a:extLst>
            </p:cNvPr>
            <p:cNvSpPr/>
            <p:nvPr/>
          </p:nvSpPr>
          <p:spPr>
            <a:xfrm>
              <a:off x="4754926" y="2898953"/>
              <a:ext cx="1111058" cy="596770"/>
            </a:xfrm>
            <a:custGeom>
              <a:avLst/>
              <a:gdLst>
                <a:gd name="connsiteX0" fmla="*/ 120678 w 1111058"/>
                <a:gd name="connsiteY0" fmla="*/ 588481 h 596770"/>
                <a:gd name="connsiteX1" fmla="*/ 25952 w 1111058"/>
                <a:gd name="connsiteY1" fmla="*/ 423248 h 596770"/>
                <a:gd name="connsiteX2" fmla="*/ -2 w 1111058"/>
                <a:gd name="connsiteY2" fmla="*/ 202141 h 596770"/>
                <a:gd name="connsiteX3" fmla="*/ 13663 w 1111058"/>
                <a:gd name="connsiteY3" fmla="*/ 141297 h 596770"/>
                <a:gd name="connsiteX4" fmla="*/ 157178 w 1111058"/>
                <a:gd name="connsiteY4" fmla="*/ 142010 h 596770"/>
                <a:gd name="connsiteX5" fmla="*/ 212307 w 1111058"/>
                <a:gd name="connsiteY5" fmla="*/ 220297 h 596770"/>
                <a:gd name="connsiteX6" fmla="*/ 268297 w 1111058"/>
                <a:gd name="connsiteY6" fmla="*/ 303135 h 596770"/>
                <a:gd name="connsiteX7" fmla="*/ 287592 w 1111058"/>
                <a:gd name="connsiteY7" fmla="*/ 323433 h 596770"/>
                <a:gd name="connsiteX8" fmla="*/ 317233 w 1111058"/>
                <a:gd name="connsiteY8" fmla="*/ 320334 h 596770"/>
                <a:gd name="connsiteX9" fmla="*/ 685026 w 1111058"/>
                <a:gd name="connsiteY9" fmla="*/ 170008 h 596770"/>
                <a:gd name="connsiteX10" fmla="*/ 780662 w 1111058"/>
                <a:gd name="connsiteY10" fmla="*/ 121811 h 596770"/>
                <a:gd name="connsiteX11" fmla="*/ 847023 w 1111058"/>
                <a:gd name="connsiteY11" fmla="*/ 77231 h 596770"/>
                <a:gd name="connsiteX12" fmla="*/ 880426 w 1111058"/>
                <a:gd name="connsiteY12" fmla="*/ 40425 h 596770"/>
                <a:gd name="connsiteX13" fmla="*/ 965369 w 1111058"/>
                <a:gd name="connsiteY13" fmla="*/ -465 h 596770"/>
                <a:gd name="connsiteX14" fmla="*/ 966745 w 1111058"/>
                <a:gd name="connsiteY14" fmla="*/ 28074 h 596770"/>
                <a:gd name="connsiteX15" fmla="*/ 977044 w 1111058"/>
                <a:gd name="connsiteY15" fmla="*/ 68990 h 596770"/>
                <a:gd name="connsiteX16" fmla="*/ 1015558 w 1111058"/>
                <a:gd name="connsiteY16" fmla="*/ 81365 h 596770"/>
                <a:gd name="connsiteX17" fmla="*/ 1056653 w 1111058"/>
                <a:gd name="connsiteY17" fmla="*/ 64339 h 596770"/>
                <a:gd name="connsiteX18" fmla="*/ 1071647 w 1111058"/>
                <a:gd name="connsiteY18" fmla="*/ 43894 h 596770"/>
                <a:gd name="connsiteX19" fmla="*/ 1076120 w 1111058"/>
                <a:gd name="connsiteY19" fmla="*/ 33486 h 596770"/>
                <a:gd name="connsiteX20" fmla="*/ 1090745 w 1111058"/>
                <a:gd name="connsiteY20" fmla="*/ 38309 h 596770"/>
                <a:gd name="connsiteX21" fmla="*/ 1055277 w 1111058"/>
                <a:gd name="connsiteY21" fmla="*/ 151188 h 596770"/>
                <a:gd name="connsiteX22" fmla="*/ 972423 w 1111058"/>
                <a:gd name="connsiteY22" fmla="*/ 163194 h 596770"/>
                <a:gd name="connsiteX23" fmla="*/ 889151 w 1111058"/>
                <a:gd name="connsiteY23" fmla="*/ 157536 h 596770"/>
                <a:gd name="connsiteX24" fmla="*/ 850317 w 1111058"/>
                <a:gd name="connsiteY24" fmla="*/ 165654 h 596770"/>
                <a:gd name="connsiteX25" fmla="*/ 835963 w 1111058"/>
                <a:gd name="connsiteY25" fmla="*/ 186960 h 596770"/>
                <a:gd name="connsiteX26" fmla="*/ 850194 w 1111058"/>
                <a:gd name="connsiteY26" fmla="*/ 232525 h 596770"/>
                <a:gd name="connsiteX27" fmla="*/ 864376 w 1111058"/>
                <a:gd name="connsiteY27" fmla="*/ 270562 h 596770"/>
                <a:gd name="connsiteX28" fmla="*/ 851374 w 1111058"/>
                <a:gd name="connsiteY28" fmla="*/ 288964 h 596770"/>
                <a:gd name="connsiteX29" fmla="*/ 835914 w 1111058"/>
                <a:gd name="connsiteY29" fmla="*/ 307490 h 596770"/>
                <a:gd name="connsiteX30" fmla="*/ 820405 w 1111058"/>
                <a:gd name="connsiteY30" fmla="*/ 295484 h 596770"/>
                <a:gd name="connsiteX31" fmla="*/ 807354 w 1111058"/>
                <a:gd name="connsiteY31" fmla="*/ 283380 h 596770"/>
                <a:gd name="connsiteX32" fmla="*/ 759179 w 1111058"/>
                <a:gd name="connsiteY32" fmla="*/ 320775 h 596770"/>
                <a:gd name="connsiteX33" fmla="*/ 255713 w 1111058"/>
                <a:gd name="connsiteY33" fmla="*/ 584693 h 596770"/>
                <a:gd name="connsiteX34" fmla="*/ 120678 w 1111058"/>
                <a:gd name="connsiteY34" fmla="*/ 588481 h 59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1058" h="596770">
                  <a:moveTo>
                    <a:pt x="120678" y="588481"/>
                  </a:moveTo>
                  <a:cubicBezTo>
                    <a:pt x="81623" y="569217"/>
                    <a:pt x="46378" y="507733"/>
                    <a:pt x="25952" y="423248"/>
                  </a:cubicBezTo>
                  <a:cubicBezTo>
                    <a:pt x="9313" y="354507"/>
                    <a:pt x="-1968" y="258457"/>
                    <a:pt x="-2" y="202141"/>
                  </a:cubicBezTo>
                  <a:cubicBezTo>
                    <a:pt x="1472" y="159036"/>
                    <a:pt x="2825" y="153032"/>
                    <a:pt x="13663" y="141297"/>
                  </a:cubicBezTo>
                  <a:cubicBezTo>
                    <a:pt x="46673" y="105525"/>
                    <a:pt x="114976" y="105868"/>
                    <a:pt x="157178" y="142010"/>
                  </a:cubicBezTo>
                  <a:cubicBezTo>
                    <a:pt x="167943" y="151236"/>
                    <a:pt x="190826" y="183712"/>
                    <a:pt x="212307" y="220297"/>
                  </a:cubicBezTo>
                  <a:cubicBezTo>
                    <a:pt x="232486" y="254692"/>
                    <a:pt x="257704" y="291966"/>
                    <a:pt x="268297" y="303135"/>
                  </a:cubicBezTo>
                  <a:lnTo>
                    <a:pt x="287592" y="323433"/>
                  </a:lnTo>
                  <a:lnTo>
                    <a:pt x="317233" y="320334"/>
                  </a:lnTo>
                  <a:cubicBezTo>
                    <a:pt x="377991" y="313961"/>
                    <a:pt x="527454" y="252872"/>
                    <a:pt x="685026" y="170008"/>
                  </a:cubicBezTo>
                  <a:cubicBezTo>
                    <a:pt x="729686" y="146514"/>
                    <a:pt x="772722" y="124813"/>
                    <a:pt x="780662" y="121811"/>
                  </a:cubicBezTo>
                  <a:cubicBezTo>
                    <a:pt x="820331" y="106705"/>
                    <a:pt x="831023" y="99521"/>
                    <a:pt x="847023" y="77231"/>
                  </a:cubicBezTo>
                  <a:cubicBezTo>
                    <a:pt x="856413" y="64166"/>
                    <a:pt x="871430" y="47609"/>
                    <a:pt x="880426" y="40425"/>
                  </a:cubicBezTo>
                  <a:cubicBezTo>
                    <a:pt x="894730" y="28984"/>
                    <a:pt x="955931" y="-465"/>
                    <a:pt x="965369" y="-465"/>
                  </a:cubicBezTo>
                  <a:cubicBezTo>
                    <a:pt x="967261" y="-465"/>
                    <a:pt x="967876" y="12377"/>
                    <a:pt x="966745" y="28074"/>
                  </a:cubicBezTo>
                  <a:cubicBezTo>
                    <a:pt x="964878" y="53760"/>
                    <a:pt x="965935" y="57868"/>
                    <a:pt x="977044" y="68990"/>
                  </a:cubicBezTo>
                  <a:cubicBezTo>
                    <a:pt x="987268" y="79249"/>
                    <a:pt x="993880" y="81365"/>
                    <a:pt x="1015558" y="81365"/>
                  </a:cubicBezTo>
                  <a:cubicBezTo>
                    <a:pt x="1039498" y="81365"/>
                    <a:pt x="1043013" y="79913"/>
                    <a:pt x="1056653" y="64339"/>
                  </a:cubicBezTo>
                  <a:cubicBezTo>
                    <a:pt x="1064863" y="54990"/>
                    <a:pt x="1071622" y="45788"/>
                    <a:pt x="1071647" y="43894"/>
                  </a:cubicBezTo>
                  <a:cubicBezTo>
                    <a:pt x="1071696" y="41999"/>
                    <a:pt x="1073711" y="37324"/>
                    <a:pt x="1076120" y="33486"/>
                  </a:cubicBezTo>
                  <a:cubicBezTo>
                    <a:pt x="1079757" y="27730"/>
                    <a:pt x="1082289" y="28567"/>
                    <a:pt x="1090745" y="38309"/>
                  </a:cubicBezTo>
                  <a:cubicBezTo>
                    <a:pt x="1126924" y="80060"/>
                    <a:pt x="1113725" y="122032"/>
                    <a:pt x="1055277" y="151188"/>
                  </a:cubicBezTo>
                  <a:cubicBezTo>
                    <a:pt x="1033574" y="162012"/>
                    <a:pt x="1025464" y="163194"/>
                    <a:pt x="972423" y="163194"/>
                  </a:cubicBezTo>
                  <a:cubicBezTo>
                    <a:pt x="940078" y="163194"/>
                    <a:pt x="902620" y="160659"/>
                    <a:pt x="889151" y="157536"/>
                  </a:cubicBezTo>
                  <a:cubicBezTo>
                    <a:pt x="865334" y="152049"/>
                    <a:pt x="864302" y="152245"/>
                    <a:pt x="850317" y="165654"/>
                  </a:cubicBezTo>
                  <a:cubicBezTo>
                    <a:pt x="842428" y="173232"/>
                    <a:pt x="835963" y="182826"/>
                    <a:pt x="835963" y="186960"/>
                  </a:cubicBezTo>
                  <a:cubicBezTo>
                    <a:pt x="835987" y="191093"/>
                    <a:pt x="842378" y="211587"/>
                    <a:pt x="850194" y="232525"/>
                  </a:cubicBezTo>
                  <a:lnTo>
                    <a:pt x="864376" y="270562"/>
                  </a:lnTo>
                  <a:lnTo>
                    <a:pt x="851374" y="288964"/>
                  </a:lnTo>
                  <a:cubicBezTo>
                    <a:pt x="844222" y="299100"/>
                    <a:pt x="837241" y="307441"/>
                    <a:pt x="835914" y="307490"/>
                  </a:cubicBezTo>
                  <a:cubicBezTo>
                    <a:pt x="834562" y="307564"/>
                    <a:pt x="827582" y="302152"/>
                    <a:pt x="820405" y="295484"/>
                  </a:cubicBezTo>
                  <a:lnTo>
                    <a:pt x="807354" y="283380"/>
                  </a:lnTo>
                  <a:lnTo>
                    <a:pt x="759179" y="320775"/>
                  </a:lnTo>
                  <a:cubicBezTo>
                    <a:pt x="621146" y="427897"/>
                    <a:pt x="384357" y="552020"/>
                    <a:pt x="255713" y="584693"/>
                  </a:cubicBezTo>
                  <a:cubicBezTo>
                    <a:pt x="200903" y="598617"/>
                    <a:pt x="144421" y="600193"/>
                    <a:pt x="120678" y="588481"/>
                  </a:cubicBezTo>
                  <a:close/>
                </a:path>
              </a:pathLst>
            </a:custGeom>
            <a:solidFill>
              <a:srgbClr val="000000">
                <a:alpha val="60000"/>
              </a:srgbClr>
            </a:solidFill>
            <a:ln w="24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grpSp>
          <p:nvGrpSpPr>
            <p:cNvPr id="162" name="Graphic 2">
              <a:extLst>
                <a:ext uri="{FF2B5EF4-FFF2-40B4-BE49-F238E27FC236}">
                  <a16:creationId xmlns:a16="http://schemas.microsoft.com/office/drawing/2014/main" id="{270CC231-8B14-774B-9775-19AEA0D1AF7B}"/>
                </a:ext>
              </a:extLst>
            </p:cNvPr>
            <p:cNvGrpSpPr/>
            <p:nvPr/>
          </p:nvGrpSpPr>
          <p:grpSpPr>
            <a:xfrm>
              <a:off x="4763964" y="2853788"/>
              <a:ext cx="1121258" cy="613120"/>
              <a:chOff x="4763964" y="2853788"/>
              <a:chExt cx="1121258" cy="613120"/>
            </a:xfrm>
          </p:grpSpPr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28F14AD7-236A-A64B-BA58-EE7BF9EA222D}"/>
                  </a:ext>
                </a:extLst>
              </p:cNvPr>
              <p:cNvSpPr/>
              <p:nvPr/>
            </p:nvSpPr>
            <p:spPr>
              <a:xfrm>
                <a:off x="5529047" y="2853788"/>
                <a:ext cx="356174" cy="250704"/>
              </a:xfrm>
              <a:custGeom>
                <a:avLst/>
                <a:gdLst>
                  <a:gd name="connsiteX0" fmla="*/ 17277 w 356174"/>
                  <a:gd name="connsiteY0" fmla="*/ 250238 h 250704"/>
                  <a:gd name="connsiteX1" fmla="*/ 105120 w 356174"/>
                  <a:gd name="connsiteY1" fmla="*/ 166170 h 250704"/>
                  <a:gd name="connsiteX2" fmla="*/ 237992 w 356174"/>
                  <a:gd name="connsiteY2" fmla="*/ 179234 h 250704"/>
                  <a:gd name="connsiteX3" fmla="*/ 327163 w 356174"/>
                  <a:gd name="connsiteY3" fmla="*/ 146980 h 250704"/>
                  <a:gd name="connsiteX4" fmla="*/ 355183 w 356174"/>
                  <a:gd name="connsiteY4" fmla="*/ 87982 h 250704"/>
                  <a:gd name="connsiteX5" fmla="*/ 319913 w 356174"/>
                  <a:gd name="connsiteY5" fmla="*/ 32920 h 250704"/>
                  <a:gd name="connsiteX6" fmla="*/ 271713 w 356174"/>
                  <a:gd name="connsiteY6" fmla="*/ 90295 h 250704"/>
                  <a:gd name="connsiteX7" fmla="*/ 207933 w 356174"/>
                  <a:gd name="connsiteY7" fmla="*/ 55826 h 250704"/>
                  <a:gd name="connsiteX8" fmla="*/ 220861 w 356174"/>
                  <a:gd name="connsiteY8" fmla="*/ -466 h 250704"/>
                  <a:gd name="connsiteX9" fmla="*/ 115296 w 356174"/>
                  <a:gd name="connsiteY9" fmla="*/ 50069 h 250704"/>
                  <a:gd name="connsiteX10" fmla="*/ 73365 w 356174"/>
                  <a:gd name="connsiteY10" fmla="*/ 104219 h 250704"/>
                  <a:gd name="connsiteX11" fmla="*/ -224 w 356174"/>
                  <a:gd name="connsiteY11" fmla="*/ 159405 h 25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174" h="250704">
                    <a:moveTo>
                      <a:pt x="17277" y="250238"/>
                    </a:moveTo>
                    <a:cubicBezTo>
                      <a:pt x="17277" y="250238"/>
                      <a:pt x="81451" y="196554"/>
                      <a:pt x="105120" y="166170"/>
                    </a:cubicBezTo>
                    <a:cubicBezTo>
                      <a:pt x="156981" y="180833"/>
                      <a:pt x="184116" y="177709"/>
                      <a:pt x="237992" y="179234"/>
                    </a:cubicBezTo>
                    <a:cubicBezTo>
                      <a:pt x="272033" y="180218"/>
                      <a:pt x="300938" y="168754"/>
                      <a:pt x="327163" y="146980"/>
                    </a:cubicBezTo>
                    <a:cubicBezTo>
                      <a:pt x="344761" y="132366"/>
                      <a:pt x="359533" y="110420"/>
                      <a:pt x="355183" y="87982"/>
                    </a:cubicBezTo>
                    <a:cubicBezTo>
                      <a:pt x="349726" y="59787"/>
                      <a:pt x="337044" y="55923"/>
                      <a:pt x="319913" y="32920"/>
                    </a:cubicBezTo>
                    <a:cubicBezTo>
                      <a:pt x="309491" y="57499"/>
                      <a:pt x="294768" y="88080"/>
                      <a:pt x="271713" y="90295"/>
                    </a:cubicBezTo>
                    <a:cubicBezTo>
                      <a:pt x="240401" y="93346"/>
                      <a:pt x="216240" y="92804"/>
                      <a:pt x="207933" y="55826"/>
                    </a:cubicBezTo>
                    <a:cubicBezTo>
                      <a:pt x="203779" y="37300"/>
                      <a:pt x="212750" y="17149"/>
                      <a:pt x="220861" y="-466"/>
                    </a:cubicBezTo>
                    <a:cubicBezTo>
                      <a:pt x="190211" y="17592"/>
                      <a:pt x="142947" y="27680"/>
                      <a:pt x="115296" y="50069"/>
                    </a:cubicBezTo>
                    <a:cubicBezTo>
                      <a:pt x="97550" y="64412"/>
                      <a:pt x="87350" y="86161"/>
                      <a:pt x="73365" y="104219"/>
                    </a:cubicBezTo>
                    <a:cubicBezTo>
                      <a:pt x="51564" y="124541"/>
                      <a:pt x="-224" y="159405"/>
                      <a:pt x="-224" y="159405"/>
                    </a:cubicBezTo>
                    <a:close/>
                  </a:path>
                </a:pathLst>
              </a:custGeom>
              <a:solidFill>
                <a:srgbClr val="F5CF9D"/>
              </a:solidFill>
              <a:ln w="2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FEBF7837-52E3-624A-AF8E-93CB7746AACA}"/>
                  </a:ext>
                </a:extLst>
              </p:cNvPr>
              <p:cNvSpPr/>
              <p:nvPr/>
            </p:nvSpPr>
            <p:spPr>
              <a:xfrm>
                <a:off x="5535242" y="2965511"/>
                <a:ext cx="101681" cy="214292"/>
              </a:xfrm>
              <a:custGeom>
                <a:avLst/>
                <a:gdLst>
                  <a:gd name="connsiteX0" fmla="*/ -224 w 101681"/>
                  <a:gd name="connsiteY0" fmla="*/ 26080 h 214292"/>
                  <a:gd name="connsiteX1" fmla="*/ 42125 w 101681"/>
                  <a:gd name="connsiteY1" fmla="*/ 189714 h 214292"/>
                  <a:gd name="connsiteX2" fmla="*/ 70858 w 101681"/>
                  <a:gd name="connsiteY2" fmla="*/ 213826 h 214292"/>
                  <a:gd name="connsiteX3" fmla="*/ 101458 w 101681"/>
                  <a:gd name="connsiteY3" fmla="*/ 170229 h 214292"/>
                  <a:gd name="connsiteX4" fmla="*/ 56971 w 101681"/>
                  <a:gd name="connsiteY4" fmla="*/ -466 h 21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81" h="214292">
                    <a:moveTo>
                      <a:pt x="-224" y="26080"/>
                    </a:moveTo>
                    <a:lnTo>
                      <a:pt x="42125" y="189714"/>
                    </a:lnTo>
                    <a:lnTo>
                      <a:pt x="70858" y="213826"/>
                    </a:lnTo>
                    <a:lnTo>
                      <a:pt x="101458" y="170229"/>
                    </a:lnTo>
                    <a:cubicBezTo>
                      <a:pt x="81353" y="113839"/>
                      <a:pt x="53874" y="58212"/>
                      <a:pt x="56971" y="-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grpSp>
            <p:nvGrpSpPr>
              <p:cNvPr id="168" name="Graphic 2">
                <a:extLst>
                  <a:ext uri="{FF2B5EF4-FFF2-40B4-BE49-F238E27FC236}">
                    <a16:creationId xmlns:a16="http://schemas.microsoft.com/office/drawing/2014/main" id="{419F5EBA-BC90-5E4A-8F4D-03B553BF4790}"/>
                  </a:ext>
                </a:extLst>
              </p:cNvPr>
              <p:cNvGrpSpPr/>
              <p:nvPr/>
            </p:nvGrpSpPr>
            <p:grpSpPr>
              <a:xfrm>
                <a:off x="5585096" y="3128823"/>
                <a:ext cx="41358" cy="42341"/>
                <a:chOff x="5585096" y="3128823"/>
                <a:chExt cx="41358" cy="42341"/>
              </a:xfrm>
            </p:grpSpPr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93F2A1E2-6785-9146-BAA0-35E5ADB7D719}"/>
                    </a:ext>
                  </a:extLst>
                </p:cNvPr>
                <p:cNvSpPr/>
                <p:nvPr/>
              </p:nvSpPr>
              <p:spPr>
                <a:xfrm rot="1131055">
                  <a:off x="5589677" y="3133125"/>
                  <a:ext cx="32194" cy="33737"/>
                </a:xfrm>
                <a:custGeom>
                  <a:avLst/>
                  <a:gdLst>
                    <a:gd name="connsiteX0" fmla="*/ 19950 w 32194"/>
                    <a:gd name="connsiteY0" fmla="*/ 33321 h 33737"/>
                    <a:gd name="connsiteX1" fmla="*/ 50 w 32194"/>
                    <a:gd name="connsiteY1" fmla="*/ 27145 h 33737"/>
                    <a:gd name="connsiteX2" fmla="*/ -231 w 32194"/>
                    <a:gd name="connsiteY2" fmla="*/ 6292 h 33737"/>
                    <a:gd name="connsiteX3" fmla="*/ 19492 w 32194"/>
                    <a:gd name="connsiteY3" fmla="*/ -417 h 33737"/>
                    <a:gd name="connsiteX4" fmla="*/ 31964 w 32194"/>
                    <a:gd name="connsiteY4" fmla="*/ 16289 h 33737"/>
                    <a:gd name="connsiteX5" fmla="*/ 19950 w 32194"/>
                    <a:gd name="connsiteY5" fmla="*/ 33321 h 33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94" h="33737">
                      <a:moveTo>
                        <a:pt x="19950" y="33321"/>
                      </a:moveTo>
                      <a:lnTo>
                        <a:pt x="50" y="27145"/>
                      </a:lnTo>
                      <a:lnTo>
                        <a:pt x="-231" y="6292"/>
                      </a:lnTo>
                      <a:lnTo>
                        <a:pt x="19492" y="-417"/>
                      </a:lnTo>
                      <a:lnTo>
                        <a:pt x="31964" y="16289"/>
                      </a:lnTo>
                      <a:lnTo>
                        <a:pt x="19950" y="33321"/>
                      </a:lnTo>
                      <a:close/>
                    </a:path>
                  </a:pathLst>
                </a:custGeom>
                <a:solidFill>
                  <a:srgbClr val="FFFFFF">
                    <a:alpha val="86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2224B9BD-CEF8-404C-B47A-91AF1D1964C8}"/>
                    </a:ext>
                  </a:extLst>
                </p:cNvPr>
                <p:cNvSpPr/>
                <p:nvPr/>
              </p:nvSpPr>
              <p:spPr>
                <a:xfrm rot="1131055">
                  <a:off x="5596233" y="3136886"/>
                  <a:ext cx="20196" cy="21164"/>
                </a:xfrm>
                <a:custGeom>
                  <a:avLst/>
                  <a:gdLst>
                    <a:gd name="connsiteX0" fmla="*/ 12435 w 20196"/>
                    <a:gd name="connsiteY0" fmla="*/ 20747 h 21164"/>
                    <a:gd name="connsiteX1" fmla="*/ -53 w 20196"/>
                    <a:gd name="connsiteY1" fmla="*/ 16867 h 21164"/>
                    <a:gd name="connsiteX2" fmla="*/ -231 w 20196"/>
                    <a:gd name="connsiteY2" fmla="*/ 3789 h 21164"/>
                    <a:gd name="connsiteX3" fmla="*/ 12138 w 20196"/>
                    <a:gd name="connsiteY3" fmla="*/ -417 h 21164"/>
                    <a:gd name="connsiteX4" fmla="*/ 19966 w 20196"/>
                    <a:gd name="connsiteY4" fmla="*/ 10054 h 21164"/>
                    <a:gd name="connsiteX5" fmla="*/ 12420 w 20196"/>
                    <a:gd name="connsiteY5" fmla="*/ 20747 h 2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96" h="21164">
                      <a:moveTo>
                        <a:pt x="12435" y="20747"/>
                      </a:moveTo>
                      <a:lnTo>
                        <a:pt x="-53" y="16867"/>
                      </a:lnTo>
                      <a:lnTo>
                        <a:pt x="-231" y="3789"/>
                      </a:lnTo>
                      <a:lnTo>
                        <a:pt x="12138" y="-417"/>
                      </a:lnTo>
                      <a:lnTo>
                        <a:pt x="19966" y="10054"/>
                      </a:lnTo>
                      <a:lnTo>
                        <a:pt x="12420" y="20747"/>
                      </a:ln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3B4B2575-5024-8E47-BA62-74F5972C0493}"/>
                    </a:ext>
                  </a:extLst>
                </p:cNvPr>
                <p:cNvSpPr/>
                <p:nvPr/>
              </p:nvSpPr>
              <p:spPr>
                <a:xfrm rot="1131055">
                  <a:off x="5597567" y="3137805"/>
                  <a:ext cx="18316" cy="15684"/>
                </a:xfrm>
                <a:custGeom>
                  <a:avLst/>
                  <a:gdLst>
                    <a:gd name="connsiteX0" fmla="*/ -82 w 18316"/>
                    <a:gd name="connsiteY0" fmla="*/ 15267 h 15684"/>
                    <a:gd name="connsiteX1" fmla="*/ -230 w 18316"/>
                    <a:gd name="connsiteY1" fmla="*/ 3404 h 15684"/>
                    <a:gd name="connsiteX2" fmla="*/ 10984 w 18316"/>
                    <a:gd name="connsiteY2" fmla="*/ -417 h 15684"/>
                    <a:gd name="connsiteX3" fmla="*/ 18086 w 18316"/>
                    <a:gd name="connsiteY3" fmla="*/ 9091 h 15684"/>
                    <a:gd name="connsiteX4" fmla="*/ 8735 w 18316"/>
                    <a:gd name="connsiteY4" fmla="*/ 8869 h 15684"/>
                    <a:gd name="connsiteX5" fmla="*/ -82 w 18316"/>
                    <a:gd name="connsiteY5" fmla="*/ 15267 h 15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16" h="15684">
                      <a:moveTo>
                        <a:pt x="-82" y="15267"/>
                      </a:moveTo>
                      <a:lnTo>
                        <a:pt x="-230" y="3404"/>
                      </a:lnTo>
                      <a:lnTo>
                        <a:pt x="10984" y="-417"/>
                      </a:lnTo>
                      <a:lnTo>
                        <a:pt x="18086" y="9091"/>
                      </a:lnTo>
                      <a:cubicBezTo>
                        <a:pt x="13766" y="11802"/>
                        <a:pt x="12923" y="9091"/>
                        <a:pt x="8735" y="8869"/>
                      </a:cubicBezTo>
                      <a:cubicBezTo>
                        <a:pt x="4563" y="8632"/>
                        <a:pt x="2507" y="12276"/>
                        <a:pt x="-82" y="15267"/>
                      </a:cubicBez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2AD2EC5E-77DB-1A47-A772-B98F918B37F7}"/>
                    </a:ext>
                  </a:extLst>
                </p:cNvPr>
                <p:cNvSpPr/>
                <p:nvPr/>
              </p:nvSpPr>
              <p:spPr>
                <a:xfrm rot="1131055">
                  <a:off x="5591192" y="3136109"/>
                  <a:ext cx="4705" cy="19268"/>
                </a:xfrm>
                <a:custGeom>
                  <a:avLst/>
                  <a:gdLst>
                    <a:gd name="connsiteX0" fmla="*/ -230 w 4705"/>
                    <a:gd name="connsiteY0" fmla="*/ -417 h 19268"/>
                    <a:gd name="connsiteX1" fmla="*/ 4386 w 4705"/>
                    <a:gd name="connsiteY1" fmla="*/ 605 h 19268"/>
                    <a:gd name="connsiteX2" fmla="*/ 4475 w 4705"/>
                    <a:gd name="connsiteY2" fmla="*/ 13430 h 19268"/>
                    <a:gd name="connsiteX3" fmla="*/ -38 w 4705"/>
                    <a:gd name="connsiteY3" fmla="*/ 18851 h 19268"/>
                    <a:gd name="connsiteX4" fmla="*/ -230 w 4705"/>
                    <a:gd name="connsiteY4" fmla="*/ -417 h 19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05" h="19268">
                      <a:moveTo>
                        <a:pt x="-230" y="-417"/>
                      </a:moveTo>
                      <a:lnTo>
                        <a:pt x="4386" y="605"/>
                      </a:lnTo>
                      <a:lnTo>
                        <a:pt x="4475" y="13430"/>
                      </a:lnTo>
                      <a:lnTo>
                        <a:pt x="-38" y="18851"/>
                      </a:lnTo>
                      <a:cubicBezTo>
                        <a:pt x="-185" y="14570"/>
                        <a:pt x="-230" y="442"/>
                        <a:pt x="-230" y="-417"/>
                      </a:cubicBez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C495DE9E-7616-C947-A3E4-E2A42F458BE0}"/>
                    </a:ext>
                  </a:extLst>
                </p:cNvPr>
                <p:cNvSpPr/>
                <p:nvPr/>
              </p:nvSpPr>
              <p:spPr>
                <a:xfrm rot="1131055">
                  <a:off x="5610689" y="3137429"/>
                  <a:ext cx="12487" cy="15165"/>
                </a:xfrm>
                <a:custGeom>
                  <a:avLst/>
                  <a:gdLst>
                    <a:gd name="connsiteX0" fmla="*/ 879 w 12487"/>
                    <a:gd name="connsiteY0" fmla="*/ -417 h 15165"/>
                    <a:gd name="connsiteX1" fmla="*/ -231 w 12487"/>
                    <a:gd name="connsiteY1" fmla="*/ 1983 h 15165"/>
                    <a:gd name="connsiteX2" fmla="*/ 7478 w 12487"/>
                    <a:gd name="connsiteY2" fmla="*/ 12661 h 15165"/>
                    <a:gd name="connsiteX3" fmla="*/ 12257 w 12487"/>
                    <a:gd name="connsiteY3" fmla="*/ 14749 h 15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87" h="15165">
                      <a:moveTo>
                        <a:pt x="879" y="-417"/>
                      </a:moveTo>
                      <a:lnTo>
                        <a:pt x="-231" y="1983"/>
                      </a:lnTo>
                      <a:lnTo>
                        <a:pt x="7478" y="12661"/>
                      </a:lnTo>
                      <a:lnTo>
                        <a:pt x="12257" y="14749"/>
                      </a:ln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6871867D-5B67-144F-8037-059286359534}"/>
                    </a:ext>
                  </a:extLst>
                </p:cNvPr>
                <p:cNvSpPr/>
                <p:nvPr/>
              </p:nvSpPr>
              <p:spPr>
                <a:xfrm rot="1131055">
                  <a:off x="5590140" y="3133599"/>
                  <a:ext cx="31563" cy="32990"/>
                </a:xfrm>
                <a:custGeom>
                  <a:avLst/>
                  <a:gdLst>
                    <a:gd name="connsiteX0" fmla="*/ 9823 w 31563"/>
                    <a:gd name="connsiteY0" fmla="*/ 29784 h 32990"/>
                    <a:gd name="connsiteX1" fmla="*/ 75 w 31563"/>
                    <a:gd name="connsiteY1" fmla="*/ 26733 h 32990"/>
                    <a:gd name="connsiteX2" fmla="*/ -206 w 31563"/>
                    <a:gd name="connsiteY2" fmla="*/ 6687 h 32990"/>
                    <a:gd name="connsiteX3" fmla="*/ -195 w 31563"/>
                    <a:gd name="connsiteY3" fmla="*/ 6280 h 32990"/>
                    <a:gd name="connsiteX4" fmla="*/ 9448 w 31563"/>
                    <a:gd name="connsiteY4" fmla="*/ 2990 h 32990"/>
                    <a:gd name="connsiteX5" fmla="*/ 19165 w 31563"/>
                    <a:gd name="connsiteY5" fmla="*/ -217 h 32990"/>
                    <a:gd name="connsiteX6" fmla="*/ 30494 w 31563"/>
                    <a:gd name="connsiteY6" fmla="*/ 14924 h 32990"/>
                    <a:gd name="connsiteX7" fmla="*/ 31357 w 31563"/>
                    <a:gd name="connsiteY7" fmla="*/ 16090 h 32990"/>
                    <a:gd name="connsiteX8" fmla="*/ 25500 w 31563"/>
                    <a:gd name="connsiteY8" fmla="*/ 24400 h 32990"/>
                    <a:gd name="connsiteX9" fmla="*/ 19591 w 31563"/>
                    <a:gd name="connsiteY9" fmla="*/ 32762 h 32990"/>
                    <a:gd name="connsiteX10" fmla="*/ 9823 w 31563"/>
                    <a:gd name="connsiteY10" fmla="*/ 29784 h 32990"/>
                    <a:gd name="connsiteX11" fmla="*/ 18717 w 31563"/>
                    <a:gd name="connsiteY11" fmla="*/ 32210 h 32990"/>
                    <a:gd name="connsiteX12" fmla="*/ 17843 w 31563"/>
                    <a:gd name="connsiteY12" fmla="*/ 24764 h 32990"/>
                    <a:gd name="connsiteX13" fmla="*/ 5037 w 31563"/>
                    <a:gd name="connsiteY13" fmla="*/ 20859 h 32990"/>
                    <a:gd name="connsiteX14" fmla="*/ 481 w 31563"/>
                    <a:gd name="connsiteY14" fmla="*/ 26576 h 32990"/>
                    <a:gd name="connsiteX15" fmla="*/ 18665 w 31563"/>
                    <a:gd name="connsiteY15" fmla="*/ 32283 h 32990"/>
                    <a:gd name="connsiteX16" fmla="*/ 18717 w 31563"/>
                    <a:gd name="connsiteY16" fmla="*/ 32210 h 32990"/>
                    <a:gd name="connsiteX17" fmla="*/ 25178 w 31563"/>
                    <a:gd name="connsiteY17" fmla="*/ 24306 h 32990"/>
                    <a:gd name="connsiteX18" fmla="*/ 30795 w 31563"/>
                    <a:gd name="connsiteY18" fmla="*/ 16444 h 32990"/>
                    <a:gd name="connsiteX19" fmla="*/ 28278 w 31563"/>
                    <a:gd name="connsiteY19" fmla="*/ 15184 h 32990"/>
                    <a:gd name="connsiteX20" fmla="*/ 25708 w 31563"/>
                    <a:gd name="connsiteY20" fmla="*/ 14007 h 32990"/>
                    <a:gd name="connsiteX21" fmla="*/ 22171 w 31563"/>
                    <a:gd name="connsiteY21" fmla="*/ 19131 h 32990"/>
                    <a:gd name="connsiteX22" fmla="*/ 18551 w 31563"/>
                    <a:gd name="connsiteY22" fmla="*/ 24379 h 32990"/>
                    <a:gd name="connsiteX23" fmla="*/ 18436 w 31563"/>
                    <a:gd name="connsiteY23" fmla="*/ 24535 h 32990"/>
                    <a:gd name="connsiteX24" fmla="*/ 18977 w 31563"/>
                    <a:gd name="connsiteY24" fmla="*/ 28294 h 32990"/>
                    <a:gd name="connsiteX25" fmla="*/ 19529 w 31563"/>
                    <a:gd name="connsiteY25" fmla="*/ 32085 h 32990"/>
                    <a:gd name="connsiteX26" fmla="*/ 19560 w 31563"/>
                    <a:gd name="connsiteY26" fmla="*/ 32126 h 32990"/>
                    <a:gd name="connsiteX27" fmla="*/ 25178 w 31563"/>
                    <a:gd name="connsiteY27" fmla="*/ 24316 h 32990"/>
                    <a:gd name="connsiteX28" fmla="*/ 2624 w 31563"/>
                    <a:gd name="connsiteY28" fmla="*/ 23108 h 32990"/>
                    <a:gd name="connsiteX29" fmla="*/ 4861 w 31563"/>
                    <a:gd name="connsiteY29" fmla="*/ 20432 h 32990"/>
                    <a:gd name="connsiteX30" fmla="*/ 4829 w 31563"/>
                    <a:gd name="connsiteY30" fmla="*/ 15267 h 32990"/>
                    <a:gd name="connsiteX31" fmla="*/ 4777 w 31563"/>
                    <a:gd name="connsiteY31" fmla="*/ 8822 h 32990"/>
                    <a:gd name="connsiteX32" fmla="*/ 4756 w 31563"/>
                    <a:gd name="connsiteY32" fmla="*/ 7541 h 32990"/>
                    <a:gd name="connsiteX33" fmla="*/ 2582 w 31563"/>
                    <a:gd name="connsiteY33" fmla="*/ 7062 h 32990"/>
                    <a:gd name="connsiteX34" fmla="*/ 273 w 31563"/>
                    <a:gd name="connsiteY34" fmla="*/ 6562 h 32990"/>
                    <a:gd name="connsiteX35" fmla="*/ 138 w 31563"/>
                    <a:gd name="connsiteY35" fmla="*/ 6531 h 32990"/>
                    <a:gd name="connsiteX36" fmla="*/ 169 w 31563"/>
                    <a:gd name="connsiteY36" fmla="*/ 11956 h 32990"/>
                    <a:gd name="connsiteX37" fmla="*/ 356 w 31563"/>
                    <a:gd name="connsiteY37" fmla="*/ 25806 h 32990"/>
                    <a:gd name="connsiteX38" fmla="*/ 2634 w 31563"/>
                    <a:gd name="connsiteY38" fmla="*/ 23108 h 32990"/>
                    <a:gd name="connsiteX39" fmla="*/ 21485 w 31563"/>
                    <a:gd name="connsiteY39" fmla="*/ 18954 h 32990"/>
                    <a:gd name="connsiteX40" fmla="*/ 25250 w 31563"/>
                    <a:gd name="connsiteY40" fmla="*/ 13591 h 32990"/>
                    <a:gd name="connsiteX41" fmla="*/ 17479 w 31563"/>
                    <a:gd name="connsiteY41" fmla="*/ 3125 h 32990"/>
                    <a:gd name="connsiteX42" fmla="*/ 11258 w 31563"/>
                    <a:gd name="connsiteY42" fmla="*/ 5177 h 32990"/>
                    <a:gd name="connsiteX43" fmla="*/ 5058 w 31563"/>
                    <a:gd name="connsiteY43" fmla="*/ 7301 h 32990"/>
                    <a:gd name="connsiteX44" fmla="*/ 5235 w 31563"/>
                    <a:gd name="connsiteY44" fmla="*/ 20391 h 32990"/>
                    <a:gd name="connsiteX45" fmla="*/ 17688 w 31563"/>
                    <a:gd name="connsiteY45" fmla="*/ 24265 h 32990"/>
                    <a:gd name="connsiteX46" fmla="*/ 21485 w 31563"/>
                    <a:gd name="connsiteY46" fmla="*/ 18954 h 32990"/>
                    <a:gd name="connsiteX47" fmla="*/ 30629 w 31563"/>
                    <a:gd name="connsiteY47" fmla="*/ 15475 h 32990"/>
                    <a:gd name="connsiteX48" fmla="*/ 24980 w 31563"/>
                    <a:gd name="connsiteY48" fmla="*/ 7915 h 32990"/>
                    <a:gd name="connsiteX49" fmla="*/ 19310 w 31563"/>
                    <a:gd name="connsiteY49" fmla="*/ 366 h 32990"/>
                    <a:gd name="connsiteX50" fmla="*/ 18696 w 31563"/>
                    <a:gd name="connsiteY50" fmla="*/ 1522 h 32990"/>
                    <a:gd name="connsiteX51" fmla="*/ 18197 w 31563"/>
                    <a:gd name="connsiteY51" fmla="*/ 2823 h 32990"/>
                    <a:gd name="connsiteX52" fmla="*/ 22046 w 31563"/>
                    <a:gd name="connsiteY52" fmla="*/ 8176 h 32990"/>
                    <a:gd name="connsiteX53" fmla="*/ 25843 w 31563"/>
                    <a:gd name="connsiteY53" fmla="*/ 13435 h 32990"/>
                    <a:gd name="connsiteX54" fmla="*/ 28226 w 31563"/>
                    <a:gd name="connsiteY54" fmla="*/ 14476 h 32990"/>
                    <a:gd name="connsiteX55" fmla="*/ 30639 w 31563"/>
                    <a:gd name="connsiteY55" fmla="*/ 15528 h 32990"/>
                    <a:gd name="connsiteX56" fmla="*/ 30629 w 31563"/>
                    <a:gd name="connsiteY56" fmla="*/ 15475 h 32990"/>
                    <a:gd name="connsiteX57" fmla="*/ 11175 w 31563"/>
                    <a:gd name="connsiteY57" fmla="*/ 4833 h 32990"/>
                    <a:gd name="connsiteX58" fmla="*/ 17583 w 31563"/>
                    <a:gd name="connsiteY58" fmla="*/ 2521 h 32990"/>
                    <a:gd name="connsiteX59" fmla="*/ 18239 w 31563"/>
                    <a:gd name="connsiteY59" fmla="*/ 1355 h 32990"/>
                    <a:gd name="connsiteX60" fmla="*/ 18873 w 31563"/>
                    <a:gd name="connsiteY60" fmla="*/ 168 h 32990"/>
                    <a:gd name="connsiteX61" fmla="*/ 11238 w 31563"/>
                    <a:gd name="connsiteY61" fmla="*/ 2678 h 32990"/>
                    <a:gd name="connsiteX62" fmla="*/ 2000 w 31563"/>
                    <a:gd name="connsiteY62" fmla="*/ 5729 h 32990"/>
                    <a:gd name="connsiteX63" fmla="*/ 408 w 31563"/>
                    <a:gd name="connsiteY63" fmla="*/ 6291 h 32990"/>
                    <a:gd name="connsiteX64" fmla="*/ 2572 w 31563"/>
                    <a:gd name="connsiteY64" fmla="*/ 6728 h 32990"/>
                    <a:gd name="connsiteX65" fmla="*/ 4736 w 31563"/>
                    <a:gd name="connsiteY65" fmla="*/ 7145 h 32990"/>
                    <a:gd name="connsiteX66" fmla="*/ 11175 w 31563"/>
                    <a:gd name="connsiteY66" fmla="*/ 4833 h 32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31563" h="32990">
                      <a:moveTo>
                        <a:pt x="9823" y="29784"/>
                      </a:moveTo>
                      <a:lnTo>
                        <a:pt x="75" y="26733"/>
                      </a:lnTo>
                      <a:cubicBezTo>
                        <a:pt x="44" y="26712"/>
                        <a:pt x="-227" y="7363"/>
                        <a:pt x="-206" y="6687"/>
                      </a:cubicBezTo>
                      <a:lnTo>
                        <a:pt x="-195" y="6280"/>
                      </a:lnTo>
                      <a:lnTo>
                        <a:pt x="9448" y="2990"/>
                      </a:lnTo>
                      <a:cubicBezTo>
                        <a:pt x="18457" y="-72"/>
                        <a:pt x="19102" y="-290"/>
                        <a:pt x="19165" y="-217"/>
                      </a:cubicBezTo>
                      <a:lnTo>
                        <a:pt x="30494" y="14924"/>
                      </a:lnTo>
                      <a:lnTo>
                        <a:pt x="31357" y="16090"/>
                      </a:lnTo>
                      <a:lnTo>
                        <a:pt x="25500" y="24400"/>
                      </a:lnTo>
                      <a:lnTo>
                        <a:pt x="19591" y="32762"/>
                      </a:lnTo>
                      <a:cubicBezTo>
                        <a:pt x="19560" y="32793"/>
                        <a:pt x="16938" y="31991"/>
                        <a:pt x="9823" y="29784"/>
                      </a:cubicBezTo>
                      <a:close/>
                      <a:moveTo>
                        <a:pt x="18717" y="32210"/>
                      </a:moveTo>
                      <a:cubicBezTo>
                        <a:pt x="18707" y="31929"/>
                        <a:pt x="17875" y="24796"/>
                        <a:pt x="17843" y="24764"/>
                      </a:cubicBezTo>
                      <a:cubicBezTo>
                        <a:pt x="17791" y="24712"/>
                        <a:pt x="5100" y="20849"/>
                        <a:pt x="5037" y="20859"/>
                      </a:cubicBezTo>
                      <a:cubicBezTo>
                        <a:pt x="4975" y="20880"/>
                        <a:pt x="460" y="26545"/>
                        <a:pt x="481" y="26576"/>
                      </a:cubicBezTo>
                      <a:lnTo>
                        <a:pt x="18665" y="32283"/>
                      </a:lnTo>
                      <a:cubicBezTo>
                        <a:pt x="18696" y="32283"/>
                        <a:pt x="18717" y="32252"/>
                        <a:pt x="18717" y="32210"/>
                      </a:cubicBezTo>
                      <a:close/>
                      <a:moveTo>
                        <a:pt x="25178" y="24306"/>
                      </a:moveTo>
                      <a:lnTo>
                        <a:pt x="30795" y="16444"/>
                      </a:lnTo>
                      <a:cubicBezTo>
                        <a:pt x="30816" y="16402"/>
                        <a:pt x="30150" y="16069"/>
                        <a:pt x="28278" y="15184"/>
                      </a:cubicBezTo>
                      <a:lnTo>
                        <a:pt x="25708" y="14007"/>
                      </a:lnTo>
                      <a:lnTo>
                        <a:pt x="22171" y="19131"/>
                      </a:lnTo>
                      <a:lnTo>
                        <a:pt x="18551" y="24379"/>
                      </a:lnTo>
                      <a:lnTo>
                        <a:pt x="18436" y="24535"/>
                      </a:lnTo>
                      <a:lnTo>
                        <a:pt x="18977" y="28294"/>
                      </a:lnTo>
                      <a:lnTo>
                        <a:pt x="19529" y="32085"/>
                      </a:lnTo>
                      <a:lnTo>
                        <a:pt x="19560" y="32126"/>
                      </a:lnTo>
                      <a:lnTo>
                        <a:pt x="25178" y="24316"/>
                      </a:lnTo>
                      <a:close/>
                      <a:moveTo>
                        <a:pt x="2624" y="23108"/>
                      </a:moveTo>
                      <a:lnTo>
                        <a:pt x="4861" y="20432"/>
                      </a:lnTo>
                      <a:lnTo>
                        <a:pt x="4829" y="15267"/>
                      </a:lnTo>
                      <a:cubicBezTo>
                        <a:pt x="4809" y="12424"/>
                        <a:pt x="4788" y="9519"/>
                        <a:pt x="4777" y="8822"/>
                      </a:cubicBezTo>
                      <a:lnTo>
                        <a:pt x="4756" y="7541"/>
                      </a:lnTo>
                      <a:lnTo>
                        <a:pt x="2582" y="7062"/>
                      </a:lnTo>
                      <a:lnTo>
                        <a:pt x="273" y="6562"/>
                      </a:lnTo>
                      <a:lnTo>
                        <a:pt x="138" y="6531"/>
                      </a:lnTo>
                      <a:lnTo>
                        <a:pt x="169" y="11956"/>
                      </a:lnTo>
                      <a:cubicBezTo>
                        <a:pt x="210" y="20297"/>
                        <a:pt x="283" y="25837"/>
                        <a:pt x="356" y="25806"/>
                      </a:cubicBezTo>
                      <a:lnTo>
                        <a:pt x="2634" y="23108"/>
                      </a:lnTo>
                      <a:close/>
                      <a:moveTo>
                        <a:pt x="21485" y="18954"/>
                      </a:moveTo>
                      <a:lnTo>
                        <a:pt x="25250" y="13591"/>
                      </a:lnTo>
                      <a:cubicBezTo>
                        <a:pt x="25261" y="13549"/>
                        <a:pt x="17656" y="3313"/>
                        <a:pt x="17479" y="3125"/>
                      </a:cubicBezTo>
                      <a:cubicBezTo>
                        <a:pt x="17438" y="3083"/>
                        <a:pt x="16314" y="3458"/>
                        <a:pt x="11258" y="5177"/>
                      </a:cubicBezTo>
                      <a:lnTo>
                        <a:pt x="5058" y="7301"/>
                      </a:lnTo>
                      <a:cubicBezTo>
                        <a:pt x="5027" y="7332"/>
                        <a:pt x="5214" y="20370"/>
                        <a:pt x="5235" y="20391"/>
                      </a:cubicBezTo>
                      <a:lnTo>
                        <a:pt x="17688" y="24265"/>
                      </a:lnTo>
                      <a:lnTo>
                        <a:pt x="21485" y="18954"/>
                      </a:lnTo>
                      <a:close/>
                      <a:moveTo>
                        <a:pt x="30629" y="15475"/>
                      </a:moveTo>
                      <a:lnTo>
                        <a:pt x="24980" y="7915"/>
                      </a:lnTo>
                      <a:lnTo>
                        <a:pt x="19310" y="366"/>
                      </a:lnTo>
                      <a:cubicBezTo>
                        <a:pt x="19269" y="324"/>
                        <a:pt x="19144" y="564"/>
                        <a:pt x="18696" y="1522"/>
                      </a:cubicBezTo>
                      <a:cubicBezTo>
                        <a:pt x="18176" y="2636"/>
                        <a:pt x="18145" y="2729"/>
                        <a:pt x="18197" y="2823"/>
                      </a:cubicBezTo>
                      <a:cubicBezTo>
                        <a:pt x="18239" y="2906"/>
                        <a:pt x="19955" y="5281"/>
                        <a:pt x="22046" y="8176"/>
                      </a:cubicBezTo>
                      <a:lnTo>
                        <a:pt x="25843" y="13435"/>
                      </a:lnTo>
                      <a:lnTo>
                        <a:pt x="28226" y="14476"/>
                      </a:lnTo>
                      <a:cubicBezTo>
                        <a:pt x="29526" y="15049"/>
                        <a:pt x="30618" y="15528"/>
                        <a:pt x="30639" y="15528"/>
                      </a:cubicBezTo>
                      <a:cubicBezTo>
                        <a:pt x="30660" y="15528"/>
                        <a:pt x="30660" y="15507"/>
                        <a:pt x="30629" y="15475"/>
                      </a:cubicBezTo>
                      <a:close/>
                      <a:moveTo>
                        <a:pt x="11175" y="4833"/>
                      </a:moveTo>
                      <a:lnTo>
                        <a:pt x="17583" y="2521"/>
                      </a:lnTo>
                      <a:lnTo>
                        <a:pt x="18239" y="1355"/>
                      </a:lnTo>
                      <a:lnTo>
                        <a:pt x="18873" y="168"/>
                      </a:lnTo>
                      <a:lnTo>
                        <a:pt x="11238" y="2678"/>
                      </a:lnTo>
                      <a:lnTo>
                        <a:pt x="2000" y="5729"/>
                      </a:lnTo>
                      <a:lnTo>
                        <a:pt x="408" y="6291"/>
                      </a:lnTo>
                      <a:lnTo>
                        <a:pt x="2572" y="6728"/>
                      </a:lnTo>
                      <a:lnTo>
                        <a:pt x="4736" y="7145"/>
                      </a:lnTo>
                      <a:lnTo>
                        <a:pt x="11175" y="4833"/>
                      </a:lnTo>
                      <a:close/>
                    </a:path>
                  </a:pathLst>
                </a:custGeom>
                <a:solidFill>
                  <a:srgbClr val="FFFFFF">
                    <a:alpha val="93000"/>
                  </a:srgbClr>
                </a:solidFill>
                <a:ln w="103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BBF95D3E-B2BF-9F46-AEA9-58DDE8700F85}"/>
                    </a:ext>
                  </a:extLst>
                </p:cNvPr>
                <p:cNvSpPr/>
                <p:nvPr/>
              </p:nvSpPr>
              <p:spPr>
                <a:xfrm rot="1131055">
                  <a:off x="5595091" y="3132717"/>
                  <a:ext cx="18479" cy="6945"/>
                </a:xfrm>
                <a:custGeom>
                  <a:avLst/>
                  <a:gdLst>
                    <a:gd name="connsiteX0" fmla="*/ 18249 w 18479"/>
                    <a:gd name="connsiteY0" fmla="*/ -417 h 6945"/>
                    <a:gd name="connsiteX1" fmla="*/ 16962 w 18479"/>
                    <a:gd name="connsiteY1" fmla="*/ 1908 h 6945"/>
                    <a:gd name="connsiteX2" fmla="*/ 4149 w 18479"/>
                    <a:gd name="connsiteY2" fmla="*/ 6529 h 6945"/>
                    <a:gd name="connsiteX3" fmla="*/ -230 w 18479"/>
                    <a:gd name="connsiteY3" fmla="*/ 5685 h 6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79" h="6945">
                      <a:moveTo>
                        <a:pt x="18249" y="-417"/>
                      </a:moveTo>
                      <a:lnTo>
                        <a:pt x="16962" y="1908"/>
                      </a:lnTo>
                      <a:lnTo>
                        <a:pt x="4149" y="6529"/>
                      </a:lnTo>
                      <a:lnTo>
                        <a:pt x="-230" y="5685"/>
                      </a:ln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C2C82372-B66E-9E49-ACD8-E8E5E4BC1C79}"/>
                    </a:ext>
                  </a:extLst>
                </p:cNvPr>
                <p:cNvSpPr/>
                <p:nvPr/>
              </p:nvSpPr>
              <p:spPr>
                <a:xfrm rot="1131055">
                  <a:off x="5587810" y="3152126"/>
                  <a:ext cx="18213" cy="11418"/>
                </a:xfrm>
                <a:custGeom>
                  <a:avLst/>
                  <a:gdLst>
                    <a:gd name="connsiteX0" fmla="*/ 4312 w 18213"/>
                    <a:gd name="connsiteY0" fmla="*/ -418 h 11418"/>
                    <a:gd name="connsiteX1" fmla="*/ 17140 w 18213"/>
                    <a:gd name="connsiteY1" fmla="*/ 3492 h 11418"/>
                    <a:gd name="connsiteX2" fmla="*/ 17983 w 18213"/>
                    <a:gd name="connsiteY2" fmla="*/ 11001 h 11418"/>
                    <a:gd name="connsiteX3" fmla="*/ -231 w 18213"/>
                    <a:gd name="connsiteY3" fmla="*/ 5299 h 1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213" h="11418">
                      <a:moveTo>
                        <a:pt x="4312" y="-418"/>
                      </a:moveTo>
                      <a:lnTo>
                        <a:pt x="17140" y="3492"/>
                      </a:lnTo>
                      <a:lnTo>
                        <a:pt x="17983" y="11001"/>
                      </a:lnTo>
                      <a:lnTo>
                        <a:pt x="-231" y="5299"/>
                      </a:ln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15F5A7EE-0DB2-F246-9CD1-43C56504E828}"/>
                    </a:ext>
                  </a:extLst>
                </p:cNvPr>
                <p:cNvSpPr/>
                <p:nvPr/>
              </p:nvSpPr>
              <p:spPr>
                <a:xfrm rot="1131055">
                  <a:off x="5606099" y="3150363"/>
                  <a:ext cx="12339" cy="18113"/>
                </a:xfrm>
                <a:custGeom>
                  <a:avLst/>
                  <a:gdLst>
                    <a:gd name="connsiteX0" fmla="*/ 7049 w 12339"/>
                    <a:gd name="connsiteY0" fmla="*/ -417 h 18113"/>
                    <a:gd name="connsiteX1" fmla="*/ -231 w 12339"/>
                    <a:gd name="connsiteY1" fmla="*/ 10128 h 18113"/>
                    <a:gd name="connsiteX2" fmla="*/ 879 w 12339"/>
                    <a:gd name="connsiteY2" fmla="*/ 17696 h 18113"/>
                    <a:gd name="connsiteX3" fmla="*/ 12109 w 12339"/>
                    <a:gd name="connsiteY3" fmla="*/ 1982 h 1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39" h="18113">
                      <a:moveTo>
                        <a:pt x="7049" y="-417"/>
                      </a:moveTo>
                      <a:lnTo>
                        <a:pt x="-231" y="10128"/>
                      </a:lnTo>
                      <a:lnTo>
                        <a:pt x="879" y="17696"/>
                      </a:lnTo>
                      <a:lnTo>
                        <a:pt x="12109" y="1982"/>
                      </a:lnTo>
                      <a:close/>
                    </a:path>
                  </a:pathLst>
                </a:custGeom>
                <a:solidFill>
                  <a:srgbClr val="FFFFFF">
                    <a:alpha val="65000"/>
                  </a:srgbClr>
                </a:solidFill>
                <a:ln w="147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SA"/>
                </a:p>
              </p:txBody>
            </p:sp>
          </p:grp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18A1E0B0-68DC-004B-ABD1-44FFC726BECA}"/>
                  </a:ext>
                </a:extLst>
              </p:cNvPr>
              <p:cNvSpPr/>
              <p:nvPr/>
            </p:nvSpPr>
            <p:spPr>
              <a:xfrm>
                <a:off x="4763964" y="2976677"/>
                <a:ext cx="820027" cy="490231"/>
              </a:xfrm>
              <a:custGeom>
                <a:avLst/>
                <a:gdLst>
                  <a:gd name="connsiteX0" fmla="*/ -220 w 820027"/>
                  <a:gd name="connsiteY0" fmla="*/ 77160 h 490231"/>
                  <a:gd name="connsiteX1" fmla="*/ 189280 w 820027"/>
                  <a:gd name="connsiteY1" fmla="*/ 54746 h 490231"/>
                  <a:gd name="connsiteX2" fmla="*/ 280516 w 820027"/>
                  <a:gd name="connsiteY2" fmla="*/ 199018 h 490231"/>
                  <a:gd name="connsiteX3" fmla="*/ 775430 w 820027"/>
                  <a:gd name="connsiteY3" fmla="*/ 9994 h 490231"/>
                  <a:gd name="connsiteX4" fmla="*/ 805096 w 820027"/>
                  <a:gd name="connsiteY4" fmla="*/ 182583 h 490231"/>
                  <a:gd name="connsiteX5" fmla="*/ 128792 w 820027"/>
                  <a:gd name="connsiteY5" fmla="*/ 482050 h 490231"/>
                  <a:gd name="connsiteX6" fmla="*/ -220 w 820027"/>
                  <a:gd name="connsiteY6" fmla="*/ 77160 h 49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0027" h="490231">
                    <a:moveTo>
                      <a:pt x="-220" y="77160"/>
                    </a:moveTo>
                    <a:cubicBezTo>
                      <a:pt x="-1031" y="-28609"/>
                      <a:pt x="151871" y="-16454"/>
                      <a:pt x="189280" y="54746"/>
                    </a:cubicBezTo>
                    <a:cubicBezTo>
                      <a:pt x="189280" y="54746"/>
                      <a:pt x="252152" y="169568"/>
                      <a:pt x="280516" y="199018"/>
                    </a:cubicBezTo>
                    <a:cubicBezTo>
                      <a:pt x="335817" y="256441"/>
                      <a:pt x="775430" y="9994"/>
                      <a:pt x="775430" y="9994"/>
                    </a:cubicBezTo>
                    <a:cubicBezTo>
                      <a:pt x="775430" y="9994"/>
                      <a:pt x="850787" y="145064"/>
                      <a:pt x="805096" y="182583"/>
                    </a:cubicBezTo>
                    <a:cubicBezTo>
                      <a:pt x="617291" y="336721"/>
                      <a:pt x="246966" y="531036"/>
                      <a:pt x="128792" y="482050"/>
                    </a:cubicBezTo>
                    <a:cubicBezTo>
                      <a:pt x="2188" y="429572"/>
                      <a:pt x="-220" y="77160"/>
                      <a:pt x="-220" y="77160"/>
                    </a:cubicBezTo>
                    <a:close/>
                  </a:path>
                </a:pathLst>
              </a:custGeom>
              <a:solidFill>
                <a:srgbClr val="333333"/>
              </a:solidFill>
              <a:ln w="2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  <p:grpSp>
          <p:nvGrpSpPr>
            <p:cNvPr id="163" name="Graphic 2">
              <a:extLst>
                <a:ext uri="{FF2B5EF4-FFF2-40B4-BE49-F238E27FC236}">
                  <a16:creationId xmlns:a16="http://schemas.microsoft.com/office/drawing/2014/main" id="{36E040BE-8EDE-874B-80C7-1D86589EEA2E}"/>
                </a:ext>
              </a:extLst>
            </p:cNvPr>
            <p:cNvGrpSpPr/>
            <p:nvPr/>
          </p:nvGrpSpPr>
          <p:grpSpPr>
            <a:xfrm>
              <a:off x="5625149" y="2167067"/>
              <a:ext cx="1667824" cy="924035"/>
              <a:chOff x="5625149" y="2167067"/>
              <a:chExt cx="1667824" cy="924035"/>
            </a:xfrm>
          </p:grpSpPr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C446A778-DC60-4E4B-9D93-D1D0F516259D}"/>
                  </a:ext>
                </a:extLst>
              </p:cNvPr>
              <p:cNvSpPr/>
              <p:nvPr/>
            </p:nvSpPr>
            <p:spPr>
              <a:xfrm rot="53184">
                <a:off x="5631993" y="2179821"/>
                <a:ext cx="1654136" cy="898527"/>
              </a:xfrm>
              <a:custGeom>
                <a:avLst/>
                <a:gdLst>
                  <a:gd name="connsiteX0" fmla="*/ 1729 w 1654136"/>
                  <a:gd name="connsiteY0" fmla="*/ 899473 h 898527"/>
                  <a:gd name="connsiteX1" fmla="*/ 340914 w 1654136"/>
                  <a:gd name="connsiteY1" fmla="*/ 1390 h 898527"/>
                  <a:gd name="connsiteX2" fmla="*/ 1655866 w 1654136"/>
                  <a:gd name="connsiteY2" fmla="*/ 589721 h 89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4136" h="898527">
                    <a:moveTo>
                      <a:pt x="1729" y="899473"/>
                    </a:moveTo>
                    <a:cubicBezTo>
                      <a:pt x="1729" y="899473"/>
                      <a:pt x="115528" y="-22203"/>
                      <a:pt x="340914" y="1390"/>
                    </a:cubicBezTo>
                    <a:cubicBezTo>
                      <a:pt x="1076794" y="78324"/>
                      <a:pt x="1655866" y="589721"/>
                      <a:pt x="1655866" y="589721"/>
                    </a:cubicBezTo>
                    <a:close/>
                  </a:path>
                </a:pathLst>
              </a:custGeom>
              <a:solidFill>
                <a:srgbClr val="EEEEEE">
                  <a:alpha val="42000"/>
                </a:srgbClr>
              </a:solidFill>
              <a:ln w="2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82ABB5D1-0AE0-1645-9BDB-7D8C2C1B6024}"/>
                  </a:ext>
                </a:extLst>
              </p:cNvPr>
              <p:cNvSpPr/>
              <p:nvPr/>
            </p:nvSpPr>
            <p:spPr>
              <a:xfrm rot="53184">
                <a:off x="5956504" y="2190343"/>
                <a:ext cx="1261420" cy="545428"/>
              </a:xfrm>
              <a:custGeom>
                <a:avLst/>
                <a:gdLst>
                  <a:gd name="connsiteX0" fmla="*/ 1778 w 1261420"/>
                  <a:gd name="connsiteY0" fmla="*/ 10866 h 545428"/>
                  <a:gd name="connsiteX1" fmla="*/ 1263150 w 1261420"/>
                  <a:gd name="connsiteY1" fmla="*/ 546374 h 545428"/>
                  <a:gd name="connsiteX2" fmla="*/ 1778 w 1261420"/>
                  <a:gd name="connsiteY2" fmla="*/ 10866 h 54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1420" h="545428">
                    <a:moveTo>
                      <a:pt x="1778" y="10866"/>
                    </a:moveTo>
                    <a:cubicBezTo>
                      <a:pt x="6942" y="-46017"/>
                      <a:pt x="701774" y="142935"/>
                      <a:pt x="1263150" y="546374"/>
                    </a:cubicBezTo>
                    <a:cubicBezTo>
                      <a:pt x="398968" y="23684"/>
                      <a:pt x="-3382" y="67724"/>
                      <a:pt x="1778" y="10866"/>
                    </a:cubicBezTo>
                    <a:close/>
                  </a:path>
                </a:pathLst>
              </a:custGeom>
              <a:solidFill>
                <a:srgbClr val="FFFFFF">
                  <a:alpha val="12000"/>
                </a:srgbClr>
              </a:solidFill>
              <a:ln w="245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SA"/>
              </a:p>
            </p:txBody>
          </p:sp>
        </p:grp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5915734E-ECA8-D249-901F-346A8A4FC5E4}"/>
              </a:ext>
            </a:extLst>
          </p:cNvPr>
          <p:cNvGrpSpPr/>
          <p:nvPr/>
        </p:nvGrpSpPr>
        <p:grpSpPr>
          <a:xfrm>
            <a:off x="0" y="0"/>
            <a:ext cx="12111551" cy="6348175"/>
            <a:chOff x="33658" y="-291943"/>
            <a:chExt cx="11727768" cy="6348175"/>
          </a:xfrm>
        </p:grpSpPr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58C7D0BD-3833-1A49-8A7A-93DB0A4D069F}"/>
                </a:ext>
              </a:extLst>
            </p:cNvPr>
            <p:cNvGrpSpPr/>
            <p:nvPr/>
          </p:nvGrpSpPr>
          <p:grpSpPr>
            <a:xfrm>
              <a:off x="33658" y="5662332"/>
              <a:ext cx="11727768" cy="393900"/>
              <a:chOff x="126609" y="4178098"/>
              <a:chExt cx="11727768" cy="393900"/>
            </a:xfrm>
          </p:grpSpPr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E968DE36-1978-1242-8581-B8DD62A964E5}"/>
                  </a:ext>
                </a:extLst>
              </p:cNvPr>
              <p:cNvSpPr/>
              <p:nvPr/>
            </p:nvSpPr>
            <p:spPr>
              <a:xfrm>
                <a:off x="126609" y="4178105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1D75FD64-9E50-814B-BCF3-C07C56367831}"/>
                  </a:ext>
                </a:extLst>
              </p:cNvPr>
              <p:cNvSpPr/>
              <p:nvPr/>
            </p:nvSpPr>
            <p:spPr>
              <a:xfrm>
                <a:off x="1181686" y="4178105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B7CF4F91-AF38-474C-9EDB-DE93AA576365}"/>
                  </a:ext>
                </a:extLst>
              </p:cNvPr>
              <p:cNvSpPr/>
              <p:nvPr/>
            </p:nvSpPr>
            <p:spPr>
              <a:xfrm>
                <a:off x="2236763" y="4178105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20DDEA7D-D617-3B4E-BBCC-0A2D9EF148FB}"/>
                  </a:ext>
                </a:extLst>
              </p:cNvPr>
              <p:cNvSpPr/>
              <p:nvPr/>
            </p:nvSpPr>
            <p:spPr>
              <a:xfrm>
                <a:off x="3291840" y="4192171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3CC6AC-BEDA-6C4F-8B9D-70C0C6E2D3F0}"/>
                  </a:ext>
                </a:extLst>
              </p:cNvPr>
              <p:cNvSpPr/>
              <p:nvPr/>
            </p:nvSpPr>
            <p:spPr>
              <a:xfrm>
                <a:off x="4389121" y="4178104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A8BA84C6-2B58-2243-BDE5-6E1106FFFF9E}"/>
                  </a:ext>
                </a:extLst>
              </p:cNvPr>
              <p:cNvSpPr/>
              <p:nvPr/>
            </p:nvSpPr>
            <p:spPr>
              <a:xfrm>
                <a:off x="5486402" y="4178102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DE4FFC72-1EC9-F649-8D2A-199B7F32FA36}"/>
                  </a:ext>
                </a:extLst>
              </p:cNvPr>
              <p:cNvSpPr/>
              <p:nvPr/>
            </p:nvSpPr>
            <p:spPr>
              <a:xfrm>
                <a:off x="6583683" y="4178101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A166CB99-FA20-8342-B7AD-87429847556A}"/>
                  </a:ext>
                </a:extLst>
              </p:cNvPr>
              <p:cNvSpPr/>
              <p:nvPr/>
            </p:nvSpPr>
            <p:spPr>
              <a:xfrm>
                <a:off x="7699719" y="4178100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 dirty="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DC19404-20AC-FC45-AB78-062D6A08183A}"/>
                  </a:ext>
                </a:extLst>
              </p:cNvPr>
              <p:cNvSpPr/>
              <p:nvPr/>
            </p:nvSpPr>
            <p:spPr>
              <a:xfrm>
                <a:off x="8778245" y="4178099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 dirty="0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D8526D72-48CB-1747-8FE9-AAE9293C792C}"/>
                  </a:ext>
                </a:extLst>
              </p:cNvPr>
              <p:cNvSpPr/>
              <p:nvPr/>
            </p:nvSpPr>
            <p:spPr>
              <a:xfrm>
                <a:off x="9852077" y="4178098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FE800BF-A644-1542-8A50-9487438E585C}"/>
                  </a:ext>
                </a:extLst>
              </p:cNvPr>
              <p:cNvSpPr/>
              <p:nvPr/>
            </p:nvSpPr>
            <p:spPr>
              <a:xfrm>
                <a:off x="10925909" y="4192171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</p:grpSp>
        <p:pic>
          <p:nvPicPr>
            <p:cNvPr id="325" name="Picture 3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B3B4D60-AE32-7949-9E16-2C86F0E53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B3D5FF"/>
                </a:clrFrom>
                <a:clrTo>
                  <a:srgbClr val="B3D5FF">
                    <a:alpha val="0"/>
                  </a:srgbClr>
                </a:clrTo>
              </a:clrChange>
            </a:blip>
            <a:srcRect t="5651" r="51630"/>
            <a:stretch/>
          </p:blipFill>
          <p:spPr>
            <a:xfrm>
              <a:off x="544650" y="-291943"/>
              <a:ext cx="11184467" cy="3322042"/>
            </a:xfrm>
            <a:prstGeom prst="rect">
              <a:avLst/>
            </a:prstGeom>
          </p:spPr>
        </p:pic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360B3CAE-64A9-1F4A-959C-59679407786C}"/>
              </a:ext>
            </a:extLst>
          </p:cNvPr>
          <p:cNvGrpSpPr/>
          <p:nvPr/>
        </p:nvGrpSpPr>
        <p:grpSpPr>
          <a:xfrm>
            <a:off x="-11726339" y="-29278"/>
            <a:ext cx="12255795" cy="6369432"/>
            <a:chOff x="-11682181" y="-305191"/>
            <a:chExt cx="12255795" cy="636943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FE9ED4B-5ED0-8D41-9383-A35BF1DE38A1}"/>
                </a:ext>
              </a:extLst>
            </p:cNvPr>
            <p:cNvGrpSpPr/>
            <p:nvPr/>
          </p:nvGrpSpPr>
          <p:grpSpPr>
            <a:xfrm>
              <a:off x="-11682181" y="5670341"/>
              <a:ext cx="11727768" cy="393900"/>
              <a:chOff x="126609" y="4178098"/>
              <a:chExt cx="11727768" cy="3939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79BE8DB-2C1E-EF42-80BF-4AD5F68AC146}"/>
                  </a:ext>
                </a:extLst>
              </p:cNvPr>
              <p:cNvSpPr/>
              <p:nvPr/>
            </p:nvSpPr>
            <p:spPr>
              <a:xfrm>
                <a:off x="126609" y="4178105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185298-8CBE-2F40-852A-1234D817E03E}"/>
                  </a:ext>
                </a:extLst>
              </p:cNvPr>
              <p:cNvSpPr/>
              <p:nvPr/>
            </p:nvSpPr>
            <p:spPr>
              <a:xfrm>
                <a:off x="1181686" y="4178105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1540E23-0369-8148-8387-C95F409C5C10}"/>
                  </a:ext>
                </a:extLst>
              </p:cNvPr>
              <p:cNvSpPr/>
              <p:nvPr/>
            </p:nvSpPr>
            <p:spPr>
              <a:xfrm>
                <a:off x="2236763" y="4178105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A6942A1-13E0-A840-9F4D-045EF7EBB76E}"/>
                  </a:ext>
                </a:extLst>
              </p:cNvPr>
              <p:cNvSpPr/>
              <p:nvPr/>
            </p:nvSpPr>
            <p:spPr>
              <a:xfrm>
                <a:off x="3291840" y="4192171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A0EB3C0-101C-F543-AD3F-95EF66503536}"/>
                  </a:ext>
                </a:extLst>
              </p:cNvPr>
              <p:cNvSpPr/>
              <p:nvPr/>
            </p:nvSpPr>
            <p:spPr>
              <a:xfrm>
                <a:off x="4389121" y="4178104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85BE476-EE3D-3648-8849-0AE0F2F01DBA}"/>
                  </a:ext>
                </a:extLst>
              </p:cNvPr>
              <p:cNvSpPr/>
              <p:nvPr/>
            </p:nvSpPr>
            <p:spPr>
              <a:xfrm>
                <a:off x="5486402" y="4178102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EC11412-DE6B-F74B-B08C-8F882DEC4AC0}"/>
                  </a:ext>
                </a:extLst>
              </p:cNvPr>
              <p:cNvSpPr/>
              <p:nvPr/>
            </p:nvSpPr>
            <p:spPr>
              <a:xfrm>
                <a:off x="6583683" y="4178101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F7F73D0-E780-9C45-8B8B-DE64E897B9E7}"/>
                  </a:ext>
                </a:extLst>
              </p:cNvPr>
              <p:cNvSpPr/>
              <p:nvPr/>
            </p:nvSpPr>
            <p:spPr>
              <a:xfrm>
                <a:off x="7699719" y="4178100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01789AC-6617-ED48-BE64-C000326ACE26}"/>
                  </a:ext>
                </a:extLst>
              </p:cNvPr>
              <p:cNvSpPr/>
              <p:nvPr/>
            </p:nvSpPr>
            <p:spPr>
              <a:xfrm>
                <a:off x="8778245" y="4178099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6B88418-3680-744A-A923-4585724760F5}"/>
                  </a:ext>
                </a:extLst>
              </p:cNvPr>
              <p:cNvSpPr/>
              <p:nvPr/>
            </p:nvSpPr>
            <p:spPr>
              <a:xfrm>
                <a:off x="9852077" y="4178098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082850D-8265-8C4B-AF40-DB928CEAE216}"/>
                  </a:ext>
                </a:extLst>
              </p:cNvPr>
              <p:cNvSpPr/>
              <p:nvPr/>
            </p:nvSpPr>
            <p:spPr>
              <a:xfrm>
                <a:off x="10925909" y="4192171"/>
                <a:ext cx="928468" cy="379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A"/>
              </a:p>
            </p:txBody>
          </p:sp>
        </p:grpSp>
        <p:pic>
          <p:nvPicPr>
            <p:cNvPr id="327" name="Picture 32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B7819CF-26B2-5F48-B0CF-05ACA13BC7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B3D5FF"/>
                </a:clrFrom>
                <a:clrTo>
                  <a:srgbClr val="B3D5FF">
                    <a:alpha val="0"/>
                  </a:srgbClr>
                </a:clrTo>
              </a:clrChange>
            </a:blip>
            <a:srcRect l="48371" t="5651"/>
            <a:stretch/>
          </p:blipFill>
          <p:spPr>
            <a:xfrm>
              <a:off x="-11618386" y="-305191"/>
              <a:ext cx="12192000" cy="3308600"/>
            </a:xfrm>
            <a:prstGeom prst="rect">
              <a:avLst/>
            </a:prstGeom>
          </p:spPr>
        </p:pic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id="{C6C639BB-C227-A743-8056-456C21492D8A}"/>
              </a:ext>
            </a:extLst>
          </p:cNvPr>
          <p:cNvSpPr txBox="1"/>
          <p:nvPr/>
        </p:nvSpPr>
        <p:spPr>
          <a:xfrm>
            <a:off x="7671251" y="3469915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2800" b="1" u="sng" dirty="0">
                <a:latin typeface="Comic Sans MS" panose="030F0902030302020204" pitchFamily="66" charset="0"/>
              </a:rPr>
              <a:t>Where Do You Live?</a:t>
            </a:r>
            <a:endParaRPr lang="en-SA" sz="2800" b="1" u="sng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572">
            <a:off x="308235" y="64631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736043" y="1537908"/>
            <a:ext cx="362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902030302020204" pitchFamily="66" charset="0"/>
              </a:rPr>
              <a:t> A station is a building by a railway line where trains stop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BC672B-5433-9E42-8A04-AD2BEDE72791}"/>
              </a:ext>
            </a:extLst>
          </p:cNvPr>
          <p:cNvSpPr/>
          <p:nvPr/>
        </p:nvSpPr>
        <p:spPr>
          <a:xfrm>
            <a:off x="2376723" y="2933569"/>
            <a:ext cx="29133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Subway</a:t>
            </a:r>
          </a:p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Station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69C543-8943-2643-9703-14F3B7FA5E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46" y="2213376"/>
            <a:ext cx="5378276" cy="3584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4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572">
            <a:off x="308235" y="64631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736043" y="1637944"/>
            <a:ext cx="362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902030302020204" pitchFamily="66" charset="0"/>
              </a:rPr>
              <a:t>a large public garden or area of land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EEF683-8162-2941-9951-072948CD0D42}"/>
              </a:ext>
            </a:extLst>
          </p:cNvPr>
          <p:cNvSpPr/>
          <p:nvPr/>
        </p:nvSpPr>
        <p:spPr>
          <a:xfrm>
            <a:off x="2862081" y="3561868"/>
            <a:ext cx="17438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51338E-956D-7B4A-AB20-B92C3AD0C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66" y="2455160"/>
            <a:ext cx="4847784" cy="3029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7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228384"/>
            <a:ext cx="40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Name each picture by using who am I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clouds, nature, cloudy, dark&#10;&#10;Description automatically generated">
            <a:extLst>
              <a:ext uri="{FF2B5EF4-FFF2-40B4-BE49-F238E27FC236}">
                <a16:creationId xmlns:a16="http://schemas.microsoft.com/office/drawing/2014/main" id="{F7F687CE-9720-2742-B638-E21AF23D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572">
            <a:off x="308235" y="646316"/>
            <a:ext cx="4477988" cy="2292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EEDBD-DCD5-A544-A6A8-5010CE69B39C}"/>
              </a:ext>
            </a:extLst>
          </p:cNvPr>
          <p:cNvSpPr txBox="1"/>
          <p:nvPr/>
        </p:nvSpPr>
        <p:spPr>
          <a:xfrm>
            <a:off x="736043" y="1637944"/>
            <a:ext cx="362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902030302020204" pitchFamily="66" charset="0"/>
              </a:rPr>
              <a:t>a large building that is divided into apartments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93A1E-EABB-784C-8C73-06B0EE269568}"/>
              </a:ext>
            </a:extLst>
          </p:cNvPr>
          <p:cNvSpPr/>
          <p:nvPr/>
        </p:nvSpPr>
        <p:spPr>
          <a:xfrm>
            <a:off x="2036208" y="3146780"/>
            <a:ext cx="401924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Apartment</a:t>
            </a:r>
          </a:p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uilding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41BE69-8AE0-BD43-9337-C47F8328C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42" y="1792321"/>
            <a:ext cx="3494633" cy="4368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4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571764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Discussion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10" name="SG Bk 1 F-SA_2020_40">
            <a:hlinkClick r:id="" action="ppaction://media"/>
            <a:extLst>
              <a:ext uri="{FF2B5EF4-FFF2-40B4-BE49-F238E27FC236}">
                <a16:creationId xmlns:a16="http://schemas.microsoft.com/office/drawing/2014/main" id="{061D793E-ECB5-0E43-89AC-4DC44291CB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526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9644770" y="130719"/>
            <a:ext cx="1077953" cy="1069848"/>
          </a:xfrm>
          <a:prstGeom prst="rect">
            <a:avLst/>
          </a:prstGeom>
        </p:spPr>
      </p:pic>
      <p:pic>
        <p:nvPicPr>
          <p:cNvPr id="12" name="صورة 2">
            <a:extLst>
              <a:ext uri="{FF2B5EF4-FFF2-40B4-BE49-F238E27FC236}">
                <a16:creationId xmlns:a16="http://schemas.microsoft.com/office/drawing/2014/main" id="{CF4B023B-3929-FA40-B47A-8AF4CEADCF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92" t="61229" r="39095"/>
          <a:stretch/>
        </p:blipFill>
        <p:spPr>
          <a:xfrm>
            <a:off x="565387" y="1528713"/>
            <a:ext cx="4576670" cy="3891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48794E-F325-7244-BCC5-99955CEEBDE0}"/>
              </a:ext>
            </a:extLst>
          </p:cNvPr>
          <p:cNvSpPr txBox="1"/>
          <p:nvPr/>
        </p:nvSpPr>
        <p:spPr>
          <a:xfrm>
            <a:off x="5785122" y="1810223"/>
            <a:ext cx="505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902030302020204" pitchFamily="66" charset="0"/>
              </a:rPr>
              <a:t>Do the young man live in the same apartment building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06FB71-A7F4-034F-95B6-FE3FC8A1BF6C}"/>
              </a:ext>
            </a:extLst>
          </p:cNvPr>
          <p:cNvSpPr txBox="1"/>
          <p:nvPr/>
        </p:nvSpPr>
        <p:spPr>
          <a:xfrm>
            <a:off x="5785122" y="3082701"/>
            <a:ext cx="505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902030302020204" pitchFamily="66" charset="0"/>
              </a:rPr>
              <a:t>Where does the new neighbor want to go?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75A1C-14CF-C04D-A47C-E3A5A97C4352}"/>
              </a:ext>
            </a:extLst>
          </p:cNvPr>
          <p:cNvSpPr txBox="1"/>
          <p:nvPr/>
        </p:nvSpPr>
        <p:spPr>
          <a:xfrm>
            <a:off x="5785122" y="4355179"/>
            <a:ext cx="5055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902030302020204" pitchFamily="66" charset="0"/>
              </a:rPr>
              <a:t>Does the boy like the neighborhood?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63AD2-4CDB-3249-AE95-3CCB0DF225E8}"/>
              </a:ext>
            </a:extLst>
          </p:cNvPr>
          <p:cNvSpPr txBox="1"/>
          <p:nvPr/>
        </p:nvSpPr>
        <p:spPr>
          <a:xfrm>
            <a:off x="5950774" y="2446462"/>
            <a:ext cx="5055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Yes.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48C6A7-642F-4645-89DA-7852F403AB76}"/>
              </a:ext>
            </a:extLst>
          </p:cNvPr>
          <p:cNvSpPr txBox="1"/>
          <p:nvPr/>
        </p:nvSpPr>
        <p:spPr>
          <a:xfrm>
            <a:off x="5785122" y="3724409"/>
            <a:ext cx="5055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To a convenience store.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5E72B9-E635-1C4B-92AB-5A2000D1D933}"/>
              </a:ext>
            </a:extLst>
          </p:cNvPr>
          <p:cNvSpPr txBox="1"/>
          <p:nvPr/>
        </p:nvSpPr>
        <p:spPr>
          <a:xfrm>
            <a:off x="5934709" y="4854206"/>
            <a:ext cx="5055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Yes, he does. He says it is great</a:t>
            </a:r>
          </a:p>
        </p:txBody>
      </p:sp>
    </p:spTree>
    <p:extLst>
      <p:ext uri="{BB962C8B-B14F-4D97-AF65-F5344CB8AC3E}">
        <p14:creationId xmlns:p14="http://schemas.microsoft.com/office/powerpoint/2010/main" val="17889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1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  <p:bldP spid="4" grpId="0" animBg="1"/>
      <p:bldP spid="5" grpId="0"/>
      <p:bldP spid="15" grpId="0"/>
      <p:bldP spid="17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490E05B-940A-6646-95D5-C55F0783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29" y="583219"/>
            <a:ext cx="5555273" cy="5555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14141D75-9794-924E-9E2A-36538CC5C5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11184681" y="-84581"/>
            <a:ext cx="1226572" cy="1335600"/>
          </a:xfrm>
          <a:prstGeom prst="rect">
            <a:avLst/>
          </a:prstGeom>
        </p:spPr>
      </p:pic>
      <p:pic>
        <p:nvPicPr>
          <p:cNvPr id="22" name="Picture 21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404E870-CCC9-C841-8429-101633949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11188338" y="1080489"/>
            <a:ext cx="1222915" cy="1331618"/>
          </a:xfrm>
          <a:prstGeom prst="rect">
            <a:avLst/>
          </a:prstGeom>
        </p:spPr>
      </p:pic>
      <p:pic>
        <p:nvPicPr>
          <p:cNvPr id="23" name="Picture 2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0C04EFCB-F36A-1F42-A23A-F88432321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11188338" y="2175424"/>
            <a:ext cx="1222915" cy="1331618"/>
          </a:xfrm>
          <a:prstGeom prst="rect">
            <a:avLst/>
          </a:prstGeom>
        </p:spPr>
      </p:pic>
      <p:pic>
        <p:nvPicPr>
          <p:cNvPr id="24" name="Picture 2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E1615559-56CF-FB44-9F86-15AEA08D3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11188338" y="3336512"/>
            <a:ext cx="1222915" cy="1331618"/>
          </a:xfrm>
          <a:prstGeom prst="rect">
            <a:avLst/>
          </a:prstGeom>
        </p:spPr>
      </p:pic>
      <p:pic>
        <p:nvPicPr>
          <p:cNvPr id="25" name="Picture 2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FBD03AFB-F286-E443-8DB8-AFCB2577BF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11188338" y="4431447"/>
            <a:ext cx="1222915" cy="1331618"/>
          </a:xfrm>
          <a:prstGeom prst="rect">
            <a:avLst/>
          </a:prstGeom>
        </p:spPr>
      </p:pic>
      <p:pic>
        <p:nvPicPr>
          <p:cNvPr id="26" name="Picture 25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B1327034-A266-144C-94A4-B877C7471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11188338" y="5526382"/>
            <a:ext cx="1222915" cy="1331618"/>
          </a:xfrm>
          <a:prstGeom prst="rect">
            <a:avLst/>
          </a:prstGeom>
        </p:spPr>
      </p:pic>
      <p:pic>
        <p:nvPicPr>
          <p:cNvPr id="27" name="Picture 26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9CF7CFB6-7272-4641-9F29-EBECA6BB2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-259207" y="3411352"/>
            <a:ext cx="1222915" cy="1331618"/>
          </a:xfrm>
          <a:prstGeom prst="rect">
            <a:avLst/>
          </a:prstGeom>
        </p:spPr>
      </p:pic>
      <p:pic>
        <p:nvPicPr>
          <p:cNvPr id="28" name="Picture 27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68BC338A-4B54-1743-A8E6-CE79D87F6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-259207" y="4506287"/>
            <a:ext cx="1222915" cy="1331618"/>
          </a:xfrm>
          <a:prstGeom prst="rect">
            <a:avLst/>
          </a:prstGeom>
        </p:spPr>
      </p:pic>
      <p:pic>
        <p:nvPicPr>
          <p:cNvPr id="29" name="Picture 2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681C754E-19C3-E543-B42B-9517FEB1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-259207" y="5601222"/>
            <a:ext cx="1222915" cy="1331618"/>
          </a:xfrm>
          <a:prstGeom prst="rect">
            <a:avLst/>
          </a:prstGeom>
        </p:spPr>
      </p:pic>
      <p:pic>
        <p:nvPicPr>
          <p:cNvPr id="30" name="Picture 29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129A12D5-9179-0B40-A264-B0A44282B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-259208" y="-173569"/>
            <a:ext cx="1222915" cy="1331618"/>
          </a:xfrm>
          <a:prstGeom prst="rect">
            <a:avLst/>
          </a:prstGeom>
        </p:spPr>
      </p:pic>
      <p:pic>
        <p:nvPicPr>
          <p:cNvPr id="31" name="Picture 30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94EC54E2-391F-9E47-9F47-601C5C8C53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-259209" y="1020095"/>
            <a:ext cx="1222915" cy="1331618"/>
          </a:xfrm>
          <a:prstGeom prst="rect">
            <a:avLst/>
          </a:prstGeom>
        </p:spPr>
      </p:pic>
      <p:pic>
        <p:nvPicPr>
          <p:cNvPr id="32" name="Picture 31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62AA67B-42A5-0741-B3D3-7FA582274C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3" t="7200" r="52775" b="66667"/>
          <a:stretch/>
        </p:blipFill>
        <p:spPr>
          <a:xfrm>
            <a:off x="-259209" y="2236008"/>
            <a:ext cx="1222915" cy="13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55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848794E-F325-7244-BCC5-99955CEEBDE0}"/>
              </a:ext>
            </a:extLst>
          </p:cNvPr>
          <p:cNvSpPr txBox="1"/>
          <p:nvPr/>
        </p:nvSpPr>
        <p:spPr>
          <a:xfrm>
            <a:off x="3732465" y="416698"/>
            <a:ext cx="5055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902030302020204" pitchFamily="66" charset="0"/>
              </a:rPr>
              <a:t>First smart pharmacy in Tabuk in King Fahad hospital</a:t>
            </a:r>
          </a:p>
        </p:txBody>
      </p:sp>
      <p:pic>
        <p:nvPicPr>
          <p:cNvPr id="3" name="Picture 2" descr="A close-up of a syringe&#10;&#10;Description automatically generated with low confidence">
            <a:extLst>
              <a:ext uri="{FF2B5EF4-FFF2-40B4-BE49-F238E27FC236}">
                <a16:creationId xmlns:a16="http://schemas.microsoft.com/office/drawing/2014/main" id="{2995A2AC-48E3-A64A-B181-F2466113F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82" y="2387422"/>
            <a:ext cx="5220079" cy="3475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hart, sunburst chart&#10;&#10;Description automatically generated">
            <a:extLst>
              <a:ext uri="{FF2B5EF4-FFF2-40B4-BE49-F238E27FC236}">
                <a16:creationId xmlns:a16="http://schemas.microsoft.com/office/drawing/2014/main" id="{36162C7A-5451-924C-AD82-7585B9146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0"/>
            <a:ext cx="1032356" cy="108523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AB0B673-76F1-DD48-8234-D9BAF885B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29" y="-154701"/>
            <a:ext cx="2705551" cy="1575538"/>
          </a:xfrm>
          <a:prstGeom prst="rect">
            <a:avLst/>
          </a:prstGeom>
        </p:spPr>
      </p:pic>
      <p:pic>
        <p:nvPicPr>
          <p:cNvPr id="13" name="Picture 12" descr="A picture containing text, indoor, worktable&#10;&#10;Description automatically generated">
            <a:extLst>
              <a:ext uri="{FF2B5EF4-FFF2-40B4-BE49-F238E27FC236}">
                <a16:creationId xmlns:a16="http://schemas.microsoft.com/office/drawing/2014/main" id="{EC57E0B5-0536-6941-8750-FF3FB6C4B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944" y="1533379"/>
            <a:ext cx="5055156" cy="3475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Chart, sunburst chart&#10;&#10;Description automatically generated">
            <a:extLst>
              <a:ext uri="{FF2B5EF4-FFF2-40B4-BE49-F238E27FC236}">
                <a16:creationId xmlns:a16="http://schemas.microsoft.com/office/drawing/2014/main" id="{E82BD5A2-3741-E74A-BDFD-D387776FDA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990763"/>
            <a:ext cx="1032356" cy="1085232"/>
          </a:xfrm>
          <a:prstGeom prst="rect">
            <a:avLst/>
          </a:prstGeom>
        </p:spPr>
      </p:pic>
      <p:pic>
        <p:nvPicPr>
          <p:cNvPr id="23" name="Picture 22" descr="Chart, sunburst chart&#10;&#10;Description automatically generated">
            <a:extLst>
              <a:ext uri="{FF2B5EF4-FFF2-40B4-BE49-F238E27FC236}">
                <a16:creationId xmlns:a16="http://schemas.microsoft.com/office/drawing/2014/main" id="{3AAE9077-E73C-FF47-A48C-67E99D8AD3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1981526"/>
            <a:ext cx="1032356" cy="1085232"/>
          </a:xfrm>
          <a:prstGeom prst="rect">
            <a:avLst/>
          </a:prstGeom>
        </p:spPr>
      </p:pic>
      <p:pic>
        <p:nvPicPr>
          <p:cNvPr id="24" name="Picture 23" descr="Chart, sunburst chart&#10;&#10;Description automatically generated">
            <a:extLst>
              <a:ext uri="{FF2B5EF4-FFF2-40B4-BE49-F238E27FC236}">
                <a16:creationId xmlns:a16="http://schemas.microsoft.com/office/drawing/2014/main" id="{B92661AF-40DE-6E41-8DC5-CAC69BF84B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2972289"/>
            <a:ext cx="1032356" cy="1085232"/>
          </a:xfrm>
          <a:prstGeom prst="rect">
            <a:avLst/>
          </a:prstGeom>
        </p:spPr>
      </p:pic>
      <p:pic>
        <p:nvPicPr>
          <p:cNvPr id="25" name="Picture 24" descr="Chart, sunburst chart&#10;&#10;Description automatically generated">
            <a:extLst>
              <a:ext uri="{FF2B5EF4-FFF2-40B4-BE49-F238E27FC236}">
                <a16:creationId xmlns:a16="http://schemas.microsoft.com/office/drawing/2014/main" id="{F32994C3-3AF9-4341-892C-B9B53E4AFA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963052"/>
            <a:ext cx="1032356" cy="1085232"/>
          </a:xfrm>
          <a:prstGeom prst="rect">
            <a:avLst/>
          </a:prstGeom>
        </p:spPr>
      </p:pic>
      <p:pic>
        <p:nvPicPr>
          <p:cNvPr id="26" name="Picture 25" descr="Chart, sunburst chart&#10;&#10;Description automatically generated">
            <a:extLst>
              <a:ext uri="{FF2B5EF4-FFF2-40B4-BE49-F238E27FC236}">
                <a16:creationId xmlns:a16="http://schemas.microsoft.com/office/drawing/2014/main" id="{BE3EC56F-B386-4847-A0D8-47DED2BC6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4953815"/>
            <a:ext cx="1032356" cy="1085232"/>
          </a:xfrm>
          <a:prstGeom prst="rect">
            <a:avLst/>
          </a:prstGeom>
        </p:spPr>
      </p:pic>
      <p:pic>
        <p:nvPicPr>
          <p:cNvPr id="27" name="Picture 26" descr="Chart, sunburst chart&#10;&#10;Description automatically generated">
            <a:extLst>
              <a:ext uri="{FF2B5EF4-FFF2-40B4-BE49-F238E27FC236}">
                <a16:creationId xmlns:a16="http://schemas.microsoft.com/office/drawing/2014/main" id="{7E3E7983-909F-BA41-9BF5-4984D22C54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909" y="5772768"/>
            <a:ext cx="1032356" cy="1085232"/>
          </a:xfrm>
          <a:prstGeom prst="rect">
            <a:avLst/>
          </a:prstGeom>
        </p:spPr>
      </p:pic>
      <p:pic>
        <p:nvPicPr>
          <p:cNvPr id="28" name="Picture 27" descr="Chart, sunburst chart&#10;&#10;Description automatically generated">
            <a:extLst>
              <a:ext uri="{FF2B5EF4-FFF2-40B4-BE49-F238E27FC236}">
                <a16:creationId xmlns:a16="http://schemas.microsoft.com/office/drawing/2014/main" id="{AB9A0CCB-5C64-B244-BD4F-084B2F9E5E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170285" y="0"/>
            <a:ext cx="1032356" cy="1085232"/>
          </a:xfrm>
          <a:prstGeom prst="rect">
            <a:avLst/>
          </a:prstGeom>
        </p:spPr>
      </p:pic>
      <p:pic>
        <p:nvPicPr>
          <p:cNvPr id="29" name="Picture 28" descr="Chart, sunburst chart&#10;&#10;Description automatically generated">
            <a:extLst>
              <a:ext uri="{FF2B5EF4-FFF2-40B4-BE49-F238E27FC236}">
                <a16:creationId xmlns:a16="http://schemas.microsoft.com/office/drawing/2014/main" id="{4EE8DDD2-053C-6845-BFA3-493EA3706B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170285" y="990763"/>
            <a:ext cx="1032356" cy="1085232"/>
          </a:xfrm>
          <a:prstGeom prst="rect">
            <a:avLst/>
          </a:prstGeom>
        </p:spPr>
      </p:pic>
      <p:pic>
        <p:nvPicPr>
          <p:cNvPr id="30" name="Picture 29" descr="Chart, sunburst chart&#10;&#10;Description automatically generated">
            <a:extLst>
              <a:ext uri="{FF2B5EF4-FFF2-40B4-BE49-F238E27FC236}">
                <a16:creationId xmlns:a16="http://schemas.microsoft.com/office/drawing/2014/main" id="{1FEC55FF-F56F-4F45-A66A-13F794A162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170285" y="1981526"/>
            <a:ext cx="1032356" cy="1085232"/>
          </a:xfrm>
          <a:prstGeom prst="rect">
            <a:avLst/>
          </a:prstGeom>
        </p:spPr>
      </p:pic>
      <p:pic>
        <p:nvPicPr>
          <p:cNvPr id="31" name="Picture 30" descr="Chart, sunburst chart&#10;&#10;Description automatically generated">
            <a:extLst>
              <a:ext uri="{FF2B5EF4-FFF2-40B4-BE49-F238E27FC236}">
                <a16:creationId xmlns:a16="http://schemas.microsoft.com/office/drawing/2014/main" id="{EC53A110-2703-1D4A-96EA-8A901B2765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170285" y="2972289"/>
            <a:ext cx="1032356" cy="1085232"/>
          </a:xfrm>
          <a:prstGeom prst="rect">
            <a:avLst/>
          </a:prstGeom>
        </p:spPr>
      </p:pic>
      <p:pic>
        <p:nvPicPr>
          <p:cNvPr id="32" name="Picture 31" descr="Chart, sunburst chart&#10;&#10;Description automatically generated">
            <a:extLst>
              <a:ext uri="{FF2B5EF4-FFF2-40B4-BE49-F238E27FC236}">
                <a16:creationId xmlns:a16="http://schemas.microsoft.com/office/drawing/2014/main" id="{CFB408C1-ADEF-E240-9873-44EBFFC094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170285" y="3963052"/>
            <a:ext cx="1032356" cy="1085232"/>
          </a:xfrm>
          <a:prstGeom prst="rect">
            <a:avLst/>
          </a:prstGeom>
        </p:spPr>
      </p:pic>
      <p:pic>
        <p:nvPicPr>
          <p:cNvPr id="33" name="Picture 32" descr="Chart, sunburst chart&#10;&#10;Description automatically generated">
            <a:extLst>
              <a:ext uri="{FF2B5EF4-FFF2-40B4-BE49-F238E27FC236}">
                <a16:creationId xmlns:a16="http://schemas.microsoft.com/office/drawing/2014/main" id="{1756EE56-CC9F-1541-A5D3-35474FAEDB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170285" y="4953815"/>
            <a:ext cx="1032356" cy="1085232"/>
          </a:xfrm>
          <a:prstGeom prst="rect">
            <a:avLst/>
          </a:prstGeom>
        </p:spPr>
      </p:pic>
      <p:pic>
        <p:nvPicPr>
          <p:cNvPr id="34" name="Picture 33" descr="Chart, sunburst chart&#10;&#10;Description automatically generated">
            <a:extLst>
              <a:ext uri="{FF2B5EF4-FFF2-40B4-BE49-F238E27FC236}">
                <a16:creationId xmlns:a16="http://schemas.microsoft.com/office/drawing/2014/main" id="{9D856C48-6EF3-3345-AB65-D8EE862234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193194" y="5772768"/>
            <a:ext cx="1032356" cy="1085232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7A51ECD-660E-8A44-9F69-B8B82BD24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867" y="5496431"/>
            <a:ext cx="2705551" cy="15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Listen and discuss: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4045829" y="291800"/>
            <a:ext cx="5598941" cy="1113366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4308796" y="443711"/>
            <a:ext cx="507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Complete the question by using one minute strategy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22" name="صورة 1">
            <a:extLst>
              <a:ext uri="{FF2B5EF4-FFF2-40B4-BE49-F238E27FC236}">
                <a16:creationId xmlns:a16="http://schemas.microsoft.com/office/drawing/2014/main" id="{06471219-FB69-6F48-B7F1-38C56582BC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EDD4"/>
              </a:clrFrom>
              <a:clrTo>
                <a:srgbClr val="F5EDD4">
                  <a:alpha val="0"/>
                </a:srgbClr>
              </a:clrTo>
            </a:clrChange>
          </a:blip>
          <a:srcRect r="57531"/>
          <a:stretch/>
        </p:blipFill>
        <p:spPr>
          <a:xfrm>
            <a:off x="448965" y="1643401"/>
            <a:ext cx="5892478" cy="403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2D6B9-E263-7443-BF66-9BF6A13C69ED}"/>
              </a:ext>
            </a:extLst>
          </p:cNvPr>
          <p:cNvSpPr txBox="1"/>
          <p:nvPr/>
        </p:nvSpPr>
        <p:spPr>
          <a:xfrm>
            <a:off x="1444486" y="3193774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>
                <a:latin typeface="Comic Sans MS" panose="030F0902030302020204" pitchFamily="66" charset="0"/>
              </a:rPr>
              <a:t>resturant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D11FDD-1CC6-5C41-97F0-8B16BBBE43FE}"/>
              </a:ext>
            </a:extLst>
          </p:cNvPr>
          <p:cNvSpPr txBox="1"/>
          <p:nvPr/>
        </p:nvSpPr>
        <p:spPr>
          <a:xfrm>
            <a:off x="1444485" y="3781580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T</a:t>
            </a:r>
            <a:r>
              <a:rPr lang="en-SA" b="1" dirty="0">
                <a:latin typeface="Comic Sans MS" panose="030F0902030302020204" pitchFamily="66" charset="0"/>
              </a:rPr>
              <a:t>he park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677F15-F1F1-FC49-9D88-5F3797466838}"/>
              </a:ext>
            </a:extLst>
          </p:cNvPr>
          <p:cNvSpPr txBox="1"/>
          <p:nvPr/>
        </p:nvSpPr>
        <p:spPr>
          <a:xfrm>
            <a:off x="1470335" y="4224414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T</a:t>
            </a:r>
            <a:r>
              <a:rPr lang="en-SA" b="1" dirty="0">
                <a:latin typeface="Comic Sans MS" panose="030F0902030302020204" pitchFamily="66" charset="0"/>
              </a:rPr>
              <a:t>he mall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BAAD9D-0BC9-B94A-BECA-4043DDD83044}"/>
              </a:ext>
            </a:extLst>
          </p:cNvPr>
          <p:cNvSpPr txBox="1"/>
          <p:nvPr/>
        </p:nvSpPr>
        <p:spPr>
          <a:xfrm>
            <a:off x="1298714" y="4786131"/>
            <a:ext cx="145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The health club</a:t>
            </a:r>
            <a:endParaRPr lang="en-SA" b="1" dirty="0">
              <a:latin typeface="Comic Sans MS" panose="030F09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7DA76F-8A89-DF4C-B364-A954AFE38EB8}"/>
              </a:ext>
            </a:extLst>
          </p:cNvPr>
          <p:cNvSpPr txBox="1"/>
          <p:nvPr/>
        </p:nvSpPr>
        <p:spPr>
          <a:xfrm>
            <a:off x="1113367" y="5310663"/>
            <a:ext cx="197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T</a:t>
            </a:r>
            <a:r>
              <a:rPr lang="en-SA" b="1" dirty="0">
                <a:latin typeface="Comic Sans MS" panose="030F0902030302020204" pitchFamily="66" charset="0"/>
              </a:rPr>
              <a:t>he bookstore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33523-A3FD-8D42-93BD-779DDDD92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194" y="368361"/>
            <a:ext cx="1180180" cy="981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7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Task: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5057471" y="2315634"/>
            <a:ext cx="5598941" cy="1113366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5320438" y="2641484"/>
            <a:ext cx="507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Draw your neighborhood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311E3-D283-2A4A-9753-966CFC4B0A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432" y="1276918"/>
            <a:ext cx="5073006" cy="319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Homework: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671001" y="2461408"/>
            <a:ext cx="5598941" cy="1113366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933968" y="2694925"/>
            <a:ext cx="507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Exercise A Page 115</a:t>
            </a:r>
            <a:endParaRPr lang="en-SA" sz="3600" b="1" dirty="0">
              <a:latin typeface="Comic Sans MS" panose="030F0902030302020204" pitchFamily="66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F34B9E6-8521-5948-909B-B868FBE18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697" y="1257877"/>
            <a:ext cx="2662154" cy="3474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5" y="948592"/>
            <a:ext cx="4598504" cy="459850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EA8F708-6E80-CD4F-ACC8-2D02A1819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663" y="818250"/>
            <a:ext cx="5320938" cy="44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7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8747BD-D131-7847-8422-E1EA65233CDB}"/>
              </a:ext>
            </a:extLst>
          </p:cNvPr>
          <p:cNvSpPr txBox="1"/>
          <p:nvPr/>
        </p:nvSpPr>
        <p:spPr>
          <a:xfrm>
            <a:off x="0" y="1240346"/>
            <a:ext cx="10318142" cy="5262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1- avoid gathering.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2- we must wear mask.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3- social distancing is not a choice , it is a must.</a:t>
            </a: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4- Wash hands.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5- If you want to answer or ask, please, raise your hand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E535091-CB5F-F84D-BAC5-F8C9D3FF58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78" y="710334"/>
            <a:ext cx="1313250" cy="1499905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6961B46E-5B2D-9F4E-AF87-C3E41ED12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23623" r="23722" b="22428"/>
          <a:stretch/>
        </p:blipFill>
        <p:spPr>
          <a:xfrm>
            <a:off x="7094848" y="2420533"/>
            <a:ext cx="1039680" cy="1049908"/>
          </a:xfrm>
          <a:prstGeom prst="rect">
            <a:avLst/>
          </a:prstGeom>
        </p:spPr>
      </p:pic>
      <p:pic>
        <p:nvPicPr>
          <p:cNvPr id="11" name="Picture 10" descr="A picture containing toy, vector graphics, clipart&#10;&#10;Description automatically generated">
            <a:extLst>
              <a:ext uri="{FF2B5EF4-FFF2-40B4-BE49-F238E27FC236}">
                <a16:creationId xmlns:a16="http://schemas.microsoft.com/office/drawing/2014/main" id="{84B5687C-0648-374D-9C9A-42E1F3E392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41" y="3497887"/>
            <a:ext cx="1487415" cy="119197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10F14C-85DF-054A-A6FF-46B8449C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03" y="4769414"/>
            <a:ext cx="1642893" cy="924127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C1AC799-953B-AC43-9613-FAC2D5A46A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831" y="5363344"/>
            <a:ext cx="1113367" cy="1179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Rules of the classroom:-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Check homework:-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C019A5-3F92-7E4D-8CFE-1E8B91DBA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08" y="1635486"/>
            <a:ext cx="4047700" cy="40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Revision:-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89022F2F-DA40-8C4F-83A9-94EA0786B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4" t="26077" r="5620" b="31533"/>
          <a:stretch/>
        </p:blipFill>
        <p:spPr>
          <a:xfrm rot="7151993">
            <a:off x="2417848" y="3640976"/>
            <a:ext cx="4471025" cy="143422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00020F-6FA8-E946-BD2A-A27FA753DCF7}"/>
              </a:ext>
            </a:extLst>
          </p:cNvPr>
          <p:cNvSpPr/>
          <p:nvPr/>
        </p:nvSpPr>
        <p:spPr>
          <a:xfrm>
            <a:off x="3137503" y="1049538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92FED-6270-384E-A67B-E8F06483467A}"/>
              </a:ext>
            </a:extLst>
          </p:cNvPr>
          <p:cNvSpPr txBox="1"/>
          <p:nvPr/>
        </p:nvSpPr>
        <p:spPr>
          <a:xfrm>
            <a:off x="2936765" y="1105386"/>
            <a:ext cx="574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902030302020204" pitchFamily="66" charset="0"/>
              </a:rPr>
              <a:t>Wheel spinning</a:t>
            </a:r>
            <a:endParaRPr lang="en-SA" sz="32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G">
            <a:extLst>
              <a:ext uri="{FF2B5EF4-FFF2-40B4-BE49-F238E27FC236}">
                <a16:creationId xmlns:a16="http://schemas.microsoft.com/office/drawing/2014/main" id="{A1628A53-D048-4C67-98FF-42C0D017C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" y="-2198"/>
            <a:ext cx="12192000" cy="6858000"/>
          </a:xfrm>
          <a:prstGeom prst="rect">
            <a:avLst/>
          </a:prstGeom>
        </p:spPr>
      </p:pic>
      <p:grpSp>
        <p:nvGrpSpPr>
          <p:cNvPr id="38" name="Tekhnologic Logo">
            <a:extLst>
              <a:ext uri="{FF2B5EF4-FFF2-40B4-BE49-F238E27FC236}">
                <a16:creationId xmlns:a16="http://schemas.microsoft.com/office/drawing/2014/main" id="{806075A3-7BA2-4139-B9CD-4AF0E203A076}"/>
              </a:ext>
            </a:extLst>
          </p:cNvPr>
          <p:cNvGrpSpPr/>
          <p:nvPr/>
        </p:nvGrpSpPr>
        <p:grpSpPr>
          <a:xfrm>
            <a:off x="5685616" y="6659062"/>
            <a:ext cx="820768" cy="180000"/>
            <a:chOff x="5464435" y="6630924"/>
            <a:chExt cx="820768" cy="180000"/>
          </a:xfrm>
        </p:grpSpPr>
        <p:pic>
          <p:nvPicPr>
            <p:cNvPr id="39" name="Image">
              <a:extLst>
                <a:ext uri="{FF2B5EF4-FFF2-40B4-BE49-F238E27FC236}">
                  <a16:creationId xmlns:a16="http://schemas.microsoft.com/office/drawing/2014/main" id="{8B2F0E88-C83A-4438-BE65-42C0EF991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40" name="Text">
              <a:extLst>
                <a:ext uri="{FF2B5EF4-FFF2-40B4-BE49-F238E27FC236}">
                  <a16:creationId xmlns:a16="http://schemas.microsoft.com/office/drawing/2014/main" id="{CA9B14D5-58F2-4226-8B23-11F0DAA85F30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b="1" cap="none" spc="0" dirty="0">
                  <a:ln w="0"/>
                  <a:solidFill>
                    <a:srgbClr val="3059A2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1" name="Spinner BG">
            <a:extLst>
              <a:ext uri="{FF2B5EF4-FFF2-40B4-BE49-F238E27FC236}">
                <a16:creationId xmlns:a16="http://schemas.microsoft.com/office/drawing/2014/main" id="{7AC23488-3451-4FD8-B155-5B9000FE45DD}"/>
              </a:ext>
            </a:extLst>
          </p:cNvPr>
          <p:cNvSpPr/>
          <p:nvPr/>
        </p:nvSpPr>
        <p:spPr>
          <a:xfrm>
            <a:off x="2856000" y="194312"/>
            <a:ext cx="6480000" cy="64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Spinning Wheel 5">
            <a:extLst>
              <a:ext uri="{FF2B5EF4-FFF2-40B4-BE49-F238E27FC236}">
                <a16:creationId xmlns:a16="http://schemas.microsoft.com/office/drawing/2014/main" id="{446DA883-8172-41A5-81BB-C2CA2C65DE0F}"/>
              </a:ext>
            </a:extLst>
          </p:cNvPr>
          <p:cNvGrpSpPr/>
          <p:nvPr/>
        </p:nvGrpSpPr>
        <p:grpSpPr>
          <a:xfrm>
            <a:off x="2667832" y="72756"/>
            <a:ext cx="6412567" cy="6571108"/>
            <a:chOff x="2672231" y="71213"/>
            <a:chExt cx="6412567" cy="6571108"/>
          </a:xfrm>
        </p:grpSpPr>
        <p:sp>
          <p:nvSpPr>
            <p:cNvPr id="21" name="Segment 5">
              <a:extLst>
                <a:ext uri="{FF2B5EF4-FFF2-40B4-BE49-F238E27FC236}">
                  <a16:creationId xmlns:a16="http://schemas.microsoft.com/office/drawing/2014/main" id="{977BE0F8-E188-4C24-9279-4D7F4C675EA5}"/>
                </a:ext>
              </a:extLst>
            </p:cNvPr>
            <p:cNvSpPr/>
            <p:nvPr/>
          </p:nvSpPr>
          <p:spPr>
            <a:xfrm rot="1080000">
              <a:off x="3575343" y="71213"/>
              <a:ext cx="2811223" cy="2884495"/>
            </a:xfrm>
            <a:custGeom>
              <a:avLst/>
              <a:gdLst>
                <a:gd name="connsiteX0" fmla="*/ 2112427 w 2811223"/>
                <a:gd name="connsiteY0" fmla="*/ 9233 h 2884495"/>
                <a:gd name="connsiteX1" fmla="*/ 2143494 w 2811223"/>
                <a:gd name="connsiteY1" fmla="*/ 0 h 2884495"/>
                <a:gd name="connsiteX2" fmla="*/ 2811223 w 2811223"/>
                <a:gd name="connsiteY2" fmla="*/ 2055059 h 2884495"/>
                <a:gd name="connsiteX3" fmla="*/ 2779903 w 2811223"/>
                <a:gd name="connsiteY3" fmla="*/ 2063515 h 2884495"/>
                <a:gd name="connsiteX4" fmla="*/ 2161077 w 2811223"/>
                <a:gd name="connsiteY4" fmla="*/ 2842552 h 2884495"/>
                <a:gd name="connsiteX5" fmla="*/ 2159537 w 2811223"/>
                <a:gd name="connsiteY5" fmla="*/ 2884495 h 2884495"/>
                <a:gd name="connsiteX6" fmla="*/ 0 w 2811223"/>
                <a:gd name="connsiteY6" fmla="*/ 2884495 h 2884495"/>
                <a:gd name="connsiteX7" fmla="*/ 8319 w 2811223"/>
                <a:gd name="connsiteY7" fmla="*/ 2657987 h 2884495"/>
                <a:gd name="connsiteX8" fmla="*/ 2112427 w 2811223"/>
                <a:gd name="connsiteY8" fmla="*/ 9233 h 288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1223" h="2884495">
                  <a:moveTo>
                    <a:pt x="2112427" y="9233"/>
                  </a:moveTo>
                  <a:lnTo>
                    <a:pt x="2143494" y="0"/>
                  </a:lnTo>
                  <a:lnTo>
                    <a:pt x="2811223" y="2055059"/>
                  </a:lnTo>
                  <a:lnTo>
                    <a:pt x="2779903" y="2063515"/>
                  </a:lnTo>
                  <a:cubicBezTo>
                    <a:pt x="2425357" y="2178714"/>
                    <a:pt x="2191198" y="2493117"/>
                    <a:pt x="2161077" y="2842552"/>
                  </a:cubicBezTo>
                  <a:lnTo>
                    <a:pt x="2159537" y="2884495"/>
                  </a:lnTo>
                  <a:lnTo>
                    <a:pt x="0" y="2884495"/>
                  </a:lnTo>
                  <a:lnTo>
                    <a:pt x="8319" y="2657987"/>
                  </a:lnTo>
                  <a:cubicBezTo>
                    <a:pt x="110746" y="1469907"/>
                    <a:pt x="906924" y="400925"/>
                    <a:pt x="2112427" y="9233"/>
                  </a:cubicBez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Segment 4">
              <a:extLst>
                <a:ext uri="{FF2B5EF4-FFF2-40B4-BE49-F238E27FC236}">
                  <a16:creationId xmlns:a16="http://schemas.microsoft.com/office/drawing/2014/main" id="{00674F1A-03DC-424B-B2BB-3794FF19929E}"/>
                </a:ext>
              </a:extLst>
            </p:cNvPr>
            <p:cNvSpPr/>
            <p:nvPr/>
          </p:nvSpPr>
          <p:spPr>
            <a:xfrm rot="1080000">
              <a:off x="2672231" y="2812248"/>
              <a:ext cx="2788503" cy="2940534"/>
            </a:xfrm>
            <a:custGeom>
              <a:avLst/>
              <a:gdLst>
                <a:gd name="connsiteX0" fmla="*/ 2537 w 2788503"/>
                <a:gd name="connsiteY0" fmla="*/ 0 h 2940534"/>
                <a:gd name="connsiteX1" fmla="*/ 2162074 w 2788503"/>
                <a:gd name="connsiteY1" fmla="*/ 0 h 2940534"/>
                <a:gd name="connsiteX2" fmla="*/ 2160516 w 2788503"/>
                <a:gd name="connsiteY2" fmla="*/ 42450 h 2940534"/>
                <a:gd name="connsiteX3" fmla="*/ 2204737 w 2788503"/>
                <a:gd name="connsiteY3" fmla="*/ 309486 h 2940534"/>
                <a:gd name="connsiteX4" fmla="*/ 2652096 w 2788503"/>
                <a:gd name="connsiteY4" fmla="*/ 833277 h 2940534"/>
                <a:gd name="connsiteX5" fmla="*/ 2788503 w 2788503"/>
                <a:gd name="connsiteY5" fmla="*/ 887078 h 2940534"/>
                <a:gd name="connsiteX6" fmla="*/ 2121295 w 2788503"/>
                <a:gd name="connsiteY6" fmla="*/ 2940534 h 2940534"/>
                <a:gd name="connsiteX7" fmla="*/ 1939105 w 2788503"/>
                <a:gd name="connsiteY7" fmla="*/ 2878555 h 2940534"/>
                <a:gd name="connsiteX8" fmla="*/ 150346 w 2788503"/>
                <a:gd name="connsiteY8" fmla="*/ 976998 h 2940534"/>
                <a:gd name="connsiteX9" fmla="*/ 0 w 2788503"/>
                <a:gd name="connsiteY9" fmla="*/ 69071 h 2940534"/>
                <a:gd name="connsiteX10" fmla="*/ 2537 w 2788503"/>
                <a:gd name="connsiteY10" fmla="*/ 0 h 294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8503" h="2940534">
                  <a:moveTo>
                    <a:pt x="2537" y="0"/>
                  </a:moveTo>
                  <a:lnTo>
                    <a:pt x="2162074" y="0"/>
                  </a:lnTo>
                  <a:lnTo>
                    <a:pt x="2160516" y="42450"/>
                  </a:lnTo>
                  <a:cubicBezTo>
                    <a:pt x="2161632" y="130982"/>
                    <a:pt x="2175937" y="220850"/>
                    <a:pt x="2204737" y="309486"/>
                  </a:cubicBezTo>
                  <a:cubicBezTo>
                    <a:pt x="2281536" y="545850"/>
                    <a:pt x="2446871" y="728709"/>
                    <a:pt x="2652096" y="833277"/>
                  </a:cubicBezTo>
                  <a:lnTo>
                    <a:pt x="2788503" y="887078"/>
                  </a:lnTo>
                  <a:lnTo>
                    <a:pt x="2121295" y="2940534"/>
                  </a:lnTo>
                  <a:lnTo>
                    <a:pt x="1939105" y="2878555"/>
                  </a:lnTo>
                  <a:cubicBezTo>
                    <a:pt x="1118854" y="2554938"/>
                    <a:pt x="444104" y="1881092"/>
                    <a:pt x="150346" y="976998"/>
                  </a:cubicBezTo>
                  <a:cubicBezTo>
                    <a:pt x="52427" y="675634"/>
                    <a:pt x="3793" y="370084"/>
                    <a:pt x="0" y="69071"/>
                  </a:cubicBezTo>
                  <a:lnTo>
                    <a:pt x="2537" y="0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egment 3">
              <a:extLst>
                <a:ext uri="{FF2B5EF4-FFF2-40B4-BE49-F238E27FC236}">
                  <a16:creationId xmlns:a16="http://schemas.microsoft.com/office/drawing/2014/main" id="{9D265CF6-F8BB-4CEF-A972-18B8B6F856DA}"/>
                </a:ext>
              </a:extLst>
            </p:cNvPr>
            <p:cNvSpPr/>
            <p:nvPr/>
          </p:nvSpPr>
          <p:spPr>
            <a:xfrm rot="1080000">
              <a:off x="4570919" y="4087572"/>
              <a:ext cx="3423812" cy="2554749"/>
            </a:xfrm>
            <a:custGeom>
              <a:avLst/>
              <a:gdLst>
                <a:gd name="connsiteX0" fmla="*/ 1675838 w 3423812"/>
                <a:gd name="connsiteY0" fmla="*/ 0 h 2554749"/>
                <a:gd name="connsiteX1" fmla="*/ 3423812 w 3423812"/>
                <a:gd name="connsiteY1" fmla="*/ 1269977 h 2554749"/>
                <a:gd name="connsiteX2" fmla="*/ 3347284 w 3423812"/>
                <a:gd name="connsiteY2" fmla="*/ 1378414 h 2554749"/>
                <a:gd name="connsiteX3" fmla="*/ 1881577 w 3423812"/>
                <a:gd name="connsiteY3" fmla="*/ 2404145 h 2554749"/>
                <a:gd name="connsiteX4" fmla="*/ 92885 w 3423812"/>
                <a:gd name="connsiteY4" fmla="*/ 2435832 h 2554749"/>
                <a:gd name="connsiteX5" fmla="*/ 0 w 3423812"/>
                <a:gd name="connsiteY5" fmla="*/ 2404234 h 2554749"/>
                <a:gd name="connsiteX6" fmla="*/ 667155 w 3423812"/>
                <a:gd name="connsiteY6" fmla="*/ 350942 h 2554749"/>
                <a:gd name="connsiteX7" fmla="*/ 688032 w 3423812"/>
                <a:gd name="connsiteY7" fmla="*/ 359177 h 2554749"/>
                <a:gd name="connsiteX8" fmla="*/ 1214100 w 3423812"/>
                <a:gd name="connsiteY8" fmla="*/ 349863 h 2554749"/>
                <a:gd name="connsiteX9" fmla="*/ 1645172 w 3423812"/>
                <a:gd name="connsiteY9" fmla="*/ 48183 h 2554749"/>
                <a:gd name="connsiteX10" fmla="*/ 1675838 w 3423812"/>
                <a:gd name="connsiteY10" fmla="*/ 0 h 25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3812" h="2554749">
                  <a:moveTo>
                    <a:pt x="1675838" y="0"/>
                  </a:moveTo>
                  <a:lnTo>
                    <a:pt x="3423812" y="1269977"/>
                  </a:lnTo>
                  <a:lnTo>
                    <a:pt x="3347284" y="1378414"/>
                  </a:lnTo>
                  <a:cubicBezTo>
                    <a:pt x="2984748" y="1843131"/>
                    <a:pt x="2484328" y="2208299"/>
                    <a:pt x="1881577" y="2404145"/>
                  </a:cubicBezTo>
                  <a:cubicBezTo>
                    <a:pt x="1278826" y="2599991"/>
                    <a:pt x="659336" y="2598703"/>
                    <a:pt x="92885" y="2435832"/>
                  </a:cubicBezTo>
                  <a:lnTo>
                    <a:pt x="0" y="2404234"/>
                  </a:lnTo>
                  <a:lnTo>
                    <a:pt x="667155" y="350942"/>
                  </a:lnTo>
                  <a:lnTo>
                    <a:pt x="688032" y="359177"/>
                  </a:lnTo>
                  <a:cubicBezTo>
                    <a:pt x="854630" y="407082"/>
                    <a:pt x="1036827" y="407462"/>
                    <a:pt x="1214100" y="349863"/>
                  </a:cubicBezTo>
                  <a:cubicBezTo>
                    <a:pt x="1391373" y="292263"/>
                    <a:pt x="1538549" y="184863"/>
                    <a:pt x="1645172" y="48183"/>
                  </a:cubicBezTo>
                  <a:lnTo>
                    <a:pt x="1675838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egment 2">
              <a:extLst>
                <a:ext uri="{FF2B5EF4-FFF2-40B4-BE49-F238E27FC236}">
                  <a16:creationId xmlns:a16="http://schemas.microsoft.com/office/drawing/2014/main" id="{E94C231C-5B5A-427B-B176-C034B8961075}"/>
                </a:ext>
              </a:extLst>
            </p:cNvPr>
            <p:cNvSpPr/>
            <p:nvPr/>
          </p:nvSpPr>
          <p:spPr>
            <a:xfrm rot="1080000">
              <a:off x="6734216" y="2215253"/>
              <a:ext cx="2334117" cy="3572758"/>
            </a:xfrm>
            <a:custGeom>
              <a:avLst/>
              <a:gdLst>
                <a:gd name="connsiteX0" fmla="*/ 1747103 w 2334117"/>
                <a:gd name="connsiteY0" fmla="*/ 0 h 3572758"/>
                <a:gd name="connsiteX1" fmla="*/ 1771496 w 2334117"/>
                <a:gd name="connsiteY1" fmla="*/ 31107 h 3572758"/>
                <a:gd name="connsiteX2" fmla="*/ 2183530 w 2334117"/>
                <a:gd name="connsiteY2" fmla="*/ 854007 h 3572758"/>
                <a:gd name="connsiteX3" fmla="*/ 1854101 w 2334117"/>
                <a:gd name="connsiteY3" fmla="*/ 3443805 h 3572758"/>
                <a:gd name="connsiteX4" fmla="*/ 1763093 w 2334117"/>
                <a:gd name="connsiteY4" fmla="*/ 3572758 h 3572758"/>
                <a:gd name="connsiteX5" fmla="*/ 14979 w 2334117"/>
                <a:gd name="connsiteY5" fmla="*/ 2302679 h 3572758"/>
                <a:gd name="connsiteX6" fmla="*/ 75094 w 2334117"/>
                <a:gd name="connsiteY6" fmla="*/ 2208225 h 3572758"/>
                <a:gd name="connsiteX7" fmla="*/ 129140 w 2334117"/>
                <a:gd name="connsiteY7" fmla="*/ 1521519 h 3572758"/>
                <a:gd name="connsiteX8" fmla="*/ 7955 w 2334117"/>
                <a:gd name="connsiteY8" fmla="*/ 1279489 h 3572758"/>
                <a:gd name="connsiteX9" fmla="*/ 0 w 2334117"/>
                <a:gd name="connsiteY9" fmla="*/ 1269345 h 3572758"/>
                <a:gd name="connsiteX10" fmla="*/ 1747103 w 2334117"/>
                <a:gd name="connsiteY10" fmla="*/ 0 h 357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4117" h="3572758">
                  <a:moveTo>
                    <a:pt x="1747103" y="0"/>
                  </a:moveTo>
                  <a:lnTo>
                    <a:pt x="1771496" y="31107"/>
                  </a:lnTo>
                  <a:cubicBezTo>
                    <a:pt x="1945359" y="276861"/>
                    <a:pt x="2085611" y="552642"/>
                    <a:pt x="2183530" y="854007"/>
                  </a:cubicBezTo>
                  <a:cubicBezTo>
                    <a:pt x="2477288" y="1758100"/>
                    <a:pt x="2327480" y="2699862"/>
                    <a:pt x="1854101" y="3443805"/>
                  </a:cubicBezTo>
                  <a:lnTo>
                    <a:pt x="1763093" y="3572758"/>
                  </a:lnTo>
                  <a:lnTo>
                    <a:pt x="14979" y="2302679"/>
                  </a:lnTo>
                  <a:lnTo>
                    <a:pt x="75094" y="2208225"/>
                  </a:lnTo>
                  <a:cubicBezTo>
                    <a:pt x="179662" y="2003000"/>
                    <a:pt x="205939" y="1757883"/>
                    <a:pt x="129140" y="1521519"/>
                  </a:cubicBezTo>
                  <a:cubicBezTo>
                    <a:pt x="100340" y="1432882"/>
                    <a:pt x="59090" y="1351770"/>
                    <a:pt x="7955" y="1279489"/>
                  </a:cubicBezTo>
                  <a:lnTo>
                    <a:pt x="0" y="1269345"/>
                  </a:lnTo>
                  <a:lnTo>
                    <a:pt x="1747103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egment 1">
              <a:extLst>
                <a:ext uri="{FF2B5EF4-FFF2-40B4-BE49-F238E27FC236}">
                  <a16:creationId xmlns:a16="http://schemas.microsoft.com/office/drawing/2014/main" id="{F8F7F450-13FA-4CB3-8CE1-CA23344E8C1E}"/>
                </a:ext>
              </a:extLst>
            </p:cNvPr>
            <p:cNvSpPr/>
            <p:nvPr/>
          </p:nvSpPr>
          <p:spPr>
            <a:xfrm rot="1080000">
              <a:off x="5702034" y="697243"/>
              <a:ext cx="3382764" cy="2527713"/>
            </a:xfrm>
            <a:custGeom>
              <a:avLst/>
              <a:gdLst>
                <a:gd name="connsiteX0" fmla="*/ 0 w 3382764"/>
                <a:gd name="connsiteY0" fmla="*/ 140345 h 2527713"/>
                <a:gd name="connsiteX1" fmla="*/ 116477 w 3382764"/>
                <a:gd name="connsiteY1" fmla="*/ 105729 h 2527713"/>
                <a:gd name="connsiteX2" fmla="*/ 3224638 w 3382764"/>
                <a:gd name="connsiteY2" fmla="*/ 1056728 h 2527713"/>
                <a:gd name="connsiteX3" fmla="*/ 3382764 w 3382764"/>
                <a:gd name="connsiteY3" fmla="*/ 1258368 h 2527713"/>
                <a:gd name="connsiteX4" fmla="*/ 1635661 w 3382764"/>
                <a:gd name="connsiteY4" fmla="*/ 2527713 h 2527713"/>
                <a:gd name="connsiteX5" fmla="*/ 1591504 w 3382764"/>
                <a:gd name="connsiteY5" fmla="*/ 2471403 h 2527713"/>
                <a:gd name="connsiteX6" fmla="*/ 721910 w 3382764"/>
                <a:gd name="connsiteY6" fmla="*/ 2180870 h 2527713"/>
                <a:gd name="connsiteX7" fmla="*/ 667757 w 3382764"/>
                <a:gd name="connsiteY7" fmla="*/ 2195491 h 2527713"/>
                <a:gd name="connsiteX8" fmla="*/ 0 w 3382764"/>
                <a:gd name="connsiteY8" fmla="*/ 140345 h 25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764" h="2527713">
                  <a:moveTo>
                    <a:pt x="0" y="140345"/>
                  </a:moveTo>
                  <a:lnTo>
                    <a:pt x="116477" y="105729"/>
                  </a:lnTo>
                  <a:cubicBezTo>
                    <a:pt x="1276168" y="-207142"/>
                    <a:pt x="2475987" y="193296"/>
                    <a:pt x="3224638" y="1056728"/>
                  </a:cubicBezTo>
                  <a:lnTo>
                    <a:pt x="3382764" y="1258368"/>
                  </a:lnTo>
                  <a:lnTo>
                    <a:pt x="1635661" y="2527713"/>
                  </a:lnTo>
                  <a:lnTo>
                    <a:pt x="1591504" y="2471403"/>
                  </a:lnTo>
                  <a:cubicBezTo>
                    <a:pt x="1380890" y="2228492"/>
                    <a:pt x="1048874" y="2110171"/>
                    <a:pt x="721910" y="2180870"/>
                  </a:cubicBezTo>
                  <a:lnTo>
                    <a:pt x="667757" y="2195491"/>
                  </a:lnTo>
                  <a:lnTo>
                    <a:pt x="0" y="140345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egment 5 Text">
              <a:extLst>
                <a:ext uri="{FF2B5EF4-FFF2-40B4-BE49-F238E27FC236}">
                  <a16:creationId xmlns:a16="http://schemas.microsoft.com/office/drawing/2014/main" id="{43FD8F23-0727-4815-A0CC-735EB41A1448}"/>
                </a:ext>
              </a:extLst>
            </p:cNvPr>
            <p:cNvSpPr/>
            <p:nvPr/>
          </p:nvSpPr>
          <p:spPr>
            <a:xfrm rot="19500000" flipH="1">
              <a:off x="4000256" y="959011"/>
              <a:ext cx="1772057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en-US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and in a sentence</a:t>
              </a:r>
            </a:p>
          </p:txBody>
        </p:sp>
        <p:sp>
          <p:nvSpPr>
            <p:cNvPr id="27" name="Segment 4 Text">
              <a:extLst>
                <a:ext uri="{FF2B5EF4-FFF2-40B4-BE49-F238E27FC236}">
                  <a16:creationId xmlns:a16="http://schemas.microsoft.com/office/drawing/2014/main" id="{9C51AA6D-0BE5-495E-9520-84769D40F827}"/>
                </a:ext>
              </a:extLst>
            </p:cNvPr>
            <p:cNvSpPr/>
            <p:nvPr/>
          </p:nvSpPr>
          <p:spPr>
            <a:xfrm rot="14700000" flipH="1">
              <a:off x="3245981" y="3356604"/>
              <a:ext cx="1772057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en-US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but in a sentence</a:t>
              </a:r>
            </a:p>
          </p:txBody>
        </p:sp>
        <p:sp>
          <p:nvSpPr>
            <p:cNvPr id="28" name="Segment 3 Text">
              <a:extLst>
                <a:ext uri="{FF2B5EF4-FFF2-40B4-BE49-F238E27FC236}">
                  <a16:creationId xmlns:a16="http://schemas.microsoft.com/office/drawing/2014/main" id="{5C24AF06-5CBA-42BC-9195-C58F4923115F}"/>
                </a:ext>
              </a:extLst>
            </p:cNvPr>
            <p:cNvSpPr/>
            <p:nvPr/>
          </p:nvSpPr>
          <p:spPr>
            <a:xfrm rot="10800000">
              <a:off x="5267961" y="4816996"/>
              <a:ext cx="1772057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20000"/>
            </a:bodyPr>
            <a:lstStyle/>
            <a:p>
              <a:pPr algn="ctr"/>
              <a:r>
                <a:rPr lang="en-US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any preposition in a sentence</a:t>
              </a:r>
            </a:p>
          </p:txBody>
        </p:sp>
        <p:sp>
          <p:nvSpPr>
            <p:cNvPr id="29" name="Segment 2 Text">
              <a:extLst>
                <a:ext uri="{FF2B5EF4-FFF2-40B4-BE49-F238E27FC236}">
                  <a16:creationId xmlns:a16="http://schemas.microsoft.com/office/drawing/2014/main" id="{2879A6EC-2A1D-4EC8-B888-C7071CCCFF3F}"/>
                </a:ext>
              </a:extLst>
            </p:cNvPr>
            <p:cNvSpPr/>
            <p:nvPr/>
          </p:nvSpPr>
          <p:spPr>
            <a:xfrm rot="6613116">
              <a:off x="7191981" y="3327473"/>
              <a:ext cx="1772057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en-US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describe your house</a:t>
              </a:r>
            </a:p>
          </p:txBody>
        </p:sp>
        <p:sp>
          <p:nvSpPr>
            <p:cNvPr id="30" name="Segment 1 Text">
              <a:extLst>
                <a:ext uri="{FF2B5EF4-FFF2-40B4-BE49-F238E27FC236}">
                  <a16:creationId xmlns:a16="http://schemas.microsoft.com/office/drawing/2014/main" id="{7776A6C4-0380-490A-AD0F-B5EC05020C7C}"/>
                </a:ext>
              </a:extLst>
            </p:cNvPr>
            <p:cNvSpPr/>
            <p:nvPr/>
          </p:nvSpPr>
          <p:spPr>
            <a:xfrm rot="2100000">
              <a:off x="6469207" y="976360"/>
              <a:ext cx="1772057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/>
            </a:bodyPr>
            <a:lstStyle/>
            <a:p>
              <a:pPr algn="ctr"/>
              <a:r>
                <a:rPr lang="en-US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there is/ are in a sentence</a:t>
              </a: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196000" y="2529000"/>
            <a:ext cx="1800000" cy="1800000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latin typeface="Comic Sans MS" panose="030F0902030302020204" pitchFamily="66" charset="0"/>
              </a:rPr>
              <a:t>Objectives: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3296529" y="286441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38418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O</a:t>
            </a:r>
            <a:r>
              <a:rPr lang="en-SA" sz="2400" b="1" dirty="0">
                <a:latin typeface="Comic Sans MS" panose="030F0902030302020204" pitchFamily="66" charset="0"/>
              </a:rPr>
              <a:t>pen your book on page 56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D829CB2-DCA8-004F-98BD-A9F664B73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547" y="100611"/>
            <a:ext cx="985130" cy="1285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41272D-84A1-7D4F-884A-D42F90F25740}"/>
              </a:ext>
            </a:extLst>
          </p:cNvPr>
          <p:cNvSpPr txBox="1"/>
          <p:nvPr/>
        </p:nvSpPr>
        <p:spPr>
          <a:xfrm>
            <a:off x="163421" y="1684909"/>
            <a:ext cx="5740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902030302020204" pitchFamily="66" charset="0"/>
              </a:rPr>
              <a:t>1- read the paragraph.</a:t>
            </a:r>
          </a:p>
          <a:p>
            <a:endParaRPr lang="en-US" sz="3200" b="1" dirty="0">
              <a:latin typeface="Comic Sans MS" panose="030F0902030302020204" pitchFamily="66" charset="0"/>
            </a:endParaRPr>
          </a:p>
          <a:p>
            <a:r>
              <a:rPr lang="en-US" sz="3200" b="1" dirty="0">
                <a:latin typeface="Comic Sans MS" panose="030F0902030302020204" pitchFamily="66" charset="0"/>
              </a:rPr>
              <a:t>2- learn new words.</a:t>
            </a:r>
          </a:p>
          <a:p>
            <a:endParaRPr lang="en-US" sz="3200" b="1" dirty="0">
              <a:latin typeface="Comic Sans MS" panose="030F0902030302020204" pitchFamily="66" charset="0"/>
            </a:endParaRPr>
          </a:p>
          <a:p>
            <a:r>
              <a:rPr lang="en-US" sz="3200" b="1" dirty="0">
                <a:latin typeface="Comic Sans MS" panose="030F0902030302020204" pitchFamily="66" charset="0"/>
              </a:rPr>
              <a:t>3- name places in the city.</a:t>
            </a:r>
          </a:p>
          <a:p>
            <a:endParaRPr lang="en-US" sz="3200" b="1" dirty="0">
              <a:latin typeface="Comic Sans MS" panose="030F0902030302020204" pitchFamily="66" charset="0"/>
            </a:endParaRPr>
          </a:p>
          <a:p>
            <a:r>
              <a:rPr lang="en-US" sz="3200" b="1" dirty="0">
                <a:latin typeface="Comic Sans MS" panose="030F0902030302020204" pitchFamily="66" charset="0"/>
              </a:rPr>
              <a:t>4- answer the question.</a:t>
            </a:r>
            <a:endParaRPr lang="en-SA" sz="32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W</a:t>
            </a:r>
            <a:r>
              <a:rPr lang="en-SA" sz="2400" b="1" dirty="0">
                <a:latin typeface="Comic Sans MS" panose="030F0902030302020204" pitchFamily="66" charset="0"/>
              </a:rPr>
              <a:t>arm up: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3296529" y="286441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38418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O</a:t>
            </a:r>
            <a:r>
              <a:rPr lang="en-SA" sz="2400" b="1" dirty="0">
                <a:latin typeface="Comic Sans MS" panose="030F0902030302020204" pitchFamily="66" charset="0"/>
              </a:rPr>
              <a:t>pen your book on page 56</a:t>
            </a:r>
          </a:p>
        </p:txBody>
      </p:sp>
      <p:pic>
        <p:nvPicPr>
          <p:cNvPr id="3" name="Picture 2" descr="A picture containing road, building, outdoor&#10;&#10;Description automatically generated">
            <a:extLst>
              <a:ext uri="{FF2B5EF4-FFF2-40B4-BE49-F238E27FC236}">
                <a16:creationId xmlns:a16="http://schemas.microsoft.com/office/drawing/2014/main" id="{130E58B9-77D5-DA45-B5E8-E6CE6CB58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15" y="1329471"/>
            <a:ext cx="5456211" cy="227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B4399-CC33-2646-A9C4-4FFFAA064C0B}"/>
              </a:ext>
            </a:extLst>
          </p:cNvPr>
          <p:cNvSpPr txBox="1"/>
          <p:nvPr/>
        </p:nvSpPr>
        <p:spPr>
          <a:xfrm>
            <a:off x="7632698" y="2427961"/>
            <a:ext cx="4406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Do you know this word </a:t>
            </a:r>
            <a:r>
              <a:rPr lang="en-US" sz="2400" b="1" u="sng" dirty="0">
                <a:latin typeface="Comic Sans MS" panose="030F0902030302020204" pitchFamily="66" charset="0"/>
              </a:rPr>
              <a:t>(neighborhood) </a:t>
            </a:r>
            <a:r>
              <a:rPr lang="en-US" sz="2400" b="1" dirty="0">
                <a:latin typeface="Comic Sans MS" panose="030F0902030302020204" pitchFamily="66" charset="0"/>
              </a:rPr>
              <a:t>?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AA07220-05B7-634C-A17B-A2C893DA14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4" t="26077" r="5620" b="31533"/>
          <a:stretch/>
        </p:blipFill>
        <p:spPr>
          <a:xfrm rot="11338117">
            <a:off x="5028527" y="2892010"/>
            <a:ext cx="4471025" cy="1434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0D69E9-3066-6B49-BCA0-D5DDDB3B2741}"/>
              </a:ext>
            </a:extLst>
          </p:cNvPr>
          <p:cNvSpPr txBox="1"/>
          <p:nvPr/>
        </p:nvSpPr>
        <p:spPr>
          <a:xfrm>
            <a:off x="2324098" y="3916939"/>
            <a:ext cx="4406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It refers to specific area in a city or town.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61660F-FB32-C94E-A0CE-F37E01FB98FC}"/>
              </a:ext>
            </a:extLst>
          </p:cNvPr>
          <p:cNvSpPr txBox="1"/>
          <p:nvPr/>
        </p:nvSpPr>
        <p:spPr>
          <a:xfrm>
            <a:off x="10097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W</a:t>
            </a:r>
            <a:r>
              <a:rPr lang="en-SA" sz="2400" b="1" dirty="0">
                <a:latin typeface="Comic Sans MS" panose="030F0902030302020204" pitchFamily="66" charset="0"/>
              </a:rPr>
              <a:t>arm up: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DE76CE5F-37DE-274A-B46A-CD77A08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00"/>
            <a:ext cx="1113367" cy="11133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612593-5257-EF4C-87D5-8FB2832059D3}"/>
              </a:ext>
            </a:extLst>
          </p:cNvPr>
          <p:cNvSpPr/>
          <p:nvPr/>
        </p:nvSpPr>
        <p:spPr>
          <a:xfrm>
            <a:off x="3296529" y="286441"/>
            <a:ext cx="5598941" cy="714884"/>
          </a:xfrm>
          <a:prstGeom prst="roundRect">
            <a:avLst/>
          </a:prstGeom>
          <a:solidFill>
            <a:srgbClr val="E8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2EA40-441F-524D-B4F3-0E0C66AF71E1}"/>
              </a:ext>
            </a:extLst>
          </p:cNvPr>
          <p:cNvSpPr txBox="1"/>
          <p:nvPr/>
        </p:nvSpPr>
        <p:spPr>
          <a:xfrm>
            <a:off x="3841871" y="415346"/>
            <a:ext cx="4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O</a:t>
            </a:r>
            <a:r>
              <a:rPr lang="en-SA" sz="2400" b="1" dirty="0">
                <a:latin typeface="Comic Sans MS" panose="030F0902030302020204" pitchFamily="66" charset="0"/>
              </a:rPr>
              <a:t>pen your book on page 56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B4399-CC33-2646-A9C4-4FFFAA064C0B}"/>
              </a:ext>
            </a:extLst>
          </p:cNvPr>
          <p:cNvSpPr txBox="1"/>
          <p:nvPr/>
        </p:nvSpPr>
        <p:spPr>
          <a:xfrm>
            <a:off x="5715000" y="1881631"/>
            <a:ext cx="574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Is there a park near the school?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A484A53-7EB3-2C44-9B7E-85F98F769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46"/>
          <a:stretch/>
        </p:blipFill>
        <p:spPr>
          <a:xfrm>
            <a:off x="215728" y="1462755"/>
            <a:ext cx="5160822" cy="4150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0BF1F1-BEC2-5747-9098-481E4B7D87B6}"/>
              </a:ext>
            </a:extLst>
          </p:cNvPr>
          <p:cNvSpPr txBox="1"/>
          <p:nvPr/>
        </p:nvSpPr>
        <p:spPr>
          <a:xfrm>
            <a:off x="1113367" y="1661997"/>
            <a:ext cx="106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Comic Sans MS" panose="030F0902030302020204" pitchFamily="66" charset="0"/>
              </a:rPr>
              <a:t>School</a:t>
            </a:r>
            <a:endParaRPr lang="en-SA" sz="2000" b="1" dirty="0">
              <a:solidFill>
                <a:schemeClr val="bg1"/>
              </a:solidFill>
              <a:highlight>
                <a:srgbClr val="000000"/>
              </a:highlight>
              <a:latin typeface="Comic Sans MS" panose="030F09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16E183-BB4B-3348-BCAA-696E4A81AF6C}"/>
              </a:ext>
            </a:extLst>
          </p:cNvPr>
          <p:cNvSpPr/>
          <p:nvPr/>
        </p:nvSpPr>
        <p:spPr>
          <a:xfrm>
            <a:off x="749300" y="1528713"/>
            <a:ext cx="1663700" cy="1167503"/>
          </a:xfrm>
          <a:prstGeom prst="ellipse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0F1702-5A17-FE45-8D6A-34681DC4D8F5}"/>
              </a:ext>
            </a:extLst>
          </p:cNvPr>
          <p:cNvSpPr txBox="1"/>
          <p:nvPr/>
        </p:nvSpPr>
        <p:spPr>
          <a:xfrm>
            <a:off x="5715000" y="3076387"/>
            <a:ext cx="574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Is there a restaurant in the neighborhood?</a:t>
            </a:r>
            <a:endParaRPr lang="en-SA" sz="2400" b="1" dirty="0">
              <a:latin typeface="Comic Sans MS" panose="030F09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80D687-9770-3F4C-A4DA-76883C778093}"/>
              </a:ext>
            </a:extLst>
          </p:cNvPr>
          <p:cNvSpPr txBox="1"/>
          <p:nvPr/>
        </p:nvSpPr>
        <p:spPr>
          <a:xfrm>
            <a:off x="2179167" y="2406900"/>
            <a:ext cx="140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  <a:latin typeface="Comic Sans MS" panose="030F0902030302020204" pitchFamily="66" charset="0"/>
              </a:rPr>
              <a:t>restaurant</a:t>
            </a:r>
            <a:endParaRPr lang="en-SA" b="1" dirty="0">
              <a:solidFill>
                <a:schemeClr val="bg1"/>
              </a:solidFill>
              <a:highlight>
                <a:srgbClr val="000000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/>
      <p:bldP spid="9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613</Words>
  <Application>Microsoft Macintosh PowerPoint</Application>
  <PresentationFormat>Widescreen</PresentationFormat>
  <Paragraphs>123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Alnafea</dc:creator>
  <cp:lastModifiedBy>Abdulaziz Alnafea</cp:lastModifiedBy>
  <cp:revision>3</cp:revision>
  <dcterms:created xsi:type="dcterms:W3CDTF">2021-12-19T11:04:20Z</dcterms:created>
  <dcterms:modified xsi:type="dcterms:W3CDTF">2021-12-21T20:35:08Z</dcterms:modified>
</cp:coreProperties>
</file>