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302" r:id="rId3"/>
    <p:sldId id="303" r:id="rId4"/>
    <p:sldId id="309" r:id="rId5"/>
    <p:sldId id="304" r:id="rId6"/>
    <p:sldId id="305" r:id="rId7"/>
    <p:sldId id="306" r:id="rId8"/>
    <p:sldId id="307" r:id="rId9"/>
    <p:sldId id="308" r:id="rId10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99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14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03/12/41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0094" y="3672632"/>
            <a:ext cx="80089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8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are you doing?</a:t>
            </a:r>
            <a:endParaRPr lang="en-US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4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88256"/>
            <a:ext cx="10595914" cy="849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440236" y="1940372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Father is reading the newspaper in the living room.</a:t>
            </a:r>
          </a:p>
          <a:p>
            <a:pPr algn="l" rtl="0"/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they eating sandwiches in the cafeteria?</a:t>
            </a:r>
          </a:p>
          <a:p>
            <a:pPr algn="l" rtl="0"/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Is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he writing an email to his friend?</a:t>
            </a:r>
          </a:p>
          <a:p>
            <a:pPr algn="l" rtl="0"/>
            <a:endParaRPr lang="en-US" sz="16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She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 helping her mother with the housework.</a:t>
            </a:r>
          </a:p>
          <a:p>
            <a:pPr algn="l" rtl="0"/>
            <a:endParaRPr lang="en-US" sz="18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We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aren’t playing games on the computer.</a:t>
            </a:r>
          </a:p>
          <a:p>
            <a:pPr algn="l" rtl="0"/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Who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you chatting with?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6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9" b="44835"/>
          <a:stretch/>
        </p:blipFill>
        <p:spPr bwMode="auto">
          <a:xfrm>
            <a:off x="360115" y="216248"/>
            <a:ext cx="10166350" cy="41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04132" y="4032672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Sample answers:</a:t>
            </a:r>
          </a:p>
          <a:p>
            <a:pPr algn="l" rtl="0"/>
            <a:r>
              <a:rPr lang="en-US" sz="22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Where are her parents?</a:t>
            </a:r>
          </a:p>
          <a:p>
            <a:pPr algn="l" rtl="0"/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B: They’re at the supermarket.</a:t>
            </a:r>
          </a:p>
          <a:p>
            <a:pPr algn="l" rtl="0"/>
            <a:r>
              <a:rPr lang="en-US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A: What are they doing?</a:t>
            </a:r>
          </a:p>
          <a:p>
            <a:pPr algn="l" rtl="0"/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B: They’re shopping.</a:t>
            </a:r>
          </a:p>
          <a:p>
            <a:pPr algn="l" rtl="0"/>
            <a:endParaRPr lang="en-US" sz="2200" b="1" dirty="0" smtClean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 rtl="0"/>
            <a:r>
              <a:rPr lang="en-US" sz="22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n-US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Where is her grandfather?</a:t>
            </a:r>
          </a:p>
          <a:p>
            <a:pPr algn="l" rtl="0"/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B: He’s in the backyard.</a:t>
            </a:r>
          </a:p>
          <a:p>
            <a:pPr algn="l" rtl="0"/>
            <a:r>
              <a:rPr lang="en-US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A: What’s he doing?</a:t>
            </a:r>
          </a:p>
          <a:p>
            <a:pPr algn="l" rtl="0"/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B: He’s drinking coffee and reading a newspaper.</a:t>
            </a:r>
          </a:p>
          <a:p>
            <a:pPr algn="l" rtl="0"/>
            <a:endParaRPr lang="en-US" sz="2200" b="1" dirty="0" smtClean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907" y="7633072"/>
            <a:ext cx="92922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2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Ask and answer questions about the following people:</a:t>
            </a:r>
          </a:p>
          <a:p>
            <a:pPr algn="l" rtl="0"/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Ali </a:t>
            </a:r>
            <a:r>
              <a:rPr lang="en-US" sz="2200" b="1" dirty="0">
                <a:latin typeface="MV Boli" panose="02000500030200090000" pitchFamily="2" charset="0"/>
                <a:cs typeface="MV Boli" panose="02000500030200090000" pitchFamily="2" charset="0"/>
              </a:rPr>
              <a:t>(her brother</a:t>
            </a:r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pPr algn="l" rtl="0"/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her </a:t>
            </a:r>
            <a:r>
              <a:rPr lang="en-US" sz="2200" b="1" dirty="0">
                <a:latin typeface="MV Boli" panose="02000500030200090000" pitchFamily="2" charset="0"/>
                <a:cs typeface="MV Boli" panose="02000500030200090000" pitchFamily="2" charset="0"/>
              </a:rPr>
              <a:t>baby </a:t>
            </a:r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brother</a:t>
            </a:r>
          </a:p>
          <a:p>
            <a:pPr algn="l" rtl="0"/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her </a:t>
            </a:r>
            <a:r>
              <a:rPr lang="en-US" sz="2200" b="1" dirty="0">
                <a:latin typeface="MV Boli" panose="02000500030200090000" pitchFamily="2" charset="0"/>
                <a:cs typeface="MV Boli" panose="02000500030200090000" pitchFamily="2" charset="0"/>
              </a:rPr>
              <a:t>grandmother</a:t>
            </a:r>
            <a:r>
              <a:rPr lang="en-US" sz="2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2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843" r="7936"/>
          <a:stretch/>
        </p:blipFill>
        <p:spPr bwMode="auto">
          <a:xfrm>
            <a:off x="177478" y="1368376"/>
            <a:ext cx="10393886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647646" cy="871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248"/>
            <a:ext cx="10757089" cy="75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584251" y="614031"/>
            <a:ext cx="58327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would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like to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I’d like to</a:t>
            </a:r>
          </a:p>
          <a:p>
            <a:pPr algn="l" rtl="0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I’d like to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would you like to</a:t>
            </a:r>
          </a:p>
          <a:p>
            <a:pPr algn="l" rtl="0"/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I’d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like to</a:t>
            </a:r>
          </a:p>
          <a:p>
            <a:pPr algn="l" rtl="0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Would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like to</a:t>
            </a:r>
          </a:p>
          <a:p>
            <a:pPr algn="l" rtl="0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I’d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like</a:t>
            </a:r>
          </a:p>
          <a:p>
            <a:pPr algn="l" rtl="0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      I’d </a:t>
            </a:r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like</a:t>
            </a:r>
            <a:endParaRPr lang="ar-SA" sz="2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24611" y="7201024"/>
            <a:ext cx="540067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1800" b="1" dirty="0" smtClean="0">
                <a:solidFill>
                  <a:srgbClr val="993300"/>
                </a:solidFill>
                <a:latin typeface="Comic Sans MS" panose="030F0702030302020204" pitchFamily="66" charset="0"/>
              </a:rPr>
              <a:t>A</a:t>
            </a:r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: What would you like to eat?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B: I’d like a burger, please.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A: Would you like fries?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B: No, thank you.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A: Would you like a drink?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B: Yes, I’d like orange juice.</a:t>
            </a:r>
          </a:p>
          <a:p>
            <a:pPr algn="l" rtl="0"/>
            <a:r>
              <a:rPr lang="en-US" sz="1800" b="1" dirty="0">
                <a:solidFill>
                  <a:srgbClr val="993300"/>
                </a:solidFill>
                <a:latin typeface="Comic Sans MS" panose="030F0702030302020204" pitchFamily="66" charset="0"/>
              </a:rPr>
              <a:t>A: OK. Thank you.</a:t>
            </a:r>
            <a:endParaRPr lang="ar-SA" sz="1800" b="1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0" y="0"/>
            <a:ext cx="10812482" cy="9329540"/>
            <a:chOff x="0" y="0"/>
            <a:chExt cx="10812482" cy="93295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37"/>
            <a:stretch/>
          </p:blipFill>
          <p:spPr bwMode="auto">
            <a:xfrm>
              <a:off x="55393" y="2294088"/>
              <a:ext cx="10757089" cy="7035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44"/>
            <a:stretch/>
          </p:blipFill>
          <p:spPr bwMode="auto">
            <a:xfrm>
              <a:off x="0" y="0"/>
              <a:ext cx="10757089" cy="1440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مستطيل 6"/>
          <p:cNvSpPr/>
          <p:nvPr/>
        </p:nvSpPr>
        <p:spPr>
          <a:xfrm>
            <a:off x="152400" y="2294088"/>
            <a:ext cx="8200603" cy="3517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648147" y="113992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What would you like to eat?</a:t>
            </a:r>
          </a:p>
          <a:p>
            <a:pPr algn="l" rtl="0"/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B: I’d like a burger, please.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 Would you like fries?</a:t>
            </a:r>
          </a:p>
          <a:p>
            <a:pPr algn="l" rtl="0"/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B: No, thank you.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 Would you like a drink?</a:t>
            </a:r>
          </a:p>
          <a:p>
            <a:pPr algn="l" rtl="0"/>
            <a:r>
              <a:rPr 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B: Yes, I’d like orange juice.</a:t>
            </a:r>
          </a:p>
          <a:p>
            <a:pPr algn="l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A: OK. Thank you.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69850"/>
            <a:ext cx="10706643" cy="806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t="7055" r="8110" b="8292"/>
          <a:stretch/>
        </p:blipFill>
        <p:spPr>
          <a:xfrm>
            <a:off x="7056859" y="1982988"/>
            <a:ext cx="2460324" cy="42410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"/>
          <a:stretch/>
        </p:blipFill>
        <p:spPr>
          <a:xfrm>
            <a:off x="2823642" y="4454442"/>
            <a:ext cx="3384376" cy="333012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5179" r="67315" b="5671"/>
          <a:stretch/>
        </p:blipFill>
        <p:spPr>
          <a:xfrm>
            <a:off x="864171" y="1982988"/>
            <a:ext cx="1944216" cy="462627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67" y="1512392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4"/>
          <a:stretch/>
        </p:blipFill>
        <p:spPr bwMode="auto">
          <a:xfrm>
            <a:off x="216099" y="576288"/>
            <a:ext cx="105575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776248" y="2867184"/>
            <a:ext cx="916904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   Ali 	                           fun at the library </a:t>
            </a:r>
          </a:p>
          <a:p>
            <a:pPr algn="l" rtl="0"/>
            <a:endParaRPr lang="en-US" sz="2400" b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Hello Ali , I’m writing to you from the school library . I’m here with my friends . Faisal is reading a story . Fahad is doing his homework . Omar is studying for his exam . And I’m surfing the internet . What are doing ? </a:t>
            </a:r>
            <a:endParaRPr lang="ar-SA" sz="2400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285</Words>
  <Application>Microsoft Office PowerPoint</Application>
  <PresentationFormat>مخصص</PresentationFormat>
  <Paragraphs>53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55</cp:revision>
  <dcterms:created xsi:type="dcterms:W3CDTF">2020-06-10T16:15:16Z</dcterms:created>
  <dcterms:modified xsi:type="dcterms:W3CDTF">2020-07-23T20:51:57Z</dcterms:modified>
</cp:coreProperties>
</file>