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1" r:id="rId1"/>
  </p:sldMasterIdLst>
  <p:notesMasterIdLst>
    <p:notesMasterId r:id="rId15"/>
  </p:notesMasterIdLst>
  <p:sldIdLst>
    <p:sldId id="287" r:id="rId2"/>
    <p:sldId id="306" r:id="rId3"/>
    <p:sldId id="288" r:id="rId4"/>
    <p:sldId id="289" r:id="rId5"/>
    <p:sldId id="290" r:id="rId6"/>
    <p:sldId id="256" r:id="rId7"/>
    <p:sldId id="291" r:id="rId8"/>
    <p:sldId id="285" r:id="rId9"/>
    <p:sldId id="307" r:id="rId10"/>
    <p:sldId id="308" r:id="rId11"/>
    <p:sldId id="305" r:id="rId12"/>
    <p:sldId id="309" r:id="rId13"/>
    <p:sldId id="310" r:id="rId14"/>
  </p:sldIdLst>
  <p:sldSz cx="9144000" cy="6858000" type="screen4x3"/>
  <p:notesSz cx="6858000" cy="9144000"/>
  <p:defaultTextStyle>
    <a:defPPr>
      <a:defRPr lang="en-US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6600F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559" autoAdjust="0"/>
    <p:restoredTop sz="94599" autoAdjust="0"/>
  </p:normalViewPr>
  <p:slideViewPr>
    <p:cSldViewPr>
      <p:cViewPr varScale="1">
        <p:scale>
          <a:sx n="65" d="100"/>
          <a:sy n="65" d="100"/>
        </p:scale>
        <p:origin x="1542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6E8C711-E7C6-44E4-B321-1C44B0A61579}" type="datetimeFigureOut">
              <a:rPr lang="en-US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A8214F2-0DBF-4197-8B1B-067F48866B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3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57170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11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84835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553472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395259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74049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85665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7792749926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7792749926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14353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51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16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5138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rtl="0"/>
            <a:fld id="{00000000-1234-1234-1234-123412341234}" type="slidenum">
              <a:rPr lang="en-GB" smtClean="0"/>
              <a:pPr algn="r" rtl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010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41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533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40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2693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5285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7044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8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75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ar-SA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ar-SA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FD2FE35-01FC-4EEC-BD82-9914B30039B2}" type="datetimeFigureOut">
              <a:rPr lang="en-US" smtClean="0"/>
              <a:pPr>
                <a:defRPr/>
              </a:pPr>
              <a:t>11/26/2023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FB7699E-D169-47C9-A863-1A1DA0D14E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35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ransition>
    <p:strips/>
    <p:sndAc>
      <p:stSnd>
        <p:snd r:embed="rId14" name="cashreg.wav"/>
      </p:stSnd>
    </p:sndAc>
  </p:transition>
  <p:timing>
    <p:tnLst>
      <p:par>
        <p:cTn id="1" dur="indefinite" restart="never" nodeType="tmRoot"/>
      </p:par>
    </p:tnLst>
  </p:timing>
  <p:txStyles>
    <p:titleStyle>
      <a:lvl1pPr algn="r" defTabSz="685800" rtl="1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r" defTabSz="685800" rtl="1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r" defTabSz="685800" rtl="1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r" defTabSz="685800" rtl="1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30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hyperlink" Target="https://www.liveworksheets.com/vm1866282ju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9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gif"/><Relationship Id="rId5" Type="http://schemas.openxmlformats.org/officeDocument/2006/relationships/image" Target="../media/image2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1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19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152464" y="921338"/>
            <a:ext cx="4631323" cy="322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846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770839" y="1869654"/>
            <a:ext cx="4860494" cy="2594571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329" y="1983372"/>
            <a:ext cx="4498750" cy="487462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65492" y="1279039"/>
            <a:ext cx="28289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237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7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ستطيل 1"/>
          <p:cNvSpPr/>
          <p:nvPr/>
        </p:nvSpPr>
        <p:spPr>
          <a:xfrm>
            <a:off x="3129447" y="920921"/>
            <a:ext cx="44326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ورقة عمل تفاعلية </a:t>
            </a:r>
            <a:endParaRPr lang="ar-SA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1026" name="Picture 2" descr="المحاضره الرابعه اختيار من متعدد liveworksheets-الانشطه_التفاعليه_السحابيه.  - YouTube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10" y="2007783"/>
            <a:ext cx="3031088" cy="1704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>
            <a:hlinkClick r:id="rId19"/>
          </p:cNvPr>
          <p:cNvSpPr/>
          <p:nvPr/>
        </p:nvSpPr>
        <p:spPr>
          <a:xfrm>
            <a:off x="1746634" y="3883702"/>
            <a:ext cx="50959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r-SA" dirty="0"/>
              <a:t>https://www.liveworksheets.com/vm1866282ju</a:t>
            </a:r>
          </a:p>
        </p:txBody>
      </p:sp>
    </p:spTree>
    <p:extLst>
      <p:ext uri="{BB962C8B-B14F-4D97-AF65-F5344CB8AC3E}">
        <p14:creationId xmlns:p14="http://schemas.microsoft.com/office/powerpoint/2010/main" val="387384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632404-57A2-45D2-A2AD-B47024410FC4}"/>
              </a:ext>
            </a:extLst>
          </p:cNvPr>
          <p:cNvSpPr txBox="1"/>
          <p:nvPr/>
        </p:nvSpPr>
        <p:spPr>
          <a:xfrm>
            <a:off x="690216" y="996845"/>
            <a:ext cx="776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400" b="1" dirty="0"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نشيد الأرقام </a:t>
            </a:r>
            <a:endParaRPr lang="en-US" sz="2400" b="1" dirty="0"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شكل بيضاوي 8">
            <a:extLst>
              <a:ext uri="{FF2B5EF4-FFF2-40B4-BE49-F238E27FC236}">
                <a16:creationId xmlns:a16="http://schemas.microsoft.com/office/drawing/2014/main" id="{C1FCCD71-D7FC-45A5-903E-102972073433}"/>
              </a:ext>
            </a:extLst>
          </p:cNvPr>
          <p:cNvSpPr/>
          <p:nvPr/>
        </p:nvSpPr>
        <p:spPr>
          <a:xfrm>
            <a:off x="3771623" y="4045450"/>
            <a:ext cx="1346423" cy="1238141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9" name="شكل بيضاوي 8">
            <a:extLst>
              <a:ext uri="{FF2B5EF4-FFF2-40B4-BE49-F238E27FC236}">
                <a16:creationId xmlns:a16="http://schemas.microsoft.com/office/drawing/2014/main" id="{ED6C04A3-71F1-465D-800C-E8591013E200}"/>
              </a:ext>
            </a:extLst>
          </p:cNvPr>
          <p:cNvSpPr/>
          <p:nvPr/>
        </p:nvSpPr>
        <p:spPr>
          <a:xfrm>
            <a:off x="-254331" y="4604177"/>
            <a:ext cx="1346423" cy="1238141"/>
          </a:xfrm>
          <a:prstGeom prst="ellipse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0" name="أغنية الأقام أبجد">
            <a:hlinkClick r:id="" action="ppaction://media"/>
            <a:extLst>
              <a:ext uri="{FF2B5EF4-FFF2-40B4-BE49-F238E27FC236}">
                <a16:creationId xmlns:a16="http://schemas.microsoft.com/office/drawing/2014/main" id="{9D7272D0-A097-4723-9A90-0B4C3997F6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8600" y="762000"/>
            <a:ext cx="86868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05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" y="228600"/>
            <a:ext cx="86868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9552670"/>
      </p:ext>
    </p:extLst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349394"/>
            <a:ext cx="5745162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323850" y="2460481"/>
            <a:ext cx="4103688" cy="407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227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941810" y="1036542"/>
            <a:ext cx="4611390" cy="3149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3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00200" y="912040"/>
            <a:ext cx="5378655" cy="387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965813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5592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صورة 20" descr="Image_011.jp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592425" y="1045796"/>
            <a:ext cx="5258352" cy="3229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988" y="1968747"/>
            <a:ext cx="4498750" cy="487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21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362200" y="76200"/>
            <a:ext cx="6705600" cy="5791200"/>
            <a:chOff x="1417" y="1356"/>
            <a:chExt cx="2668" cy="2047"/>
          </a:xfr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effectLst>
            <a:glow rad="101600">
              <a:schemeClr val="bg1">
                <a:alpha val="6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</p:grpSpPr>
        <p:sp>
          <p:nvSpPr>
            <p:cNvPr id="3" name="Freeform 4"/>
            <p:cNvSpPr>
              <a:spLocks/>
            </p:cNvSpPr>
            <p:nvPr/>
          </p:nvSpPr>
          <p:spPr bwMode="auto">
            <a:xfrm>
              <a:off x="2241" y="1356"/>
              <a:ext cx="1844" cy="1948"/>
            </a:xfrm>
            <a:custGeom>
              <a:avLst/>
              <a:gdLst>
                <a:gd name="T0" fmla="*/ 0 w 1844"/>
                <a:gd name="T1" fmla="*/ 932 h 1948"/>
                <a:gd name="T2" fmla="*/ 1844 w 1844"/>
                <a:gd name="T3" fmla="*/ 0 h 1948"/>
                <a:gd name="T4" fmla="*/ 1844 w 1844"/>
                <a:gd name="T5" fmla="*/ 4 h 1948"/>
                <a:gd name="T6" fmla="*/ 312 w 1844"/>
                <a:gd name="T7" fmla="*/ 1948 h 1948"/>
                <a:gd name="T8" fmla="*/ 0 w 1844"/>
                <a:gd name="T9" fmla="*/ 932 h 19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4"/>
                <a:gd name="T16" fmla="*/ 0 h 1948"/>
                <a:gd name="T17" fmla="*/ 1844 w 1844"/>
                <a:gd name="T18" fmla="*/ 1948 h 194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4" h="1948">
                  <a:moveTo>
                    <a:pt x="0" y="932"/>
                  </a:moveTo>
                  <a:lnTo>
                    <a:pt x="1844" y="0"/>
                  </a:lnTo>
                  <a:lnTo>
                    <a:pt x="1844" y="4"/>
                  </a:lnTo>
                  <a:lnTo>
                    <a:pt x="312" y="1948"/>
                  </a:lnTo>
                  <a:lnTo>
                    <a:pt x="0" y="93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2354" y="1360"/>
              <a:ext cx="1731" cy="1350"/>
            </a:xfrm>
            <a:custGeom>
              <a:avLst/>
              <a:gdLst>
                <a:gd name="T0" fmla="*/ 1692 w 1692"/>
                <a:gd name="T1" fmla="*/ 0 h 1318"/>
                <a:gd name="T2" fmla="*/ 0 w 1692"/>
                <a:gd name="T3" fmla="*/ 1318 h 1318"/>
                <a:gd name="T4" fmla="*/ 398 w 1692"/>
                <a:gd name="T5" fmla="*/ 1314 h 1318"/>
                <a:gd name="T6" fmla="*/ 1692 w 1692"/>
                <a:gd name="T7" fmla="*/ 0 h 131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692"/>
                <a:gd name="T13" fmla="*/ 0 h 1318"/>
                <a:gd name="T14" fmla="*/ 1692 w 1692"/>
                <a:gd name="T15" fmla="*/ 1318 h 131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692" h="1318">
                  <a:moveTo>
                    <a:pt x="1692" y="0"/>
                  </a:moveTo>
                  <a:lnTo>
                    <a:pt x="0" y="1318"/>
                  </a:lnTo>
                  <a:lnTo>
                    <a:pt x="398" y="1314"/>
                  </a:lnTo>
                  <a:lnTo>
                    <a:pt x="1692" y="0"/>
                  </a:lnTo>
                  <a:close/>
                </a:path>
              </a:pathLst>
            </a:custGeom>
            <a:gradFill>
              <a:gsLst>
                <a:gs pos="0">
                  <a:srgbClr val="000000"/>
                </a:gs>
                <a:gs pos="20000">
                  <a:srgbClr val="000040"/>
                </a:gs>
                <a:gs pos="50000">
                  <a:srgbClr val="40004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lin ang="5400000" scaled="0"/>
            </a:gradFill>
            <a:ln w="9525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1417" y="2247"/>
              <a:ext cx="1698" cy="1156"/>
            </a:xfrm>
            <a:custGeom>
              <a:avLst/>
              <a:gdLst>
                <a:gd name="T0" fmla="*/ 540 w 1080"/>
                <a:gd name="T1" fmla="*/ 0 h 998"/>
                <a:gd name="T2" fmla="*/ 388 w 1080"/>
                <a:gd name="T3" fmla="*/ 382 h 998"/>
                <a:gd name="T4" fmla="*/ 0 w 1080"/>
                <a:gd name="T5" fmla="*/ 382 h 998"/>
                <a:gd name="T6" fmla="*/ 310 w 1080"/>
                <a:gd name="T7" fmla="*/ 614 h 998"/>
                <a:gd name="T8" fmla="*/ 234 w 1080"/>
                <a:gd name="T9" fmla="*/ 998 h 998"/>
                <a:gd name="T10" fmla="*/ 540 w 1080"/>
                <a:gd name="T11" fmla="*/ 768 h 998"/>
                <a:gd name="T12" fmla="*/ 846 w 1080"/>
                <a:gd name="T13" fmla="*/ 998 h 998"/>
                <a:gd name="T14" fmla="*/ 770 w 1080"/>
                <a:gd name="T15" fmla="*/ 614 h 998"/>
                <a:gd name="T16" fmla="*/ 1080 w 1080"/>
                <a:gd name="T17" fmla="*/ 382 h 998"/>
                <a:gd name="T18" fmla="*/ 692 w 1080"/>
                <a:gd name="T19" fmla="*/ 382 h 998"/>
                <a:gd name="T20" fmla="*/ 540 w 1080"/>
                <a:gd name="T21" fmla="*/ 0 h 9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080"/>
                <a:gd name="T34" fmla="*/ 0 h 998"/>
                <a:gd name="T35" fmla="*/ 1080 w 1080"/>
                <a:gd name="T36" fmla="*/ 998 h 99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080" h="998">
                  <a:moveTo>
                    <a:pt x="540" y="0"/>
                  </a:moveTo>
                  <a:lnTo>
                    <a:pt x="388" y="382"/>
                  </a:lnTo>
                  <a:lnTo>
                    <a:pt x="0" y="382"/>
                  </a:lnTo>
                  <a:lnTo>
                    <a:pt x="310" y="614"/>
                  </a:lnTo>
                  <a:lnTo>
                    <a:pt x="234" y="998"/>
                  </a:lnTo>
                  <a:lnTo>
                    <a:pt x="540" y="768"/>
                  </a:lnTo>
                  <a:lnTo>
                    <a:pt x="846" y="998"/>
                  </a:lnTo>
                  <a:lnTo>
                    <a:pt x="770" y="614"/>
                  </a:lnTo>
                  <a:lnTo>
                    <a:pt x="1080" y="382"/>
                  </a:lnTo>
                  <a:lnTo>
                    <a:pt x="692" y="382"/>
                  </a:lnTo>
                  <a:lnTo>
                    <a:pt x="54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33CC"/>
                </a:gs>
                <a:gs pos="20000">
                  <a:srgbClr val="002060"/>
                </a:gs>
                <a:gs pos="50000">
                  <a:srgbClr val="00B0F0"/>
                </a:gs>
                <a:gs pos="75000">
                  <a:srgbClr val="8F0040"/>
                </a:gs>
                <a:gs pos="89999">
                  <a:srgbClr val="F27300"/>
                </a:gs>
                <a:gs pos="100000">
                  <a:srgbClr val="FFBF00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  <a:sp3d prstMaterial="softEdge">
              <a:bevelT w="127000" prst="artDeco"/>
            </a:sp3d>
          </p:spPr>
          <p:txBody>
            <a:bodyPr/>
            <a:lstStyle/>
            <a:p>
              <a:pPr algn="l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pitchFamily="34" charset="0"/>
              </a:endParaRPr>
            </a:p>
          </p:txBody>
        </p:sp>
      </p:grpSp>
      <p:sp>
        <p:nvSpPr>
          <p:cNvPr id="7" name="Rectangle 6"/>
          <p:cNvSpPr/>
          <p:nvPr/>
        </p:nvSpPr>
        <p:spPr>
          <a:xfrm>
            <a:off x="76200" y="990600"/>
            <a:ext cx="3200400" cy="5791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762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 fontAlgn="auto">
              <a:spcBef>
                <a:spcPts val="0"/>
              </a:spcBef>
              <a:spcAft>
                <a:spcPts val="0"/>
              </a:spcAft>
              <a:defRPr/>
            </a:pPr>
            <a:endParaRPr lang="ar-EG" sz="11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388938" y="2090738"/>
            <a:ext cx="250666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ar-EG" sz="4400" b="1" dirty="0">
                <a:solidFill>
                  <a:schemeClr val="bg1"/>
                </a:solidFill>
                <a:latin typeface="Calibri" pitchFamily="34" charset="0"/>
              </a:rPr>
              <a:t>الفصل </a:t>
            </a:r>
            <a:r>
              <a:rPr lang="ar-SA" sz="4400" b="1" dirty="0" smtClean="0">
                <a:solidFill>
                  <a:schemeClr val="bg1"/>
                </a:solidFill>
                <a:latin typeface="Calibri" pitchFamily="34" charset="0"/>
              </a:rPr>
              <a:t>الخامس</a:t>
            </a:r>
            <a:endParaRPr lang="en-US" sz="440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2055" name="Picture 9" descr="gegfg2wrbjh1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77000" y="4191000"/>
            <a:ext cx="2667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مستطيل 5"/>
          <p:cNvSpPr/>
          <p:nvPr/>
        </p:nvSpPr>
        <p:spPr>
          <a:xfrm>
            <a:off x="3767647" y="3752190"/>
            <a:ext cx="1455848" cy="203132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6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الأعداد </a:t>
            </a:r>
          </a:p>
          <a:p>
            <a:pPr algn="ctr"/>
            <a:r>
              <a:rPr lang="ar-SA" sz="3600" b="1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حتى 20</a:t>
            </a:r>
          </a:p>
          <a:p>
            <a:pPr algn="ctr"/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trips/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178 - blip sou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188639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11" y="480532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6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847" y="2225251"/>
            <a:ext cx="3991502" cy="4874628"/>
          </a:xfrm>
          <a:prstGeom prst="rect">
            <a:avLst/>
          </a:prstGeom>
        </p:spPr>
      </p:pic>
      <p:sp>
        <p:nvSpPr>
          <p:cNvPr id="2" name="مستطيل 1"/>
          <p:cNvSpPr/>
          <p:nvPr/>
        </p:nvSpPr>
        <p:spPr>
          <a:xfrm>
            <a:off x="2630494" y="748409"/>
            <a:ext cx="4572000" cy="42288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اليوم : الاثنين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التاريخ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 :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13 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5 </a:t>
            </a:r>
            <a:r>
              <a:rPr lang="ar-SA" sz="2400" b="1" cap="all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2400" b="1" cap="all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1445هـ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المادة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رياضيات </a:t>
            </a: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</a:t>
            </a:r>
            <a:r>
              <a:rPr lang="ar-SA" sz="24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الخامس</a:t>
            </a:r>
            <a:r>
              <a:rPr lang="ar-SA" sz="2400" b="1" cap="all" dirty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</a:t>
            </a:r>
            <a:r>
              <a:rPr lang="ar-SA" sz="2400" b="1" cap="all" dirty="0" smtClean="0">
                <a:ln w="0"/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الأعداد حتى 20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موضوع الدرس </a:t>
            </a:r>
            <a:r>
              <a:rPr lang="ar-SA" sz="24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:تهيئة</a:t>
            </a:r>
            <a:endParaRPr lang="ar-SA" sz="24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ar-SA" sz="2400" b="1" cap="all" dirty="0" smtClean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: </a:t>
            </a:r>
          </a:p>
          <a:p>
            <a:pPr>
              <a:defRPr/>
            </a:pPr>
            <a:r>
              <a:rPr lang="ar-SA" sz="2400" b="1" cap="all" dirty="0" smtClean="0">
                <a:ln w="0"/>
                <a:solidFill>
                  <a:srgbClr val="00B0F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</a:t>
            </a:r>
            <a:r>
              <a:rPr lang="ar-SA" sz="2400" b="1" dirty="0">
                <a:cs typeface="Akhbar MT" pitchFamily="2" charset="-78"/>
              </a:rPr>
              <a:t>التهيئة لدراسة الفصل  من خلال تطبيق بعض الأنشطة</a:t>
            </a:r>
          </a:p>
          <a:p>
            <a:pPr>
              <a:defRPr/>
            </a:pPr>
            <a:r>
              <a:rPr lang="ar-SA" sz="2400" b="1" dirty="0">
                <a:cs typeface="Akhbar MT" pitchFamily="2" charset="-78"/>
              </a:rPr>
              <a:t> للتعرف على  محتوى الفصل </a:t>
            </a:r>
            <a:endParaRPr lang="ar-SA" sz="2400" b="1" cap="all" dirty="0">
              <a:ln w="0"/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eaLnBrk="0" hangingPunct="0">
              <a:spcBef>
                <a:spcPct val="20000"/>
              </a:spcBef>
              <a:buFont typeface="Arial" pitchFamily="34" charset="0"/>
              <a:buNone/>
              <a:defRPr/>
            </a:pPr>
            <a:endParaRPr lang="ar-SA" sz="2400" b="1" cap="all" dirty="0">
              <a:ln w="0"/>
              <a:solidFill>
                <a:srgbClr val="00B0F0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41352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1" y="457200"/>
            <a:ext cx="7696200" cy="4948237"/>
          </a:xfrm>
          <a:prstGeom prst="rect">
            <a:avLst/>
          </a:prstGeom>
        </p:spPr>
      </p:pic>
    </p:spTree>
  </p:cSld>
  <p:clrMapOvr>
    <a:masterClrMapping/>
  </p:clrMapOvr>
  <p:transition>
    <p:strips/>
    <p:sndAc>
      <p:stSnd>
        <p:snd r:embed="rId2" name="cashreg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837" b="1772"/>
          <a:stretch>
            <a:fillRect/>
          </a:stretch>
        </p:blipFill>
        <p:spPr bwMode="auto">
          <a:xfrm>
            <a:off x="0" y="-13649"/>
            <a:ext cx="9239950" cy="691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4">
            <a:alphaModFix/>
          </a:blip>
          <a:srcRect r="18692"/>
          <a:stretch/>
        </p:blipFill>
        <p:spPr>
          <a:xfrm>
            <a:off x="1131799" y="357451"/>
            <a:ext cx="6921354" cy="5051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001674" y="1205620"/>
            <a:ext cx="1039099" cy="103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19704" y="5897675"/>
            <a:ext cx="4398773" cy="96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 rotWithShape="1">
          <a:blip r:embed="rId7">
            <a:alphaModFix/>
          </a:blip>
          <a:srcRect l="27948" r="28740"/>
          <a:stretch/>
        </p:blipFill>
        <p:spPr>
          <a:xfrm>
            <a:off x="-18766" y="2283791"/>
            <a:ext cx="1206500" cy="27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 rotWithShape="1">
          <a:blip r:embed="rId8">
            <a:alphaModFix/>
          </a:blip>
          <a:srcRect l="39539" t="71579" r="8558"/>
          <a:stretch/>
        </p:blipFill>
        <p:spPr>
          <a:xfrm>
            <a:off x="8029386" y="3530978"/>
            <a:ext cx="973800" cy="746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8">
            <a:alphaModFix/>
          </a:blip>
          <a:srcRect t="15639" r="28171" b="44815"/>
          <a:stretch/>
        </p:blipFill>
        <p:spPr>
          <a:xfrm>
            <a:off x="8053153" y="2646726"/>
            <a:ext cx="973800" cy="7508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 rotWithShape="1">
          <a:blip r:embed="rId9">
            <a:alphaModFix/>
          </a:blip>
          <a:srcRect l="11681" t="31907" r="11211"/>
          <a:stretch/>
        </p:blipFill>
        <p:spPr>
          <a:xfrm>
            <a:off x="12262" y="5001024"/>
            <a:ext cx="3229568" cy="2352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16788" y="4668686"/>
            <a:ext cx="1585443" cy="211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96455" y="4679783"/>
            <a:ext cx="1543495" cy="232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صورة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58" y="84476"/>
            <a:ext cx="1184906" cy="2140775"/>
          </a:xfrm>
          <a:prstGeom prst="rect">
            <a:avLst/>
          </a:prstGeom>
        </p:spPr>
      </p:pic>
      <p:pic>
        <p:nvPicPr>
          <p:cNvPr id="18" name="Picture 7" descr="نتيجة بحث الصور عن بسم الله الرحمن الرحيم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955" y="671776"/>
            <a:ext cx="1214492" cy="38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Google Shape;80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14213" y="4783748"/>
            <a:ext cx="820192" cy="628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903082" y="4525556"/>
            <a:ext cx="1310300" cy="131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صورة 2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558980" y="1507118"/>
            <a:ext cx="5516246" cy="3409320"/>
          </a:xfrm>
          <a:prstGeom prst="rect">
            <a:avLst/>
          </a:prstGeom>
        </p:spPr>
      </p:pic>
      <p:pic>
        <p:nvPicPr>
          <p:cNvPr id="22" name="صورة 21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754" y="2130480"/>
            <a:ext cx="4498750" cy="4874628"/>
          </a:xfrm>
          <a:prstGeom prst="rect">
            <a:avLst/>
          </a:prstGeom>
        </p:spPr>
      </p:pic>
      <p:pic>
        <p:nvPicPr>
          <p:cNvPr id="73" name="Google Shape;73;p14"/>
          <p:cNvPicPr preferRelativeResize="0"/>
          <p:nvPr/>
        </p:nvPicPr>
        <p:blipFill rotWithShape="1">
          <a:blip r:embed="rId18">
            <a:alphaModFix/>
          </a:blip>
          <a:srcRect l="49052"/>
          <a:stretch/>
        </p:blipFill>
        <p:spPr>
          <a:xfrm>
            <a:off x="1131799" y="4159864"/>
            <a:ext cx="1100349" cy="1079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158512" y="1537933"/>
            <a:ext cx="2860578" cy="438108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213382" y="3397585"/>
            <a:ext cx="2963709" cy="35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4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886</TotalTime>
  <Words>55</Words>
  <Application>Microsoft Office PowerPoint</Application>
  <PresentationFormat>عرض على الشاشة (4:3)</PresentationFormat>
  <Paragraphs>14</Paragraphs>
  <Slides>13</Slides>
  <Notes>8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13</vt:i4>
      </vt:variant>
    </vt:vector>
  </HeadingPairs>
  <TitlesOfParts>
    <vt:vector size="19" baseType="lpstr">
      <vt:lpstr>Akhbar MT</vt:lpstr>
      <vt:lpstr>Arial</vt:lpstr>
      <vt:lpstr>Calibri</vt:lpstr>
      <vt:lpstr>Calibri Light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رياضيات أولى ب - الفصل الرابع</dc:title>
  <dc:subject>تهيئة الفصل الرابع</dc:subject>
  <dc:creator>ا/بندر الحازمي</dc:creator>
  <cp:keywords>حقيبة إنجاز المعلم والمعلمة</cp:keywords>
  <cp:lastModifiedBy>HP</cp:lastModifiedBy>
  <cp:revision>282</cp:revision>
  <dcterms:created xsi:type="dcterms:W3CDTF">2006-08-16T00:00:00Z</dcterms:created>
  <dcterms:modified xsi:type="dcterms:W3CDTF">2023-11-26T19:10:22Z</dcterms:modified>
</cp:coreProperties>
</file>