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9"/>
  </p:notesMasterIdLst>
  <p:sldIdLst>
    <p:sldId id="286" r:id="rId3"/>
    <p:sldId id="263" r:id="rId4"/>
    <p:sldId id="285" r:id="rId5"/>
    <p:sldId id="302" r:id="rId6"/>
    <p:sldId id="297" r:id="rId7"/>
    <p:sldId id="283" r:id="rId8"/>
    <p:sldId id="298" r:id="rId9"/>
    <p:sldId id="299" r:id="rId10"/>
    <p:sldId id="281" r:id="rId11"/>
    <p:sldId id="279" r:id="rId12"/>
    <p:sldId id="259" r:id="rId13"/>
    <p:sldId id="284" r:id="rId14"/>
    <p:sldId id="262" r:id="rId15"/>
    <p:sldId id="303" r:id="rId16"/>
    <p:sldId id="300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4469B-FB57-4C2B-A5BE-3B3F01B5661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DD0AE-8252-4797-80C6-0C9E6FA14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30F3-3765-43B1-BB94-645F3BAF2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217"/>
            <a:ext cx="12191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2"/>
            <a:ext cx="12192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400" y="609601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400" y="2012524"/>
            <a:ext cx="103632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251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304800"/>
            <a:ext cx="69087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2512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2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724400"/>
            <a:ext cx="6807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291138"/>
            <a:ext cx="6807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83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1"/>
            <a:ext cx="1320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63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24/05/1443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20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63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217"/>
            <a:ext cx="12191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2"/>
            <a:ext cx="12192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400" y="609601"/>
            <a:ext cx="103632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400" y="2012524"/>
            <a:ext cx="103632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54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268"/>
            <a:ext cx="12205668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3"/>
            <a:ext cx="12205669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000" y="838201"/>
            <a:ext cx="103632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8000" y="2249750"/>
            <a:ext cx="103632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268"/>
            <a:ext cx="12205668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3"/>
            <a:ext cx="12205669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000" y="838201"/>
            <a:ext cx="103632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8000" y="2249750"/>
            <a:ext cx="103632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46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6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8595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67188"/>
            <a:ext cx="9448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667001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2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93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2811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281125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19200"/>
            <a:ext cx="5283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8801"/>
            <a:ext cx="52832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501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117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251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1" y="304800"/>
            <a:ext cx="69087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447800"/>
            <a:ext cx="32512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724400"/>
            <a:ext cx="6807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57200"/>
            <a:ext cx="73152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291138"/>
            <a:ext cx="6807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8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109728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120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944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1600" y="304801"/>
            <a:ext cx="1320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5504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4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0" y="15240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0" y="23622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0" y="32004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72000" y="4038600"/>
            <a:ext cx="61976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12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009"/>
            <a:ext cx="49784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59944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800707"/>
            <a:ext cx="49784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800707"/>
            <a:ext cx="61976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61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688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128000" y="3505201"/>
            <a:ext cx="34544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4" y="1219200"/>
            <a:ext cx="34544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68802" y="1219200"/>
            <a:ext cx="34544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8128005" y="1219200"/>
            <a:ext cx="34544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2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86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67188"/>
            <a:ext cx="9448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2667001"/>
            <a:ext cx="944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2832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60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2811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281125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19200"/>
            <a:ext cx="5283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828801"/>
            <a:ext cx="52832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48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1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6">
                <a:lumMod val="18000"/>
                <a:lumOff val="8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5" r:id="rId15"/>
    <p:sldLayoutId id="2147483716" r:id="rId16"/>
    <p:sldLayoutId id="214748371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6">
                <a:lumMod val="18000"/>
                <a:lumOff val="82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" y="5169282"/>
            <a:ext cx="12191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0" y="5496403"/>
            <a:ext cx="12192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60D517C-969B-4BDE-9216-609E1F7DE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r="1975"/>
          <a:stretch>
            <a:fillRect/>
          </a:stretch>
        </p:blipFill>
        <p:spPr>
          <a:xfrm rot="21340946">
            <a:off x="1528199" y="664874"/>
            <a:ext cx="3111103" cy="4277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C3230-18EF-44F0-8868-B80DF9CB9CA5}"/>
              </a:ext>
            </a:extLst>
          </p:cNvPr>
          <p:cNvSpPr txBox="1"/>
          <p:nvPr/>
        </p:nvSpPr>
        <p:spPr>
          <a:xfrm>
            <a:off x="9646445" y="3657600"/>
            <a:ext cx="326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</a:t>
            </a:r>
            <a:r>
              <a:rPr lang="ar-SA" sz="72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8</a:t>
            </a:r>
            <a:endParaRPr lang="en-US" sz="72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7086600" y="4591734"/>
            <a:ext cx="73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What are you doing?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CAE0F4-AAEC-43B9-9F42-E094F2A94AEA}"/>
              </a:ext>
            </a:extLst>
          </p:cNvPr>
          <p:cNvSpPr txBox="1"/>
          <p:nvPr/>
        </p:nvSpPr>
        <p:spPr>
          <a:xfrm>
            <a:off x="7086600" y="5530769"/>
            <a:ext cx="544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rub" panose="00000500000000000000" pitchFamily="2" charset="-34"/>
                <a:ea typeface="Inter Light" panose="020B0502030000000004" pitchFamily="34" charset="0"/>
                <a:cs typeface="Krub" panose="00000500000000000000" pitchFamily="2" charset="-34"/>
              </a:rPr>
              <a:t>Conversation &amp; Reading</a:t>
            </a:r>
          </a:p>
        </p:txBody>
      </p:sp>
    </p:spTree>
    <p:extLst>
      <p:ext uri="{BB962C8B-B14F-4D97-AF65-F5344CB8AC3E}">
        <p14:creationId xmlns:p14="http://schemas.microsoft.com/office/powerpoint/2010/main" val="423355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149B21-F8BA-407E-9A62-1A900E59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90" r="54121" b="44368"/>
          <a:stretch/>
        </p:blipFill>
        <p:spPr>
          <a:xfrm>
            <a:off x="448861" y="184470"/>
            <a:ext cx="4580164" cy="2419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76241-68D0-4822-AADB-50C074494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92" y="2604179"/>
            <a:ext cx="281940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5AF3C3E3-4657-4F2B-94E6-62D636A60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65" r="659" b="47287"/>
          <a:stretch/>
        </p:blipFill>
        <p:spPr>
          <a:xfrm>
            <a:off x="8534400" y="1613579"/>
            <a:ext cx="3208739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2">
            <a:extLst>
              <a:ext uri="{FF2B5EF4-FFF2-40B4-BE49-F238E27FC236}">
                <a16:creationId xmlns:a16="http://schemas.microsoft.com/office/drawing/2014/main" id="{EC0CA670-A289-459A-800E-0ACC19A11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7" t="56885" r="62985"/>
          <a:stretch/>
        </p:blipFill>
        <p:spPr>
          <a:xfrm>
            <a:off x="1222690" y="3907094"/>
            <a:ext cx="2819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90A3B2FB-ECAF-4836-B92C-899089D8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44" t="56885"/>
          <a:stretch/>
        </p:blipFill>
        <p:spPr>
          <a:xfrm>
            <a:off x="7010400" y="3830894"/>
            <a:ext cx="2725003" cy="2362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0EE8E8F-5225-46C5-BDE7-4A1EB7D0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6091880" cy="1371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A5AC5DB-3D88-4A77-8DA6-6E500867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914400"/>
            <a:ext cx="3733800" cy="310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BDE3D6-C71D-4CD5-9F8F-B95D8EE0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389" y="2498526"/>
            <a:ext cx="3662584" cy="3655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635182D-06A8-4B25-8C39-EF4A5ABA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41397"/>
            <a:ext cx="9448583" cy="6324600"/>
          </a:xfrm>
          <a:prstGeom prst="round2DiagRect">
            <a:avLst>
              <a:gd name="adj1" fmla="val 16667"/>
              <a:gd name="adj2" fmla="val 2066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G Bk 1 F-SA_2020_51">
            <a:hlinkClick r:id="" action="ppaction://media"/>
            <a:extLst>
              <a:ext uri="{FF2B5EF4-FFF2-40B4-BE49-F238E27FC236}">
                <a16:creationId xmlns:a16="http://schemas.microsoft.com/office/drawing/2014/main" id="{F0B1DFD7-9A17-4671-AFDB-75E06BC77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5334" y="76200"/>
            <a:ext cx="912347" cy="9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FA568F5-6621-4FA9-9016-D96576A87975}"/>
              </a:ext>
            </a:extLst>
          </p:cNvPr>
          <p:cNvSpPr txBox="1"/>
          <p:nvPr/>
        </p:nvSpPr>
        <p:spPr>
          <a:xfrm>
            <a:off x="439168" y="3514130"/>
            <a:ext cx="106860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79646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Because teenagers’ favorite place to meet friends and socialize is the mall.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Answers will vary.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Malls are safe, and they’re comfortable in all kinds of weather. </a:t>
            </a:r>
            <a:endParaRPr lang="ar-S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7E5F5C-D655-47AF-BC7B-FF4C2D4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1"/>
            <a:ext cx="9296400" cy="205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1DD10-3F54-414E-8B38-E2E24E70DEBF}"/>
              </a:ext>
            </a:extLst>
          </p:cNvPr>
          <p:cNvSpPr txBox="1"/>
          <p:nvPr/>
        </p:nvSpPr>
        <p:spPr>
          <a:xfrm>
            <a:off x="439168" y="2590800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79646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E1F5B94-F208-4430-80A5-720DF9062E44}"/>
              </a:ext>
            </a:extLst>
          </p:cNvPr>
          <p:cNvSpPr txBox="1"/>
          <p:nvPr/>
        </p:nvSpPr>
        <p:spPr>
          <a:xfrm>
            <a:off x="1981200" y="2743200"/>
            <a:ext cx="3429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type" pitchFamily="2" charset="0"/>
              </a:rPr>
              <a:t>Page 121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55EE-74F4-44C2-8E27-C1217C4F9E9B}"/>
              </a:ext>
            </a:extLst>
          </p:cNvPr>
          <p:cNvSpPr txBox="1">
            <a:spLocks/>
          </p:cNvSpPr>
          <p:nvPr/>
        </p:nvSpPr>
        <p:spPr>
          <a:xfrm>
            <a:off x="315852" y="359995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6600">
                  <a:noFill/>
                  <a:prstDash val="solid"/>
                </a:ln>
                <a:solidFill>
                  <a:srgbClr val="F79646"/>
                </a:solidFill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E1944-862E-48AE-BFF9-393CCDCFC3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43000"/>
            <a:ext cx="3994796" cy="36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07" y="23659"/>
            <a:ext cx="7437937" cy="66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122376" y="4853286"/>
            <a:ext cx="2505688" cy="18060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00FF"/>
                </a:solidFill>
                <a:latin typeface="Comic Sans MS" panose="030F0702030302020204" pitchFamily="66" charset="0"/>
              </a:rPr>
              <a:t>No , he isn’t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00FF"/>
                </a:solidFill>
                <a:latin typeface="Comic Sans MS" panose="030F0702030302020204" pitchFamily="66" charset="0"/>
              </a:rPr>
              <a:t>Yes , he is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00FF"/>
                </a:solidFill>
                <a:latin typeface="Comic Sans MS" panose="030F0702030302020204" pitchFamily="66" charset="0"/>
              </a:rPr>
              <a:t>No , they aren’t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00FF"/>
                </a:solidFill>
                <a:latin typeface="Comic Sans MS" panose="030F0702030302020204" pitchFamily="66" charset="0"/>
              </a:rPr>
              <a:t>Yes , they are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00FF"/>
                </a:solidFill>
                <a:latin typeface="Comic Sans MS" panose="030F0702030302020204" pitchFamily="66" charset="0"/>
              </a:rPr>
              <a:t>Yes , he is </a:t>
            </a:r>
            <a:endParaRPr lang="ar-SA" sz="2051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53" y="949688"/>
            <a:ext cx="7727986" cy="31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930921" y="2098728"/>
            <a:ext cx="4370893" cy="18958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51" b="1" dirty="0">
                <a:solidFill>
                  <a:srgbClr val="993300"/>
                </a:solidFill>
                <a:latin typeface="Comic Sans MS" panose="030F0702030302020204" pitchFamily="66" charset="0"/>
              </a:rPr>
              <a:t>What is Asma doing ? </a:t>
            </a:r>
          </a:p>
          <a:p>
            <a:pPr algn="l" rtl="0"/>
            <a:endParaRPr lang="en-US" sz="1465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51" b="1" dirty="0">
                <a:solidFill>
                  <a:srgbClr val="993300"/>
                </a:solidFill>
                <a:latin typeface="Comic Sans MS" panose="030F0702030302020204" pitchFamily="66" charset="0"/>
              </a:rPr>
              <a:t>What are they doing ?</a:t>
            </a:r>
          </a:p>
          <a:p>
            <a:pPr algn="l" rtl="0"/>
            <a:endParaRPr lang="en-US" sz="1172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51" b="1" dirty="0">
                <a:solidFill>
                  <a:srgbClr val="993300"/>
                </a:solidFill>
                <a:latin typeface="Comic Sans MS" panose="030F0702030302020204" pitchFamily="66" charset="0"/>
              </a:rPr>
              <a:t>What are you doing ?</a:t>
            </a:r>
          </a:p>
          <a:p>
            <a:pPr algn="l" rtl="0"/>
            <a:endParaRPr lang="en-US" sz="879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51" b="1" dirty="0">
                <a:solidFill>
                  <a:srgbClr val="993300"/>
                </a:solidFill>
                <a:latin typeface="Comic Sans MS" panose="030F0702030302020204" pitchFamily="66" charset="0"/>
              </a:rPr>
              <a:t>What are you doing ?</a:t>
            </a:r>
            <a:endParaRPr lang="ar-SA" sz="2051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73" y="224445"/>
            <a:ext cx="2204450" cy="913429"/>
            <a:chOff x="6854382" y="965509"/>
            <a:chExt cx="2204450" cy="913429"/>
          </a:xfrm>
        </p:grpSpPr>
        <p:sp>
          <p:nvSpPr>
            <p:cNvPr id="17" name="TextBox 16"/>
            <p:cNvSpPr txBox="1"/>
            <p:nvPr/>
          </p:nvSpPr>
          <p:spPr>
            <a:xfrm>
              <a:off x="6854382" y="1247996"/>
              <a:ext cx="220445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>
                  <a:solidFill>
                    <a:schemeClr val="bg2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ight Triangle 1"/>
          <p:cNvSpPr/>
          <p:nvPr/>
        </p:nvSpPr>
        <p:spPr>
          <a:xfrm rot="10800000">
            <a:off x="10270256" y="-1"/>
            <a:ext cx="1921744" cy="1857375"/>
          </a:xfrm>
          <a:custGeom>
            <a:avLst/>
            <a:gdLst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857375 w 1857375"/>
              <a:gd name="connsiteY2" fmla="*/ 1857375 h 1857375"/>
              <a:gd name="connsiteX3" fmla="*/ 0 w 1857375"/>
              <a:gd name="connsiteY3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1371601 w 1857375"/>
              <a:gd name="connsiteY2" fmla="*/ 1371599 h 1857375"/>
              <a:gd name="connsiteX3" fmla="*/ 1857375 w 1857375"/>
              <a:gd name="connsiteY3" fmla="*/ 1857375 h 1857375"/>
              <a:gd name="connsiteX4" fmla="*/ 0 w 1857375"/>
              <a:gd name="connsiteY4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971551 w 1857375"/>
              <a:gd name="connsiteY2" fmla="*/ 985836 h 1857375"/>
              <a:gd name="connsiteX3" fmla="*/ 1371601 w 1857375"/>
              <a:gd name="connsiteY3" fmla="*/ 1371599 h 1857375"/>
              <a:gd name="connsiteX4" fmla="*/ 1857375 w 1857375"/>
              <a:gd name="connsiteY4" fmla="*/ 1857375 h 1857375"/>
              <a:gd name="connsiteX5" fmla="*/ 0 w 1857375"/>
              <a:gd name="connsiteY5" fmla="*/ 1857375 h 1857375"/>
              <a:gd name="connsiteX0" fmla="*/ 0 w 1857375"/>
              <a:gd name="connsiteY0" fmla="*/ 1857375 h 1857375"/>
              <a:gd name="connsiteX1" fmla="*/ 0 w 1857375"/>
              <a:gd name="connsiteY1" fmla="*/ 0 h 1857375"/>
              <a:gd name="connsiteX2" fmla="*/ 414339 w 1857375"/>
              <a:gd name="connsiteY2" fmla="*/ 471486 h 1857375"/>
              <a:gd name="connsiteX3" fmla="*/ 971551 w 1857375"/>
              <a:gd name="connsiteY3" fmla="*/ 985836 h 1857375"/>
              <a:gd name="connsiteX4" fmla="*/ 1371601 w 1857375"/>
              <a:gd name="connsiteY4" fmla="*/ 1371599 h 1857375"/>
              <a:gd name="connsiteX5" fmla="*/ 1857375 w 1857375"/>
              <a:gd name="connsiteY5" fmla="*/ 1857375 h 1857375"/>
              <a:gd name="connsiteX6" fmla="*/ 0 w 1857375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857375 h 1857375"/>
              <a:gd name="connsiteX1" fmla="*/ 0 w 1911029"/>
              <a:gd name="connsiteY1" fmla="*/ 0 h 1857375"/>
              <a:gd name="connsiteX2" fmla="*/ 414339 w 1911029"/>
              <a:gd name="connsiteY2" fmla="*/ 471486 h 1857375"/>
              <a:gd name="connsiteX3" fmla="*/ 971551 w 1911029"/>
              <a:gd name="connsiteY3" fmla="*/ 985836 h 1857375"/>
              <a:gd name="connsiteX4" fmla="*/ 1371601 w 1911029"/>
              <a:gd name="connsiteY4" fmla="*/ 1371599 h 1857375"/>
              <a:gd name="connsiteX5" fmla="*/ 1857375 w 1911029"/>
              <a:gd name="connsiteY5" fmla="*/ 1857375 h 1857375"/>
              <a:gd name="connsiteX6" fmla="*/ 0 w 1911029"/>
              <a:gd name="connsiteY6" fmla="*/ 1857375 h 1857375"/>
              <a:gd name="connsiteX0" fmla="*/ 0 w 1911029"/>
              <a:gd name="connsiteY0" fmla="*/ 1914114 h 1914114"/>
              <a:gd name="connsiteX1" fmla="*/ 0 w 1911029"/>
              <a:gd name="connsiteY1" fmla="*/ 56739 h 1914114"/>
              <a:gd name="connsiteX2" fmla="*/ 414339 w 1911029"/>
              <a:gd name="connsiteY2" fmla="*/ 528225 h 1914114"/>
              <a:gd name="connsiteX3" fmla="*/ 971551 w 1911029"/>
              <a:gd name="connsiteY3" fmla="*/ 1042575 h 1914114"/>
              <a:gd name="connsiteX4" fmla="*/ 1371601 w 1911029"/>
              <a:gd name="connsiteY4" fmla="*/ 1428338 h 1914114"/>
              <a:gd name="connsiteX5" fmla="*/ 1857375 w 1911029"/>
              <a:gd name="connsiteY5" fmla="*/ 1914114 h 1914114"/>
              <a:gd name="connsiteX6" fmla="*/ 0 w 1911029"/>
              <a:gd name="connsiteY6" fmla="*/ 1914114 h 1914114"/>
              <a:gd name="connsiteX0" fmla="*/ 0 w 1911029"/>
              <a:gd name="connsiteY0" fmla="*/ 1906325 h 1906325"/>
              <a:gd name="connsiteX1" fmla="*/ 0 w 1911029"/>
              <a:gd name="connsiteY1" fmla="*/ 48950 h 1906325"/>
              <a:gd name="connsiteX2" fmla="*/ 385764 w 1911029"/>
              <a:gd name="connsiteY2" fmla="*/ 634736 h 1906325"/>
              <a:gd name="connsiteX3" fmla="*/ 971551 w 1911029"/>
              <a:gd name="connsiteY3" fmla="*/ 1034786 h 1906325"/>
              <a:gd name="connsiteX4" fmla="*/ 1371601 w 1911029"/>
              <a:gd name="connsiteY4" fmla="*/ 1420549 h 1906325"/>
              <a:gd name="connsiteX5" fmla="*/ 1857375 w 1911029"/>
              <a:gd name="connsiteY5" fmla="*/ 1906325 h 1906325"/>
              <a:gd name="connsiteX6" fmla="*/ 0 w 1911029"/>
              <a:gd name="connsiteY6" fmla="*/ 1906325 h 1906325"/>
              <a:gd name="connsiteX0" fmla="*/ 0 w 1908557"/>
              <a:gd name="connsiteY0" fmla="*/ 1904530 h 1904530"/>
              <a:gd name="connsiteX1" fmla="*/ 0 w 1908557"/>
              <a:gd name="connsiteY1" fmla="*/ 47155 h 1904530"/>
              <a:gd name="connsiteX2" fmla="*/ 385764 w 1908557"/>
              <a:gd name="connsiteY2" fmla="*/ 632941 h 1904530"/>
              <a:gd name="connsiteX3" fmla="*/ 1200151 w 1908557"/>
              <a:gd name="connsiteY3" fmla="*/ 832966 h 1904530"/>
              <a:gd name="connsiteX4" fmla="*/ 1371601 w 1908557"/>
              <a:gd name="connsiteY4" fmla="*/ 1418754 h 1904530"/>
              <a:gd name="connsiteX5" fmla="*/ 1857375 w 1908557"/>
              <a:gd name="connsiteY5" fmla="*/ 1904530 h 1904530"/>
              <a:gd name="connsiteX6" fmla="*/ 0 w 1908557"/>
              <a:gd name="connsiteY6" fmla="*/ 1904530 h 1904530"/>
              <a:gd name="connsiteX0" fmla="*/ 0 w 1901266"/>
              <a:gd name="connsiteY0" fmla="*/ 1904530 h 1904530"/>
              <a:gd name="connsiteX1" fmla="*/ 0 w 1901266"/>
              <a:gd name="connsiteY1" fmla="*/ 47155 h 1904530"/>
              <a:gd name="connsiteX2" fmla="*/ 385764 w 1901266"/>
              <a:gd name="connsiteY2" fmla="*/ 632941 h 1904530"/>
              <a:gd name="connsiteX3" fmla="*/ 1200151 w 1901266"/>
              <a:gd name="connsiteY3" fmla="*/ 832966 h 1904530"/>
              <a:gd name="connsiteX4" fmla="*/ 1243017 w 1901266"/>
              <a:gd name="connsiteY4" fmla="*/ 1475904 h 1904530"/>
              <a:gd name="connsiteX5" fmla="*/ 1857375 w 1901266"/>
              <a:gd name="connsiteY5" fmla="*/ 1904530 h 1904530"/>
              <a:gd name="connsiteX6" fmla="*/ 0 w 1901266"/>
              <a:gd name="connsiteY6" fmla="*/ 1904530 h 1904530"/>
              <a:gd name="connsiteX0" fmla="*/ 0 w 1901266"/>
              <a:gd name="connsiteY0" fmla="*/ 1907887 h 1907887"/>
              <a:gd name="connsiteX1" fmla="*/ 0 w 1901266"/>
              <a:gd name="connsiteY1" fmla="*/ 50512 h 1907887"/>
              <a:gd name="connsiteX2" fmla="*/ 428627 w 1901266"/>
              <a:gd name="connsiteY2" fmla="*/ 579148 h 1907887"/>
              <a:gd name="connsiteX3" fmla="*/ 1200151 w 1901266"/>
              <a:gd name="connsiteY3" fmla="*/ 836323 h 1907887"/>
              <a:gd name="connsiteX4" fmla="*/ 1243017 w 1901266"/>
              <a:gd name="connsiteY4" fmla="*/ 1479261 h 1907887"/>
              <a:gd name="connsiteX5" fmla="*/ 1857375 w 1901266"/>
              <a:gd name="connsiteY5" fmla="*/ 1907887 h 1907887"/>
              <a:gd name="connsiteX6" fmla="*/ 0 w 1901266"/>
              <a:gd name="connsiteY6" fmla="*/ 1907887 h 1907887"/>
              <a:gd name="connsiteX0" fmla="*/ 0 w 1901266"/>
              <a:gd name="connsiteY0" fmla="*/ 1857375 h 1857375"/>
              <a:gd name="connsiteX1" fmla="*/ 0 w 1901266"/>
              <a:gd name="connsiteY1" fmla="*/ 0 h 1857375"/>
              <a:gd name="connsiteX2" fmla="*/ 428627 w 1901266"/>
              <a:gd name="connsiteY2" fmla="*/ 528636 h 1857375"/>
              <a:gd name="connsiteX3" fmla="*/ 1200151 w 1901266"/>
              <a:gd name="connsiteY3" fmla="*/ 785811 h 1857375"/>
              <a:gd name="connsiteX4" fmla="*/ 1243017 w 1901266"/>
              <a:gd name="connsiteY4" fmla="*/ 1428749 h 1857375"/>
              <a:gd name="connsiteX5" fmla="*/ 1857375 w 1901266"/>
              <a:gd name="connsiteY5" fmla="*/ 1857375 h 1857375"/>
              <a:gd name="connsiteX6" fmla="*/ 0 w 1901266"/>
              <a:gd name="connsiteY6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266" h="1857375">
                <a:moveTo>
                  <a:pt x="0" y="1857375"/>
                </a:moveTo>
                <a:lnTo>
                  <a:pt x="0" y="0"/>
                </a:lnTo>
                <a:cubicBezTo>
                  <a:pt x="411957" y="54769"/>
                  <a:pt x="228602" y="397668"/>
                  <a:pt x="428627" y="528636"/>
                </a:cubicBezTo>
                <a:cubicBezTo>
                  <a:pt x="628652" y="659605"/>
                  <a:pt x="1064419" y="635792"/>
                  <a:pt x="1200151" y="785811"/>
                </a:cubicBezTo>
                <a:cubicBezTo>
                  <a:pt x="1335883" y="935830"/>
                  <a:pt x="1133480" y="1250155"/>
                  <a:pt x="1243017" y="1428749"/>
                </a:cubicBezTo>
                <a:cubicBezTo>
                  <a:pt x="1352554" y="1607343"/>
                  <a:pt x="2085975" y="1776412"/>
                  <a:pt x="1857375" y="1857375"/>
                </a:cubicBezTo>
                <a:lnTo>
                  <a:pt x="0" y="1857375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471"/>
          <a:stretch>
            <a:fillRect/>
          </a:stretch>
        </p:blipFill>
        <p:spPr>
          <a:xfrm>
            <a:off x="8514430" y="1220335"/>
            <a:ext cx="2198623" cy="2129147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5686"/>
          <a:stretch>
            <a:fillRect/>
          </a:stretch>
        </p:blipFill>
        <p:spPr>
          <a:xfrm>
            <a:off x="1384396" y="1220334"/>
            <a:ext cx="2198623" cy="2129147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761074" y="1220334"/>
            <a:ext cx="2198623" cy="212914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137752" y="1220335"/>
            <a:ext cx="2198623" cy="212914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534" y="3646909"/>
            <a:ext cx="3741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534" y="4724293"/>
            <a:ext cx="8812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433" y="5247513"/>
            <a:ext cx="995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135" y="4184788"/>
            <a:ext cx="64977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433" y="5756013"/>
            <a:ext cx="56402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917" y="5854105"/>
            <a:ext cx="907355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AE0ED-5180-46D0-986B-70539C50055E}"/>
              </a:ext>
            </a:extLst>
          </p:cNvPr>
          <p:cNvSpPr/>
          <p:nvPr/>
        </p:nvSpPr>
        <p:spPr>
          <a:xfrm>
            <a:off x="2425097" y="381000"/>
            <a:ext cx="7341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72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cs typeface="DecoType Thuluth" panose="0201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5023AB-1609-4605-8194-183F522752C8}"/>
              </a:ext>
            </a:extLst>
          </p:cNvPr>
          <p:cNvSpPr/>
          <p:nvPr/>
        </p:nvSpPr>
        <p:spPr>
          <a:xfrm>
            <a:off x="1060621" y="2133600"/>
            <a:ext cx="122020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+mj-ea"/>
                <a:cs typeface="Krub" panose="00000500000000000000" pitchFamily="2" charset="-34"/>
              </a:rPr>
              <a:t>Day:</a:t>
            </a:r>
            <a:endParaRPr lang="en-US" sz="4400" dirty="0">
              <a:ln w="0">
                <a:solidFill>
                  <a:schemeClr val="accent6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A3BFA-9017-4A54-81FB-FDB3FD5ECD24}"/>
              </a:ext>
            </a:extLst>
          </p:cNvPr>
          <p:cNvSpPr/>
          <p:nvPr/>
        </p:nvSpPr>
        <p:spPr>
          <a:xfrm>
            <a:off x="1060621" y="3012757"/>
            <a:ext cx="136447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ea typeface="+mj-ea"/>
                <a:cs typeface="Krub" panose="00000500000000000000" pitchFamily="2" charset="-34"/>
              </a:rPr>
              <a:t>Date: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F275E-2B0A-490F-9364-B6284E3B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33785"/>
            <a:ext cx="6659820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5F6DCC5-F4D8-457A-8AAA-73D7A33876DE}"/>
              </a:ext>
            </a:extLst>
          </p:cNvPr>
          <p:cNvSpPr txBox="1">
            <a:spLocks/>
          </p:cNvSpPr>
          <p:nvPr/>
        </p:nvSpPr>
        <p:spPr>
          <a:xfrm>
            <a:off x="315852" y="359995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6600">
                  <a:noFill/>
                  <a:prstDash val="solid"/>
                </a:ln>
                <a:solidFill>
                  <a:srgbClr val="F79646"/>
                </a:solidFill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F5B94-F208-4430-80A5-720DF9062E44}"/>
              </a:ext>
            </a:extLst>
          </p:cNvPr>
          <p:cNvSpPr txBox="1"/>
          <p:nvPr/>
        </p:nvSpPr>
        <p:spPr>
          <a:xfrm>
            <a:off x="441338" y="1409679"/>
            <a:ext cx="8911328" cy="3247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1. Read a conversation correctly.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2. Practice making a conversation correctly.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3. Answer questions about films.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4. Identify the main idea of reading.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5. Answer questions after reading about it.</a:t>
            </a:r>
          </a:p>
        </p:txBody>
      </p:sp>
      <p:sp>
        <p:nvSpPr>
          <p:cNvPr id="8" name="Freeform 167">
            <a:extLst>
              <a:ext uri="{FF2B5EF4-FFF2-40B4-BE49-F238E27FC236}">
                <a16:creationId xmlns:a16="http://schemas.microsoft.com/office/drawing/2014/main" id="{0C058A2E-304C-4316-BC97-4A9A83403316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7">
            <a:extLst>
              <a:ext uri="{FF2B5EF4-FFF2-40B4-BE49-F238E27FC236}">
                <a16:creationId xmlns:a16="http://schemas.microsoft.com/office/drawing/2014/main" id="{29742D35-FBCE-4672-92BF-003477356B79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rgbClr val="F79646"/>
          </a:soli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E5150-1C94-4344-9AAB-935D14CE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816477"/>
            <a:ext cx="413619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B1F5A9-63C9-459E-98B6-960D3AF6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09800"/>
            <a:ext cx="227492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BC16E41-6AE3-489B-8D06-B8FA854E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26" y="609599"/>
            <a:ext cx="3884682" cy="4109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90D4233-CF63-4235-8ABB-4B962BDDA06A}"/>
              </a:ext>
            </a:extLst>
          </p:cNvPr>
          <p:cNvSpPr txBox="1"/>
          <p:nvPr/>
        </p:nvSpPr>
        <p:spPr>
          <a:xfrm>
            <a:off x="362076" y="909191"/>
            <a:ext cx="57150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city? </a:t>
            </a:r>
            <a:endParaRPr lang="ar-SA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3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566CF57-4693-4775-98D2-4D4112A49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310" b="37970"/>
          <a:stretch/>
        </p:blipFill>
        <p:spPr>
          <a:xfrm>
            <a:off x="566117" y="609600"/>
            <a:ext cx="4332924" cy="4120616"/>
          </a:xfrm>
          <a:prstGeom prst="rect">
            <a:avLst/>
          </a:prstGeom>
        </p:spPr>
      </p:pic>
      <p:pic>
        <p:nvPicPr>
          <p:cNvPr id="3" name="SG Bk 1 F-SA_2020_50">
            <a:hlinkClick r:id="" action="ppaction://media"/>
            <a:extLst>
              <a:ext uri="{FF2B5EF4-FFF2-40B4-BE49-F238E27FC236}">
                <a16:creationId xmlns:a16="http://schemas.microsoft.com/office/drawing/2014/main" id="{D57CC7DA-23F5-47E6-9C95-00BC8E85F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0600" y="0"/>
            <a:ext cx="1090565" cy="10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1">
            <a:extLst>
              <a:ext uri="{FF2B5EF4-FFF2-40B4-BE49-F238E27FC236}">
                <a16:creationId xmlns:a16="http://schemas.microsoft.com/office/drawing/2014/main" id="{153A2484-B565-414B-AAEB-9AEAA5C35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65" t="10108" b="10066"/>
          <a:stretch/>
        </p:blipFill>
        <p:spPr>
          <a:xfrm>
            <a:off x="5486400" y="803008"/>
            <a:ext cx="429096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1">
            <a:extLst>
              <a:ext uri="{FF2B5EF4-FFF2-40B4-BE49-F238E27FC236}">
                <a16:creationId xmlns:a16="http://schemas.microsoft.com/office/drawing/2014/main" id="{B7C0D168-3275-499A-A554-869429276A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906" r="58310"/>
          <a:stretch/>
        </p:blipFill>
        <p:spPr>
          <a:xfrm>
            <a:off x="8382000" y="4038600"/>
            <a:ext cx="3050907" cy="178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28792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7DF3563-2189-4E9A-9959-55BA863D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86" y="1439797"/>
            <a:ext cx="7772400" cy="3116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B14BCE-2347-4924-8B48-C5654B79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352800"/>
            <a:ext cx="39601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5AA339B-4967-446B-A3A1-1EDAA4B06DB4}"/>
              </a:ext>
            </a:extLst>
          </p:cNvPr>
          <p:cNvSpPr txBox="1"/>
          <p:nvPr/>
        </p:nvSpPr>
        <p:spPr>
          <a:xfrm>
            <a:off x="703832" y="3545483"/>
            <a:ext cx="6477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7964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at the train station. 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checking out the train schedule. 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planning to go to Seattle. </a:t>
            </a:r>
            <a:endParaRPr lang="ar-SA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3F4D296-A2B7-4F0C-A9EE-EFE94B20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894"/>
            <a:ext cx="5334000" cy="2200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806692-D77B-455A-881C-5C27C2EC3F29}"/>
              </a:ext>
            </a:extLst>
          </p:cNvPr>
          <p:cNvSpPr txBox="1"/>
          <p:nvPr/>
        </p:nvSpPr>
        <p:spPr>
          <a:xfrm>
            <a:off x="627632" y="2726567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79646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57903-4F0E-44DF-8B49-081FA3AB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65" y="3276600"/>
            <a:ext cx="4603991" cy="34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41139B-CB01-43FF-A97A-686DB5FB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5562600" cy="2553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964539-99E0-4223-B543-14F531D79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0"/>
            <a:ext cx="5387375" cy="31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erMedia.com Animate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7574</TotalTime>
  <Words>223</Words>
  <Application>Microsoft Office PowerPoint</Application>
  <PresentationFormat>Widescreen</PresentationFormat>
  <Paragraphs>43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Archtype</vt:lpstr>
      <vt:lpstr>Arial</vt:lpstr>
      <vt:lpstr>Calibri</vt:lpstr>
      <vt:lpstr>Calisto MT</vt:lpstr>
      <vt:lpstr>Century Gothic</vt:lpstr>
      <vt:lpstr>Comic Sans MS</vt:lpstr>
      <vt:lpstr>Franklin Gothic Heavy</vt:lpstr>
      <vt:lpstr>Krub</vt:lpstr>
      <vt:lpstr>Oregano</vt:lpstr>
      <vt:lpstr>Poppins</vt:lpstr>
      <vt:lpstr>StagSans-Light</vt:lpstr>
      <vt:lpstr>Times New Roman</vt:lpstr>
      <vt:lpstr>Wingdings</vt:lpstr>
      <vt:lpstr>PresenterMedia.com Animated Theme</vt:lpstr>
      <vt:lpstr>PresenterMedia.com Static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نادية بنت الغامدي</cp:lastModifiedBy>
  <cp:revision>53</cp:revision>
  <dcterms:created xsi:type="dcterms:W3CDTF">2011-04-14T19:54:06Z</dcterms:created>
  <dcterms:modified xsi:type="dcterms:W3CDTF">2021-12-28T17:58:49Z</dcterms:modified>
</cp:coreProperties>
</file>