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</p:sldMasterIdLst>
  <p:notesMasterIdLst>
    <p:notesMasterId r:id="rId14"/>
  </p:notesMasterIdLst>
  <p:sldIdLst>
    <p:sldId id="309" r:id="rId3"/>
    <p:sldId id="263" r:id="rId4"/>
    <p:sldId id="310" r:id="rId5"/>
    <p:sldId id="302" r:id="rId6"/>
    <p:sldId id="296" r:id="rId7"/>
    <p:sldId id="259" r:id="rId8"/>
    <p:sldId id="300" r:id="rId9"/>
    <p:sldId id="290" r:id="rId10"/>
    <p:sldId id="289" r:id="rId11"/>
    <p:sldId id="311" r:id="rId12"/>
    <p:sldId id="30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32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2A9EBA-B30E-474A-8C87-63A916A942A1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D1AA81-25B1-441D-81CC-F55683025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338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D830F3-3765-43B1-BB94-645F3BAF23A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331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flipH="1">
            <a:off x="2" y="2895217"/>
            <a:ext cx="12191999" cy="3742768"/>
          </a:xfrm>
          <a:custGeom>
            <a:avLst/>
            <a:gdLst/>
            <a:ahLst/>
            <a:cxnLst/>
            <a:rect l="l" t="t" r="r" b="b"/>
            <a:pathLst>
              <a:path w="9154251" h="3742768">
                <a:moveTo>
                  <a:pt x="911716" y="756"/>
                </a:moveTo>
                <a:cubicBezTo>
                  <a:pt x="3373588" y="-52581"/>
                  <a:pt x="4761512" y="2733741"/>
                  <a:pt x="6256170" y="2949103"/>
                </a:cubicBezTo>
                <a:cubicBezTo>
                  <a:pt x="7395203" y="3113224"/>
                  <a:pt x="8399652" y="2495013"/>
                  <a:pt x="9154251" y="2016468"/>
                </a:cubicBezTo>
                <a:lnTo>
                  <a:pt x="9154251" y="3443615"/>
                </a:lnTo>
                <a:cubicBezTo>
                  <a:pt x="7235456" y="3735793"/>
                  <a:pt x="1760802" y="3925691"/>
                  <a:pt x="0" y="3469111"/>
                </a:cubicBezTo>
                <a:lnTo>
                  <a:pt x="0" y="158903"/>
                </a:lnTo>
                <a:cubicBezTo>
                  <a:pt x="37258" y="138551"/>
                  <a:pt x="74856" y="123996"/>
                  <a:pt x="111900" y="114465"/>
                </a:cubicBezTo>
                <a:cubicBezTo>
                  <a:pt x="390870" y="42180"/>
                  <a:pt x="657039" y="6274"/>
                  <a:pt x="911716" y="75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Freeform 14"/>
          <p:cNvSpPr/>
          <p:nvPr userDrawn="1"/>
        </p:nvSpPr>
        <p:spPr>
          <a:xfrm flipH="1">
            <a:off x="0" y="3466672"/>
            <a:ext cx="12192000" cy="3372279"/>
          </a:xfrm>
          <a:custGeom>
            <a:avLst/>
            <a:gdLst/>
            <a:ahLst/>
            <a:cxnLst/>
            <a:rect l="l" t="t" r="r" b="b"/>
            <a:pathLst>
              <a:path w="9154252" h="3372279">
                <a:moveTo>
                  <a:pt x="1044328" y="240"/>
                </a:moveTo>
                <a:cubicBezTo>
                  <a:pt x="3357241" y="26602"/>
                  <a:pt x="4725209" y="2211195"/>
                  <a:pt x="6168327" y="2419131"/>
                </a:cubicBezTo>
                <a:cubicBezTo>
                  <a:pt x="7295188" y="2581498"/>
                  <a:pt x="8419033" y="2162657"/>
                  <a:pt x="9154252" y="1852099"/>
                </a:cubicBezTo>
                <a:lnTo>
                  <a:pt x="9154252" y="3372279"/>
                </a:lnTo>
                <a:lnTo>
                  <a:pt x="0" y="3372279"/>
                </a:lnTo>
                <a:lnTo>
                  <a:pt x="0" y="131386"/>
                </a:lnTo>
                <a:cubicBezTo>
                  <a:pt x="369030" y="36200"/>
                  <a:pt x="716189" y="-3501"/>
                  <a:pt x="1044328" y="24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30000"/>
                </a:schemeClr>
              </a:gs>
              <a:gs pos="100000">
                <a:schemeClr val="bg1">
                  <a:lumMod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422400" y="609601"/>
            <a:ext cx="10363200" cy="1470025"/>
          </a:xfrm>
        </p:spPr>
        <p:txBody>
          <a:bodyPr anchor="b" anchorCtr="0">
            <a:normAutofit/>
          </a:bodyPr>
          <a:lstStyle>
            <a:lvl1pPr algn="l"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422400" y="2012524"/>
            <a:ext cx="10363200" cy="810044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7220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9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256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85750"/>
            <a:ext cx="3251200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3601" y="304800"/>
            <a:ext cx="6908799" cy="5638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1447800"/>
            <a:ext cx="3251200" cy="456814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0221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4724400"/>
            <a:ext cx="6807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457200"/>
            <a:ext cx="7315200" cy="3962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81600" y="5291138"/>
            <a:ext cx="6807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4765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1832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261600" y="304801"/>
            <a:ext cx="13208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9550400" cy="585152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258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2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0637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24/05/1443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02194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B074382-73CA-4D5F-8A38-B3F631837B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9503" y="1137196"/>
            <a:ext cx="2198623" cy="2129147"/>
          </a:xfrm>
          <a:custGeom>
            <a:avLst/>
            <a:gdLst>
              <a:gd name="connsiteX0" fmla="*/ 122289 w 2419602"/>
              <a:gd name="connsiteY0" fmla="*/ 0 h 2343145"/>
              <a:gd name="connsiteX1" fmla="*/ 2297313 w 2419602"/>
              <a:gd name="connsiteY1" fmla="*/ 0 h 2343145"/>
              <a:gd name="connsiteX2" fmla="*/ 2419602 w 2419602"/>
              <a:gd name="connsiteY2" fmla="*/ 122289 h 2343145"/>
              <a:gd name="connsiteX3" fmla="*/ 2419602 w 2419602"/>
              <a:gd name="connsiteY3" fmla="*/ 2220856 h 2343145"/>
              <a:gd name="connsiteX4" fmla="*/ 2297313 w 2419602"/>
              <a:gd name="connsiteY4" fmla="*/ 2343145 h 2343145"/>
              <a:gd name="connsiteX5" fmla="*/ 122289 w 2419602"/>
              <a:gd name="connsiteY5" fmla="*/ 2343145 h 2343145"/>
              <a:gd name="connsiteX6" fmla="*/ 0 w 2419602"/>
              <a:gd name="connsiteY6" fmla="*/ 2220856 h 2343145"/>
              <a:gd name="connsiteX7" fmla="*/ 0 w 2419602"/>
              <a:gd name="connsiteY7" fmla="*/ 122289 h 2343145"/>
              <a:gd name="connsiteX8" fmla="*/ 122289 w 2419602"/>
              <a:gd name="connsiteY8" fmla="*/ 0 h 234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9602" h="2343145">
                <a:moveTo>
                  <a:pt x="122289" y="0"/>
                </a:moveTo>
                <a:lnTo>
                  <a:pt x="2297313" y="0"/>
                </a:lnTo>
                <a:cubicBezTo>
                  <a:pt x="2364851" y="0"/>
                  <a:pt x="2419602" y="54751"/>
                  <a:pt x="2419602" y="122289"/>
                </a:cubicBezTo>
                <a:lnTo>
                  <a:pt x="2419602" y="2220856"/>
                </a:lnTo>
                <a:cubicBezTo>
                  <a:pt x="2419602" y="2288394"/>
                  <a:pt x="2364851" y="2343145"/>
                  <a:pt x="2297313" y="2343145"/>
                </a:cubicBezTo>
                <a:lnTo>
                  <a:pt x="122289" y="2343145"/>
                </a:lnTo>
                <a:cubicBezTo>
                  <a:pt x="54751" y="2343145"/>
                  <a:pt x="0" y="2288394"/>
                  <a:pt x="0" y="2220856"/>
                </a:cubicBezTo>
                <a:lnTo>
                  <a:pt x="0" y="122289"/>
                </a:lnTo>
                <a:cubicBezTo>
                  <a:pt x="0" y="54751"/>
                  <a:pt x="54751" y="0"/>
                  <a:pt x="122289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B074382-73CA-4D5F-8A38-B3F631837B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73503" y="3591655"/>
            <a:ext cx="2198623" cy="2129147"/>
          </a:xfrm>
          <a:custGeom>
            <a:avLst/>
            <a:gdLst>
              <a:gd name="connsiteX0" fmla="*/ 122289 w 2419602"/>
              <a:gd name="connsiteY0" fmla="*/ 0 h 2343145"/>
              <a:gd name="connsiteX1" fmla="*/ 2297313 w 2419602"/>
              <a:gd name="connsiteY1" fmla="*/ 0 h 2343145"/>
              <a:gd name="connsiteX2" fmla="*/ 2419602 w 2419602"/>
              <a:gd name="connsiteY2" fmla="*/ 122289 h 2343145"/>
              <a:gd name="connsiteX3" fmla="*/ 2419602 w 2419602"/>
              <a:gd name="connsiteY3" fmla="*/ 2220856 h 2343145"/>
              <a:gd name="connsiteX4" fmla="*/ 2297313 w 2419602"/>
              <a:gd name="connsiteY4" fmla="*/ 2343145 h 2343145"/>
              <a:gd name="connsiteX5" fmla="*/ 122289 w 2419602"/>
              <a:gd name="connsiteY5" fmla="*/ 2343145 h 2343145"/>
              <a:gd name="connsiteX6" fmla="*/ 0 w 2419602"/>
              <a:gd name="connsiteY6" fmla="*/ 2220856 h 2343145"/>
              <a:gd name="connsiteX7" fmla="*/ 0 w 2419602"/>
              <a:gd name="connsiteY7" fmla="*/ 122289 h 2343145"/>
              <a:gd name="connsiteX8" fmla="*/ 122289 w 2419602"/>
              <a:gd name="connsiteY8" fmla="*/ 0 h 234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9602" h="2343145">
                <a:moveTo>
                  <a:pt x="122289" y="0"/>
                </a:moveTo>
                <a:lnTo>
                  <a:pt x="2297313" y="0"/>
                </a:lnTo>
                <a:cubicBezTo>
                  <a:pt x="2364851" y="0"/>
                  <a:pt x="2419602" y="54751"/>
                  <a:pt x="2419602" y="122289"/>
                </a:cubicBezTo>
                <a:lnTo>
                  <a:pt x="2419602" y="2220856"/>
                </a:lnTo>
                <a:cubicBezTo>
                  <a:pt x="2419602" y="2288394"/>
                  <a:pt x="2364851" y="2343145"/>
                  <a:pt x="2297313" y="2343145"/>
                </a:cubicBezTo>
                <a:lnTo>
                  <a:pt x="122289" y="2343145"/>
                </a:lnTo>
                <a:cubicBezTo>
                  <a:pt x="54751" y="2343145"/>
                  <a:pt x="0" y="2288394"/>
                  <a:pt x="0" y="2220856"/>
                </a:cubicBezTo>
                <a:lnTo>
                  <a:pt x="0" y="122289"/>
                </a:lnTo>
                <a:cubicBezTo>
                  <a:pt x="0" y="54751"/>
                  <a:pt x="54751" y="0"/>
                  <a:pt x="122289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B074382-73CA-4D5F-8A38-B3F631837B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29503" y="3591655"/>
            <a:ext cx="2198623" cy="2129147"/>
          </a:xfrm>
          <a:custGeom>
            <a:avLst/>
            <a:gdLst>
              <a:gd name="connsiteX0" fmla="*/ 122289 w 2419602"/>
              <a:gd name="connsiteY0" fmla="*/ 0 h 2343145"/>
              <a:gd name="connsiteX1" fmla="*/ 2297313 w 2419602"/>
              <a:gd name="connsiteY1" fmla="*/ 0 h 2343145"/>
              <a:gd name="connsiteX2" fmla="*/ 2419602 w 2419602"/>
              <a:gd name="connsiteY2" fmla="*/ 122289 h 2343145"/>
              <a:gd name="connsiteX3" fmla="*/ 2419602 w 2419602"/>
              <a:gd name="connsiteY3" fmla="*/ 2220856 h 2343145"/>
              <a:gd name="connsiteX4" fmla="*/ 2297313 w 2419602"/>
              <a:gd name="connsiteY4" fmla="*/ 2343145 h 2343145"/>
              <a:gd name="connsiteX5" fmla="*/ 122289 w 2419602"/>
              <a:gd name="connsiteY5" fmla="*/ 2343145 h 2343145"/>
              <a:gd name="connsiteX6" fmla="*/ 0 w 2419602"/>
              <a:gd name="connsiteY6" fmla="*/ 2220856 h 2343145"/>
              <a:gd name="connsiteX7" fmla="*/ 0 w 2419602"/>
              <a:gd name="connsiteY7" fmla="*/ 122289 h 2343145"/>
              <a:gd name="connsiteX8" fmla="*/ 122289 w 2419602"/>
              <a:gd name="connsiteY8" fmla="*/ 0 h 234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9602" h="2343145">
                <a:moveTo>
                  <a:pt x="122289" y="0"/>
                </a:moveTo>
                <a:lnTo>
                  <a:pt x="2297313" y="0"/>
                </a:lnTo>
                <a:cubicBezTo>
                  <a:pt x="2364851" y="0"/>
                  <a:pt x="2419602" y="54751"/>
                  <a:pt x="2419602" y="122289"/>
                </a:cubicBezTo>
                <a:lnTo>
                  <a:pt x="2419602" y="2220856"/>
                </a:lnTo>
                <a:cubicBezTo>
                  <a:pt x="2419602" y="2288394"/>
                  <a:pt x="2364851" y="2343145"/>
                  <a:pt x="2297313" y="2343145"/>
                </a:cubicBezTo>
                <a:lnTo>
                  <a:pt x="122289" y="2343145"/>
                </a:lnTo>
                <a:cubicBezTo>
                  <a:pt x="54751" y="2343145"/>
                  <a:pt x="0" y="2288394"/>
                  <a:pt x="0" y="2220856"/>
                </a:cubicBezTo>
                <a:lnTo>
                  <a:pt x="0" y="122289"/>
                </a:lnTo>
                <a:cubicBezTo>
                  <a:pt x="0" y="54751"/>
                  <a:pt x="54751" y="0"/>
                  <a:pt x="122289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B074382-73CA-4D5F-8A38-B3F631837B1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73503" y="1137196"/>
            <a:ext cx="2198623" cy="2129147"/>
          </a:xfrm>
          <a:custGeom>
            <a:avLst/>
            <a:gdLst>
              <a:gd name="connsiteX0" fmla="*/ 122289 w 2419602"/>
              <a:gd name="connsiteY0" fmla="*/ 0 h 2343145"/>
              <a:gd name="connsiteX1" fmla="*/ 2297313 w 2419602"/>
              <a:gd name="connsiteY1" fmla="*/ 0 h 2343145"/>
              <a:gd name="connsiteX2" fmla="*/ 2419602 w 2419602"/>
              <a:gd name="connsiteY2" fmla="*/ 122289 h 2343145"/>
              <a:gd name="connsiteX3" fmla="*/ 2419602 w 2419602"/>
              <a:gd name="connsiteY3" fmla="*/ 2220856 h 2343145"/>
              <a:gd name="connsiteX4" fmla="*/ 2297313 w 2419602"/>
              <a:gd name="connsiteY4" fmla="*/ 2343145 h 2343145"/>
              <a:gd name="connsiteX5" fmla="*/ 122289 w 2419602"/>
              <a:gd name="connsiteY5" fmla="*/ 2343145 h 2343145"/>
              <a:gd name="connsiteX6" fmla="*/ 0 w 2419602"/>
              <a:gd name="connsiteY6" fmla="*/ 2220856 h 2343145"/>
              <a:gd name="connsiteX7" fmla="*/ 0 w 2419602"/>
              <a:gd name="connsiteY7" fmla="*/ 122289 h 2343145"/>
              <a:gd name="connsiteX8" fmla="*/ 122289 w 2419602"/>
              <a:gd name="connsiteY8" fmla="*/ 0 h 234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9602" h="2343145">
                <a:moveTo>
                  <a:pt x="122289" y="0"/>
                </a:moveTo>
                <a:lnTo>
                  <a:pt x="2297313" y="0"/>
                </a:lnTo>
                <a:cubicBezTo>
                  <a:pt x="2364851" y="0"/>
                  <a:pt x="2419602" y="54751"/>
                  <a:pt x="2419602" y="122289"/>
                </a:cubicBezTo>
                <a:lnTo>
                  <a:pt x="2419602" y="2220856"/>
                </a:lnTo>
                <a:cubicBezTo>
                  <a:pt x="2419602" y="2288394"/>
                  <a:pt x="2364851" y="2343145"/>
                  <a:pt x="2297313" y="2343145"/>
                </a:cubicBezTo>
                <a:lnTo>
                  <a:pt x="122289" y="2343145"/>
                </a:lnTo>
                <a:cubicBezTo>
                  <a:pt x="54751" y="2343145"/>
                  <a:pt x="0" y="2288394"/>
                  <a:pt x="0" y="2220856"/>
                </a:cubicBezTo>
                <a:lnTo>
                  <a:pt x="0" y="122289"/>
                </a:lnTo>
                <a:cubicBezTo>
                  <a:pt x="0" y="54751"/>
                  <a:pt x="54751" y="0"/>
                  <a:pt x="122289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8080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flipH="1">
            <a:off x="2" y="2895217"/>
            <a:ext cx="12191999" cy="3742768"/>
          </a:xfrm>
          <a:custGeom>
            <a:avLst/>
            <a:gdLst/>
            <a:ahLst/>
            <a:cxnLst/>
            <a:rect l="l" t="t" r="r" b="b"/>
            <a:pathLst>
              <a:path w="9154251" h="3742768">
                <a:moveTo>
                  <a:pt x="911716" y="756"/>
                </a:moveTo>
                <a:cubicBezTo>
                  <a:pt x="3373588" y="-52581"/>
                  <a:pt x="4761512" y="2733741"/>
                  <a:pt x="6256170" y="2949103"/>
                </a:cubicBezTo>
                <a:cubicBezTo>
                  <a:pt x="7395203" y="3113224"/>
                  <a:pt x="8399652" y="2495013"/>
                  <a:pt x="9154251" y="2016468"/>
                </a:cubicBezTo>
                <a:lnTo>
                  <a:pt x="9154251" y="3443615"/>
                </a:lnTo>
                <a:cubicBezTo>
                  <a:pt x="7235456" y="3735793"/>
                  <a:pt x="1760802" y="3925691"/>
                  <a:pt x="0" y="3469111"/>
                </a:cubicBezTo>
                <a:lnTo>
                  <a:pt x="0" y="158903"/>
                </a:lnTo>
                <a:cubicBezTo>
                  <a:pt x="37258" y="138551"/>
                  <a:pt x="74856" y="123996"/>
                  <a:pt x="111900" y="114465"/>
                </a:cubicBezTo>
                <a:cubicBezTo>
                  <a:pt x="390870" y="42180"/>
                  <a:pt x="657039" y="6274"/>
                  <a:pt x="911716" y="75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Freeform 14"/>
          <p:cNvSpPr/>
          <p:nvPr userDrawn="1"/>
        </p:nvSpPr>
        <p:spPr>
          <a:xfrm flipH="1">
            <a:off x="0" y="3466672"/>
            <a:ext cx="12192000" cy="3372279"/>
          </a:xfrm>
          <a:custGeom>
            <a:avLst/>
            <a:gdLst/>
            <a:ahLst/>
            <a:cxnLst/>
            <a:rect l="l" t="t" r="r" b="b"/>
            <a:pathLst>
              <a:path w="9154252" h="3372279">
                <a:moveTo>
                  <a:pt x="1044328" y="240"/>
                </a:moveTo>
                <a:cubicBezTo>
                  <a:pt x="3357241" y="26602"/>
                  <a:pt x="4725209" y="2211195"/>
                  <a:pt x="6168327" y="2419131"/>
                </a:cubicBezTo>
                <a:cubicBezTo>
                  <a:pt x="7295188" y="2581498"/>
                  <a:pt x="8419033" y="2162657"/>
                  <a:pt x="9154252" y="1852099"/>
                </a:cubicBezTo>
                <a:lnTo>
                  <a:pt x="9154252" y="3372279"/>
                </a:lnTo>
                <a:lnTo>
                  <a:pt x="0" y="3372279"/>
                </a:lnTo>
                <a:lnTo>
                  <a:pt x="0" y="131386"/>
                </a:lnTo>
                <a:cubicBezTo>
                  <a:pt x="369030" y="36200"/>
                  <a:pt x="716189" y="-3501"/>
                  <a:pt x="1044328" y="24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30000"/>
                </a:schemeClr>
              </a:gs>
              <a:gs pos="100000">
                <a:schemeClr val="bg1">
                  <a:lumMod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422400" y="609601"/>
            <a:ext cx="10363200" cy="1470025"/>
          </a:xfrm>
        </p:spPr>
        <p:txBody>
          <a:bodyPr anchor="b" anchorCtr="0">
            <a:normAutofit/>
          </a:bodyPr>
          <a:lstStyle>
            <a:lvl1pPr algn="l"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422400" y="2012524"/>
            <a:ext cx="10363200" cy="810044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355423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 userDrawn="1"/>
        </p:nvSpPr>
        <p:spPr>
          <a:xfrm>
            <a:off x="2" y="2914268"/>
            <a:ext cx="12205668" cy="3742768"/>
          </a:xfrm>
          <a:custGeom>
            <a:avLst/>
            <a:gdLst/>
            <a:ahLst/>
            <a:cxnLst/>
            <a:rect l="l" t="t" r="r" b="b"/>
            <a:pathLst>
              <a:path w="9154251" h="3742768">
                <a:moveTo>
                  <a:pt x="911716" y="756"/>
                </a:moveTo>
                <a:cubicBezTo>
                  <a:pt x="3373588" y="-52581"/>
                  <a:pt x="4761512" y="2733741"/>
                  <a:pt x="6256170" y="2949103"/>
                </a:cubicBezTo>
                <a:cubicBezTo>
                  <a:pt x="7395203" y="3113224"/>
                  <a:pt x="8399652" y="2495013"/>
                  <a:pt x="9154251" y="2016468"/>
                </a:cubicBezTo>
                <a:lnTo>
                  <a:pt x="9154251" y="3443615"/>
                </a:lnTo>
                <a:cubicBezTo>
                  <a:pt x="7235456" y="3735793"/>
                  <a:pt x="1760802" y="3925691"/>
                  <a:pt x="0" y="3469111"/>
                </a:cubicBezTo>
                <a:lnTo>
                  <a:pt x="0" y="158903"/>
                </a:lnTo>
                <a:cubicBezTo>
                  <a:pt x="37258" y="138551"/>
                  <a:pt x="74856" y="123996"/>
                  <a:pt x="111900" y="114465"/>
                </a:cubicBezTo>
                <a:cubicBezTo>
                  <a:pt x="390870" y="42180"/>
                  <a:pt x="657039" y="6274"/>
                  <a:pt x="911716" y="75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Freeform 9"/>
          <p:cNvSpPr/>
          <p:nvPr userDrawn="1"/>
        </p:nvSpPr>
        <p:spPr>
          <a:xfrm>
            <a:off x="0" y="3485723"/>
            <a:ext cx="12205669" cy="3372279"/>
          </a:xfrm>
          <a:custGeom>
            <a:avLst/>
            <a:gdLst/>
            <a:ahLst/>
            <a:cxnLst/>
            <a:rect l="l" t="t" r="r" b="b"/>
            <a:pathLst>
              <a:path w="9154252" h="3372279">
                <a:moveTo>
                  <a:pt x="1044328" y="240"/>
                </a:moveTo>
                <a:cubicBezTo>
                  <a:pt x="3357241" y="26602"/>
                  <a:pt x="4725209" y="2211195"/>
                  <a:pt x="6168327" y="2419131"/>
                </a:cubicBezTo>
                <a:cubicBezTo>
                  <a:pt x="7295188" y="2581498"/>
                  <a:pt x="8419033" y="2162657"/>
                  <a:pt x="9154252" y="1852099"/>
                </a:cubicBezTo>
                <a:lnTo>
                  <a:pt x="9154252" y="3372279"/>
                </a:lnTo>
                <a:lnTo>
                  <a:pt x="0" y="3372279"/>
                </a:lnTo>
                <a:lnTo>
                  <a:pt x="0" y="131386"/>
                </a:lnTo>
                <a:cubicBezTo>
                  <a:pt x="369030" y="36200"/>
                  <a:pt x="716189" y="-3501"/>
                  <a:pt x="1044328" y="24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30000"/>
                </a:schemeClr>
              </a:gs>
              <a:gs pos="100000">
                <a:schemeClr val="bg1">
                  <a:lumMod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508000" y="838201"/>
            <a:ext cx="10363200" cy="1470025"/>
          </a:xfrm>
        </p:spPr>
        <p:txBody>
          <a:bodyPr anchor="b" anchorCtr="0">
            <a:normAutofit/>
          </a:bodyPr>
          <a:lstStyle>
            <a:lvl1pPr algn="r"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508000" y="2249750"/>
            <a:ext cx="10363200" cy="810044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91278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 userDrawn="1"/>
        </p:nvSpPr>
        <p:spPr>
          <a:xfrm>
            <a:off x="2" y="2914268"/>
            <a:ext cx="12205668" cy="3742768"/>
          </a:xfrm>
          <a:custGeom>
            <a:avLst/>
            <a:gdLst/>
            <a:ahLst/>
            <a:cxnLst/>
            <a:rect l="l" t="t" r="r" b="b"/>
            <a:pathLst>
              <a:path w="9154251" h="3742768">
                <a:moveTo>
                  <a:pt x="911716" y="756"/>
                </a:moveTo>
                <a:cubicBezTo>
                  <a:pt x="3373588" y="-52581"/>
                  <a:pt x="4761512" y="2733741"/>
                  <a:pt x="6256170" y="2949103"/>
                </a:cubicBezTo>
                <a:cubicBezTo>
                  <a:pt x="7395203" y="3113224"/>
                  <a:pt x="8399652" y="2495013"/>
                  <a:pt x="9154251" y="2016468"/>
                </a:cubicBezTo>
                <a:lnTo>
                  <a:pt x="9154251" y="3443615"/>
                </a:lnTo>
                <a:cubicBezTo>
                  <a:pt x="7235456" y="3735793"/>
                  <a:pt x="1760802" y="3925691"/>
                  <a:pt x="0" y="3469111"/>
                </a:cubicBezTo>
                <a:lnTo>
                  <a:pt x="0" y="158903"/>
                </a:lnTo>
                <a:cubicBezTo>
                  <a:pt x="37258" y="138551"/>
                  <a:pt x="74856" y="123996"/>
                  <a:pt x="111900" y="114465"/>
                </a:cubicBezTo>
                <a:cubicBezTo>
                  <a:pt x="390870" y="42180"/>
                  <a:pt x="657039" y="6274"/>
                  <a:pt x="911716" y="75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Freeform 9"/>
          <p:cNvSpPr/>
          <p:nvPr userDrawn="1"/>
        </p:nvSpPr>
        <p:spPr>
          <a:xfrm>
            <a:off x="0" y="3485723"/>
            <a:ext cx="12205669" cy="3372279"/>
          </a:xfrm>
          <a:custGeom>
            <a:avLst/>
            <a:gdLst/>
            <a:ahLst/>
            <a:cxnLst/>
            <a:rect l="l" t="t" r="r" b="b"/>
            <a:pathLst>
              <a:path w="9154252" h="3372279">
                <a:moveTo>
                  <a:pt x="1044328" y="240"/>
                </a:moveTo>
                <a:cubicBezTo>
                  <a:pt x="3357241" y="26602"/>
                  <a:pt x="4725209" y="2211195"/>
                  <a:pt x="6168327" y="2419131"/>
                </a:cubicBezTo>
                <a:cubicBezTo>
                  <a:pt x="7295188" y="2581498"/>
                  <a:pt x="8419033" y="2162657"/>
                  <a:pt x="9154252" y="1852099"/>
                </a:cubicBezTo>
                <a:lnTo>
                  <a:pt x="9154252" y="3372279"/>
                </a:lnTo>
                <a:lnTo>
                  <a:pt x="0" y="3372279"/>
                </a:lnTo>
                <a:lnTo>
                  <a:pt x="0" y="131386"/>
                </a:lnTo>
                <a:cubicBezTo>
                  <a:pt x="369030" y="36200"/>
                  <a:pt x="716189" y="-3501"/>
                  <a:pt x="1044328" y="24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30000"/>
                </a:schemeClr>
              </a:gs>
              <a:gs pos="100000">
                <a:schemeClr val="bg1">
                  <a:lumMod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508000" y="838201"/>
            <a:ext cx="10363200" cy="1470025"/>
          </a:xfrm>
        </p:spPr>
        <p:txBody>
          <a:bodyPr anchor="b" anchorCtr="0">
            <a:normAutofit/>
          </a:bodyPr>
          <a:lstStyle>
            <a:lvl1pPr algn="r"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508000" y="2249750"/>
            <a:ext cx="10363200" cy="810044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674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3"/>
          </p:nvPr>
        </p:nvSpPr>
        <p:spPr>
          <a:xfrm>
            <a:off x="609600" y="1295400"/>
            <a:ext cx="10972800" cy="48767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74645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171450" indent="-171450">
              <a:buFont typeface="Arial" pitchFamily="34" charset="0"/>
              <a:buChar char="•"/>
              <a:defRPr sz="2400"/>
            </a:lvl1pPr>
            <a:lvl2pPr marL="628650" indent="-171450">
              <a:buFont typeface="Arial" pitchFamily="34" charset="0"/>
              <a:buChar char="•"/>
              <a:defRPr sz="2000"/>
            </a:lvl2pPr>
            <a:lvl3pPr marL="1085850" indent="-171450">
              <a:buFont typeface="Arial" pitchFamily="34" charset="0"/>
              <a:buChar char="•"/>
              <a:defRPr sz="1800"/>
            </a:lvl3pPr>
            <a:lvl4pPr marL="1543050" indent="-171450">
              <a:buFont typeface="Arial" pitchFamily="34" charset="0"/>
              <a:buChar char="•"/>
              <a:defRPr sz="1600"/>
            </a:lvl4pPr>
            <a:lvl5pPr marL="2000250" indent="-17145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1632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Alterna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reeform 8"/>
          <p:cNvSpPr/>
          <p:nvPr userDrawn="1"/>
        </p:nvSpPr>
        <p:spPr>
          <a:xfrm>
            <a:off x="2" y="5169282"/>
            <a:ext cx="12191999" cy="1688719"/>
          </a:xfrm>
          <a:custGeom>
            <a:avLst/>
            <a:gdLst/>
            <a:ahLst/>
            <a:cxnLst/>
            <a:rect l="l" t="t" r="r" b="b"/>
            <a:pathLst>
              <a:path w="9143999" h="1688719">
                <a:moveTo>
                  <a:pt x="1317495" y="708"/>
                </a:moveTo>
                <a:cubicBezTo>
                  <a:pt x="3554938" y="39352"/>
                  <a:pt x="5102505" y="1645545"/>
                  <a:pt x="6478429" y="1651496"/>
                </a:cubicBezTo>
                <a:cubicBezTo>
                  <a:pt x="7659045" y="1656602"/>
                  <a:pt x="8507688" y="895751"/>
                  <a:pt x="9143999" y="475569"/>
                </a:cubicBezTo>
                <a:lnTo>
                  <a:pt x="9143999" y="1688719"/>
                </a:lnTo>
                <a:lnTo>
                  <a:pt x="0" y="1688719"/>
                </a:lnTo>
                <a:lnTo>
                  <a:pt x="0" y="160698"/>
                </a:lnTo>
                <a:cubicBezTo>
                  <a:pt x="65" y="160663"/>
                  <a:pt x="135" y="160645"/>
                  <a:pt x="205" y="160627"/>
                </a:cubicBezTo>
                <a:cubicBezTo>
                  <a:pt x="465154" y="40152"/>
                  <a:pt x="903154" y="-6449"/>
                  <a:pt x="1317495" y="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Freeform 9"/>
          <p:cNvSpPr/>
          <p:nvPr userDrawn="1"/>
        </p:nvSpPr>
        <p:spPr>
          <a:xfrm>
            <a:off x="0" y="5496403"/>
            <a:ext cx="12192000" cy="1361599"/>
          </a:xfrm>
          <a:custGeom>
            <a:avLst/>
            <a:gdLst/>
            <a:ahLst/>
            <a:cxnLst/>
            <a:rect l="l" t="t" r="r" b="b"/>
            <a:pathLst>
              <a:path w="9144000" h="1361599">
                <a:moveTo>
                  <a:pt x="1309194" y="799"/>
                </a:moveTo>
                <a:cubicBezTo>
                  <a:pt x="3545627" y="-37590"/>
                  <a:pt x="5091447" y="1321842"/>
                  <a:pt x="6486380" y="1324438"/>
                </a:cubicBezTo>
                <a:cubicBezTo>
                  <a:pt x="7619249" y="1326547"/>
                  <a:pt x="8490197" y="780629"/>
                  <a:pt x="9144000" y="449171"/>
                </a:cubicBezTo>
                <a:lnTo>
                  <a:pt x="9144000" y="1361599"/>
                </a:lnTo>
                <a:lnTo>
                  <a:pt x="0" y="1361599"/>
                </a:lnTo>
                <a:lnTo>
                  <a:pt x="0" y="181661"/>
                </a:lnTo>
                <a:cubicBezTo>
                  <a:pt x="462031" y="62347"/>
                  <a:pt x="897324" y="7868"/>
                  <a:pt x="1309194" y="799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28000"/>
                </a:schemeClr>
              </a:gs>
              <a:gs pos="100000">
                <a:schemeClr val="bg1">
                  <a:lumMod val="7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7585959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4167188"/>
            <a:ext cx="94488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cap="all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5600" y="2667001"/>
            <a:ext cx="94488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5242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95400"/>
            <a:ext cx="5384800" cy="5029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1295400"/>
            <a:ext cx="5283200" cy="5029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3937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5281125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28801"/>
            <a:ext cx="5281125" cy="449579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9200" y="1219200"/>
            <a:ext cx="52832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9200" y="1828801"/>
            <a:ext cx="5283200" cy="449579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05010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61178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1011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85750"/>
            <a:ext cx="3251200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3601" y="304800"/>
            <a:ext cx="6908799" cy="5638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1447800"/>
            <a:ext cx="3251200" cy="456814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893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4724400"/>
            <a:ext cx="6807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457200"/>
            <a:ext cx="7315200" cy="3962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81600" y="5291138"/>
            <a:ext cx="6807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288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3"/>
          </p:nvPr>
        </p:nvSpPr>
        <p:spPr>
          <a:xfrm>
            <a:off x="609600" y="1295400"/>
            <a:ext cx="10972800" cy="48767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51203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59440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261600" y="304801"/>
            <a:ext cx="13208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9550400" cy="585152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8465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4572000" y="1524000"/>
            <a:ext cx="61976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4572000" y="2362200"/>
            <a:ext cx="61976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4572000" y="3200400"/>
            <a:ext cx="61976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4572000" y="4038600"/>
            <a:ext cx="61976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71205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19009"/>
            <a:ext cx="4978400" cy="258987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5791200" y="1219200"/>
            <a:ext cx="5994400" cy="25908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09600" y="3800707"/>
            <a:ext cx="4978400" cy="24476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5588000" y="3800707"/>
            <a:ext cx="6197600" cy="2447694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16105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609600" y="3505201"/>
            <a:ext cx="3454400" cy="28193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368800" y="3505201"/>
            <a:ext cx="3454400" cy="28193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8128000" y="3505201"/>
            <a:ext cx="3454400" cy="28193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609604" y="1219200"/>
            <a:ext cx="3454400" cy="228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4368802" y="1219200"/>
            <a:ext cx="3454404" cy="228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8128005" y="1219200"/>
            <a:ext cx="3454404" cy="228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1247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171450" indent="-171450">
              <a:buFont typeface="Arial" pitchFamily="34" charset="0"/>
              <a:buChar char="•"/>
              <a:defRPr sz="2400"/>
            </a:lvl1pPr>
            <a:lvl2pPr marL="628650" indent="-171450">
              <a:buFont typeface="Arial" pitchFamily="34" charset="0"/>
              <a:buChar char="•"/>
              <a:defRPr sz="2000"/>
            </a:lvl2pPr>
            <a:lvl3pPr marL="1085850" indent="-171450">
              <a:buFont typeface="Arial" pitchFamily="34" charset="0"/>
              <a:buChar char="•"/>
              <a:defRPr sz="1800"/>
            </a:lvl3pPr>
            <a:lvl4pPr marL="1543050" indent="-171450">
              <a:buFont typeface="Arial" pitchFamily="34" charset="0"/>
              <a:buChar char="•"/>
              <a:defRPr sz="1600"/>
            </a:lvl4pPr>
            <a:lvl5pPr marL="2000250" indent="-17145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1867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Alterna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reeform 8"/>
          <p:cNvSpPr/>
          <p:nvPr userDrawn="1"/>
        </p:nvSpPr>
        <p:spPr>
          <a:xfrm>
            <a:off x="2" y="5169282"/>
            <a:ext cx="12191999" cy="1688719"/>
          </a:xfrm>
          <a:custGeom>
            <a:avLst/>
            <a:gdLst/>
            <a:ahLst/>
            <a:cxnLst/>
            <a:rect l="l" t="t" r="r" b="b"/>
            <a:pathLst>
              <a:path w="9143999" h="1688719">
                <a:moveTo>
                  <a:pt x="1317495" y="708"/>
                </a:moveTo>
                <a:cubicBezTo>
                  <a:pt x="3554938" y="39352"/>
                  <a:pt x="5102505" y="1645545"/>
                  <a:pt x="6478429" y="1651496"/>
                </a:cubicBezTo>
                <a:cubicBezTo>
                  <a:pt x="7659045" y="1656602"/>
                  <a:pt x="8507688" y="895751"/>
                  <a:pt x="9143999" y="475569"/>
                </a:cubicBezTo>
                <a:lnTo>
                  <a:pt x="9143999" y="1688719"/>
                </a:lnTo>
                <a:lnTo>
                  <a:pt x="0" y="1688719"/>
                </a:lnTo>
                <a:lnTo>
                  <a:pt x="0" y="160698"/>
                </a:lnTo>
                <a:cubicBezTo>
                  <a:pt x="65" y="160663"/>
                  <a:pt x="135" y="160645"/>
                  <a:pt x="205" y="160627"/>
                </a:cubicBezTo>
                <a:cubicBezTo>
                  <a:pt x="465154" y="40152"/>
                  <a:pt x="903154" y="-6449"/>
                  <a:pt x="1317495" y="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Freeform 9"/>
          <p:cNvSpPr/>
          <p:nvPr userDrawn="1"/>
        </p:nvSpPr>
        <p:spPr>
          <a:xfrm>
            <a:off x="0" y="5496403"/>
            <a:ext cx="12192000" cy="1361599"/>
          </a:xfrm>
          <a:custGeom>
            <a:avLst/>
            <a:gdLst/>
            <a:ahLst/>
            <a:cxnLst/>
            <a:rect l="l" t="t" r="r" b="b"/>
            <a:pathLst>
              <a:path w="9144000" h="1361599">
                <a:moveTo>
                  <a:pt x="1309194" y="799"/>
                </a:moveTo>
                <a:cubicBezTo>
                  <a:pt x="3545627" y="-37590"/>
                  <a:pt x="5091447" y="1321842"/>
                  <a:pt x="6486380" y="1324438"/>
                </a:cubicBezTo>
                <a:cubicBezTo>
                  <a:pt x="7619249" y="1326547"/>
                  <a:pt x="8490197" y="780629"/>
                  <a:pt x="9144000" y="449171"/>
                </a:cubicBezTo>
                <a:lnTo>
                  <a:pt x="9144000" y="1361599"/>
                </a:lnTo>
                <a:lnTo>
                  <a:pt x="0" y="1361599"/>
                </a:lnTo>
                <a:lnTo>
                  <a:pt x="0" y="181661"/>
                </a:lnTo>
                <a:cubicBezTo>
                  <a:pt x="462031" y="62347"/>
                  <a:pt x="897324" y="7868"/>
                  <a:pt x="1309194" y="799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28000"/>
                </a:schemeClr>
              </a:gs>
              <a:gs pos="100000">
                <a:schemeClr val="bg1">
                  <a:lumMod val="7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0869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4167188"/>
            <a:ext cx="94488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cap="all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5600" y="2667001"/>
            <a:ext cx="94488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52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95400"/>
            <a:ext cx="5384800" cy="5029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1295400"/>
            <a:ext cx="5283200" cy="5029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8601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5281125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28801"/>
            <a:ext cx="5281125" cy="449579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9200" y="1219200"/>
            <a:ext cx="52832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9200" y="1828801"/>
            <a:ext cx="5283200" cy="449579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50484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6167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2000"/>
                <a:lumOff val="18000"/>
              </a:schemeClr>
            </a:gs>
            <a:gs pos="85000">
              <a:schemeClr val="accent6">
                <a:lumMod val="18000"/>
                <a:lumOff val="82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 userDrawn="1"/>
        </p:nvSpPr>
        <p:spPr>
          <a:xfrm>
            <a:off x="2" y="5169282"/>
            <a:ext cx="12191999" cy="1688719"/>
          </a:xfrm>
          <a:custGeom>
            <a:avLst/>
            <a:gdLst/>
            <a:ahLst/>
            <a:cxnLst/>
            <a:rect l="l" t="t" r="r" b="b"/>
            <a:pathLst>
              <a:path w="9143999" h="1688719">
                <a:moveTo>
                  <a:pt x="1317495" y="708"/>
                </a:moveTo>
                <a:cubicBezTo>
                  <a:pt x="3554938" y="39352"/>
                  <a:pt x="5102505" y="1645545"/>
                  <a:pt x="6478429" y="1651496"/>
                </a:cubicBezTo>
                <a:cubicBezTo>
                  <a:pt x="7659045" y="1656602"/>
                  <a:pt x="8507688" y="895751"/>
                  <a:pt x="9143999" y="475569"/>
                </a:cubicBezTo>
                <a:lnTo>
                  <a:pt x="9143999" y="1688719"/>
                </a:lnTo>
                <a:lnTo>
                  <a:pt x="0" y="1688719"/>
                </a:lnTo>
                <a:lnTo>
                  <a:pt x="0" y="160698"/>
                </a:lnTo>
                <a:cubicBezTo>
                  <a:pt x="65" y="160663"/>
                  <a:pt x="135" y="160645"/>
                  <a:pt x="205" y="160627"/>
                </a:cubicBezTo>
                <a:cubicBezTo>
                  <a:pt x="465154" y="40152"/>
                  <a:pt x="903154" y="-6449"/>
                  <a:pt x="1317495" y="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Freeform 13"/>
          <p:cNvSpPr/>
          <p:nvPr userDrawn="1"/>
        </p:nvSpPr>
        <p:spPr>
          <a:xfrm>
            <a:off x="0" y="5496403"/>
            <a:ext cx="12192000" cy="1361599"/>
          </a:xfrm>
          <a:custGeom>
            <a:avLst/>
            <a:gdLst/>
            <a:ahLst/>
            <a:cxnLst/>
            <a:rect l="l" t="t" r="r" b="b"/>
            <a:pathLst>
              <a:path w="9144000" h="1361599">
                <a:moveTo>
                  <a:pt x="1309194" y="799"/>
                </a:moveTo>
                <a:cubicBezTo>
                  <a:pt x="3545627" y="-37590"/>
                  <a:pt x="5091447" y="1321842"/>
                  <a:pt x="6486380" y="1324438"/>
                </a:cubicBezTo>
                <a:cubicBezTo>
                  <a:pt x="7619249" y="1326547"/>
                  <a:pt x="8490197" y="780629"/>
                  <a:pt x="9144000" y="449171"/>
                </a:cubicBezTo>
                <a:lnTo>
                  <a:pt x="9144000" y="1361599"/>
                </a:lnTo>
                <a:lnTo>
                  <a:pt x="0" y="1361599"/>
                </a:lnTo>
                <a:lnTo>
                  <a:pt x="0" y="181661"/>
                </a:lnTo>
                <a:cubicBezTo>
                  <a:pt x="462031" y="62347"/>
                  <a:pt x="897324" y="7868"/>
                  <a:pt x="1309194" y="799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28000"/>
                </a:schemeClr>
              </a:gs>
              <a:gs pos="100000">
                <a:schemeClr val="bg1">
                  <a:lumMod val="7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95400"/>
            <a:ext cx="10972800" cy="4876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4456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9830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6" r:id="rId2"/>
    <p:sldLayoutId id="2147483662" r:id="rId3"/>
    <p:sldLayoutId id="2147483663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715" r:id="rId15"/>
    <p:sldLayoutId id="2147483716" r:id="rId16"/>
    <p:sldLayoutId id="2147483717" r:id="rId1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82000"/>
                <a:lumOff val="18000"/>
              </a:schemeClr>
            </a:gs>
            <a:gs pos="85000">
              <a:schemeClr val="accent6">
                <a:lumMod val="18000"/>
                <a:lumOff val="82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 userDrawn="1"/>
        </p:nvSpPr>
        <p:spPr>
          <a:xfrm>
            <a:off x="2" y="5169282"/>
            <a:ext cx="12191999" cy="1688719"/>
          </a:xfrm>
          <a:custGeom>
            <a:avLst/>
            <a:gdLst/>
            <a:ahLst/>
            <a:cxnLst/>
            <a:rect l="l" t="t" r="r" b="b"/>
            <a:pathLst>
              <a:path w="9143999" h="1688719">
                <a:moveTo>
                  <a:pt x="1317495" y="708"/>
                </a:moveTo>
                <a:cubicBezTo>
                  <a:pt x="3554938" y="39352"/>
                  <a:pt x="5102505" y="1645545"/>
                  <a:pt x="6478429" y="1651496"/>
                </a:cubicBezTo>
                <a:cubicBezTo>
                  <a:pt x="7659045" y="1656602"/>
                  <a:pt x="8507688" y="895751"/>
                  <a:pt x="9143999" y="475569"/>
                </a:cubicBezTo>
                <a:lnTo>
                  <a:pt x="9143999" y="1688719"/>
                </a:lnTo>
                <a:lnTo>
                  <a:pt x="0" y="1688719"/>
                </a:lnTo>
                <a:lnTo>
                  <a:pt x="0" y="160698"/>
                </a:lnTo>
                <a:cubicBezTo>
                  <a:pt x="65" y="160663"/>
                  <a:pt x="135" y="160645"/>
                  <a:pt x="205" y="160627"/>
                </a:cubicBezTo>
                <a:cubicBezTo>
                  <a:pt x="465154" y="40152"/>
                  <a:pt x="903154" y="-6449"/>
                  <a:pt x="1317495" y="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Freeform 13"/>
          <p:cNvSpPr/>
          <p:nvPr userDrawn="1"/>
        </p:nvSpPr>
        <p:spPr>
          <a:xfrm>
            <a:off x="0" y="5496403"/>
            <a:ext cx="12192000" cy="1361599"/>
          </a:xfrm>
          <a:custGeom>
            <a:avLst/>
            <a:gdLst/>
            <a:ahLst/>
            <a:cxnLst/>
            <a:rect l="l" t="t" r="r" b="b"/>
            <a:pathLst>
              <a:path w="9144000" h="1361599">
                <a:moveTo>
                  <a:pt x="1309194" y="799"/>
                </a:moveTo>
                <a:cubicBezTo>
                  <a:pt x="3545627" y="-37590"/>
                  <a:pt x="5091447" y="1321842"/>
                  <a:pt x="6486380" y="1324438"/>
                </a:cubicBezTo>
                <a:cubicBezTo>
                  <a:pt x="7619249" y="1326547"/>
                  <a:pt x="8490197" y="780629"/>
                  <a:pt x="9144000" y="449171"/>
                </a:cubicBezTo>
                <a:lnTo>
                  <a:pt x="9144000" y="1361599"/>
                </a:lnTo>
                <a:lnTo>
                  <a:pt x="0" y="1361599"/>
                </a:lnTo>
                <a:lnTo>
                  <a:pt x="0" y="181661"/>
                </a:lnTo>
                <a:cubicBezTo>
                  <a:pt x="462031" y="62347"/>
                  <a:pt x="897324" y="7868"/>
                  <a:pt x="1309194" y="799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28000"/>
                </a:schemeClr>
              </a:gs>
              <a:gs pos="100000">
                <a:schemeClr val="bg1">
                  <a:lumMod val="7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95400"/>
            <a:ext cx="10972800" cy="4876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4456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3858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wordwall.net/resource/8506842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Relationship Id="rId9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id="{960D517C-969B-4BDE-9216-609E1F7DE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" r="1975"/>
          <a:stretch>
            <a:fillRect/>
          </a:stretch>
        </p:blipFill>
        <p:spPr>
          <a:xfrm rot="21340946">
            <a:off x="1528199" y="664874"/>
            <a:ext cx="3111103" cy="42774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1C3230-18EF-44F0-8868-B80DF9CB9CA5}"/>
              </a:ext>
            </a:extLst>
          </p:cNvPr>
          <p:cNvSpPr txBox="1"/>
          <p:nvPr/>
        </p:nvSpPr>
        <p:spPr>
          <a:xfrm>
            <a:off x="9646445" y="3657600"/>
            <a:ext cx="3262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6600">
                  <a:solidFill>
                    <a:schemeClr val="accent6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Oregano" panose="03060702040602030A04" pitchFamily="66" charset="0"/>
                <a:ea typeface="Inter Light" panose="020B0502030000000004" pitchFamily="34" charset="0"/>
                <a:cs typeface="Krub" panose="00000500000000000000" pitchFamily="2" charset="-34"/>
              </a:rPr>
              <a:t>Unit </a:t>
            </a:r>
            <a:r>
              <a:rPr lang="ar-SA" sz="7200" b="1" dirty="0">
                <a:ln w="6600">
                  <a:solidFill>
                    <a:schemeClr val="accent6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Oregano" panose="03060702040602030A04" pitchFamily="66" charset="0"/>
                <a:ea typeface="Inter Light" panose="020B0502030000000004" pitchFamily="34" charset="0"/>
                <a:cs typeface="Krub" panose="00000500000000000000" pitchFamily="2" charset="-34"/>
              </a:rPr>
              <a:t>8</a:t>
            </a:r>
            <a:endParaRPr lang="en-US" sz="7200" b="1" dirty="0">
              <a:ln w="6600">
                <a:solidFill>
                  <a:schemeClr val="accent6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Oregano" panose="03060702040602030A04" pitchFamily="66" charset="0"/>
              <a:ea typeface="Inter Light" panose="020B0502030000000004" pitchFamily="34" charset="0"/>
              <a:cs typeface="Krub" panose="00000500000000000000" pitchFamily="2" charset="-34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05AED2D-B920-41A1-8BB6-723589784640}"/>
              </a:ext>
            </a:extLst>
          </p:cNvPr>
          <p:cNvSpPr txBox="1"/>
          <p:nvPr/>
        </p:nvSpPr>
        <p:spPr>
          <a:xfrm>
            <a:off x="7086600" y="4591734"/>
            <a:ext cx="7329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/>
                <a:latin typeface="Oregano" panose="03060702040602030A04" pitchFamily="66" charset="0"/>
                <a:ea typeface="Inter Light" panose="020B0502030000000004" pitchFamily="34" charset="0"/>
                <a:cs typeface="Krub" panose="00000500000000000000" pitchFamily="2" charset="-34"/>
              </a:rPr>
              <a:t>What are you doing?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CAE0F4-AAEC-43B9-9F42-E094F2A94AEA}"/>
              </a:ext>
            </a:extLst>
          </p:cNvPr>
          <p:cNvSpPr txBox="1"/>
          <p:nvPr/>
        </p:nvSpPr>
        <p:spPr>
          <a:xfrm>
            <a:off x="6734863" y="5527096"/>
            <a:ext cx="5449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50" dirty="0">
                <a:ln w="952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Krub" panose="00000500000000000000" pitchFamily="2" charset="-34"/>
                <a:ea typeface="Inter Light" panose="020B0502030000000004" pitchFamily="34" charset="0"/>
                <a:cs typeface="Krub" panose="00000500000000000000" pitchFamily="2" charset="-34"/>
              </a:rPr>
              <a:t>Form, Meaning &amp; Function</a:t>
            </a:r>
          </a:p>
        </p:txBody>
      </p:sp>
    </p:spTree>
    <p:extLst>
      <p:ext uri="{BB962C8B-B14F-4D97-AF65-F5344CB8AC3E}">
        <p14:creationId xmlns:p14="http://schemas.microsoft.com/office/powerpoint/2010/main" val="3505708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1E1F5B94-F208-4430-80A5-720DF9062E44}"/>
              </a:ext>
            </a:extLst>
          </p:cNvPr>
          <p:cNvSpPr txBox="1"/>
          <p:nvPr/>
        </p:nvSpPr>
        <p:spPr>
          <a:xfrm>
            <a:off x="1981200" y="2743200"/>
            <a:ext cx="42672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type" pitchFamily="2" charset="0"/>
              </a:rPr>
              <a:t>Page 122(F)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F555EE-74F4-44C2-8E27-C1217C4F9E9B}"/>
              </a:ext>
            </a:extLst>
          </p:cNvPr>
          <p:cNvSpPr txBox="1">
            <a:spLocks/>
          </p:cNvSpPr>
          <p:nvPr/>
        </p:nvSpPr>
        <p:spPr>
          <a:xfrm>
            <a:off x="315852" y="359995"/>
            <a:ext cx="4581150" cy="9162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n w="6600">
                  <a:noFill/>
                  <a:prstDash val="solid"/>
                </a:ln>
                <a:solidFill>
                  <a:srgbClr val="F79646"/>
                </a:solidFill>
                <a:latin typeface="Oregano" panose="03060702040602030A04" pitchFamily="66" charset="0"/>
                <a:cs typeface="Krub" panose="00000500000000000000" pitchFamily="2" charset="-34"/>
              </a:rPr>
              <a:t>Homework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BE1944-862E-48AE-BFF9-393CCDCFC3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143000"/>
            <a:ext cx="3994796" cy="367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73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64"/>
          <a:stretch/>
        </p:blipFill>
        <p:spPr bwMode="auto">
          <a:xfrm>
            <a:off x="2133600" y="1143000"/>
            <a:ext cx="7734170" cy="4272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3276527" y="2821255"/>
            <a:ext cx="6717020" cy="171547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758" b="1" dirty="0">
                <a:solidFill>
                  <a:srgbClr val="CC0066"/>
                </a:solidFill>
                <a:latin typeface="Comic Sans MS" panose="030F0702030302020204" pitchFamily="66" charset="0"/>
              </a:rPr>
              <a:t>   Ali 	                           fun at the library </a:t>
            </a:r>
          </a:p>
          <a:p>
            <a:pPr algn="l" rtl="0"/>
            <a:endParaRPr lang="en-US" sz="1758" b="1" dirty="0">
              <a:solidFill>
                <a:srgbClr val="CC0066"/>
              </a:solidFill>
              <a:latin typeface="Comic Sans MS" panose="030F0702030302020204" pitchFamily="66" charset="0"/>
            </a:endParaRPr>
          </a:p>
          <a:p>
            <a:pPr algn="l" rtl="0"/>
            <a:r>
              <a:rPr lang="en-US" sz="1758" b="1" dirty="0">
                <a:solidFill>
                  <a:srgbClr val="CC0066"/>
                </a:solidFill>
                <a:latin typeface="Comic Sans MS" panose="030F0702030302020204" pitchFamily="66" charset="0"/>
              </a:rPr>
              <a:t>Hello Ali , I’m writing to you from the school library . I’m here with my friends . Faisal is reading a story . Fahad is doing his homework . Omar is studying for his exam . And I’m surfing the internet . What are doing ? </a:t>
            </a:r>
            <a:endParaRPr lang="ar-SA" sz="1758" b="1" dirty="0">
              <a:solidFill>
                <a:srgbClr val="CC006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43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41173" y="224445"/>
            <a:ext cx="2204450" cy="913429"/>
            <a:chOff x="6854382" y="965509"/>
            <a:chExt cx="2204450" cy="913429"/>
          </a:xfrm>
        </p:grpSpPr>
        <p:sp>
          <p:nvSpPr>
            <p:cNvPr id="17" name="TextBox 16"/>
            <p:cNvSpPr txBox="1"/>
            <p:nvPr/>
          </p:nvSpPr>
          <p:spPr>
            <a:xfrm>
              <a:off x="6854382" y="1247996"/>
              <a:ext cx="2204450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500" b="1" dirty="0">
                  <a:solidFill>
                    <a:schemeClr val="bg2"/>
                  </a:solidFill>
                  <a:latin typeface="Poppins" charset="0"/>
                  <a:ea typeface="Poppins" charset="0"/>
                  <a:cs typeface="Poppins" charset="0"/>
                </a:rPr>
                <a:t>COVID 19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7029449" y="965511"/>
              <a:ext cx="200025" cy="200025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7357216" y="965510"/>
              <a:ext cx="200025" cy="200025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7697580" y="965509"/>
              <a:ext cx="200025" cy="200025"/>
            </a:xfrm>
            <a:prstGeom prst="round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Right Triangle 1"/>
          <p:cNvSpPr/>
          <p:nvPr/>
        </p:nvSpPr>
        <p:spPr>
          <a:xfrm rot="10800000">
            <a:off x="10270256" y="-1"/>
            <a:ext cx="1921744" cy="1857375"/>
          </a:xfrm>
          <a:custGeom>
            <a:avLst/>
            <a:gdLst>
              <a:gd name="connsiteX0" fmla="*/ 0 w 1857375"/>
              <a:gd name="connsiteY0" fmla="*/ 1857375 h 1857375"/>
              <a:gd name="connsiteX1" fmla="*/ 0 w 1857375"/>
              <a:gd name="connsiteY1" fmla="*/ 0 h 1857375"/>
              <a:gd name="connsiteX2" fmla="*/ 1857375 w 1857375"/>
              <a:gd name="connsiteY2" fmla="*/ 1857375 h 1857375"/>
              <a:gd name="connsiteX3" fmla="*/ 0 w 1857375"/>
              <a:gd name="connsiteY3" fmla="*/ 1857375 h 1857375"/>
              <a:gd name="connsiteX0" fmla="*/ 0 w 1857375"/>
              <a:gd name="connsiteY0" fmla="*/ 1857375 h 1857375"/>
              <a:gd name="connsiteX1" fmla="*/ 0 w 1857375"/>
              <a:gd name="connsiteY1" fmla="*/ 0 h 1857375"/>
              <a:gd name="connsiteX2" fmla="*/ 1371601 w 1857375"/>
              <a:gd name="connsiteY2" fmla="*/ 1371599 h 1857375"/>
              <a:gd name="connsiteX3" fmla="*/ 1857375 w 1857375"/>
              <a:gd name="connsiteY3" fmla="*/ 1857375 h 1857375"/>
              <a:gd name="connsiteX4" fmla="*/ 0 w 1857375"/>
              <a:gd name="connsiteY4" fmla="*/ 1857375 h 1857375"/>
              <a:gd name="connsiteX0" fmla="*/ 0 w 1857375"/>
              <a:gd name="connsiteY0" fmla="*/ 1857375 h 1857375"/>
              <a:gd name="connsiteX1" fmla="*/ 0 w 1857375"/>
              <a:gd name="connsiteY1" fmla="*/ 0 h 1857375"/>
              <a:gd name="connsiteX2" fmla="*/ 971551 w 1857375"/>
              <a:gd name="connsiteY2" fmla="*/ 985836 h 1857375"/>
              <a:gd name="connsiteX3" fmla="*/ 1371601 w 1857375"/>
              <a:gd name="connsiteY3" fmla="*/ 1371599 h 1857375"/>
              <a:gd name="connsiteX4" fmla="*/ 1857375 w 1857375"/>
              <a:gd name="connsiteY4" fmla="*/ 1857375 h 1857375"/>
              <a:gd name="connsiteX5" fmla="*/ 0 w 1857375"/>
              <a:gd name="connsiteY5" fmla="*/ 1857375 h 1857375"/>
              <a:gd name="connsiteX0" fmla="*/ 0 w 1857375"/>
              <a:gd name="connsiteY0" fmla="*/ 1857375 h 1857375"/>
              <a:gd name="connsiteX1" fmla="*/ 0 w 1857375"/>
              <a:gd name="connsiteY1" fmla="*/ 0 h 1857375"/>
              <a:gd name="connsiteX2" fmla="*/ 414339 w 1857375"/>
              <a:gd name="connsiteY2" fmla="*/ 471486 h 1857375"/>
              <a:gd name="connsiteX3" fmla="*/ 971551 w 1857375"/>
              <a:gd name="connsiteY3" fmla="*/ 985836 h 1857375"/>
              <a:gd name="connsiteX4" fmla="*/ 1371601 w 1857375"/>
              <a:gd name="connsiteY4" fmla="*/ 1371599 h 1857375"/>
              <a:gd name="connsiteX5" fmla="*/ 1857375 w 1857375"/>
              <a:gd name="connsiteY5" fmla="*/ 1857375 h 1857375"/>
              <a:gd name="connsiteX6" fmla="*/ 0 w 1857375"/>
              <a:gd name="connsiteY6" fmla="*/ 1857375 h 1857375"/>
              <a:gd name="connsiteX0" fmla="*/ 0 w 1911029"/>
              <a:gd name="connsiteY0" fmla="*/ 1857375 h 1857375"/>
              <a:gd name="connsiteX1" fmla="*/ 0 w 1911029"/>
              <a:gd name="connsiteY1" fmla="*/ 0 h 1857375"/>
              <a:gd name="connsiteX2" fmla="*/ 414339 w 1911029"/>
              <a:gd name="connsiteY2" fmla="*/ 471486 h 1857375"/>
              <a:gd name="connsiteX3" fmla="*/ 971551 w 1911029"/>
              <a:gd name="connsiteY3" fmla="*/ 985836 h 1857375"/>
              <a:gd name="connsiteX4" fmla="*/ 1371601 w 1911029"/>
              <a:gd name="connsiteY4" fmla="*/ 1371599 h 1857375"/>
              <a:gd name="connsiteX5" fmla="*/ 1857375 w 1911029"/>
              <a:gd name="connsiteY5" fmla="*/ 1857375 h 1857375"/>
              <a:gd name="connsiteX6" fmla="*/ 0 w 1911029"/>
              <a:gd name="connsiteY6" fmla="*/ 1857375 h 1857375"/>
              <a:gd name="connsiteX0" fmla="*/ 0 w 1911029"/>
              <a:gd name="connsiteY0" fmla="*/ 1857375 h 1857375"/>
              <a:gd name="connsiteX1" fmla="*/ 0 w 1911029"/>
              <a:gd name="connsiteY1" fmla="*/ 0 h 1857375"/>
              <a:gd name="connsiteX2" fmla="*/ 414339 w 1911029"/>
              <a:gd name="connsiteY2" fmla="*/ 471486 h 1857375"/>
              <a:gd name="connsiteX3" fmla="*/ 971551 w 1911029"/>
              <a:gd name="connsiteY3" fmla="*/ 985836 h 1857375"/>
              <a:gd name="connsiteX4" fmla="*/ 1371601 w 1911029"/>
              <a:gd name="connsiteY4" fmla="*/ 1371599 h 1857375"/>
              <a:gd name="connsiteX5" fmla="*/ 1857375 w 1911029"/>
              <a:gd name="connsiteY5" fmla="*/ 1857375 h 1857375"/>
              <a:gd name="connsiteX6" fmla="*/ 0 w 1911029"/>
              <a:gd name="connsiteY6" fmla="*/ 1857375 h 1857375"/>
              <a:gd name="connsiteX0" fmla="*/ 0 w 1911029"/>
              <a:gd name="connsiteY0" fmla="*/ 1914114 h 1914114"/>
              <a:gd name="connsiteX1" fmla="*/ 0 w 1911029"/>
              <a:gd name="connsiteY1" fmla="*/ 56739 h 1914114"/>
              <a:gd name="connsiteX2" fmla="*/ 414339 w 1911029"/>
              <a:gd name="connsiteY2" fmla="*/ 528225 h 1914114"/>
              <a:gd name="connsiteX3" fmla="*/ 971551 w 1911029"/>
              <a:gd name="connsiteY3" fmla="*/ 1042575 h 1914114"/>
              <a:gd name="connsiteX4" fmla="*/ 1371601 w 1911029"/>
              <a:gd name="connsiteY4" fmla="*/ 1428338 h 1914114"/>
              <a:gd name="connsiteX5" fmla="*/ 1857375 w 1911029"/>
              <a:gd name="connsiteY5" fmla="*/ 1914114 h 1914114"/>
              <a:gd name="connsiteX6" fmla="*/ 0 w 1911029"/>
              <a:gd name="connsiteY6" fmla="*/ 1914114 h 1914114"/>
              <a:gd name="connsiteX0" fmla="*/ 0 w 1911029"/>
              <a:gd name="connsiteY0" fmla="*/ 1906325 h 1906325"/>
              <a:gd name="connsiteX1" fmla="*/ 0 w 1911029"/>
              <a:gd name="connsiteY1" fmla="*/ 48950 h 1906325"/>
              <a:gd name="connsiteX2" fmla="*/ 385764 w 1911029"/>
              <a:gd name="connsiteY2" fmla="*/ 634736 h 1906325"/>
              <a:gd name="connsiteX3" fmla="*/ 971551 w 1911029"/>
              <a:gd name="connsiteY3" fmla="*/ 1034786 h 1906325"/>
              <a:gd name="connsiteX4" fmla="*/ 1371601 w 1911029"/>
              <a:gd name="connsiteY4" fmla="*/ 1420549 h 1906325"/>
              <a:gd name="connsiteX5" fmla="*/ 1857375 w 1911029"/>
              <a:gd name="connsiteY5" fmla="*/ 1906325 h 1906325"/>
              <a:gd name="connsiteX6" fmla="*/ 0 w 1911029"/>
              <a:gd name="connsiteY6" fmla="*/ 1906325 h 1906325"/>
              <a:gd name="connsiteX0" fmla="*/ 0 w 1908557"/>
              <a:gd name="connsiteY0" fmla="*/ 1904530 h 1904530"/>
              <a:gd name="connsiteX1" fmla="*/ 0 w 1908557"/>
              <a:gd name="connsiteY1" fmla="*/ 47155 h 1904530"/>
              <a:gd name="connsiteX2" fmla="*/ 385764 w 1908557"/>
              <a:gd name="connsiteY2" fmla="*/ 632941 h 1904530"/>
              <a:gd name="connsiteX3" fmla="*/ 1200151 w 1908557"/>
              <a:gd name="connsiteY3" fmla="*/ 832966 h 1904530"/>
              <a:gd name="connsiteX4" fmla="*/ 1371601 w 1908557"/>
              <a:gd name="connsiteY4" fmla="*/ 1418754 h 1904530"/>
              <a:gd name="connsiteX5" fmla="*/ 1857375 w 1908557"/>
              <a:gd name="connsiteY5" fmla="*/ 1904530 h 1904530"/>
              <a:gd name="connsiteX6" fmla="*/ 0 w 1908557"/>
              <a:gd name="connsiteY6" fmla="*/ 1904530 h 1904530"/>
              <a:gd name="connsiteX0" fmla="*/ 0 w 1901266"/>
              <a:gd name="connsiteY0" fmla="*/ 1904530 h 1904530"/>
              <a:gd name="connsiteX1" fmla="*/ 0 w 1901266"/>
              <a:gd name="connsiteY1" fmla="*/ 47155 h 1904530"/>
              <a:gd name="connsiteX2" fmla="*/ 385764 w 1901266"/>
              <a:gd name="connsiteY2" fmla="*/ 632941 h 1904530"/>
              <a:gd name="connsiteX3" fmla="*/ 1200151 w 1901266"/>
              <a:gd name="connsiteY3" fmla="*/ 832966 h 1904530"/>
              <a:gd name="connsiteX4" fmla="*/ 1243017 w 1901266"/>
              <a:gd name="connsiteY4" fmla="*/ 1475904 h 1904530"/>
              <a:gd name="connsiteX5" fmla="*/ 1857375 w 1901266"/>
              <a:gd name="connsiteY5" fmla="*/ 1904530 h 1904530"/>
              <a:gd name="connsiteX6" fmla="*/ 0 w 1901266"/>
              <a:gd name="connsiteY6" fmla="*/ 1904530 h 1904530"/>
              <a:gd name="connsiteX0" fmla="*/ 0 w 1901266"/>
              <a:gd name="connsiteY0" fmla="*/ 1907887 h 1907887"/>
              <a:gd name="connsiteX1" fmla="*/ 0 w 1901266"/>
              <a:gd name="connsiteY1" fmla="*/ 50512 h 1907887"/>
              <a:gd name="connsiteX2" fmla="*/ 428627 w 1901266"/>
              <a:gd name="connsiteY2" fmla="*/ 579148 h 1907887"/>
              <a:gd name="connsiteX3" fmla="*/ 1200151 w 1901266"/>
              <a:gd name="connsiteY3" fmla="*/ 836323 h 1907887"/>
              <a:gd name="connsiteX4" fmla="*/ 1243017 w 1901266"/>
              <a:gd name="connsiteY4" fmla="*/ 1479261 h 1907887"/>
              <a:gd name="connsiteX5" fmla="*/ 1857375 w 1901266"/>
              <a:gd name="connsiteY5" fmla="*/ 1907887 h 1907887"/>
              <a:gd name="connsiteX6" fmla="*/ 0 w 1901266"/>
              <a:gd name="connsiteY6" fmla="*/ 1907887 h 1907887"/>
              <a:gd name="connsiteX0" fmla="*/ 0 w 1901266"/>
              <a:gd name="connsiteY0" fmla="*/ 1857375 h 1857375"/>
              <a:gd name="connsiteX1" fmla="*/ 0 w 1901266"/>
              <a:gd name="connsiteY1" fmla="*/ 0 h 1857375"/>
              <a:gd name="connsiteX2" fmla="*/ 428627 w 1901266"/>
              <a:gd name="connsiteY2" fmla="*/ 528636 h 1857375"/>
              <a:gd name="connsiteX3" fmla="*/ 1200151 w 1901266"/>
              <a:gd name="connsiteY3" fmla="*/ 785811 h 1857375"/>
              <a:gd name="connsiteX4" fmla="*/ 1243017 w 1901266"/>
              <a:gd name="connsiteY4" fmla="*/ 1428749 h 1857375"/>
              <a:gd name="connsiteX5" fmla="*/ 1857375 w 1901266"/>
              <a:gd name="connsiteY5" fmla="*/ 1857375 h 1857375"/>
              <a:gd name="connsiteX6" fmla="*/ 0 w 1901266"/>
              <a:gd name="connsiteY6" fmla="*/ 1857375 h 185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1266" h="1857375">
                <a:moveTo>
                  <a:pt x="0" y="1857375"/>
                </a:moveTo>
                <a:lnTo>
                  <a:pt x="0" y="0"/>
                </a:lnTo>
                <a:cubicBezTo>
                  <a:pt x="411957" y="54769"/>
                  <a:pt x="228602" y="397668"/>
                  <a:pt x="428627" y="528636"/>
                </a:cubicBezTo>
                <a:cubicBezTo>
                  <a:pt x="628652" y="659605"/>
                  <a:pt x="1064419" y="635792"/>
                  <a:pt x="1200151" y="785811"/>
                </a:cubicBezTo>
                <a:cubicBezTo>
                  <a:pt x="1335883" y="935830"/>
                  <a:pt x="1133480" y="1250155"/>
                  <a:pt x="1243017" y="1428749"/>
                </a:cubicBezTo>
                <a:cubicBezTo>
                  <a:pt x="1352554" y="1607343"/>
                  <a:pt x="2085975" y="1776412"/>
                  <a:pt x="1857375" y="1857375"/>
                </a:cubicBezTo>
                <a:lnTo>
                  <a:pt x="0" y="1857375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E78CAD57-027E-48B7-8CCD-60E5EF6DAC9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" r="471"/>
          <a:stretch>
            <a:fillRect/>
          </a:stretch>
        </p:blipFill>
        <p:spPr>
          <a:xfrm>
            <a:off x="8514430" y="1220335"/>
            <a:ext cx="2198623" cy="2129147"/>
          </a:xfrm>
        </p:spPr>
      </p:pic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A4E03654-B50B-4B1D-BF1B-961EA2A9521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6" b="5686"/>
          <a:stretch>
            <a:fillRect/>
          </a:stretch>
        </p:blipFill>
        <p:spPr>
          <a:xfrm>
            <a:off x="1384396" y="1220334"/>
            <a:ext cx="2198623" cy="2129147"/>
          </a:xfrm>
        </p:spPr>
      </p:pic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FE70C694-11E8-403F-906E-D2D49C65D77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" b="767"/>
          <a:stretch>
            <a:fillRect/>
          </a:stretch>
        </p:blipFill>
        <p:spPr>
          <a:xfrm>
            <a:off x="3761074" y="1220334"/>
            <a:ext cx="2198623" cy="2129147"/>
          </a:xfrm>
        </p:spPr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B7706C1D-4577-4968-983F-B6E63EA37A3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" b="277"/>
          <a:stretch>
            <a:fillRect/>
          </a:stretch>
        </p:blipFill>
        <p:spPr>
          <a:xfrm>
            <a:off x="6137752" y="1220335"/>
            <a:ext cx="2198623" cy="2129147"/>
          </a:xfrm>
        </p:spPr>
      </p:pic>
      <p:sp>
        <p:nvSpPr>
          <p:cNvPr id="31" name="مستطيل 5">
            <a:extLst>
              <a:ext uri="{FF2B5EF4-FFF2-40B4-BE49-F238E27FC236}">
                <a16:creationId xmlns:a16="http://schemas.microsoft.com/office/drawing/2014/main" id="{32EEDBB7-9716-48CF-A395-396F85437EFB}"/>
              </a:ext>
            </a:extLst>
          </p:cNvPr>
          <p:cNvSpPr/>
          <p:nvPr/>
        </p:nvSpPr>
        <p:spPr>
          <a:xfrm>
            <a:off x="325534" y="3646909"/>
            <a:ext cx="374143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 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Avoid gathering !</a:t>
            </a:r>
            <a:endParaRPr lang="ar-SA" sz="28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2" name="مستطيل 6">
            <a:extLst>
              <a:ext uri="{FF2B5EF4-FFF2-40B4-BE49-F238E27FC236}">
                <a16:creationId xmlns:a16="http://schemas.microsoft.com/office/drawing/2014/main" id="{652BF0CE-537B-4F9F-B875-64EA83E7703E}"/>
              </a:ext>
            </a:extLst>
          </p:cNvPr>
          <p:cNvSpPr/>
          <p:nvPr/>
        </p:nvSpPr>
        <p:spPr>
          <a:xfrm>
            <a:off x="325534" y="4724293"/>
            <a:ext cx="881234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 </a:t>
            </a:r>
            <a:r>
              <a:rPr lang="en-US" sz="2800" b="1" dirty="0">
                <a:ln w="0"/>
                <a:solidFill>
                  <a:srgbClr val="FF99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Social distancing is not a choice, it is a must! </a:t>
            </a:r>
            <a:endParaRPr lang="ar-SA" sz="2800" b="1" dirty="0">
              <a:ln w="0"/>
              <a:solidFill>
                <a:srgbClr val="FF99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3" name="مستطيل 8">
            <a:extLst>
              <a:ext uri="{FF2B5EF4-FFF2-40B4-BE49-F238E27FC236}">
                <a16:creationId xmlns:a16="http://schemas.microsoft.com/office/drawing/2014/main" id="{09C827F8-ABE3-415F-BAF1-C3B5489D46C0}"/>
              </a:ext>
            </a:extLst>
          </p:cNvPr>
          <p:cNvSpPr/>
          <p:nvPr/>
        </p:nvSpPr>
        <p:spPr>
          <a:xfrm>
            <a:off x="319433" y="5247513"/>
            <a:ext cx="995082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 </a:t>
            </a:r>
            <a:r>
              <a:rPr lang="en-US" sz="2800" b="1" dirty="0">
                <a:ln w="0"/>
                <a:solidFill>
                  <a:srgbClr val="FFCC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Keep a distance of 2 meters to avoid accountability</a:t>
            </a:r>
            <a:endParaRPr lang="ar-SA" sz="2800" b="1" dirty="0">
              <a:ln w="0"/>
              <a:solidFill>
                <a:srgbClr val="FFCC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4" name="مستطيل 9">
            <a:extLst>
              <a:ext uri="{FF2B5EF4-FFF2-40B4-BE49-F238E27FC236}">
                <a16:creationId xmlns:a16="http://schemas.microsoft.com/office/drawing/2014/main" id="{4BF67510-20E7-46EB-AC03-7EF6B906288B}"/>
              </a:ext>
            </a:extLst>
          </p:cNvPr>
          <p:cNvSpPr/>
          <p:nvPr/>
        </p:nvSpPr>
        <p:spPr>
          <a:xfrm>
            <a:off x="334135" y="4184788"/>
            <a:ext cx="649777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 </a:t>
            </a:r>
            <a:r>
              <a:rPr lang="en-US" sz="2800" b="1" dirty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wear a mask before going out</a:t>
            </a:r>
            <a:endParaRPr lang="ar-SA" sz="2800" b="1" dirty="0">
              <a:ln w="0"/>
              <a:solidFill>
                <a:srgbClr val="FF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5" name="مستطيل 10">
            <a:extLst>
              <a:ext uri="{FF2B5EF4-FFF2-40B4-BE49-F238E27FC236}">
                <a16:creationId xmlns:a16="http://schemas.microsoft.com/office/drawing/2014/main" id="{2C09D864-5D43-4B33-9BDE-4AC3DEA35169}"/>
              </a:ext>
            </a:extLst>
          </p:cNvPr>
          <p:cNvSpPr/>
          <p:nvPr/>
        </p:nvSpPr>
        <p:spPr>
          <a:xfrm>
            <a:off x="319433" y="5756013"/>
            <a:ext cx="564026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 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Wash hands constantly</a:t>
            </a:r>
            <a:endParaRPr lang="ar-SA" sz="28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321A59A-E4E9-4EE6-9C71-AF21A7C213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917" y="5854105"/>
            <a:ext cx="907355" cy="90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5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1AE0ED-5180-46D0-986B-70539C50055E}"/>
              </a:ext>
            </a:extLst>
          </p:cNvPr>
          <p:cNvSpPr/>
          <p:nvPr/>
        </p:nvSpPr>
        <p:spPr>
          <a:xfrm>
            <a:off x="2425097" y="381000"/>
            <a:ext cx="734180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7200" b="1" dirty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bg1"/>
                </a:solidFill>
                <a:cs typeface="DecoType Thuluth" panose="02010000000000000000" pitchFamily="2" charset="-78"/>
              </a:rPr>
              <a:t>بسم الله الرحمن الرحيم</a:t>
            </a:r>
            <a:endParaRPr lang="en-US" sz="7200" b="1" dirty="0">
              <a:ln w="22225">
                <a:solidFill>
                  <a:schemeClr val="accent6"/>
                </a:solidFill>
                <a:prstDash val="solid"/>
              </a:ln>
              <a:solidFill>
                <a:schemeClr val="bg1"/>
              </a:solidFill>
              <a:cs typeface="DecoType Thuluth" panose="0201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5023AB-1609-4605-8194-183F522752C8}"/>
              </a:ext>
            </a:extLst>
          </p:cNvPr>
          <p:cNvSpPr/>
          <p:nvPr/>
        </p:nvSpPr>
        <p:spPr>
          <a:xfrm>
            <a:off x="1060621" y="2133600"/>
            <a:ext cx="1220206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dirty="0">
                <a:ln w="6600">
                  <a:solidFill>
                    <a:schemeClr val="accent6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Oregano" panose="03060702040602030A04" pitchFamily="66" charset="0"/>
                <a:ea typeface="+mj-ea"/>
                <a:cs typeface="Krub" panose="00000500000000000000" pitchFamily="2" charset="-34"/>
              </a:rPr>
              <a:t>Day:</a:t>
            </a:r>
            <a:endParaRPr lang="en-US" sz="4400" dirty="0">
              <a:ln w="0">
                <a:solidFill>
                  <a:schemeClr val="accent6"/>
                </a:solidFill>
              </a:ln>
              <a:solidFill>
                <a:schemeClr val="accent1">
                  <a:lumMod val="5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BA3BFA-9017-4A54-81FB-FDB3FD5ECD24}"/>
              </a:ext>
            </a:extLst>
          </p:cNvPr>
          <p:cNvSpPr/>
          <p:nvPr/>
        </p:nvSpPr>
        <p:spPr>
          <a:xfrm>
            <a:off x="1060621" y="3012757"/>
            <a:ext cx="1364476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dirty="0">
                <a:ln w="6600">
                  <a:solidFill>
                    <a:schemeClr val="accent6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Oregano" panose="03060702040602030A04" pitchFamily="66" charset="0"/>
                <a:ea typeface="+mj-ea"/>
                <a:cs typeface="Krub" panose="00000500000000000000" pitchFamily="2" charset="-34"/>
              </a:rPr>
              <a:t>Date: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5F275E-2B0A-490F-9364-B6284E3B5C3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733785"/>
            <a:ext cx="6659820" cy="520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808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85F6DCC5-F4D8-457A-8AAA-73D7A33876DE}"/>
              </a:ext>
            </a:extLst>
          </p:cNvPr>
          <p:cNvSpPr txBox="1">
            <a:spLocks/>
          </p:cNvSpPr>
          <p:nvPr/>
        </p:nvSpPr>
        <p:spPr>
          <a:xfrm>
            <a:off x="315852" y="359995"/>
            <a:ext cx="4581150" cy="9162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n w="6600">
                  <a:noFill/>
                  <a:prstDash val="solid"/>
                </a:ln>
                <a:solidFill>
                  <a:srgbClr val="F79646"/>
                </a:solidFill>
                <a:latin typeface="Oregano" panose="03060702040602030A04" pitchFamily="66" charset="0"/>
                <a:cs typeface="Krub" panose="00000500000000000000" pitchFamily="2" charset="-34"/>
              </a:rPr>
              <a:t>Learning Objectives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1F5B94-F208-4430-80A5-720DF9062E44}"/>
              </a:ext>
            </a:extLst>
          </p:cNvPr>
          <p:cNvSpPr txBox="1"/>
          <p:nvPr/>
        </p:nvSpPr>
        <p:spPr>
          <a:xfrm>
            <a:off x="441338" y="1409679"/>
            <a:ext cx="8911328" cy="2601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</a:rPr>
              <a:t>1. Use “would like” with a noun correctly.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</a:rPr>
              <a:t>2. Use “would like” with a verb correctly.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</a:rPr>
              <a:t>3. Use “would like” in questions correctly.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</a:rPr>
              <a:t>4. Complete a conversation correctly.</a:t>
            </a:r>
          </a:p>
        </p:txBody>
      </p:sp>
      <p:sp>
        <p:nvSpPr>
          <p:cNvPr id="8" name="Freeform 167">
            <a:extLst>
              <a:ext uri="{FF2B5EF4-FFF2-40B4-BE49-F238E27FC236}">
                <a16:creationId xmlns:a16="http://schemas.microsoft.com/office/drawing/2014/main" id="{0C058A2E-304C-4316-BC97-4A9A83403316}"/>
              </a:ext>
            </a:extLst>
          </p:cNvPr>
          <p:cNvSpPr/>
          <p:nvPr/>
        </p:nvSpPr>
        <p:spPr>
          <a:xfrm rot="10800000">
            <a:off x="0" y="4872037"/>
            <a:ext cx="12192000" cy="1952947"/>
          </a:xfrm>
          <a:custGeom>
            <a:avLst/>
            <a:gdLst>
              <a:gd name="connsiteX0" fmla="*/ 0 w 12192000"/>
              <a:gd name="connsiteY0" fmla="*/ 0 h 1395765"/>
              <a:gd name="connsiteX1" fmla="*/ 12192000 w 12192000"/>
              <a:gd name="connsiteY1" fmla="*/ 0 h 1395765"/>
              <a:gd name="connsiteX2" fmla="*/ 12192000 w 12192000"/>
              <a:gd name="connsiteY2" fmla="*/ 1345727 h 1395765"/>
              <a:gd name="connsiteX3" fmla="*/ 11789360 w 12192000"/>
              <a:gd name="connsiteY3" fmla="*/ 1379858 h 1395765"/>
              <a:gd name="connsiteX4" fmla="*/ 9264011 w 12192000"/>
              <a:gd name="connsiteY4" fmla="*/ 1017123 h 1395765"/>
              <a:gd name="connsiteX5" fmla="*/ 3276374 w 12192000"/>
              <a:gd name="connsiteY5" fmla="*/ 759397 h 1395765"/>
              <a:gd name="connsiteX6" fmla="*/ 0 w 12192000"/>
              <a:gd name="connsiteY6" fmla="*/ 1113179 h 139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95765">
                <a:moveTo>
                  <a:pt x="0" y="0"/>
                </a:moveTo>
                <a:lnTo>
                  <a:pt x="12192000" y="0"/>
                </a:lnTo>
                <a:lnTo>
                  <a:pt x="12192000" y="1345727"/>
                </a:lnTo>
                <a:lnTo>
                  <a:pt x="11789360" y="1379858"/>
                </a:lnTo>
                <a:cubicBezTo>
                  <a:pt x="10939397" y="1432386"/>
                  <a:pt x="10022423" y="1365531"/>
                  <a:pt x="9264011" y="1017123"/>
                </a:cubicBezTo>
                <a:cubicBezTo>
                  <a:pt x="7241580" y="88034"/>
                  <a:pt x="5205348" y="246825"/>
                  <a:pt x="3276374" y="759397"/>
                </a:cubicBezTo>
                <a:cubicBezTo>
                  <a:pt x="1347400" y="1271970"/>
                  <a:pt x="0" y="1113179"/>
                  <a:pt x="0" y="111317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20568" cap="flat">
            <a:solidFill>
              <a:schemeClr val="bg2">
                <a:lumMod val="40000"/>
                <a:lumOff val="6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" name="Freeform 167">
            <a:extLst>
              <a:ext uri="{FF2B5EF4-FFF2-40B4-BE49-F238E27FC236}">
                <a16:creationId xmlns:a16="http://schemas.microsoft.com/office/drawing/2014/main" id="{29742D35-FBCE-4672-92BF-003477356B79}"/>
              </a:ext>
            </a:extLst>
          </p:cNvPr>
          <p:cNvSpPr/>
          <p:nvPr/>
        </p:nvSpPr>
        <p:spPr>
          <a:xfrm rot="10800000">
            <a:off x="0" y="5129212"/>
            <a:ext cx="12192000" cy="1728787"/>
          </a:xfrm>
          <a:custGeom>
            <a:avLst/>
            <a:gdLst>
              <a:gd name="connsiteX0" fmla="*/ 0 w 12192000"/>
              <a:gd name="connsiteY0" fmla="*/ 0 h 1395765"/>
              <a:gd name="connsiteX1" fmla="*/ 12192000 w 12192000"/>
              <a:gd name="connsiteY1" fmla="*/ 0 h 1395765"/>
              <a:gd name="connsiteX2" fmla="*/ 12192000 w 12192000"/>
              <a:gd name="connsiteY2" fmla="*/ 1345727 h 1395765"/>
              <a:gd name="connsiteX3" fmla="*/ 11789360 w 12192000"/>
              <a:gd name="connsiteY3" fmla="*/ 1379858 h 1395765"/>
              <a:gd name="connsiteX4" fmla="*/ 9264011 w 12192000"/>
              <a:gd name="connsiteY4" fmla="*/ 1017123 h 1395765"/>
              <a:gd name="connsiteX5" fmla="*/ 3276374 w 12192000"/>
              <a:gd name="connsiteY5" fmla="*/ 759397 h 1395765"/>
              <a:gd name="connsiteX6" fmla="*/ 0 w 12192000"/>
              <a:gd name="connsiteY6" fmla="*/ 1113179 h 139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95765">
                <a:moveTo>
                  <a:pt x="0" y="0"/>
                </a:moveTo>
                <a:lnTo>
                  <a:pt x="12192000" y="0"/>
                </a:lnTo>
                <a:lnTo>
                  <a:pt x="12192000" y="1345727"/>
                </a:lnTo>
                <a:lnTo>
                  <a:pt x="11789360" y="1379858"/>
                </a:lnTo>
                <a:cubicBezTo>
                  <a:pt x="10939397" y="1432386"/>
                  <a:pt x="10022423" y="1365531"/>
                  <a:pt x="9264011" y="1017123"/>
                </a:cubicBezTo>
                <a:cubicBezTo>
                  <a:pt x="7241580" y="88034"/>
                  <a:pt x="5205348" y="246825"/>
                  <a:pt x="3276374" y="759397"/>
                </a:cubicBezTo>
                <a:cubicBezTo>
                  <a:pt x="1347400" y="1271970"/>
                  <a:pt x="0" y="1113179"/>
                  <a:pt x="0" y="1113179"/>
                </a:cubicBezTo>
                <a:close/>
              </a:path>
            </a:pathLst>
          </a:custGeom>
          <a:solidFill>
            <a:srgbClr val="F79646"/>
          </a:solidFill>
          <a:ln w="205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7E5150-1C94-4344-9AAB-935D14CE81A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816477"/>
            <a:ext cx="4136195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62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rder_Id_like_a_pizza_and_spaghetti_-_Easy_Dialogue_-_Role_Play-vocalv">
            <a:hlinkClick r:id="" action="ppaction://media"/>
            <a:extLst>
              <a:ext uri="{FF2B5EF4-FFF2-40B4-BE49-F238E27FC236}">
                <a16:creationId xmlns:a16="http://schemas.microsoft.com/office/drawing/2014/main" id="{186AF6AD-A0CE-4467-8641-123F2EFD15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1219200"/>
            <a:ext cx="5486400" cy="3086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967FE7-2479-4C9B-8B0F-5541745AF3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3872345"/>
            <a:ext cx="4591174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80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9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6265200-B290-428D-B410-8A2431AAA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04800"/>
            <a:ext cx="8001000" cy="4788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392374-18C1-4579-9B77-6DFA45DB85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283483"/>
            <a:ext cx="4088349" cy="32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834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A9F8B0C-8C61-48B8-970E-0A6092A83FC8}"/>
              </a:ext>
            </a:extLst>
          </p:cNvPr>
          <p:cNvSpPr txBox="1">
            <a:spLocks/>
          </p:cNvSpPr>
          <p:nvPr/>
        </p:nvSpPr>
        <p:spPr>
          <a:xfrm>
            <a:off x="990600" y="4800600"/>
            <a:ext cx="5410200" cy="9162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ln w="6600">
                  <a:solidFill>
                    <a:srgbClr val="F79646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Oregano" panose="03060702040602030A04" pitchFamily="66" charset="0"/>
                <a:cs typeface="Krub" panose="00000500000000000000" pitchFamily="2" charset="-34"/>
              </a:rPr>
              <a:t>Practice</a:t>
            </a:r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9B8D02A7-36BE-47BD-943A-0D8465954BB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009650"/>
            <a:ext cx="4897692" cy="367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59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421087D7-2D19-452C-88F9-0F5360AD6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690" y="617265"/>
            <a:ext cx="7866987" cy="442187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18CE918-3BE2-49CF-997E-C7DD0E81C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0887" y="127752"/>
            <a:ext cx="1392287" cy="135075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D7407769-5B9A-40C4-AE6D-473BFBDEC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9214" y="1478508"/>
            <a:ext cx="1788624" cy="118306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40889F9-9144-48AB-ACFD-AD9CAA2743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3850" y="2766403"/>
            <a:ext cx="1370170" cy="170400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A7E84635-282A-4FB8-8161-6308962706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9170" y="4466006"/>
            <a:ext cx="1231979" cy="1281594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E49414CE-2988-4819-BAB4-0689135A2E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6539" y="5174468"/>
            <a:ext cx="1429059" cy="119903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9ED4288C-8C18-4A46-9475-2C05F9A5A3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4221" y="5041700"/>
            <a:ext cx="1257152" cy="1199035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FC64F50A-E7A8-44E6-988F-EEBFFDF436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08085" y="4945570"/>
            <a:ext cx="1511195" cy="944367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A9A2178-43EA-4C1F-A3C3-FBC399166691}"/>
              </a:ext>
            </a:extLst>
          </p:cNvPr>
          <p:cNvSpPr txBox="1"/>
          <p:nvPr/>
        </p:nvSpPr>
        <p:spPr>
          <a:xfrm>
            <a:off x="2743200" y="1066800"/>
            <a:ext cx="238199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would you like to </a:t>
            </a:r>
            <a:endParaRPr lang="ar-SA" sz="2400" dirty="0">
              <a:solidFill>
                <a:srgbClr val="FF0000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A5C0A67C-2B51-49B5-A0E8-B667E6B6BB56}"/>
              </a:ext>
            </a:extLst>
          </p:cNvPr>
          <p:cNvSpPr txBox="1"/>
          <p:nvPr/>
        </p:nvSpPr>
        <p:spPr>
          <a:xfrm>
            <a:off x="2636295" y="1478508"/>
            <a:ext cx="16310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99"/>
                </a:solidFill>
              </a:rPr>
              <a:t>I’d like to </a:t>
            </a:r>
            <a:endParaRPr lang="ar-SA" sz="2400" dirty="0">
              <a:solidFill>
                <a:srgbClr val="000099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5E403175-817B-4317-B156-2F9959111FC4}"/>
              </a:ext>
            </a:extLst>
          </p:cNvPr>
          <p:cNvSpPr txBox="1"/>
          <p:nvPr/>
        </p:nvSpPr>
        <p:spPr>
          <a:xfrm>
            <a:off x="3020707" y="1917513"/>
            <a:ext cx="139228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99"/>
                </a:solidFill>
              </a:rPr>
              <a:t>I’d like to </a:t>
            </a:r>
            <a:endParaRPr lang="ar-SA" sz="2400" dirty="0">
              <a:solidFill>
                <a:srgbClr val="000099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97843DBB-CB1D-45D6-B33F-2F8CAD96957A}"/>
              </a:ext>
            </a:extLst>
          </p:cNvPr>
          <p:cNvSpPr txBox="1"/>
          <p:nvPr/>
        </p:nvSpPr>
        <p:spPr>
          <a:xfrm>
            <a:off x="3113967" y="2788698"/>
            <a:ext cx="139228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99"/>
                </a:solidFill>
              </a:rPr>
              <a:t>I’d like to </a:t>
            </a:r>
            <a:endParaRPr lang="ar-SA" sz="2400" dirty="0">
              <a:solidFill>
                <a:srgbClr val="000099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718061ED-6D33-4C60-AC53-87DC8203DF85}"/>
              </a:ext>
            </a:extLst>
          </p:cNvPr>
          <p:cNvSpPr txBox="1"/>
          <p:nvPr/>
        </p:nvSpPr>
        <p:spPr>
          <a:xfrm>
            <a:off x="3796354" y="3662152"/>
            <a:ext cx="114413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6600"/>
                </a:solidFill>
              </a:rPr>
              <a:t>I’d like </a:t>
            </a:r>
            <a:endParaRPr lang="ar-SA" sz="2400" dirty="0">
              <a:solidFill>
                <a:srgbClr val="006600"/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FEA81F73-44E6-4C18-9CE1-68403C9FD59C}"/>
              </a:ext>
            </a:extLst>
          </p:cNvPr>
          <p:cNvSpPr txBox="1"/>
          <p:nvPr/>
        </p:nvSpPr>
        <p:spPr>
          <a:xfrm>
            <a:off x="4358189" y="4101156"/>
            <a:ext cx="103495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6600"/>
                </a:solidFill>
              </a:rPr>
              <a:t>I’d like </a:t>
            </a:r>
            <a:endParaRPr lang="ar-SA" sz="2400" dirty="0">
              <a:solidFill>
                <a:srgbClr val="006600"/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8AAE28DA-A1F2-4769-8F7F-CC92F6F86CCB}"/>
              </a:ext>
            </a:extLst>
          </p:cNvPr>
          <p:cNvSpPr txBox="1"/>
          <p:nvPr/>
        </p:nvSpPr>
        <p:spPr>
          <a:xfrm>
            <a:off x="3359627" y="2379264"/>
            <a:ext cx="238199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would you like to </a:t>
            </a:r>
            <a:endParaRPr lang="ar-SA" sz="2400" dirty="0">
              <a:solidFill>
                <a:srgbClr val="FF0000"/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FC1F5FBB-B948-412B-9585-89C8CB2316E9}"/>
              </a:ext>
            </a:extLst>
          </p:cNvPr>
          <p:cNvSpPr txBox="1"/>
          <p:nvPr/>
        </p:nvSpPr>
        <p:spPr>
          <a:xfrm>
            <a:off x="2677232" y="3225424"/>
            <a:ext cx="238199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Would you like to </a:t>
            </a:r>
            <a:endParaRPr lang="ar-SA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08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0D273D2-577E-42CA-882F-825CFA135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609600"/>
            <a:ext cx="10668347" cy="95933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212EB59D-0337-4201-B03D-A75F305E3DB3}"/>
              </a:ext>
            </a:extLst>
          </p:cNvPr>
          <p:cNvSpPr txBox="1"/>
          <p:nvPr/>
        </p:nvSpPr>
        <p:spPr>
          <a:xfrm>
            <a:off x="914400" y="2362200"/>
            <a:ext cx="4860044" cy="26776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79646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A: </a:t>
            </a:r>
            <a:r>
              <a:rPr lang="en-US" sz="2400" dirty="0">
                <a:solidFill>
                  <a:schemeClr val="tx1"/>
                </a:solidFill>
              </a:rPr>
              <a:t>What would you like to eat? 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B: </a:t>
            </a:r>
            <a:r>
              <a:rPr lang="en-US" sz="2400" dirty="0">
                <a:solidFill>
                  <a:schemeClr val="tx1"/>
                </a:solidFill>
              </a:rPr>
              <a:t>I’d like a burger, please. 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A: </a:t>
            </a:r>
            <a:r>
              <a:rPr lang="en-US" sz="2400" dirty="0">
                <a:solidFill>
                  <a:schemeClr val="tx1"/>
                </a:solidFill>
              </a:rPr>
              <a:t>Would you like fries? 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B: </a:t>
            </a:r>
            <a:r>
              <a:rPr lang="en-US" sz="2400" dirty="0">
                <a:solidFill>
                  <a:schemeClr val="tx1"/>
                </a:solidFill>
              </a:rPr>
              <a:t>No, thank you. 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A: </a:t>
            </a:r>
            <a:r>
              <a:rPr lang="en-US" sz="2400" dirty="0">
                <a:solidFill>
                  <a:schemeClr val="tx1"/>
                </a:solidFill>
              </a:rPr>
              <a:t>Would you like a drink? 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B: </a:t>
            </a:r>
            <a:r>
              <a:rPr lang="en-US" sz="2400" dirty="0">
                <a:solidFill>
                  <a:schemeClr val="tx1"/>
                </a:solidFill>
              </a:rPr>
              <a:t>Yes, I’d like orange juice. 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A: </a:t>
            </a:r>
            <a:r>
              <a:rPr lang="en-US" sz="2400" dirty="0">
                <a:solidFill>
                  <a:schemeClr val="tx1"/>
                </a:solidFill>
              </a:rPr>
              <a:t>OK. Thank you. </a:t>
            </a:r>
            <a:endParaRPr lang="ar-SA" sz="24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0EF34C-B1B2-4507-8841-606C9BA1E0B4}"/>
              </a:ext>
            </a:extLst>
          </p:cNvPr>
          <p:cNvSpPr txBox="1"/>
          <p:nvPr/>
        </p:nvSpPr>
        <p:spPr>
          <a:xfrm>
            <a:off x="879764" y="1503900"/>
            <a:ext cx="22717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79646"/>
                </a:solidFill>
                <a:latin typeface="Oregano" panose="03060702040602030A04" pitchFamily="66" charset="0"/>
                <a:ea typeface="Inter Light" panose="020B0502030000000004" pitchFamily="34" charset="0"/>
                <a:cs typeface="Krub" panose="00000500000000000000" pitchFamily="2" charset="-34"/>
              </a:rPr>
              <a:t>Answers</a:t>
            </a:r>
          </a:p>
        </p:txBody>
      </p:sp>
    </p:spTree>
    <p:extLst>
      <p:ext uri="{BB962C8B-B14F-4D97-AF65-F5344CB8AC3E}">
        <p14:creationId xmlns:p14="http://schemas.microsoft.com/office/powerpoint/2010/main" val="62004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theme/theme1.xml><?xml version="1.0" encoding="utf-8"?>
<a:theme xmlns:a="http://schemas.openxmlformats.org/drawingml/2006/main" name="PresenterMedia.com Animated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erMedia.com Static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7516</TotalTime>
  <Words>249</Words>
  <Application>Microsoft Office PowerPoint</Application>
  <PresentationFormat>Widescreen</PresentationFormat>
  <Paragraphs>40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Archtype</vt:lpstr>
      <vt:lpstr>Arial</vt:lpstr>
      <vt:lpstr>Calibri</vt:lpstr>
      <vt:lpstr>Calisto MT</vt:lpstr>
      <vt:lpstr>Century Gothic</vt:lpstr>
      <vt:lpstr>Comic Sans MS</vt:lpstr>
      <vt:lpstr>Franklin Gothic Heavy</vt:lpstr>
      <vt:lpstr>Krub</vt:lpstr>
      <vt:lpstr>Oregano</vt:lpstr>
      <vt:lpstr>Poppins</vt:lpstr>
      <vt:lpstr>StagSans-Light</vt:lpstr>
      <vt:lpstr>PresenterMedia.com Animated Theme</vt:lpstr>
      <vt:lpstr>PresenterMedia.com Static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PresenterMedia.com</dc:creator>
  <cp:lastModifiedBy>نادية بنت الغامدي</cp:lastModifiedBy>
  <cp:revision>50</cp:revision>
  <dcterms:created xsi:type="dcterms:W3CDTF">2011-04-14T19:54:06Z</dcterms:created>
  <dcterms:modified xsi:type="dcterms:W3CDTF">2021-12-28T18:58:41Z</dcterms:modified>
</cp:coreProperties>
</file>