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7" r:id="rId2"/>
    <p:sldId id="280" r:id="rId3"/>
    <p:sldId id="281" r:id="rId4"/>
    <p:sldId id="282" r:id="rId5"/>
    <p:sldId id="283" r:id="rId6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493" y="-331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07451" y="3672632"/>
            <a:ext cx="74142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7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Where do you live?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</a:t>
            </a:r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3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241"/>
            <a:ext cx="8730183" cy="34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3582284"/>
            <a:ext cx="10801275" cy="577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1" y="3384600"/>
            <a:ext cx="381642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7059" y="576288"/>
            <a:ext cx="603722" cy="60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6120755" y="5217020"/>
            <a:ext cx="46805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He’s going to Bedford Park.</a:t>
            </a:r>
          </a:p>
          <a:p>
            <a:pPr algn="l" rtl="0"/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the number 20 bus.</a:t>
            </a:r>
          </a:p>
          <a:p>
            <a:pPr algn="l" rtl="0"/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about 15 minutes away by bus.</a:t>
            </a:r>
          </a:p>
          <a:p>
            <a:pPr algn="l" rtl="0"/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F line goes to Bedford Park.</a:t>
            </a:r>
          </a:p>
          <a:p>
            <a:pPr algn="l" rtl="0"/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Luis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takes the subway.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-1" y="-4792"/>
            <a:ext cx="10297220" cy="9408228"/>
            <a:chOff x="-1" y="-4792"/>
            <a:chExt cx="10297220" cy="94082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297220" cy="940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79" y="0"/>
              <a:ext cx="1699815" cy="67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75" y="-4792"/>
              <a:ext cx="2952328" cy="173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مستطيل 2"/>
          <p:cNvSpPr/>
          <p:nvPr/>
        </p:nvSpPr>
        <p:spPr>
          <a:xfrm>
            <a:off x="2880395" y="-4792"/>
            <a:ext cx="1080120" cy="509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SG Bk 1 F-SA_'16_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2773" y="16917"/>
            <a:ext cx="677702" cy="677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8658172"/>
            <a:ext cx="360000" cy="4146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95" y="8658172"/>
            <a:ext cx="360000" cy="4146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5" y="8603272"/>
            <a:ext cx="360000" cy="4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2304480"/>
            <a:ext cx="99631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32324" y="316857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i</a:t>
            </a: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in</a:t>
            </a:r>
            <a:endParaRPr lang="ar-SA" sz="32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28867" y="3960664"/>
            <a:ext cx="3456384" cy="14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  <a:endParaRPr lang="en-US" sz="3200" b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32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on</a:t>
            </a:r>
          </a:p>
        </p:txBody>
      </p:sp>
    </p:spTree>
    <p:extLst>
      <p:ext uri="{BB962C8B-B14F-4D97-AF65-F5344CB8AC3E}">
        <p14:creationId xmlns:p14="http://schemas.microsoft.com/office/powerpoint/2010/main" val="35970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16247"/>
            <a:ext cx="10297144" cy="88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64171" y="5094789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/>
            <a:endParaRPr lang="en-US" sz="2600" b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6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26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There are over 200 stores in Penang.</a:t>
            </a:r>
          </a:p>
          <a:p>
            <a:pPr algn="l" rtl="0"/>
            <a:r>
              <a:rPr lang="en-US" sz="26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26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There are big hotels in the town. </a:t>
            </a:r>
          </a:p>
          <a:p>
            <a:pPr algn="l" rtl="0"/>
            <a:r>
              <a:rPr lang="en-US" sz="26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26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KOMTAR is the name of shopping mall.</a:t>
            </a:r>
          </a:p>
          <a:p>
            <a:pPr algn="l" rtl="0"/>
            <a:r>
              <a:rPr lang="en-US" sz="26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/>
            <a:r>
              <a:rPr lang="en-US" sz="26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There are many beautiful parks in Penang.</a:t>
            </a:r>
          </a:p>
          <a:p>
            <a:pPr algn="l" rtl="0"/>
            <a:endParaRPr lang="ar-SA" sz="26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89</Words>
  <Application>Microsoft Office PowerPoint</Application>
  <PresentationFormat>مخصص</PresentationFormat>
  <Paragraphs>23</Paragraphs>
  <Slides>5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34</cp:revision>
  <dcterms:created xsi:type="dcterms:W3CDTF">2020-06-10T16:15:16Z</dcterms:created>
  <dcterms:modified xsi:type="dcterms:W3CDTF">2020-06-15T23:16:42Z</dcterms:modified>
</cp:coreProperties>
</file>