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FF32-1968-492C-AFE4-52625C31729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8206-9A2A-44F1-9907-BD762F80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768752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7463"/>
            <a:ext cx="4680519" cy="339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9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7078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Computer Science.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it?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Yes, I do.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Computer science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challenging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26964"/>
            <a:ext cx="2872917" cy="39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7078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Education.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it?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Yes, I do.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PE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interesting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نتيجة بحث الصور عن التربية الاس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نتيجة بحث الصور عن التربية الاسري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330245"/>
            <a:ext cx="2646184" cy="34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6804248" y="5085184"/>
            <a:ext cx="1080120" cy="432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8" y="492310"/>
            <a:ext cx="4730665" cy="581701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788024" y="503112"/>
            <a:ext cx="553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Who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788023" y="2077376"/>
            <a:ext cx="553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What</a:t>
            </a:r>
            <a:endParaRPr lang="en-US" sz="4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784575" y="3400815"/>
            <a:ext cx="553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Where</a:t>
            </a:r>
            <a:endParaRPr lang="en-US" sz="48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572000" y="4745585"/>
            <a:ext cx="553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Action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527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5431413" cy="49346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92776" y="5328951"/>
            <a:ext cx="81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does Ben look like?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68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3352"/>
            <a:ext cx="3038899" cy="522042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404664"/>
            <a:ext cx="81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does he look like?</a:t>
            </a:r>
            <a:endParaRPr lang="en-US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79912" y="1772816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He is tall.</a:t>
            </a:r>
          </a:p>
          <a:p>
            <a:r>
              <a:rPr lang="en-US" sz="4400" dirty="0" smtClean="0"/>
              <a:t>He has blond hair and blue eyes.</a:t>
            </a:r>
          </a:p>
          <a:p>
            <a:r>
              <a:rPr lang="en-US" sz="4400" b="1" dirty="0" smtClean="0">
                <a:solidFill>
                  <a:schemeClr val="accent1"/>
                </a:solidFill>
              </a:rPr>
              <a:t>He is athletic.</a:t>
            </a:r>
          </a:p>
          <a:p>
            <a:r>
              <a:rPr lang="en-US" sz="4400" dirty="0" smtClean="0"/>
              <a:t>He is active.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71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7544" y="404664"/>
            <a:ext cx="81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does he look like?</a:t>
            </a:r>
            <a:endParaRPr lang="en-US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538656" y="2496091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He is thin .</a:t>
            </a:r>
          </a:p>
          <a:p>
            <a:r>
              <a:rPr lang="en-US" sz="4400" dirty="0" smtClean="0"/>
              <a:t>He has black hair 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324424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7544" y="404664"/>
            <a:ext cx="81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does he look like?</a:t>
            </a:r>
            <a:endParaRPr lang="en-US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79912" y="1772816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He`s lots of fun.</a:t>
            </a:r>
          </a:p>
          <a:p>
            <a:r>
              <a:rPr lang="en-US" sz="4400" dirty="0" smtClean="0"/>
              <a:t>He has brown hair.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/>
          <a:stretch/>
        </p:blipFill>
        <p:spPr>
          <a:xfrm>
            <a:off x="1150374" y="1268760"/>
            <a:ext cx="2045071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7544" y="404664"/>
            <a:ext cx="81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does he look like?</a:t>
            </a:r>
            <a:endParaRPr lang="en-US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79912" y="1772816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He wears glasses.</a:t>
            </a:r>
          </a:p>
          <a:p>
            <a:r>
              <a:rPr lang="en-US" sz="4400" dirty="0" smtClean="0"/>
              <a:t>He is an exchange student.</a:t>
            </a:r>
          </a:p>
          <a:p>
            <a:r>
              <a:rPr lang="en-US" sz="4400" b="1" dirty="0" smtClean="0">
                <a:solidFill>
                  <a:schemeClr val="accent1"/>
                </a:solidFill>
              </a:rPr>
              <a:t>He is very nice.</a:t>
            </a:r>
          </a:p>
          <a:p>
            <a:r>
              <a:rPr lang="en-US" sz="4400" dirty="0" smtClean="0"/>
              <a:t>He is very smart.</a:t>
            </a:r>
            <a:endParaRPr lang="en-US" sz="4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0327"/>
            <a:ext cx="2952328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7544" y="404664"/>
            <a:ext cx="81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does he look like?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60228"/>
            <a:ext cx="3230456" cy="51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EBFBABA-B099-42CF-9B18-9CBD47E7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901238"/>
            <a:ext cx="5230091" cy="551255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0C6E30D7-E6F6-4E54-BE2A-25D8E7E4F5E5}"/>
              </a:ext>
            </a:extLst>
          </p:cNvPr>
          <p:cNvSpPr txBox="1"/>
          <p:nvPr/>
        </p:nvSpPr>
        <p:spPr>
          <a:xfrm>
            <a:off x="124690" y="1011379"/>
            <a:ext cx="308956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What is Carl doing? 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365"/>
            <a:ext cx="3705225" cy="18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83568" y="24928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Who teaches English in your school ?</a:t>
            </a:r>
            <a:endParaRPr lang="en-US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23791" y="335699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Teacher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Latifah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has short black hair.</a:t>
            </a:r>
          </a:p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She </a:t>
            </a: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 gray eyes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55020" y="5013176"/>
            <a:ext cx="789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Who has short hair and wears glasses?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5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F8929F1-7931-4F58-B998-E70CC314B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73" y="831715"/>
            <a:ext cx="4542563" cy="56245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E0BABEB-2BBD-4DE6-9588-2420D9DED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35" y="831715"/>
            <a:ext cx="4320891" cy="3089121"/>
          </a:xfrm>
          <a:prstGeom prst="rect">
            <a:avLst/>
          </a:prstGeom>
        </p:spPr>
      </p:pic>
      <p:pic>
        <p:nvPicPr>
          <p:cNvPr id="6" name="SG Bk 2 F-SA_2020_08">
            <a:hlinkClick r:id="" action="ppaction://media"/>
            <a:extLst>
              <a:ext uri="{FF2B5EF4-FFF2-40B4-BE49-F238E27FC236}">
                <a16:creationId xmlns:a16="http://schemas.microsoft.com/office/drawing/2014/main" xmlns="" id="{2BA3D35A-A123-49FD-B8D5-FE6829255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204364" y="4682836"/>
            <a:ext cx="1011382" cy="10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F8929F1-7931-4F58-B998-E70CC314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3" y="831715"/>
            <a:ext cx="4542563" cy="56245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E0BABEB-2BBD-4DE6-9588-2420D9DE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35" y="831715"/>
            <a:ext cx="4320891" cy="308912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F900B33-5E37-43A9-A084-D8CB4C7AE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217" y="4294910"/>
            <a:ext cx="4059383" cy="18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09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E0BABEB-2BBD-4DE6-9588-2420D9DE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9" y="914844"/>
            <a:ext cx="5526236" cy="39481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09A273EA-8FE1-43DC-A2E9-6C3D6639149F}"/>
              </a:ext>
            </a:extLst>
          </p:cNvPr>
          <p:cNvSpPr txBox="1"/>
          <p:nvPr/>
        </p:nvSpPr>
        <p:spPr>
          <a:xfrm>
            <a:off x="5237020" y="4973783"/>
            <a:ext cx="3463634" cy="13849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Who has blond hair? </a:t>
            </a:r>
          </a:p>
          <a:p>
            <a:r>
              <a:rPr lang="en-US" sz="2800" b="1" i="1" dirty="0"/>
              <a:t>Who wears glasses? 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Who has brown hair? </a:t>
            </a:r>
            <a:endParaRPr lang="ar-SA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0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E0BABEB-2BBD-4DE6-9588-2420D9DE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9" y="914844"/>
            <a:ext cx="5526236" cy="39481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09A273EA-8FE1-43DC-A2E9-6C3D6639149F}"/>
              </a:ext>
            </a:extLst>
          </p:cNvPr>
          <p:cNvSpPr txBox="1"/>
          <p:nvPr/>
        </p:nvSpPr>
        <p:spPr>
          <a:xfrm>
            <a:off x="4378039" y="4973783"/>
            <a:ext cx="4556418" cy="14465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Can you describe your friend  ?</a:t>
            </a:r>
          </a:p>
          <a:p>
            <a:endParaRPr lang="ar-SA" sz="1400" dirty="0"/>
          </a:p>
          <a:p>
            <a:r>
              <a:rPr lang="en-US" sz="2400" b="1" i="1" dirty="0"/>
              <a:t>Mark has short brown hair. 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He has brown eyes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ar-SA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C3335C51-B68C-40BB-AEDE-194B8407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8" y="955964"/>
            <a:ext cx="5850273" cy="539722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12BC2350-F96F-4875-AD6B-ADB00505EAAA}"/>
              </a:ext>
            </a:extLst>
          </p:cNvPr>
          <p:cNvSpPr txBox="1"/>
          <p:nvPr/>
        </p:nvSpPr>
        <p:spPr>
          <a:xfrm>
            <a:off x="2420329" y="2251420"/>
            <a:ext cx="669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c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a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4D6F364C-77C3-42E0-A769-77E207AF0180}"/>
              </a:ext>
            </a:extLst>
          </p:cNvPr>
          <p:cNvSpPr txBox="1"/>
          <p:nvPr/>
        </p:nvSpPr>
        <p:spPr>
          <a:xfrm>
            <a:off x="2337200" y="4398755"/>
            <a:ext cx="97403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no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no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39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A3FC1E5-6D2A-40FF-8913-E463857F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124" y="1205345"/>
            <a:ext cx="5710021" cy="4876800"/>
          </a:xfrm>
          <a:prstGeom prst="rect">
            <a:avLst/>
          </a:prstGeom>
        </p:spPr>
      </p:pic>
      <p:pic>
        <p:nvPicPr>
          <p:cNvPr id="5" name="SG Bk 2 F-SA_2020_09">
            <a:hlinkClick r:id="" action="ppaction://media"/>
            <a:extLst>
              <a:ext uri="{FF2B5EF4-FFF2-40B4-BE49-F238E27FC236}">
                <a16:creationId xmlns:a16="http://schemas.microsoft.com/office/drawing/2014/main" xmlns="" id="{DC9862A3-7CCC-4B8B-BAA0-988F3575E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728" y="2168235"/>
            <a:ext cx="845127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16260E4-FB56-4E34-9D9C-069524F4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2" y="2466109"/>
            <a:ext cx="8360500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478007"/>
            <a:ext cx="4099869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Page 93</a:t>
            </a:r>
            <a:endParaRPr lang="ar-SA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xmlns="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332271"/>
            <a:ext cx="4400119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3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: </a:t>
            </a:r>
            <a:r>
              <a:rPr lang="en-US" dirty="0" err="1" smtClean="0"/>
              <a:t>Anfal</a:t>
            </a:r>
            <a:r>
              <a:rPr lang="en-US" dirty="0" smtClean="0"/>
              <a:t> Al-</a:t>
            </a:r>
            <a:r>
              <a:rPr lang="en-US" dirty="0" err="1" smtClean="0"/>
              <a:t>Ghamdi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englishanfal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ملاحظة </a:t>
            </a:r>
            <a:r>
              <a:rPr lang="ar-SA" smtClean="0"/>
              <a:t>: </a:t>
            </a:r>
            <a:r>
              <a:rPr lang="ar-SA" smtClean="0"/>
              <a:t>ال</a:t>
            </a:r>
            <a:r>
              <a:rPr lang="ar-SA" smtClean="0"/>
              <a:t>تسع</a:t>
            </a:r>
            <a:r>
              <a:rPr lang="ar-SA" smtClean="0"/>
              <a:t> </a:t>
            </a:r>
            <a:r>
              <a:rPr lang="ar-SA" dirty="0" smtClean="0"/>
              <a:t>الشرائح الأخيرة مقتبسة من عرض أ-بدر الشهري فجزاه الله خير الجزاء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5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63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7" y="1975379"/>
            <a:ext cx="26574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144016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71600" y="414908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1-list a number of school subjects.</a:t>
            </a:r>
          </a:p>
          <a:p>
            <a:r>
              <a:rPr lang="en-US" sz="4000" b="1" dirty="0" smtClean="0"/>
              <a:t>2-describe subjects.</a:t>
            </a:r>
          </a:p>
          <a:p>
            <a:r>
              <a:rPr lang="en-US" sz="4000" b="1" dirty="0" smtClean="0"/>
              <a:t>3-describe people.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596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416823" cy="45365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4046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– We Can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8" y="1772816"/>
            <a:ext cx="24669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English.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English 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Yes, I do.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English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Arabic .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Arabic 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Yes, I do.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Arabic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8" y="1656945"/>
            <a:ext cx="2376264" cy="333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Math.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Math?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No, I don`t.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Math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57" y="1523946"/>
            <a:ext cx="2537387" cy="33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Art.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Art?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Yes, I do.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Art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40" y="1759829"/>
            <a:ext cx="3382780" cy="338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8515" y="938797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this subject?</a:t>
            </a:r>
            <a:endParaRPr lang="en-US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1834104"/>
            <a:ext cx="865834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Science.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810" y="2904734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Do you like Science?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723" y="386104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No, I don`t.</a:t>
            </a:r>
            <a:endParaRPr lang="en-US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03" y="4911488"/>
            <a:ext cx="55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Science is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boring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41" y="1834104"/>
            <a:ext cx="3020996" cy="35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1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374</Words>
  <Application>Microsoft Office PowerPoint</Application>
  <PresentationFormat>عرض على الشاشة (3:4)‏</PresentationFormat>
  <Paragraphs>85</Paragraphs>
  <Slides>29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Teacher : Anfal Al-Ghamdi @englishanfal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aspire</dc:creator>
  <cp:lastModifiedBy>aspire</cp:lastModifiedBy>
  <cp:revision>19</cp:revision>
  <dcterms:created xsi:type="dcterms:W3CDTF">2020-02-22T17:38:37Z</dcterms:created>
  <dcterms:modified xsi:type="dcterms:W3CDTF">2021-01-23T11:36:24Z</dcterms:modified>
</cp:coreProperties>
</file>