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59" r:id="rId2"/>
    <p:sldId id="264" r:id="rId3"/>
    <p:sldId id="265" r:id="rId4"/>
    <p:sldId id="266" r:id="rId5"/>
    <p:sldId id="267" r:id="rId6"/>
    <p:sldId id="268" r:id="rId7"/>
  </p:sldIdLst>
  <p:sldSz cx="10801350" cy="9361488"/>
  <p:notesSz cx="6858000" cy="9144000"/>
  <p:defaultTextStyle>
    <a:defPPr>
      <a:defRPr lang="ar-SA"/>
    </a:defPPr>
    <a:lvl1pPr marL="0" algn="r" defTabSz="1152144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r" defTabSz="1152144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r" defTabSz="1152144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r" defTabSz="1152144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r" defTabSz="1152144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r" defTabSz="1152144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r" defTabSz="1152144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r" defTabSz="1152144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r" defTabSz="1152144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00"/>
    <a:srgbClr val="D6009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97" y="-82"/>
      </p:cViewPr>
      <p:guideLst>
        <p:guide orient="horz" pos="2949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B87734E-75D7-4235-AC62-04C41920D0B9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85800"/>
            <a:ext cx="3956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7EFCEC9-376B-457F-A863-5EFE37B66E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248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CEC9-376B-457F-A863-5EFE37B66EA2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988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10101" y="2908130"/>
            <a:ext cx="9181148" cy="200665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620203" y="5304843"/>
            <a:ext cx="7560945" cy="2392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341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45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250532" y="511415"/>
            <a:ext cx="2870983" cy="10904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37579" y="511415"/>
            <a:ext cx="8432930" cy="10904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800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315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3232" y="6015623"/>
            <a:ext cx="9181148" cy="1859296"/>
          </a:xfrm>
        </p:spPr>
        <p:txBody>
          <a:bodyPr anchor="t"/>
          <a:lstStyle>
            <a:lvl1pPr algn="r">
              <a:defRPr sz="5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53232" y="3967799"/>
            <a:ext cx="9181148" cy="2047825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607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507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37580" y="2981807"/>
            <a:ext cx="5651956" cy="843400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469559" y="2981807"/>
            <a:ext cx="5651956" cy="843400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261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68" y="374894"/>
            <a:ext cx="9721215" cy="1560248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68" y="2095500"/>
            <a:ext cx="4772472" cy="87330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72" indent="0">
              <a:buNone/>
              <a:defRPr sz="2500" b="1"/>
            </a:lvl2pPr>
            <a:lvl3pPr marL="1152144" indent="0">
              <a:buNone/>
              <a:defRPr sz="2300" b="1"/>
            </a:lvl3pPr>
            <a:lvl4pPr marL="1728216" indent="0">
              <a:buNone/>
              <a:defRPr sz="2000" b="1"/>
            </a:lvl4pPr>
            <a:lvl5pPr marL="2304288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432" indent="0">
              <a:buNone/>
              <a:defRPr sz="2000" b="1"/>
            </a:lvl7pPr>
            <a:lvl8pPr marL="4032504" indent="0">
              <a:buNone/>
              <a:defRPr sz="2000" b="1"/>
            </a:lvl8pPr>
            <a:lvl9pPr marL="4608576" indent="0">
              <a:buNone/>
              <a:defRPr sz="20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40068" y="2968805"/>
            <a:ext cx="4772472" cy="539369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5486936" y="2095500"/>
            <a:ext cx="4774347" cy="87330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72" indent="0">
              <a:buNone/>
              <a:defRPr sz="2500" b="1"/>
            </a:lvl2pPr>
            <a:lvl3pPr marL="1152144" indent="0">
              <a:buNone/>
              <a:defRPr sz="2300" b="1"/>
            </a:lvl3pPr>
            <a:lvl4pPr marL="1728216" indent="0">
              <a:buNone/>
              <a:defRPr sz="2000" b="1"/>
            </a:lvl4pPr>
            <a:lvl5pPr marL="2304288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432" indent="0">
              <a:buNone/>
              <a:defRPr sz="2000" b="1"/>
            </a:lvl7pPr>
            <a:lvl8pPr marL="4032504" indent="0">
              <a:buNone/>
              <a:defRPr sz="2000" b="1"/>
            </a:lvl8pPr>
            <a:lvl9pPr marL="4608576" indent="0">
              <a:buNone/>
              <a:defRPr sz="20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486936" y="2968805"/>
            <a:ext cx="4774347" cy="539369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209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419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065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68" y="372726"/>
            <a:ext cx="3553570" cy="1586252"/>
          </a:xfrm>
        </p:spPr>
        <p:txBody>
          <a:bodyPr anchor="b"/>
          <a:lstStyle>
            <a:lvl1pPr algn="r">
              <a:defRPr sz="25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23028" y="372726"/>
            <a:ext cx="6038255" cy="7989771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40068" y="1958978"/>
            <a:ext cx="3553570" cy="6403519"/>
          </a:xfrm>
        </p:spPr>
        <p:txBody>
          <a:bodyPr/>
          <a:lstStyle>
            <a:lvl1pPr marL="0" indent="0">
              <a:buNone/>
              <a:defRPr sz="1800"/>
            </a:lvl1pPr>
            <a:lvl2pPr marL="576072" indent="0">
              <a:buNone/>
              <a:defRPr sz="1500"/>
            </a:lvl2pPr>
            <a:lvl3pPr marL="1152144" indent="0">
              <a:buNone/>
              <a:defRPr sz="1300"/>
            </a:lvl3pPr>
            <a:lvl4pPr marL="1728216" indent="0">
              <a:buNone/>
              <a:defRPr sz="1100"/>
            </a:lvl4pPr>
            <a:lvl5pPr marL="2304288" indent="0">
              <a:buNone/>
              <a:defRPr sz="1100"/>
            </a:lvl5pPr>
            <a:lvl6pPr marL="2880360" indent="0">
              <a:buNone/>
              <a:defRPr sz="1100"/>
            </a:lvl6pPr>
            <a:lvl7pPr marL="3456432" indent="0">
              <a:buNone/>
              <a:defRPr sz="1100"/>
            </a:lvl7pPr>
            <a:lvl8pPr marL="4032504" indent="0">
              <a:buNone/>
              <a:defRPr sz="1100"/>
            </a:lvl8pPr>
            <a:lvl9pPr marL="4608576" indent="0">
              <a:buNone/>
              <a:defRPr sz="11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54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17140" y="6553041"/>
            <a:ext cx="6480810" cy="773624"/>
          </a:xfrm>
        </p:spPr>
        <p:txBody>
          <a:bodyPr anchor="b"/>
          <a:lstStyle>
            <a:lvl1pPr algn="r">
              <a:defRPr sz="25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117140" y="836466"/>
            <a:ext cx="6480810" cy="5616893"/>
          </a:xfrm>
        </p:spPr>
        <p:txBody>
          <a:bodyPr/>
          <a:lstStyle>
            <a:lvl1pPr marL="0" indent="0">
              <a:buNone/>
              <a:defRPr sz="4000"/>
            </a:lvl1pPr>
            <a:lvl2pPr marL="576072" indent="0">
              <a:buNone/>
              <a:defRPr sz="3500"/>
            </a:lvl2pPr>
            <a:lvl3pPr marL="1152144" indent="0">
              <a:buNone/>
              <a:defRPr sz="3000"/>
            </a:lvl3pPr>
            <a:lvl4pPr marL="1728216" indent="0">
              <a:buNone/>
              <a:defRPr sz="2500"/>
            </a:lvl4pPr>
            <a:lvl5pPr marL="2304288" indent="0">
              <a:buNone/>
              <a:defRPr sz="2500"/>
            </a:lvl5pPr>
            <a:lvl6pPr marL="2880360" indent="0">
              <a:buNone/>
              <a:defRPr sz="2500"/>
            </a:lvl6pPr>
            <a:lvl7pPr marL="3456432" indent="0">
              <a:buNone/>
              <a:defRPr sz="2500"/>
            </a:lvl7pPr>
            <a:lvl8pPr marL="4032504" indent="0">
              <a:buNone/>
              <a:defRPr sz="2500"/>
            </a:lvl8pPr>
            <a:lvl9pPr marL="4608576" indent="0">
              <a:buNone/>
              <a:defRPr sz="2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117140" y="7326665"/>
            <a:ext cx="6480810" cy="1098674"/>
          </a:xfrm>
        </p:spPr>
        <p:txBody>
          <a:bodyPr/>
          <a:lstStyle>
            <a:lvl1pPr marL="0" indent="0">
              <a:buNone/>
              <a:defRPr sz="1800"/>
            </a:lvl1pPr>
            <a:lvl2pPr marL="576072" indent="0">
              <a:buNone/>
              <a:defRPr sz="1500"/>
            </a:lvl2pPr>
            <a:lvl3pPr marL="1152144" indent="0">
              <a:buNone/>
              <a:defRPr sz="1300"/>
            </a:lvl3pPr>
            <a:lvl4pPr marL="1728216" indent="0">
              <a:buNone/>
              <a:defRPr sz="1100"/>
            </a:lvl4pPr>
            <a:lvl5pPr marL="2304288" indent="0">
              <a:buNone/>
              <a:defRPr sz="1100"/>
            </a:lvl5pPr>
            <a:lvl6pPr marL="2880360" indent="0">
              <a:buNone/>
              <a:defRPr sz="1100"/>
            </a:lvl6pPr>
            <a:lvl7pPr marL="3456432" indent="0">
              <a:buNone/>
              <a:defRPr sz="1100"/>
            </a:lvl7pPr>
            <a:lvl8pPr marL="4032504" indent="0">
              <a:buNone/>
              <a:defRPr sz="1100"/>
            </a:lvl8pPr>
            <a:lvl9pPr marL="4608576" indent="0">
              <a:buNone/>
              <a:defRPr sz="11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4430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540068" y="374894"/>
            <a:ext cx="9721215" cy="1560248"/>
          </a:xfrm>
          <a:prstGeom prst="rect">
            <a:avLst/>
          </a:prstGeom>
        </p:spPr>
        <p:txBody>
          <a:bodyPr vert="horz" lIns="115214" tIns="57607" rIns="115214" bIns="57607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68" y="2184348"/>
            <a:ext cx="9721215" cy="6178149"/>
          </a:xfrm>
          <a:prstGeom prst="rect">
            <a:avLst/>
          </a:prstGeom>
        </p:spPr>
        <p:txBody>
          <a:bodyPr vert="horz" lIns="115214" tIns="57607" rIns="115214" bIns="57607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7740968" y="8676713"/>
            <a:ext cx="2520315" cy="498413"/>
          </a:xfrm>
          <a:prstGeom prst="rect">
            <a:avLst/>
          </a:prstGeom>
        </p:spPr>
        <p:txBody>
          <a:bodyPr vert="horz" lIns="115214" tIns="57607" rIns="115214" bIns="57607" rtlCol="1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690461" y="8676713"/>
            <a:ext cx="3420428" cy="498413"/>
          </a:xfrm>
          <a:prstGeom prst="rect">
            <a:avLst/>
          </a:prstGeom>
        </p:spPr>
        <p:txBody>
          <a:bodyPr vert="horz" lIns="115214" tIns="57607" rIns="115214" bIns="57607" rtlCol="1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540068" y="8676713"/>
            <a:ext cx="2520315" cy="498413"/>
          </a:xfrm>
          <a:prstGeom prst="rect">
            <a:avLst/>
          </a:prstGeom>
        </p:spPr>
        <p:txBody>
          <a:bodyPr vert="horz" lIns="115214" tIns="57607" rIns="115214" bIns="57607" rtlCol="1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748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2144" rtl="1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54" indent="-432054" algn="r" defTabSz="1152144" rtl="1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6117" indent="-360045" algn="r" defTabSz="1152144" rtl="1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r" defTabSz="1152144" rtl="1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r" defTabSz="1152144" rtl="1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r" defTabSz="1152144" rtl="1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r" defTabSz="1152144" rtl="1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r" defTabSz="1152144" rtl="1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r" defTabSz="1152144" rtl="1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r" defTabSz="1152144" rtl="1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1152144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r" defTabSz="1152144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r" defTabSz="1152144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r" defTabSz="1152144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r" defTabSz="1152144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r" defTabSz="1152144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r" defTabSz="1152144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r" defTabSz="1152144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r" defTabSz="1152144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" y="-1"/>
            <a:ext cx="10790992" cy="9370483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44091" y="3312592"/>
            <a:ext cx="1051316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Unit 1</a:t>
            </a:r>
          </a:p>
          <a:p>
            <a:pPr algn="ctr"/>
            <a:r>
              <a:rPr 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What Do You Do ?</a:t>
            </a:r>
          </a:p>
          <a:p>
            <a:pPr algn="ctr"/>
            <a:r>
              <a:rPr 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part 2</a:t>
            </a:r>
            <a:endParaRPr lang="ar-SA" sz="7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4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6" y="288256"/>
            <a:ext cx="10312089" cy="820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3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144091" y="360264"/>
            <a:ext cx="10653780" cy="8280920"/>
            <a:chOff x="144091" y="360264"/>
            <a:chExt cx="10653780" cy="828092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91" y="360264"/>
              <a:ext cx="10535541" cy="8280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" b="7140"/>
            <a:stretch/>
          </p:blipFill>
          <p:spPr bwMode="auto">
            <a:xfrm>
              <a:off x="5411860" y="1682190"/>
              <a:ext cx="5386011" cy="432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مستطيل 1"/>
          <p:cNvSpPr/>
          <p:nvPr/>
        </p:nvSpPr>
        <p:spPr>
          <a:xfrm>
            <a:off x="1008188" y="1008336"/>
            <a:ext cx="4032447" cy="7702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    does</a:t>
            </a:r>
            <a:endParaRPr lang="en-US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sz="1400" b="1" dirty="0" smtClean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    does</a:t>
            </a:r>
            <a:endParaRPr lang="en-US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sz="3200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>
                <a:solidFill>
                  <a:srgbClr val="D6009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  sells</a:t>
            </a:r>
            <a:endParaRPr lang="en-US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sz="600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     do</a:t>
            </a:r>
            <a:endParaRPr lang="en-US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sz="700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           write</a:t>
            </a:r>
            <a:endParaRPr lang="en-US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     do</a:t>
            </a:r>
            <a:endParaRPr lang="en-US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b="1" dirty="0" smtClean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sz="1050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    play</a:t>
            </a:r>
            <a:endParaRPr lang="en-US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sz="900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    does</a:t>
            </a:r>
          </a:p>
          <a:p>
            <a:pPr algn="l" rtl="0"/>
            <a:r>
              <a:rPr lang="en-US" b="1" dirty="0">
                <a:solidFill>
                  <a:srgbClr val="D6009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                works</a:t>
            </a:r>
            <a:endParaRPr lang="en-US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sz="1800" b="1" dirty="0" smtClean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>
                <a:solidFill>
                  <a:srgbClr val="D6009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 works</a:t>
            </a:r>
          </a:p>
          <a:p>
            <a:pPr algn="l" rtl="0"/>
            <a:endParaRPr lang="en-US" sz="700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           want </a:t>
            </a:r>
            <a:r>
              <a:rPr lang="en-US" b="1" dirty="0">
                <a:solidFill>
                  <a:srgbClr val="D60093"/>
                </a:solidFill>
                <a:latin typeface="Comic Sans MS" panose="030F0702030302020204" pitchFamily="66" charset="0"/>
              </a:rPr>
              <a:t>to be</a:t>
            </a:r>
          </a:p>
          <a:p>
            <a:pPr algn="l" rtl="0"/>
            <a:endParaRPr lang="en-US" b="1" dirty="0" smtClean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1400" b="1" dirty="0">
                <a:solidFill>
                  <a:srgbClr val="D60093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 </a:t>
            </a:r>
            <a:endParaRPr lang="en-US" sz="1000" b="1" dirty="0" smtClean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>
                <a:solidFill>
                  <a:srgbClr val="D6009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 want </a:t>
            </a:r>
            <a:r>
              <a:rPr lang="en-US" b="1" dirty="0">
                <a:solidFill>
                  <a:srgbClr val="D60093"/>
                </a:solidFill>
                <a:latin typeface="Comic Sans MS" panose="030F0702030302020204" pitchFamily="66" charset="0"/>
              </a:rPr>
              <a:t>to be</a:t>
            </a:r>
            <a:endParaRPr lang="ar-SA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420492" y="1008336"/>
            <a:ext cx="68403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do</a:t>
            </a:r>
            <a:endParaRPr lang="ar-SA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844428" y="3226356"/>
            <a:ext cx="68403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do</a:t>
            </a:r>
            <a:endParaRPr lang="ar-SA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72892" y="4032672"/>
            <a:ext cx="68403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do</a:t>
            </a:r>
            <a:endParaRPr lang="ar-SA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456459" y="5328816"/>
            <a:ext cx="68403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do</a:t>
            </a:r>
            <a:endParaRPr lang="ar-SA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4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build="p"/>
      <p:bldP spid="5" grpId="0" build="p"/>
      <p:bldP spid="6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4091" y="5503604"/>
            <a:ext cx="89650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 A: What does Hameed do?</a:t>
            </a:r>
          </a:p>
          <a:p>
            <a:pPr algn="l" rtl="0"/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B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: He’s a cook. He works in a restaurant.</a:t>
            </a:r>
          </a:p>
          <a:p>
            <a:pPr algn="l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 A: What does Mike do?</a:t>
            </a:r>
          </a:p>
          <a:p>
            <a:pPr algn="l" rtl="0"/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B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: He’s a waiter. He works in a restaurant.</a:t>
            </a:r>
          </a:p>
          <a:p>
            <a:pPr algn="l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 A: What does Ibrahim do?</a:t>
            </a:r>
          </a:p>
          <a:p>
            <a:pPr algn="l" rtl="0"/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B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: He’s a cameraman. He films the news.</a:t>
            </a:r>
          </a:p>
          <a:p>
            <a:pPr algn="l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4. A: What does Mr. Smith do?</a:t>
            </a:r>
          </a:p>
          <a:p>
            <a:pPr algn="l" rtl="0"/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B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: He’s a bus driver. He drives a bus.</a:t>
            </a:r>
          </a:p>
          <a:p>
            <a:pPr algn="l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5. A: What does Fahd do?</a:t>
            </a:r>
          </a:p>
          <a:p>
            <a:pPr algn="l" rtl="0"/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B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: He’s a carpenter. He makes furniture.</a:t>
            </a:r>
          </a:p>
          <a:p>
            <a:pPr algn="l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6. A: What do Ahmed and Raymond do?</a:t>
            </a:r>
          </a:p>
          <a:p>
            <a:pPr algn="l" rtl="0"/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B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: They’re volleyball players. They play for a volleyball team.</a:t>
            </a:r>
            <a:endParaRPr lang="ar-SA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9" y="26369"/>
            <a:ext cx="9433048" cy="548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34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9" y="216248"/>
            <a:ext cx="10369152" cy="659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G Bk 2 F-SA_'16_0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547" y="216248"/>
            <a:ext cx="604515" cy="604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7560915" y="2091903"/>
            <a:ext cx="24482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restaurant</a:t>
            </a:r>
            <a:endParaRPr lang="en-US" sz="28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8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store</a:t>
            </a:r>
            <a:endParaRPr lang="en-US" sz="28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8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school</a:t>
            </a:r>
            <a:endParaRPr lang="en-US" sz="28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8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hospital</a:t>
            </a:r>
            <a:endParaRPr lang="ar-SA" sz="28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254182" y="2088456"/>
            <a:ext cx="27003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chef </a:t>
            </a:r>
          </a:p>
          <a:p>
            <a:pPr algn="l" rtl="0"/>
            <a:r>
              <a:rPr lang="en-US" sz="28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salesperson</a:t>
            </a:r>
            <a:endParaRPr lang="en-US" sz="28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8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teacher</a:t>
            </a:r>
            <a:endParaRPr lang="en-US" sz="28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8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doctor</a:t>
            </a:r>
            <a:endParaRPr lang="ar-SA" sz="28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G Bk 2 F-SA_'16_0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2092" y="4248696"/>
            <a:ext cx="604515" cy="604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141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267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629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71" y="144240"/>
            <a:ext cx="8568952" cy="89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2483768" y="4003055"/>
            <a:ext cx="47062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does Adel do ?</a:t>
            </a:r>
            <a:endParaRPr lang="ar-SA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302793" y="4343931"/>
            <a:ext cx="16169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takes</a:t>
            </a:r>
            <a:endParaRPr lang="ar-SA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520355" y="4714424"/>
            <a:ext cx="47062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does Imad do ?</a:t>
            </a:r>
            <a:endParaRPr lang="ar-SA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256494" y="5040784"/>
            <a:ext cx="16169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sells</a:t>
            </a:r>
            <a:endParaRPr lang="ar-SA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520355" y="5400824"/>
            <a:ext cx="47062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does Fred do ?</a:t>
            </a:r>
            <a:endParaRPr lang="ar-SA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279643" y="5760864"/>
            <a:ext cx="16169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cooks</a:t>
            </a:r>
            <a:endParaRPr lang="ar-SA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454968" y="6099998"/>
            <a:ext cx="47062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does Ray do ?</a:t>
            </a:r>
            <a:endParaRPr lang="ar-SA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495667" y="6451327"/>
            <a:ext cx="16169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waiter</a:t>
            </a:r>
            <a:endParaRPr lang="ar-SA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670992" y="6840984"/>
            <a:ext cx="53285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do Fred and Ray do ?</a:t>
            </a:r>
            <a:endParaRPr lang="ar-SA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790320" y="7180118"/>
            <a:ext cx="16169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work</a:t>
            </a:r>
            <a:endParaRPr lang="ar-SA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670992" y="7540158"/>
            <a:ext cx="54659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do Bruce and Ali do ?</a:t>
            </a:r>
            <a:endParaRPr lang="ar-SA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407131" y="7900198"/>
            <a:ext cx="16169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drive</a:t>
            </a:r>
            <a:endParaRPr lang="ar-SA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592363" y="8260238"/>
            <a:ext cx="47062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does Mike do ?</a:t>
            </a:r>
            <a:endParaRPr lang="ar-SA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3351651" y="8641184"/>
            <a:ext cx="16169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sells</a:t>
            </a:r>
            <a:endParaRPr lang="ar-SA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3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231</Words>
  <Application>Microsoft Office PowerPoint</Application>
  <PresentationFormat>مخصص</PresentationFormat>
  <Paragraphs>67</Paragraphs>
  <Slides>6</Slides>
  <Notes>1</Notes>
  <HiddenSlides>0</HiddenSlides>
  <MMClips>2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17</cp:revision>
  <dcterms:created xsi:type="dcterms:W3CDTF">2020-07-11T19:15:43Z</dcterms:created>
  <dcterms:modified xsi:type="dcterms:W3CDTF">2021-01-17T15:40:43Z</dcterms:modified>
</cp:coreProperties>
</file>