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6" r:id="rId4"/>
    <p:sldId id="271" r:id="rId5"/>
    <p:sldId id="283" r:id="rId6"/>
    <p:sldId id="285" r:id="rId7"/>
    <p:sldId id="284" r:id="rId8"/>
    <p:sldId id="286" r:id="rId9"/>
    <p:sldId id="287" r:id="rId10"/>
    <p:sldId id="282" r:id="rId11"/>
    <p:sldId id="273" r:id="rId12"/>
    <p:sldId id="277" r:id="rId13"/>
    <p:sldId id="27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06" autoAdjust="0"/>
    <p:restoredTop sz="94660"/>
  </p:normalViewPr>
  <p:slideViewPr>
    <p:cSldViewPr>
      <p:cViewPr>
        <p:scale>
          <a:sx n="62" d="100"/>
          <a:sy n="62" d="100"/>
        </p:scale>
        <p:origin x="-16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1B7BA2E-EACA-4D9B-BE1B-C6AB419980D3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84B260-79ED-4AF9-B49B-07FAE1476C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648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B260-79ED-4AF9-B49B-07FAE1476CA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514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Bu_Shahad_PowerPoin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openxmlformats.org/officeDocument/2006/relationships/image" Target="../media/image8.png"/><Relationship Id="rId3" Type="http://schemas.microsoft.com/office/2007/relationships/media" Target="../media/media2.wma"/><Relationship Id="rId7" Type="http://schemas.microsoft.com/office/2007/relationships/media" Target="../media/media4.wma"/><Relationship Id="rId12" Type="http://schemas.openxmlformats.org/officeDocument/2006/relationships/image" Target="../media/image7.jpeg"/><Relationship Id="rId2" Type="http://schemas.openxmlformats.org/officeDocument/2006/relationships/audio" Target="../media/media1.wma"/><Relationship Id="rId16" Type="http://schemas.openxmlformats.org/officeDocument/2006/relationships/image" Target="../media/image11.jpg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6.png"/><Relationship Id="rId5" Type="http://schemas.microsoft.com/office/2007/relationships/media" Target="../media/media3.wma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media2.wm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goal 2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0" y="2132856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</a:p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2  </a:t>
            </a:r>
            <a:r>
              <a:rPr lang="en-US" sz="28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Grammar</a:t>
            </a:r>
            <a:r>
              <a:rPr 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  <a:r>
              <a:rPr lang="en-US" sz="28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listening</a:t>
            </a:r>
            <a:r>
              <a:rPr 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  <a:r>
              <a:rPr lang="en-US" sz="28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pronunciation</a:t>
            </a:r>
            <a:endParaRPr lang="en-US" sz="2800" b="1" cap="all" dirty="0" smtClean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059831" y="5535408"/>
            <a:ext cx="290983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/>
              <a:t>ا</a:t>
            </a:r>
            <a:r>
              <a:rPr lang="ar-SA" sz="1100" b="1" dirty="0" smtClean="0"/>
              <a:t>عداد المعلم / يحيى المنقري    متوسطة المأمون بالهفوف  </a:t>
            </a:r>
            <a:endParaRPr lang="ar-SA" sz="1100" b="1" dirty="0"/>
          </a:p>
        </p:txBody>
      </p:sp>
      <p:pic>
        <p:nvPicPr>
          <p:cNvPr id="8" name="صورة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" y="6093296"/>
            <a:ext cx="721651" cy="6926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>
            <a:hlinkClick r:id="rId2" action="ppaction://hlinksldjump"/>
          </p:cNvPr>
          <p:cNvSpPr/>
          <p:nvPr/>
        </p:nvSpPr>
        <p:spPr>
          <a:xfrm>
            <a:off x="2321703" y="3220798"/>
            <a:ext cx="214869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28596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42852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33171" y="857232"/>
            <a:ext cx="6241397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68608" y="857232"/>
            <a:ext cx="5454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………. In a hospital 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2357422" y="1643050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>
            <a:hlinkClick r:id="rId2" action="ppaction://hlinksldjump"/>
          </p:cNvPr>
          <p:cNvSpPr/>
          <p:nvPr/>
        </p:nvSpPr>
        <p:spPr>
          <a:xfrm>
            <a:off x="5579791" y="1626531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>
            <a:hlinkClick r:id="rId3" action="ppaction://hlinksldjump"/>
          </p:cNvPr>
          <p:cNvSpPr/>
          <p:nvPr/>
        </p:nvSpPr>
        <p:spPr>
          <a:xfrm>
            <a:off x="2129292" y="1643050"/>
            <a:ext cx="22453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works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1" name="مستطيل 10">
            <a:hlinkClick r:id="rId2" action="ppaction://hlinksldjump"/>
          </p:cNvPr>
          <p:cNvSpPr/>
          <p:nvPr/>
        </p:nvSpPr>
        <p:spPr>
          <a:xfrm>
            <a:off x="5440212" y="1626531"/>
            <a:ext cx="20688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work</a:t>
            </a:r>
            <a:endParaRPr lang="en-US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143108" y="2500306"/>
            <a:ext cx="610130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033172" y="2500306"/>
            <a:ext cx="62413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……………….. football</a:t>
            </a:r>
            <a:endParaRPr lang="ar-SA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مستدير الزوايا 15">
            <a:hlinkClick r:id="rId3" action="ppaction://hlinksldjump"/>
          </p:cNvPr>
          <p:cNvSpPr/>
          <p:nvPr/>
        </p:nvSpPr>
        <p:spPr>
          <a:xfrm>
            <a:off x="5440212" y="3232984"/>
            <a:ext cx="1996967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5579791" y="3216465"/>
            <a:ext cx="16621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Play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357129" y="714356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285852" y="2285992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مستطيل 34">
            <a:hlinkClick r:id="rId2" action="ppaction://hlinksldjump"/>
          </p:cNvPr>
          <p:cNvSpPr/>
          <p:nvPr/>
        </p:nvSpPr>
        <p:spPr>
          <a:xfrm>
            <a:off x="2045913" y="3232984"/>
            <a:ext cx="25717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plays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785786" y="4214818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6100978" y="4214818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3" action="ppaction://hlinksldjump"/>
          </p:cNvPr>
          <p:cNvSpPr/>
          <p:nvPr/>
        </p:nvSpPr>
        <p:spPr>
          <a:xfrm>
            <a:off x="1285852" y="5572140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2" action="ppaction://hlinksldjump"/>
          </p:cNvPr>
          <p:cNvSpPr/>
          <p:nvPr/>
        </p:nvSpPr>
        <p:spPr>
          <a:xfrm>
            <a:off x="1357290" y="6215082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2" action="ppaction://hlinksldjump"/>
          </p:cNvPr>
          <p:cNvSpPr/>
          <p:nvPr/>
        </p:nvSpPr>
        <p:spPr>
          <a:xfrm>
            <a:off x="6715140" y="5572140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3" action="ppaction://hlinksldjump"/>
          </p:cNvPr>
          <p:cNvSpPr/>
          <p:nvPr/>
        </p:nvSpPr>
        <p:spPr>
          <a:xfrm>
            <a:off x="6715140" y="6215082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3" action="ppaction://hlinksldjump"/>
          </p:cNvPr>
          <p:cNvSpPr/>
          <p:nvPr/>
        </p:nvSpPr>
        <p:spPr>
          <a:xfrm>
            <a:off x="1298466" y="5555621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Reporter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2" action="ppaction://hlinksldjump"/>
          </p:cNvPr>
          <p:cNvSpPr/>
          <p:nvPr/>
        </p:nvSpPr>
        <p:spPr>
          <a:xfrm>
            <a:off x="1402971" y="6198563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Carpenter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2" action="ppaction://hlinksldjump"/>
          </p:cNvPr>
          <p:cNvSpPr/>
          <p:nvPr/>
        </p:nvSpPr>
        <p:spPr>
          <a:xfrm>
            <a:off x="6715140" y="5539103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Cameraman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3" action="ppaction://hlinksldjump"/>
          </p:cNvPr>
          <p:cNvSpPr/>
          <p:nvPr/>
        </p:nvSpPr>
        <p:spPr>
          <a:xfrm>
            <a:off x="6632405" y="6215082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Cyclist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56" y="4095531"/>
            <a:ext cx="1415862" cy="144357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36" y="3933057"/>
            <a:ext cx="1636492" cy="14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6388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-89063" y="5058237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0" y="4986799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dirty="0" smtClean="0">
                <a:solidFill>
                  <a:srgbClr val="FF0000"/>
                </a:solidFill>
              </a:rPr>
              <a:t>Learning Objectives 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 smtClean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4383" y="1076471"/>
            <a:ext cx="660804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1- Use </a:t>
            </a:r>
            <a:r>
              <a:rPr lang="en-US" sz="2400" b="1" dirty="0">
                <a:solidFill>
                  <a:schemeClr val="bg1"/>
                </a:solidFill>
              </a:rPr>
              <a:t>present simple tense in </a:t>
            </a:r>
            <a:r>
              <a:rPr lang="en-US" sz="2400" b="1" dirty="0" smtClean="0">
                <a:solidFill>
                  <a:schemeClr val="bg1"/>
                </a:solidFill>
              </a:rPr>
              <a:t>sentences .</a:t>
            </a:r>
            <a:endParaRPr lang="en-US" sz="2400" b="1" dirty="0">
              <a:solidFill>
                <a:schemeClr val="bg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2- Build </a:t>
            </a:r>
            <a:r>
              <a:rPr lang="en-US" sz="2400" b="1" dirty="0">
                <a:solidFill>
                  <a:schemeClr val="bg1"/>
                </a:solidFill>
              </a:rPr>
              <a:t>up questions and answers using ( what</a:t>
            </a:r>
            <a:r>
              <a:rPr lang="en-US" sz="2400" b="1" dirty="0" smtClean="0">
                <a:solidFill>
                  <a:schemeClr val="bg1"/>
                </a:solidFill>
              </a:rPr>
              <a:t>) .</a:t>
            </a:r>
            <a:endParaRPr lang="en-US" sz="2400" b="1" dirty="0">
              <a:solidFill>
                <a:schemeClr val="bg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3- </a:t>
            </a:r>
            <a:r>
              <a:rPr lang="en-US" sz="2400" b="1" dirty="0">
                <a:solidFill>
                  <a:schemeClr val="bg1"/>
                </a:solidFill>
              </a:rPr>
              <a:t>produce the different "s" sounds at the verb </a:t>
            </a:r>
            <a:r>
              <a:rPr lang="en-US" sz="2400" b="1" dirty="0" smtClean="0">
                <a:solidFill>
                  <a:schemeClr val="bg1"/>
                </a:solidFill>
              </a:rPr>
              <a:t>    endings .</a:t>
            </a:r>
            <a:endParaRPr lang="en-US" sz="2400" b="1" dirty="0">
              <a:solidFill>
                <a:schemeClr val="bg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4- complete </a:t>
            </a:r>
            <a:r>
              <a:rPr lang="en-US" sz="2400" b="1" dirty="0">
                <a:solidFill>
                  <a:schemeClr val="bg1"/>
                </a:solidFill>
              </a:rPr>
              <a:t>a chart from a listening </a:t>
            </a:r>
            <a:r>
              <a:rPr lang="en-US" sz="2400" b="1" dirty="0" smtClean="0">
                <a:solidFill>
                  <a:schemeClr val="bg1"/>
                </a:solidFill>
              </a:rPr>
              <a:t>material . </a:t>
            </a:r>
            <a:endParaRPr lang="en-US" sz="24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rpent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45699" y="4653136"/>
            <a:ext cx="609600" cy="609600"/>
          </a:xfrm>
          <a:prstGeom prst="rect">
            <a:avLst/>
          </a:prstGeom>
        </p:spPr>
      </p:pic>
      <p:pic>
        <p:nvPicPr>
          <p:cNvPr id="3" name="cyclist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48242" y="5420399"/>
            <a:ext cx="609600" cy="609600"/>
          </a:xfrm>
          <a:prstGeom prst="rect">
            <a:avLst/>
          </a:prstGeom>
        </p:spPr>
      </p:pic>
      <p:pic>
        <p:nvPicPr>
          <p:cNvPr id="6" name="cameraman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34400" y="3229829"/>
            <a:ext cx="609600" cy="609600"/>
          </a:xfrm>
          <a:prstGeom prst="rect">
            <a:avLst/>
          </a:prstGeom>
        </p:spPr>
      </p:pic>
      <p:pic>
        <p:nvPicPr>
          <p:cNvPr id="5" name="reporter.wm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86795" y="2883827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84" y="1628800"/>
            <a:ext cx="9144000" cy="52292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367795" y="2628201"/>
            <a:ext cx="23668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Reporter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156176" y="2556193"/>
            <a:ext cx="2520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Cameraman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915816" y="5517232"/>
            <a:ext cx="19546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Carpenter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372200" y="5445224"/>
            <a:ext cx="16916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Cyclist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22" y="-1"/>
            <a:ext cx="1843636" cy="2705513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15" y="3262973"/>
            <a:ext cx="1743461" cy="2383601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66" y="3493427"/>
            <a:ext cx="2440003" cy="203919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16" y="188640"/>
            <a:ext cx="1120037" cy="251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1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58"/>
            <a:ext cx="8208912" cy="342344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0" y="3429000"/>
            <a:ext cx="8081384" cy="34290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123728" y="3553271"/>
            <a:ext cx="534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does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93663" y="3913311"/>
            <a:ext cx="534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does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402367" y="3553271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do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979712" y="4273351"/>
            <a:ext cx="508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sells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123728" y="4489375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do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965066" y="4489375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do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723644" y="4643844"/>
            <a:ext cx="5768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write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181956" y="4849415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do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491880" y="4849415"/>
            <a:ext cx="3770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do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087049" y="5157192"/>
            <a:ext cx="4955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play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093663" y="5373216"/>
            <a:ext cx="534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does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390183" y="5353471"/>
            <a:ext cx="3770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do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190584" y="5569495"/>
            <a:ext cx="633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works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922013" y="5949280"/>
            <a:ext cx="633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works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582634" y="6091205"/>
            <a:ext cx="148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want</a:t>
            </a:r>
            <a:r>
              <a:rPr lang="en-US" dirty="0" smtClean="0"/>
              <a:t>    </a:t>
            </a:r>
            <a:r>
              <a:rPr lang="en-US" sz="1400" b="1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      </a:t>
            </a:r>
            <a:r>
              <a:rPr lang="en-US" sz="1400" b="1" dirty="0" smtClean="0">
                <a:solidFill>
                  <a:srgbClr val="FF0000"/>
                </a:solidFill>
              </a:rPr>
              <a:t>be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812880" y="6460537"/>
            <a:ext cx="148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want</a:t>
            </a:r>
            <a:r>
              <a:rPr lang="en-US" dirty="0" smtClean="0"/>
              <a:t>     </a:t>
            </a:r>
            <a:r>
              <a:rPr lang="en-US" sz="1400" b="1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     </a:t>
            </a:r>
            <a:r>
              <a:rPr lang="en-US" sz="1400" b="1" dirty="0" smtClean="0">
                <a:solidFill>
                  <a:srgbClr val="FF0000"/>
                </a:solidFill>
              </a:rPr>
              <a:t>be</a:t>
            </a:r>
            <a:endParaRPr lang="ar-SA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45" y="1"/>
            <a:ext cx="7387453" cy="494116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72271" y="501658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 1- A</a:t>
            </a:r>
            <a:r>
              <a:rPr lang="en-US" sz="1600" b="1" dirty="0">
                <a:solidFill>
                  <a:srgbClr val="FF0000"/>
                </a:solidFill>
              </a:rPr>
              <a:t>: What does </a:t>
            </a:r>
            <a:r>
              <a:rPr lang="en-US" sz="1600" b="1" dirty="0" err="1">
                <a:solidFill>
                  <a:srgbClr val="FF0000"/>
                </a:solidFill>
              </a:rPr>
              <a:t>Hameed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do ? </a:t>
            </a:r>
          </a:p>
          <a:p>
            <a:pPr algn="l"/>
            <a:r>
              <a:rPr lang="en-US" sz="1600" b="1" dirty="0" smtClean="0">
                <a:solidFill>
                  <a:srgbClr val="0000FF"/>
                </a:solidFill>
              </a:rPr>
              <a:t>B</a:t>
            </a:r>
            <a:r>
              <a:rPr lang="en-US" sz="1600" b="1" dirty="0">
                <a:solidFill>
                  <a:srgbClr val="0000FF"/>
                </a:solidFill>
              </a:rPr>
              <a:t>: He’s a cook. He works in a restaurant</a:t>
            </a:r>
            <a:r>
              <a:rPr lang="en-US" sz="1600" b="1" dirty="0" smtClean="0">
                <a:solidFill>
                  <a:srgbClr val="0000FF"/>
                </a:solidFill>
              </a:rPr>
              <a:t>.</a:t>
            </a: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2. A: What does Mike </a:t>
            </a:r>
            <a:r>
              <a:rPr lang="en-US" sz="1600" b="1" dirty="0" smtClean="0">
                <a:solidFill>
                  <a:srgbClr val="FF0000"/>
                </a:solidFill>
              </a:rPr>
              <a:t>do ? </a:t>
            </a:r>
          </a:p>
          <a:p>
            <a:pPr algn="l"/>
            <a:r>
              <a:rPr lang="en-US" sz="1600" b="1" dirty="0" smtClean="0">
                <a:solidFill>
                  <a:srgbClr val="0000FF"/>
                </a:solidFill>
              </a:rPr>
              <a:t>B</a:t>
            </a:r>
            <a:r>
              <a:rPr lang="en-US" sz="1600" b="1" dirty="0">
                <a:solidFill>
                  <a:srgbClr val="0000FF"/>
                </a:solidFill>
              </a:rPr>
              <a:t>: He’s a waiter. He works in a restaurant</a:t>
            </a:r>
            <a:r>
              <a:rPr lang="en-US" sz="1600" b="1" dirty="0" smtClean="0">
                <a:solidFill>
                  <a:srgbClr val="0000FF"/>
                </a:solidFill>
              </a:rPr>
              <a:t>.</a:t>
            </a: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3. A: What does Ibrahim </a:t>
            </a:r>
            <a:r>
              <a:rPr lang="en-US" sz="1600" b="1" dirty="0" smtClean="0">
                <a:solidFill>
                  <a:srgbClr val="FF0000"/>
                </a:solidFill>
              </a:rPr>
              <a:t>do ?</a:t>
            </a:r>
          </a:p>
          <a:p>
            <a:pPr algn="l"/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</a:rPr>
              <a:t>B: He’s a cameraman. He films the news. 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algn="l"/>
            <a:r>
              <a:rPr lang="en-US" dirty="0" smtClean="0"/>
              <a:t>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4744271" y="496071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rgbClr val="FF0000"/>
                </a:solidFill>
              </a:rPr>
              <a:t>4. A: What does Mr. Smith </a:t>
            </a:r>
            <a:r>
              <a:rPr lang="en-US" sz="1600" b="1" dirty="0" smtClean="0">
                <a:solidFill>
                  <a:srgbClr val="FF0000"/>
                </a:solidFill>
              </a:rPr>
              <a:t>do ? </a:t>
            </a:r>
            <a:endParaRPr lang="en-US" sz="1600" b="1" dirty="0">
              <a:solidFill>
                <a:srgbClr val="FF0000"/>
              </a:solidFill>
            </a:endParaRPr>
          </a:p>
          <a:p>
            <a:pPr algn="l"/>
            <a:r>
              <a:rPr lang="en-US" sz="1600" b="1" dirty="0">
                <a:solidFill>
                  <a:srgbClr val="0000FF"/>
                </a:solidFill>
              </a:rPr>
              <a:t>B: He’s a bus driver. He drives a bus.</a:t>
            </a:r>
          </a:p>
          <a:p>
            <a:pPr algn="l"/>
            <a:r>
              <a:rPr lang="en-US" sz="1600" b="1" dirty="0">
                <a:solidFill>
                  <a:srgbClr val="FF0000"/>
                </a:solidFill>
              </a:rPr>
              <a:t> 5. A: What does Fahd </a:t>
            </a:r>
            <a:r>
              <a:rPr lang="en-US" sz="1600" b="1" dirty="0" smtClean="0">
                <a:solidFill>
                  <a:srgbClr val="FF0000"/>
                </a:solidFill>
              </a:rPr>
              <a:t>do ? </a:t>
            </a:r>
            <a:endParaRPr lang="en-US" sz="1600" b="1" dirty="0">
              <a:solidFill>
                <a:srgbClr val="FF0000"/>
              </a:solidFill>
            </a:endParaRPr>
          </a:p>
          <a:p>
            <a:pPr algn="l"/>
            <a:r>
              <a:rPr lang="en-US" sz="1600" b="1" dirty="0">
                <a:solidFill>
                  <a:srgbClr val="0000FF"/>
                </a:solidFill>
              </a:rPr>
              <a:t>B: He’s a carpenter. He makes furniture.</a:t>
            </a:r>
          </a:p>
          <a:p>
            <a:pPr algn="l"/>
            <a:r>
              <a:rPr lang="en-US" sz="1600" b="1" dirty="0">
                <a:solidFill>
                  <a:srgbClr val="FF0000"/>
                </a:solidFill>
              </a:rPr>
              <a:t> 6. A: What do Ahmed and Raymond </a:t>
            </a:r>
            <a:r>
              <a:rPr lang="en-US" sz="1600" b="1" dirty="0" smtClean="0">
                <a:solidFill>
                  <a:srgbClr val="FF0000"/>
                </a:solidFill>
              </a:rPr>
              <a:t>do ?</a:t>
            </a:r>
            <a:endParaRPr lang="en-US" sz="1600" b="1" dirty="0">
              <a:solidFill>
                <a:srgbClr val="FF0000"/>
              </a:solidFill>
            </a:endParaRPr>
          </a:p>
          <a:p>
            <a:pPr algn="l"/>
            <a:r>
              <a:rPr lang="en-US" sz="1600" b="1" dirty="0">
                <a:solidFill>
                  <a:srgbClr val="0000FF"/>
                </a:solidFill>
              </a:rPr>
              <a:t> B: They’re volleyball players. They play for a </a:t>
            </a:r>
            <a:r>
              <a:rPr lang="en-US" sz="1600" b="1" dirty="0" smtClean="0">
                <a:solidFill>
                  <a:srgbClr val="0000FF"/>
                </a:solidFill>
              </a:rPr>
              <a:t>  volleyball </a:t>
            </a:r>
            <a:r>
              <a:rPr lang="en-US" sz="1600" b="1" dirty="0">
                <a:solidFill>
                  <a:srgbClr val="0000FF"/>
                </a:solidFill>
              </a:rPr>
              <a:t>team</a:t>
            </a:r>
            <a:endParaRPr lang="ar-SA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640960" cy="504056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067944" y="2267580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chef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821170" y="2555612"/>
            <a:ext cx="1686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salesperson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283968" y="2843644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teacher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211960" y="3185392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doctor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886400" y="2262062"/>
            <a:ext cx="1637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restaurant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652120" y="2564904"/>
            <a:ext cx="1493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store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56176" y="2845818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school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156176" y="3202087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hospital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2" name="SG Bk 2 F-SA_2020_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76072" y="980728"/>
            <a:ext cx="609600" cy="432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G Bk 2 F-SA_2020_0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9837" y="3789040"/>
            <a:ext cx="609600" cy="432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1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6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62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7329596" cy="68580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719173" y="2898729"/>
            <a:ext cx="1946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What does Adel do ?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529839" y="3449546"/>
            <a:ext cx="1990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What does </a:t>
            </a:r>
            <a:r>
              <a:rPr lang="en-US" sz="1600" b="1" dirty="0" err="1" smtClean="0">
                <a:solidFill>
                  <a:srgbClr val="FF0000"/>
                </a:solidFill>
              </a:rPr>
              <a:t>Imad</a:t>
            </a:r>
            <a:r>
              <a:rPr lang="en-US" sz="1600" b="1" dirty="0" smtClean="0">
                <a:solidFill>
                  <a:srgbClr val="FF0000"/>
                </a:solidFill>
              </a:rPr>
              <a:t> do ?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463720" y="3933056"/>
            <a:ext cx="1937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What does Fred do ?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541459" y="4458598"/>
            <a:ext cx="1868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What does Ray do ?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468137" y="4974485"/>
            <a:ext cx="2478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What do Fred and Ray do ?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700715" y="5466710"/>
            <a:ext cx="2478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What do Bruce and Ali do ?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540676" y="6021288"/>
            <a:ext cx="1969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What does Mike do ?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036480" y="3143649"/>
            <a:ext cx="630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takes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108774" y="3634603"/>
            <a:ext cx="550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sells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029971" y="4170566"/>
            <a:ext cx="669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cooks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061280" y="4725144"/>
            <a:ext cx="729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waiter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083396" y="5229200"/>
            <a:ext cx="617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work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032432" y="5754742"/>
            <a:ext cx="61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drive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099437" y="6258798"/>
            <a:ext cx="550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sells</a:t>
            </a:r>
            <a:endParaRPr lang="ar-SA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70" y="27384"/>
            <a:ext cx="756084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690763" y="2708920"/>
            <a:ext cx="745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doctor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436096" y="3068960"/>
            <a:ext cx="405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do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635896" y="3090446"/>
            <a:ext cx="405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do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59180" y="3306470"/>
            <a:ext cx="759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lawyer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85028" y="3501008"/>
            <a:ext cx="829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teacher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774191" y="4077072"/>
            <a:ext cx="405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do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574584" y="4077072"/>
            <a:ext cx="405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do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970472" y="4293096"/>
            <a:ext cx="4596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are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097505" y="4293096"/>
            <a:ext cx="617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work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951790" y="4437112"/>
            <a:ext cx="316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648169" y="4437112"/>
            <a:ext cx="697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works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775292" y="4797152"/>
            <a:ext cx="697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works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3218118" y="5949280"/>
            <a:ext cx="31174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3131839" y="6165304"/>
            <a:ext cx="172559" cy="1440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3895495" y="6431877"/>
            <a:ext cx="216024" cy="1842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3196387" y="6647901"/>
            <a:ext cx="216024" cy="1654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6540157" y="5949280"/>
            <a:ext cx="174697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143347" y="6165305"/>
            <a:ext cx="329316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868143" y="6431877"/>
            <a:ext cx="275203" cy="1842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6097505" y="6647901"/>
            <a:ext cx="216024" cy="1654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85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7420</TotalTime>
  <Words>329</Words>
  <Application>Microsoft Office PowerPoint</Application>
  <PresentationFormat>عرض على الشاشة (3:4)‏</PresentationFormat>
  <Paragraphs>98</Paragraphs>
  <Slides>13</Slides>
  <Notes>1</Notes>
  <HiddenSlides>0</HiddenSlides>
  <MMClips>6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142</cp:revision>
  <dcterms:created xsi:type="dcterms:W3CDTF">2020-08-04T01:19:29Z</dcterms:created>
  <dcterms:modified xsi:type="dcterms:W3CDTF">2021-01-19T06:48:57Z</dcterms:modified>
</cp:coreProperties>
</file>