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905" r:id="rId2"/>
    <p:sldId id="972" r:id="rId3"/>
    <p:sldId id="926" r:id="rId4"/>
    <p:sldId id="928" r:id="rId5"/>
    <p:sldId id="929" r:id="rId6"/>
    <p:sldId id="973" r:id="rId7"/>
    <p:sldId id="979" r:id="rId8"/>
    <p:sldId id="975" r:id="rId9"/>
    <p:sldId id="974" r:id="rId10"/>
    <p:sldId id="948" r:id="rId11"/>
    <p:sldId id="949" r:id="rId12"/>
    <p:sldId id="971" r:id="rId13"/>
    <p:sldId id="967" r:id="rId14"/>
    <p:sldId id="980" r:id="rId15"/>
    <p:sldId id="966" r:id="rId16"/>
    <p:sldId id="978" r:id="rId17"/>
    <p:sldId id="925" r:id="rId18"/>
  </p:sldIdLst>
  <p:sldSz cx="12192000" cy="6858000"/>
  <p:notesSz cx="6858000" cy="9144000"/>
  <p:defaultTextStyle>
    <a:defPPr>
      <a:defRPr lang="ar-SA">
        <a:uFillTx/>
      </a:defRPr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اشواق العتيبي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15" autoAdjust="0"/>
    <p:restoredTop sz="86933" autoAdjust="0"/>
  </p:normalViewPr>
  <p:slideViewPr>
    <p:cSldViewPr>
      <p:cViewPr varScale="1">
        <p:scale>
          <a:sx n="64" d="100"/>
          <a:sy n="64" d="100"/>
        </p:scale>
        <p:origin x="79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E39DE58E-5E49-47EB-8493-0EE47EAEC1A5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>
              <a:uFillTx/>
            </a:endParaRPr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>
                <a:uFillTx/>
              </a:rPr>
              <a:t>انقر لتحرير أنماط النص الرئيسي</a:t>
            </a:r>
          </a:p>
          <a:p>
            <a:pPr lvl="1"/>
            <a:r>
              <a:rPr lang="ar-SA" noProof="0">
                <a:uFillTx/>
              </a:rPr>
              <a:t>المستوى الثاني</a:t>
            </a:r>
          </a:p>
          <a:p>
            <a:pPr lvl="2"/>
            <a:r>
              <a:rPr lang="ar-SA" noProof="0">
                <a:uFillTx/>
              </a:rPr>
              <a:t>المستوى الثالث</a:t>
            </a:r>
          </a:p>
          <a:p>
            <a:pPr lvl="3"/>
            <a:r>
              <a:rPr lang="ar-SA" noProof="0">
                <a:uFillTx/>
              </a:rPr>
              <a:t>المستوى الرابع</a:t>
            </a:r>
          </a:p>
          <a:p>
            <a:pPr lvl="4"/>
            <a:r>
              <a:rPr lang="ar-SA" noProof="0">
                <a:uFillTx/>
              </a:rPr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77C2432C-6050-413A-A2D2-6463990FC1D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479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1EE3C7D-6F14-40C0-A99E-106E0152B75F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D08D7E0-C4E3-4DF5-8CF9-C42594157645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A01974F-FB86-431C-871C-BFEB9184C8B8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49DB037-C468-4F14-86DC-B5D81B213E30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77013E-4003-41AD-81D8-C7E569F4803F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5A34B15-8FEB-48B7-9950-9918AD0EBC8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EAFC146-563B-4271-97F4-81E81D7A9B18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83C0D9C-956C-4165-B7A0-1D0C90AAFF9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30BD991-F96B-44D4-880A-532FC338CD92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E46B853-0395-47E3-BCAC-AC082382DB73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385AD4E-850F-4A74-AAB7-EE5160585F95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5A53E09-7C02-4549-8EF0-BC9A5DBF27DB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CDFA2A2-A6EE-4B94-9533-B5D83EB2280C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F3A830F-0110-472B-B6C6-828A78C1B88A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73BD8CB-613E-4246-A68B-CBB7F54DF127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31628BA-AE0B-4F5B-93BB-3A905C80600C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A83F038-9365-4B34-9E62-5483F7DA4418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41F85E9-6022-40FE-894F-7309DE701FB2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56B9699-A206-4FA9-91D9-2A10F9B7E8E1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708428E-0798-4944-9989-82948E985858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ar-SA" noProof="0">
              <a:uFillTx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1633E3D0-20A8-4977-8D83-C5D16F53AAB6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2B86154-D55B-4569-BE1D-7CB43019CE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 altLang="ar-SA">
                <a:uFillTx/>
              </a:rPr>
              <a:t>المستوى الثاني</a:t>
            </a:r>
          </a:p>
          <a:p>
            <a:pPr lvl="2"/>
            <a:r>
              <a:rPr lang="ar-SA" altLang="ar-SA">
                <a:uFillTx/>
              </a:rPr>
              <a:t>المستوى الثالث</a:t>
            </a:r>
          </a:p>
          <a:p>
            <a:pPr lvl="3"/>
            <a:r>
              <a:rPr lang="ar-SA" altLang="ar-SA">
                <a:uFillTx/>
              </a:rPr>
              <a:t>المستوى الرابع</a:t>
            </a:r>
          </a:p>
          <a:p>
            <a:pPr lvl="4"/>
            <a:r>
              <a:rPr lang="ar-SA" alt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1F6BBB83-8B82-404C-AA83-F2DE8EB830F5}" type="datetimeFigureOut">
              <a:rPr lang="ar-SA">
                <a:uFillTx/>
              </a:rPr>
              <a:pPr>
                <a:defRPr>
                  <a:uFillTx/>
                </a:defRPr>
              </a:pPr>
              <a:t>19/05/44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44219BC4-3249-4F89-9AFD-E2A053542B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ar-SA">
          <a:uFillTx/>
        </a:defRPr>
      </a:defPPr>
      <a:lvl1pPr marL="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4.gif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11.png"/><Relationship Id="rId18" Type="http://schemas.openxmlformats.org/officeDocument/2006/relationships/image" Target="../media/image34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hyperlink" Target="https://www.liveworksheets.com/ez2679641no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7.jpe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75" y="1128851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 descr="http://www.alkhubr.net/imgcache2/7446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95604" y="1428736"/>
            <a:ext cx="6143668" cy="31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254" y="1251744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2738414" y="1285860"/>
            <a:ext cx="8429684" cy="3305520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</a:t>
            </a: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لتاريخ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19/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5 / 1444هـ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الخامس: جمع الأعداد المكونة من رقمين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:جمع عدد من رقمين إلى عدد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من رقم واحد أو رقمين</a:t>
            </a:r>
            <a:endParaRPr lang="ar-SA" sz="3600" b="1" cap="all" dirty="0">
              <a:ln w="0"/>
              <a:solidFill>
                <a:schemeClr val="tx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</a:t>
            </a:r>
            <a:r>
              <a:rPr lang="ar-SA" sz="36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الدرس والهدف منه الهدف : </a:t>
            </a:r>
            <a:endParaRPr lang="ar-SA" sz="36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798091" y="122788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صفحة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16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798091" y="2656700"/>
            <a:ext cx="213071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جمع كلمة رقم ؟ </a:t>
            </a:r>
            <a:endParaRPr lang="ar-SA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توزيع مادة لغتي الجميلة 1440 - 1441 - مكتب التعليم بشمال جد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598" y="3476827"/>
            <a:ext cx="1366127" cy="9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81554" y="3163344"/>
            <a:ext cx="1599831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4968793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0013" y="1154687"/>
            <a:ext cx="6777725" cy="40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18683" y="1270185"/>
            <a:ext cx="7116655" cy="330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53635" y="1604658"/>
            <a:ext cx="6371406" cy="161046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766323" y="3365525"/>
            <a:ext cx="5417393" cy="11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89795"/>
            <a:ext cx="4498750" cy="4874628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188640"/>
            <a:ext cx="7632848" cy="6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155" y="118077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2" name="صورة 31" descr="9e7db0049c0fe3c13c392ca5cc870a43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96330" y="1214422"/>
            <a:ext cx="2582731" cy="3500462"/>
          </a:xfrm>
          <a:prstGeom prst="rect">
            <a:avLst/>
          </a:prstGeom>
        </p:spPr>
      </p:pic>
      <p:sp>
        <p:nvSpPr>
          <p:cNvPr id="33" name="مستطيل 32"/>
          <p:cNvSpPr/>
          <p:nvPr/>
        </p:nvSpPr>
        <p:spPr>
          <a:xfrm>
            <a:off x="6738942" y="150017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</a:t>
            </a:r>
            <a:endParaRPr lang="ar-SA" sz="5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2">
            <a:hlinkClick r:id="rId17"/>
          </p:cNvPr>
          <p:cNvSpPr/>
          <p:nvPr/>
        </p:nvSpPr>
        <p:spPr>
          <a:xfrm>
            <a:off x="3766323" y="4056760"/>
            <a:ext cx="4859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https://www.liveworksheets.com/ez2679641no</a:t>
            </a:r>
          </a:p>
        </p:txBody>
      </p:sp>
      <p:pic>
        <p:nvPicPr>
          <p:cNvPr id="6" name="Picture 2" descr="Tìm Hiểu Liveworksheet Là Gì ? Và Cách Sử Dụng Liveworksheet Từ A-Z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94" y="1602122"/>
            <a:ext cx="3674558" cy="20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99656" y="1247448"/>
            <a:ext cx="6480719" cy="3486477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9598918" y="1495042"/>
            <a:ext cx="1460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واجب</a:t>
            </a:r>
            <a:endParaRPr lang="ar-SA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142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308417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8" y="1254669"/>
            <a:ext cx="4779634" cy="304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2883037" y="1051721"/>
            <a:ext cx="3570204" cy="354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6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0" y="1132979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9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6071" y="1214422"/>
            <a:ext cx="5746233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071546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9078" y="131094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62" y="1214438"/>
            <a:ext cx="5667391" cy="342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766962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1560" y="139205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صورة 27" descr="Image_01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9696" y="1298260"/>
            <a:ext cx="6025692" cy="32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petagraphiteVAC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2098676"/>
            <a:ext cx="644939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rot="21185016">
            <a:off x="3716798" y="3359220"/>
            <a:ext cx="52902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solidFill>
                  <a:srgbClr val="FFFF00"/>
                </a:solidFill>
              </a:rPr>
              <a:t>جمع الأعداد المكونة من رقمين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 rot="20983838">
            <a:off x="2503489" y="373208"/>
            <a:ext cx="2281237" cy="1858963"/>
          </a:xfrm>
          <a:prstGeom prst="bevel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24-Point Star 5"/>
          <p:cNvSpPr/>
          <p:nvPr/>
        </p:nvSpPr>
        <p:spPr>
          <a:xfrm rot="21142584">
            <a:off x="3223655" y="1128160"/>
            <a:ext cx="914400" cy="914400"/>
          </a:xfrm>
          <a:prstGeom prst="star24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6"/>
          <p:cNvSpPr/>
          <p:nvPr/>
        </p:nvSpPr>
        <p:spPr>
          <a:xfrm rot="20985786">
            <a:off x="2884488" y="995364"/>
            <a:ext cx="1593850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FFFF00"/>
                </a:solidFill>
              </a:rPr>
              <a:t>5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 rot="21037467">
            <a:off x="1785939" y="649289"/>
            <a:ext cx="3557587" cy="6492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/>
              <a:t>الفصل</a:t>
            </a:r>
          </a:p>
        </p:txBody>
      </p:sp>
    </p:spTree>
    <p:extLst>
      <p:ext uri="{BB962C8B-B14F-4D97-AF65-F5344CB8AC3E}">
        <p14:creationId xmlns:p14="http://schemas.microsoft.com/office/powerpoint/2010/main" val="21456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5" grpId="0" animBg="1" autoUpdateAnimBg="0"/>
      <p:bldP spid="7" grpId="0" autoUpdateAnimBg="0"/>
      <p:bldP spid="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00363" y="1266697"/>
            <a:ext cx="6677025" cy="3375645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9435197" y="1923723"/>
            <a:ext cx="177324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حل </a:t>
            </a:r>
          </a:p>
          <a:p>
            <a:pPr algn="ctr"/>
            <a:r>
              <a:rPr lang="ar-SA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</a:t>
            </a:r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واجب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02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416" y="1052737"/>
            <a:ext cx="8385547" cy="325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596520" y="304132"/>
            <a:ext cx="7629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نشاهد هذا المقطع لنتعرف على درسنا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004348"/>
            <a:ext cx="4498750" cy="4874628"/>
          </a:xfrm>
          <a:prstGeom prst="rect">
            <a:avLst/>
          </a:prstGeom>
        </p:spPr>
      </p:pic>
      <p:pic>
        <p:nvPicPr>
          <p:cNvPr id="3" name="IMG_616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424" y="1456258"/>
            <a:ext cx="8581256" cy="492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7765</TotalTime>
  <Words>110</Words>
  <Application>Microsoft Office PowerPoint</Application>
  <PresentationFormat>شاشة عريضة</PresentationFormat>
  <Paragraphs>28</Paragraphs>
  <Slides>17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2" baseType="lpstr">
      <vt:lpstr>Akhbar MT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HP</cp:lastModifiedBy>
  <cp:revision>411</cp:revision>
  <dcterms:created xsi:type="dcterms:W3CDTF">2011-10-11T14:23:14Z</dcterms:created>
  <dcterms:modified xsi:type="dcterms:W3CDTF">2022-12-12T18:14:30Z</dcterms:modified>
</cp:coreProperties>
</file>