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905" r:id="rId2"/>
    <p:sldId id="972" r:id="rId3"/>
    <p:sldId id="926" r:id="rId4"/>
    <p:sldId id="928" r:id="rId5"/>
    <p:sldId id="929" r:id="rId6"/>
    <p:sldId id="973" r:id="rId7"/>
    <p:sldId id="983" r:id="rId8"/>
    <p:sldId id="984" r:id="rId9"/>
    <p:sldId id="985" r:id="rId10"/>
    <p:sldId id="986" r:id="rId11"/>
    <p:sldId id="987" r:id="rId12"/>
    <p:sldId id="988" r:id="rId13"/>
    <p:sldId id="989" r:id="rId14"/>
    <p:sldId id="974" r:id="rId15"/>
    <p:sldId id="948" r:id="rId16"/>
    <p:sldId id="949" r:id="rId17"/>
    <p:sldId id="971" r:id="rId18"/>
    <p:sldId id="967" r:id="rId19"/>
    <p:sldId id="966" r:id="rId20"/>
    <p:sldId id="982" r:id="rId21"/>
    <p:sldId id="990" r:id="rId22"/>
    <p:sldId id="980" r:id="rId23"/>
    <p:sldId id="925" r:id="rId24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76" autoAdjust="0"/>
    <p:restoredTop sz="86933" autoAdjust="0"/>
  </p:normalViewPr>
  <p:slideViewPr>
    <p:cSldViewPr>
      <p:cViewPr varScale="1">
        <p:scale>
          <a:sx n="62" d="100"/>
          <a:sy n="62" d="100"/>
        </p:scale>
        <p:origin x="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26/05/44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4.gif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1.gif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31.gi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hyperlink" Target="https://wordwall.net/resource/26543680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1.gif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FCA57-5BBA-4930-96B6-1FEA1D54FCF3}"/>
              </a:ext>
            </a:extLst>
          </p:cNvPr>
          <p:cNvGrpSpPr/>
          <p:nvPr/>
        </p:nvGrpSpPr>
        <p:grpSpPr>
          <a:xfrm>
            <a:off x="31839" y="3274258"/>
            <a:ext cx="5919697" cy="2106593"/>
            <a:chOff x="31839" y="3267282"/>
            <a:chExt cx="5919697" cy="2106593"/>
          </a:xfrm>
        </p:grpSpPr>
        <p:pic>
          <p:nvPicPr>
            <p:cNvPr id="2052" name="Picture 4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DA5D5D12-0715-4D5D-A05E-347394085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02" b="35890" l="21628" r="81628">
                          <a14:foregroundMark x1="27558" y1="15798" x2="25581" y2="23160"/>
                          <a14:foregroundMark x1="25581" y1="23160" x2="25581" y2="23313"/>
                          <a14:foregroundMark x1="25000" y1="14571" x2="22907" y2="22239"/>
                          <a14:foregroundMark x1="22907" y1="22239" x2="29302" y2="35890"/>
                          <a14:foregroundMark x1="29302" y1="35890" x2="41395" y2="31902"/>
                          <a14:foregroundMark x1="41395" y1="31902" x2="44419" y2="31902"/>
                          <a14:foregroundMark x1="80116" y1="26840" x2="80116" y2="26840"/>
                          <a14:foregroundMark x1="81395" y1="26840" x2="81395" y2="26840"/>
                          <a14:foregroundMark x1="81744" y1="22853" x2="80000" y2="30368"/>
                          <a14:foregroundMark x1="80000" y1="30368" x2="78256" y2="32209"/>
                          <a14:foregroundMark x1="35465" y1="20092" x2="25581" y2="25153"/>
                          <a14:foregroundMark x1="30930" y1="32362" x2="34535" y2="31135"/>
                          <a14:foregroundMark x1="22209" y1="23313" x2="22209" y2="23313"/>
                          <a14:foregroundMark x1="31860" y1="15031" x2="31860" y2="15031"/>
                          <a14:foregroundMark x1="32442" y1="13650" x2="32442" y2="13650"/>
                          <a14:foregroundMark x1="28605" y1="26994" x2="32558" y2="24080"/>
                          <a14:foregroundMark x1="30349" y1="26994" x2="29651" y2="34816"/>
                          <a14:foregroundMark x1="22326" y1="13497" x2="22326" y2="13497"/>
                          <a14:foregroundMark x1="22093" y1="13650" x2="22093" y2="13650"/>
                          <a14:foregroundMark x1="21744" y1="13957" x2="21744" y2="13957"/>
                          <a14:foregroundMark x1="25000" y1="13344" x2="24419" y2="15031"/>
                          <a14:foregroundMark x1="25930" y1="13957" x2="31744" y2="12577"/>
                          <a14:foregroundMark x1="31744" y1="12577" x2="34535" y2="16718"/>
                          <a14:foregroundMark x1="34767" y1="11350" x2="34767" y2="11350"/>
                          <a14:foregroundMark x1="34651" y1="11656" x2="35116" y2="11503"/>
                          <a14:foregroundMark x1="30116" y1="9356" x2="30116" y2="9356"/>
                          <a14:foregroundMark x1="30698" y1="9356" x2="30349" y2="9202"/>
                          <a14:foregroundMark x1="28023" y1="8896" x2="26395" y2="8896"/>
                          <a14:foregroundMark x1="24186" y1="7822" x2="24302" y2="9049"/>
                          <a14:foregroundMark x1="29884" y1="9509" x2="30233" y2="8896"/>
                          <a14:foregroundMark x1="29767" y1="9202" x2="29419" y2="9202"/>
                          <a14:foregroundMark x1="21744" y1="11963" x2="21977" y2="13190"/>
                          <a14:foregroundMark x1="22558" y1="8436" x2="23837" y2="8436"/>
                          <a14:foregroundMark x1="22209" y1="7669" x2="24070" y2="7822"/>
                          <a14:foregroundMark x1="23837" y1="6902" x2="23837" y2="7975"/>
                          <a14:foregroundMark x1="33837" y1="12423" x2="34419" y2="12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7" t="4290" r="16747" b="61789"/>
            <a:stretch/>
          </p:blipFill>
          <p:spPr bwMode="auto">
            <a:xfrm>
              <a:off x="31839" y="3267282"/>
              <a:ext cx="5919697" cy="210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0101E7-6A23-492F-8734-45F1620CC977}"/>
                </a:ext>
              </a:extLst>
            </p:cNvPr>
            <p:cNvSpPr/>
            <p:nvPr/>
          </p:nvSpPr>
          <p:spPr>
            <a:xfrm>
              <a:off x="1838227" y="4223208"/>
              <a:ext cx="3289954" cy="527901"/>
            </a:xfrm>
            <a:prstGeom prst="rect">
              <a:avLst/>
            </a:prstGeom>
            <a:solidFill>
              <a:srgbClr val="F29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9ED299-FCB0-4B1A-9D84-1F63AB9F02A3}"/>
              </a:ext>
            </a:extLst>
          </p:cNvPr>
          <p:cNvGrpSpPr/>
          <p:nvPr/>
        </p:nvGrpSpPr>
        <p:grpSpPr>
          <a:xfrm>
            <a:off x="2829612" y="5321172"/>
            <a:ext cx="6532776" cy="1470582"/>
            <a:chOff x="2829612" y="5321172"/>
            <a:chExt cx="6532776" cy="1470582"/>
          </a:xfrm>
        </p:grpSpPr>
        <p:pic>
          <p:nvPicPr>
            <p:cNvPr id="2056" name="Picture 8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69484C47-8441-4928-9209-4A82C22CC0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160" b="92945" l="19070" r="80465">
                          <a14:foregroundMark x1="20233" y1="90491" x2="26395" y2="90337"/>
                          <a14:foregroundMark x1="26395" y1="90337" x2="32093" y2="86963"/>
                          <a14:foregroundMark x1="32093" y1="86963" x2="36977" y2="80982"/>
                          <a14:foregroundMark x1="36977" y1="80982" x2="36977" y2="80982"/>
                          <a14:foregroundMark x1="19302" y1="92945" x2="19302" y2="92945"/>
                          <a14:foregroundMark x1="27209" y1="81442" x2="25930" y2="86350"/>
                          <a14:foregroundMark x1="76744" y1="77761" x2="76744" y2="77761"/>
                          <a14:foregroundMark x1="79302" y1="76840" x2="79302" y2="76840"/>
                          <a14:foregroundMark x1="70465" y1="79448" x2="76047" y2="84049"/>
                          <a14:foregroundMark x1="78023" y1="86350" x2="80116" y2="88037"/>
                          <a14:foregroundMark x1="80465" y1="78067" x2="80465" y2="78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0" t="70834" r="18429" b="5487"/>
            <a:stretch/>
          </p:blipFill>
          <p:spPr bwMode="auto">
            <a:xfrm>
              <a:off x="2829612" y="5321172"/>
              <a:ext cx="6532776" cy="147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CE9F1A-827D-433A-9198-F97C812EA30E}"/>
                </a:ext>
              </a:extLst>
            </p:cNvPr>
            <p:cNvSpPr/>
            <p:nvPr/>
          </p:nvSpPr>
          <p:spPr>
            <a:xfrm>
              <a:off x="5280581" y="5784266"/>
              <a:ext cx="3448639" cy="445479"/>
            </a:xfrm>
            <a:prstGeom prst="rect">
              <a:avLst/>
            </a:prstGeom>
            <a:solidFill>
              <a:srgbClr val="4D7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41D9C-99BB-4CFB-82A7-511C1DCB7CF3}"/>
              </a:ext>
            </a:extLst>
          </p:cNvPr>
          <p:cNvSpPr/>
          <p:nvPr/>
        </p:nvSpPr>
        <p:spPr>
          <a:xfrm>
            <a:off x="3103048" y="4193646"/>
            <a:ext cx="6431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نعم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8A05F3-521D-4F67-9D0E-645363FF1BCC}"/>
              </a:ext>
            </a:extLst>
          </p:cNvPr>
          <p:cNvSpPr/>
          <p:nvPr/>
        </p:nvSpPr>
        <p:spPr>
          <a:xfrm>
            <a:off x="6464460" y="5731731"/>
            <a:ext cx="409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لا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79" y="440071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217EE82-A161-43B9-BA1F-B9100D770AF8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7648" y="802397"/>
            <a:ext cx="6192688" cy="83837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5840" y="1863355"/>
            <a:ext cx="2304256" cy="9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7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47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47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FCA57-5BBA-4930-96B6-1FEA1D54FCF3}"/>
              </a:ext>
            </a:extLst>
          </p:cNvPr>
          <p:cNvGrpSpPr/>
          <p:nvPr/>
        </p:nvGrpSpPr>
        <p:grpSpPr>
          <a:xfrm>
            <a:off x="31839" y="3274258"/>
            <a:ext cx="5919697" cy="2106593"/>
            <a:chOff x="31839" y="3267282"/>
            <a:chExt cx="5919697" cy="2106593"/>
          </a:xfrm>
        </p:grpSpPr>
        <p:pic>
          <p:nvPicPr>
            <p:cNvPr id="2052" name="Picture 4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DA5D5D12-0715-4D5D-A05E-347394085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02" b="35890" l="21628" r="81628">
                          <a14:foregroundMark x1="27558" y1="15798" x2="25581" y2="23160"/>
                          <a14:foregroundMark x1="25581" y1="23160" x2="25581" y2="23313"/>
                          <a14:foregroundMark x1="25000" y1="14571" x2="22907" y2="22239"/>
                          <a14:foregroundMark x1="22907" y1="22239" x2="29302" y2="35890"/>
                          <a14:foregroundMark x1="29302" y1="35890" x2="41395" y2="31902"/>
                          <a14:foregroundMark x1="41395" y1="31902" x2="44419" y2="31902"/>
                          <a14:foregroundMark x1="80116" y1="26840" x2="80116" y2="26840"/>
                          <a14:foregroundMark x1="81395" y1="26840" x2="81395" y2="26840"/>
                          <a14:foregroundMark x1="81744" y1="22853" x2="80000" y2="30368"/>
                          <a14:foregroundMark x1="80000" y1="30368" x2="78256" y2="32209"/>
                          <a14:foregroundMark x1="35465" y1="20092" x2="25581" y2="25153"/>
                          <a14:foregroundMark x1="30930" y1="32362" x2="34535" y2="31135"/>
                          <a14:foregroundMark x1="22209" y1="23313" x2="22209" y2="23313"/>
                          <a14:foregroundMark x1="31860" y1="15031" x2="31860" y2="15031"/>
                          <a14:foregroundMark x1="32442" y1="13650" x2="32442" y2="13650"/>
                          <a14:foregroundMark x1="28605" y1="26994" x2="32558" y2="24080"/>
                          <a14:foregroundMark x1="30349" y1="26994" x2="29651" y2="34816"/>
                          <a14:foregroundMark x1="22326" y1="13497" x2="22326" y2="13497"/>
                          <a14:foregroundMark x1="22093" y1="13650" x2="22093" y2="13650"/>
                          <a14:foregroundMark x1="21744" y1="13957" x2="21744" y2="13957"/>
                          <a14:foregroundMark x1="25000" y1="13344" x2="24419" y2="15031"/>
                          <a14:foregroundMark x1="25930" y1="13957" x2="31744" y2="12577"/>
                          <a14:foregroundMark x1="31744" y1="12577" x2="34535" y2="16718"/>
                          <a14:foregroundMark x1="34767" y1="11350" x2="34767" y2="11350"/>
                          <a14:foregroundMark x1="34651" y1="11656" x2="35116" y2="11503"/>
                          <a14:foregroundMark x1="30116" y1="9356" x2="30116" y2="9356"/>
                          <a14:foregroundMark x1="30698" y1="9356" x2="30349" y2="9202"/>
                          <a14:foregroundMark x1="28023" y1="8896" x2="26395" y2="8896"/>
                          <a14:foregroundMark x1="24186" y1="7822" x2="24302" y2="9049"/>
                          <a14:foregroundMark x1="29884" y1="9509" x2="30233" y2="8896"/>
                          <a14:foregroundMark x1="29767" y1="9202" x2="29419" y2="9202"/>
                          <a14:foregroundMark x1="21744" y1="11963" x2="21977" y2="13190"/>
                          <a14:foregroundMark x1="22558" y1="8436" x2="23837" y2="8436"/>
                          <a14:foregroundMark x1="22209" y1="7669" x2="24070" y2="7822"/>
                          <a14:foregroundMark x1="23837" y1="6902" x2="23837" y2="7975"/>
                          <a14:foregroundMark x1="33837" y1="12423" x2="34419" y2="12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7" t="4290" r="16747" b="61789"/>
            <a:stretch/>
          </p:blipFill>
          <p:spPr bwMode="auto">
            <a:xfrm>
              <a:off x="31839" y="3267282"/>
              <a:ext cx="5919697" cy="210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0101E7-6A23-492F-8734-45F1620CC977}"/>
                </a:ext>
              </a:extLst>
            </p:cNvPr>
            <p:cNvSpPr/>
            <p:nvPr/>
          </p:nvSpPr>
          <p:spPr>
            <a:xfrm>
              <a:off x="1838227" y="4223208"/>
              <a:ext cx="3289954" cy="527901"/>
            </a:xfrm>
            <a:prstGeom prst="rect">
              <a:avLst/>
            </a:prstGeom>
            <a:solidFill>
              <a:srgbClr val="F29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41D9C-99BB-4CFB-82A7-511C1DCB7CF3}"/>
              </a:ext>
            </a:extLst>
          </p:cNvPr>
          <p:cNvSpPr/>
          <p:nvPr/>
        </p:nvSpPr>
        <p:spPr>
          <a:xfrm>
            <a:off x="3025304" y="4193646"/>
            <a:ext cx="7986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صح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BD724-639F-4DC7-9323-40FB7D9F5DA4}"/>
              </a:ext>
            </a:extLst>
          </p:cNvPr>
          <p:cNvGrpSpPr/>
          <p:nvPr/>
        </p:nvGrpSpPr>
        <p:grpSpPr>
          <a:xfrm>
            <a:off x="6220407" y="3669093"/>
            <a:ext cx="5919697" cy="1555424"/>
            <a:chOff x="6409490" y="3699503"/>
            <a:chExt cx="5555432" cy="1555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1317CE-98F8-442A-A4EE-93088DFB4B5B}"/>
                </a:ext>
              </a:extLst>
            </p:cNvPr>
            <p:cNvGrpSpPr/>
            <p:nvPr/>
          </p:nvGrpSpPr>
          <p:grpSpPr>
            <a:xfrm>
              <a:off x="6409490" y="3699503"/>
              <a:ext cx="5555432" cy="1555424"/>
              <a:chOff x="6409490" y="3699503"/>
              <a:chExt cx="5555432" cy="1555424"/>
            </a:xfrm>
          </p:grpSpPr>
          <p:pic>
            <p:nvPicPr>
              <p:cNvPr id="2054" name="Picture 6" descr="Movie, Film Director, Cinematography, Video Recording, - Cinema Ticket Icon  Png, Transparent Png - kindpng">
                <a:extLst>
                  <a:ext uri="{FF2B5EF4-FFF2-40B4-BE49-F238E27FC236}">
                    <a16:creationId xmlns:a16="http://schemas.microsoft.com/office/drawing/2014/main" id="{4ABE49D5-5097-4FD9-9E60-D064658CC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2945" b="63037" l="21628" r="80000">
                            <a14:foregroundMark x1="23488" y1="50920" x2="29070" y2="55521"/>
                            <a14:foregroundMark x1="26279" y1="43098" x2="26279" y2="43098"/>
                            <a14:foregroundMark x1="24302" y1="55828" x2="24302" y2="55828"/>
                            <a14:foregroundMark x1="23140" y1="56135" x2="26860" y2="57209"/>
                            <a14:foregroundMark x1="22674" y1="55982" x2="22674" y2="55982"/>
                            <a14:foregroundMark x1="24419" y1="60583" x2="31628" y2="62730"/>
                            <a14:foregroundMark x1="31628" y1="62730" x2="44535" y2="60429"/>
                            <a14:foregroundMark x1="44535" y1="60429" x2="45349" y2="60429"/>
                            <a14:foregroundMark x1="27209" y1="61963" x2="27558" y2="61963"/>
                            <a14:foregroundMark x1="27558" y1="61963" x2="31628" y2="59049"/>
                            <a14:foregroundMark x1="28256" y1="60736" x2="28256" y2="61503"/>
                            <a14:foregroundMark x1="28256" y1="61503" x2="28256" y2="61503"/>
                            <a14:foregroundMark x1="27674" y1="61043" x2="27674" y2="61043"/>
                            <a14:foregroundMark x1="35581" y1="61043" x2="52558" y2="59049"/>
                            <a14:foregroundMark x1="48256" y1="48926" x2="62674" y2="46319"/>
                            <a14:foregroundMark x1="62674" y1="46319" x2="57093" y2="49080"/>
                            <a14:foregroundMark x1="57093" y1="49080" x2="47791" y2="48466"/>
                            <a14:foregroundMark x1="48605" y1="49080" x2="61047" y2="47853"/>
                            <a14:foregroundMark x1="61047" y1="47853" x2="61163" y2="47853"/>
                            <a14:foregroundMark x1="59767" y1="48773" x2="56977" y2="52454"/>
                            <a14:foregroundMark x1="79767" y1="50153" x2="79767" y2="50153"/>
                            <a14:foregroundMark x1="80116" y1="52454" x2="80116" y2="52454"/>
                            <a14:foregroundMark x1="80116" y1="54908" x2="80116" y2="61043"/>
                            <a14:foregroundMark x1="80000" y1="62423" x2="35116" y2="62883"/>
                            <a14:foregroundMark x1="25465" y1="59663" x2="25465" y2="59663"/>
                            <a14:foregroundMark x1="21628" y1="53528" x2="21628" y2="53528"/>
                            <a14:foregroundMark x1="27558" y1="60736" x2="28605" y2="61043"/>
                            <a14:foregroundMark x1="28837" y1="46166" x2="28837" y2="46166"/>
                            <a14:foregroundMark x1="28837" y1="44785" x2="28837" y2="44785"/>
                            <a14:foregroundMark x1="28837" y1="44939" x2="30465" y2="49387"/>
                            <a14:foregroundMark x1="33953" y1="48313" x2="37907" y2="50920"/>
                            <a14:foregroundMark x1="61744" y1="46319" x2="61744" y2="46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3" t="40627" r="18429" b="34327"/>
              <a:stretch/>
            </p:blipFill>
            <p:spPr bwMode="auto">
              <a:xfrm>
                <a:off x="6409490" y="3699503"/>
                <a:ext cx="5555432" cy="1555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EEDCA9-41AD-4AB3-A770-B4BC64F7B2A3}"/>
                  </a:ext>
                </a:extLst>
              </p:cNvPr>
              <p:cNvSpPr/>
              <p:nvPr/>
            </p:nvSpPr>
            <p:spPr>
              <a:xfrm>
                <a:off x="8334865" y="4109894"/>
                <a:ext cx="3289954" cy="785437"/>
              </a:xfrm>
              <a:prstGeom prst="rect">
                <a:avLst/>
              </a:prstGeom>
              <a:solidFill>
                <a:srgbClr val="BB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A7090A-C1D3-4281-AE7C-DC938F7D3C05}"/>
                </a:ext>
              </a:extLst>
            </p:cNvPr>
            <p:cNvSpPr/>
            <p:nvPr/>
          </p:nvSpPr>
          <p:spPr>
            <a:xfrm>
              <a:off x="8296372" y="4146437"/>
              <a:ext cx="3366939" cy="70168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579125-6C23-4DB5-B368-3E721332A5AF}"/>
              </a:ext>
            </a:extLst>
          </p:cNvPr>
          <p:cNvSpPr/>
          <p:nvPr/>
        </p:nvSpPr>
        <p:spPr>
          <a:xfrm>
            <a:off x="9735588" y="4201791"/>
            <a:ext cx="7777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خطأ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79" y="440071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81E77-54B3-4FC6-A2EB-90FF735F013C}"/>
              </a:ext>
            </a:extLst>
          </p:cNvPr>
          <p:cNvSpPr/>
          <p:nvPr/>
        </p:nvSpPr>
        <p:spPr>
          <a:xfrm>
            <a:off x="2135111" y="513495"/>
            <a:ext cx="76328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إذا كان ناتج الجمع في</a:t>
            </a:r>
          </a:p>
          <a:p>
            <a:pPr algn="ctr"/>
            <a:r>
              <a:rPr lang="ar-SA" sz="5400" b="1" cap="none" spc="0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الآحاد أقل من عشرة</a:t>
            </a:r>
          </a:p>
          <a:p>
            <a:pPr algn="ctr"/>
            <a:r>
              <a:rPr lang="ar-SA" sz="5400" b="1" cap="none" spc="0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فأنا لا أعيد التجميع </a:t>
            </a:r>
            <a:endParaRPr lang="en-US" sz="5400" b="1" cap="none" spc="0" dirty="0">
              <a:ln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4172D38-EA38-489E-8F91-6EF5F7B53632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10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7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47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47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7" grpId="1"/>
      <p:bldP spid="19" grpId="0"/>
      <p:bldP spid="19" grpId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E9ED299-FCB0-4B1A-9D84-1F63AB9F02A3}"/>
              </a:ext>
            </a:extLst>
          </p:cNvPr>
          <p:cNvGrpSpPr/>
          <p:nvPr/>
        </p:nvGrpSpPr>
        <p:grpSpPr>
          <a:xfrm>
            <a:off x="2829612" y="5321172"/>
            <a:ext cx="6532776" cy="1470582"/>
            <a:chOff x="2829612" y="5321172"/>
            <a:chExt cx="6532776" cy="1470582"/>
          </a:xfrm>
        </p:grpSpPr>
        <p:pic>
          <p:nvPicPr>
            <p:cNvPr id="2056" name="Picture 8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69484C47-8441-4928-9209-4A82C22CC0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3160" b="92945" l="19070" r="80465">
                          <a14:foregroundMark x1="20233" y1="90491" x2="26395" y2="90337"/>
                          <a14:foregroundMark x1="26395" y1="90337" x2="32093" y2="86963"/>
                          <a14:foregroundMark x1="32093" y1="86963" x2="36977" y2="80982"/>
                          <a14:foregroundMark x1="36977" y1="80982" x2="36977" y2="80982"/>
                          <a14:foregroundMark x1="19302" y1="92945" x2="19302" y2="92945"/>
                          <a14:foregroundMark x1="27209" y1="81442" x2="25930" y2="86350"/>
                          <a14:foregroundMark x1="76744" y1="77761" x2="76744" y2="77761"/>
                          <a14:foregroundMark x1="79302" y1="76840" x2="79302" y2="76840"/>
                          <a14:foregroundMark x1="70465" y1="79448" x2="76047" y2="84049"/>
                          <a14:foregroundMark x1="78023" y1="86350" x2="80116" y2="88037"/>
                          <a14:foregroundMark x1="80465" y1="78067" x2="80465" y2="78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0" t="70834" r="18429" b="5487"/>
            <a:stretch/>
          </p:blipFill>
          <p:spPr bwMode="auto">
            <a:xfrm>
              <a:off x="2829612" y="5321172"/>
              <a:ext cx="6532776" cy="147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CE9F1A-827D-433A-9198-F97C812EA30E}"/>
                </a:ext>
              </a:extLst>
            </p:cNvPr>
            <p:cNvSpPr/>
            <p:nvPr/>
          </p:nvSpPr>
          <p:spPr>
            <a:xfrm>
              <a:off x="5280581" y="5784266"/>
              <a:ext cx="3448639" cy="445479"/>
            </a:xfrm>
            <a:prstGeom prst="rect">
              <a:avLst/>
            </a:prstGeom>
            <a:solidFill>
              <a:srgbClr val="4D7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A8A05F3-521D-4F67-9D0E-645363FF1BCC}"/>
              </a:ext>
            </a:extLst>
          </p:cNvPr>
          <p:cNvSpPr/>
          <p:nvPr/>
        </p:nvSpPr>
        <p:spPr>
          <a:xfrm>
            <a:off x="5783185" y="5731731"/>
            <a:ext cx="17716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80 صفحة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BD724-639F-4DC7-9323-40FB7D9F5DA4}"/>
              </a:ext>
            </a:extLst>
          </p:cNvPr>
          <p:cNvGrpSpPr/>
          <p:nvPr/>
        </p:nvGrpSpPr>
        <p:grpSpPr>
          <a:xfrm>
            <a:off x="6096000" y="3669093"/>
            <a:ext cx="6044104" cy="1555424"/>
            <a:chOff x="6409490" y="3699503"/>
            <a:chExt cx="5555432" cy="1555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1317CE-98F8-442A-A4EE-93088DFB4B5B}"/>
                </a:ext>
              </a:extLst>
            </p:cNvPr>
            <p:cNvGrpSpPr/>
            <p:nvPr/>
          </p:nvGrpSpPr>
          <p:grpSpPr>
            <a:xfrm>
              <a:off x="6409490" y="3699503"/>
              <a:ext cx="5555432" cy="1555424"/>
              <a:chOff x="6409490" y="3699503"/>
              <a:chExt cx="5555432" cy="1555424"/>
            </a:xfrm>
          </p:grpSpPr>
          <p:pic>
            <p:nvPicPr>
              <p:cNvPr id="2054" name="Picture 6" descr="Movie, Film Director, Cinematography, Video Recording, - Cinema Ticket Icon  Png, Transparent Png - kindpng">
                <a:extLst>
                  <a:ext uri="{FF2B5EF4-FFF2-40B4-BE49-F238E27FC236}">
                    <a16:creationId xmlns:a16="http://schemas.microsoft.com/office/drawing/2014/main" id="{4ABE49D5-5097-4FD9-9E60-D064658CC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2945" b="63037" l="21628" r="80000">
                            <a14:foregroundMark x1="23488" y1="50920" x2="29070" y2="55521"/>
                            <a14:foregroundMark x1="26279" y1="43098" x2="26279" y2="43098"/>
                            <a14:foregroundMark x1="24302" y1="55828" x2="24302" y2="55828"/>
                            <a14:foregroundMark x1="23140" y1="56135" x2="26860" y2="57209"/>
                            <a14:foregroundMark x1="22674" y1="55982" x2="22674" y2="55982"/>
                            <a14:foregroundMark x1="24419" y1="60583" x2="31628" y2="62730"/>
                            <a14:foregroundMark x1="31628" y1="62730" x2="44535" y2="60429"/>
                            <a14:foregroundMark x1="44535" y1="60429" x2="45349" y2="60429"/>
                            <a14:foregroundMark x1="27209" y1="61963" x2="27558" y2="61963"/>
                            <a14:foregroundMark x1="27558" y1="61963" x2="31628" y2="59049"/>
                            <a14:foregroundMark x1="28256" y1="60736" x2="28256" y2="61503"/>
                            <a14:foregroundMark x1="28256" y1="61503" x2="28256" y2="61503"/>
                            <a14:foregroundMark x1="27674" y1="61043" x2="27674" y2="61043"/>
                            <a14:foregroundMark x1="35581" y1="61043" x2="52558" y2="59049"/>
                            <a14:foregroundMark x1="48256" y1="48926" x2="62674" y2="46319"/>
                            <a14:foregroundMark x1="62674" y1="46319" x2="57093" y2="49080"/>
                            <a14:foregroundMark x1="57093" y1="49080" x2="47791" y2="48466"/>
                            <a14:foregroundMark x1="48605" y1="49080" x2="61047" y2="47853"/>
                            <a14:foregroundMark x1="61047" y1="47853" x2="61163" y2="47853"/>
                            <a14:foregroundMark x1="59767" y1="48773" x2="56977" y2="52454"/>
                            <a14:foregroundMark x1="79767" y1="50153" x2="79767" y2="50153"/>
                            <a14:foregroundMark x1="80116" y1="52454" x2="80116" y2="52454"/>
                            <a14:foregroundMark x1="80116" y1="54908" x2="80116" y2="61043"/>
                            <a14:foregroundMark x1="80000" y1="62423" x2="35116" y2="62883"/>
                            <a14:foregroundMark x1="25465" y1="59663" x2="25465" y2="59663"/>
                            <a14:foregroundMark x1="21628" y1="53528" x2="21628" y2="53528"/>
                            <a14:foregroundMark x1="27558" y1="60736" x2="28605" y2="61043"/>
                            <a14:foregroundMark x1="28837" y1="46166" x2="28837" y2="46166"/>
                            <a14:foregroundMark x1="28837" y1="44785" x2="28837" y2="44785"/>
                            <a14:foregroundMark x1="28837" y1="44939" x2="30465" y2="49387"/>
                            <a14:foregroundMark x1="33953" y1="48313" x2="37907" y2="50920"/>
                            <a14:foregroundMark x1="61744" y1="46319" x2="61744" y2="46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3" t="40627" r="18429" b="34327"/>
              <a:stretch/>
            </p:blipFill>
            <p:spPr bwMode="auto">
              <a:xfrm>
                <a:off x="6409490" y="3699503"/>
                <a:ext cx="5555432" cy="1555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EEDCA9-41AD-4AB3-A770-B4BC64F7B2A3}"/>
                  </a:ext>
                </a:extLst>
              </p:cNvPr>
              <p:cNvSpPr/>
              <p:nvPr/>
            </p:nvSpPr>
            <p:spPr>
              <a:xfrm>
                <a:off x="8334865" y="4109894"/>
                <a:ext cx="3289954" cy="785437"/>
              </a:xfrm>
              <a:prstGeom prst="rect">
                <a:avLst/>
              </a:prstGeom>
              <a:solidFill>
                <a:srgbClr val="BB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A7090A-C1D3-4281-AE7C-DC938F7D3C05}"/>
                </a:ext>
              </a:extLst>
            </p:cNvPr>
            <p:cNvSpPr/>
            <p:nvPr/>
          </p:nvSpPr>
          <p:spPr>
            <a:xfrm>
              <a:off x="8296372" y="4146437"/>
              <a:ext cx="3366939" cy="70168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579125-6C23-4DB5-B368-3E721332A5AF}"/>
              </a:ext>
            </a:extLst>
          </p:cNvPr>
          <p:cNvSpPr/>
          <p:nvPr/>
        </p:nvSpPr>
        <p:spPr>
          <a:xfrm>
            <a:off x="9238660" y="4201791"/>
            <a:ext cx="17716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70 صفحة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79" y="440071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83BF0FB-C701-4CFD-968B-EE8D8FC9A8CF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1761" y="1207837"/>
            <a:ext cx="5999548" cy="69785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2145" y="1958688"/>
            <a:ext cx="2029560" cy="64199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9515" y="1965326"/>
            <a:ext cx="1902629" cy="628330"/>
          </a:xfrm>
          <a:prstGeom prst="rect">
            <a:avLst/>
          </a:prstGeom>
        </p:spPr>
      </p:pic>
      <p:sp>
        <p:nvSpPr>
          <p:cNvPr id="20" name="مستطيل 19"/>
          <p:cNvSpPr/>
          <p:nvPr/>
        </p:nvSpPr>
        <p:spPr>
          <a:xfrm>
            <a:off x="6986421" y="453593"/>
            <a:ext cx="2234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مسألة اليوم 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165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7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47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47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79" y="440071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81E77-54B3-4FC6-A2EB-90FF735F013C}"/>
              </a:ext>
            </a:extLst>
          </p:cNvPr>
          <p:cNvSpPr/>
          <p:nvPr/>
        </p:nvSpPr>
        <p:spPr>
          <a:xfrm>
            <a:off x="4044643" y="1279040"/>
            <a:ext cx="3813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النهاية</a:t>
            </a:r>
            <a:endParaRPr lang="en-US" sz="5400" b="1" cap="none" spc="0" dirty="0">
              <a:ln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EE2B9D5-DE62-4DDC-A5FE-DBD795D119D3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2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7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47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719736" y="164965"/>
            <a:ext cx="7629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هذا المقطع لنتعرف على درسنا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04348"/>
            <a:ext cx="4498750" cy="4874628"/>
          </a:xfrm>
          <a:prstGeom prst="rect">
            <a:avLst/>
          </a:prstGeom>
        </p:spPr>
      </p:pic>
      <p:pic>
        <p:nvPicPr>
          <p:cNvPr id="3" name="IMG_62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432" y="1116390"/>
            <a:ext cx="8496944" cy="45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3305520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25/ 5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الخامس: جمع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:جمع عدد من رقمين إلى عدد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 رقم واحد بإعادة التجميع </a:t>
            </a:r>
            <a:endParaRPr lang="ar-SA" sz="3600" b="1" cap="all" dirty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الهدف : </a:t>
            </a:r>
            <a:endParaRPr lang="ar-SA" sz="36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798091" y="122788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22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93834" y="2445386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نوع اللام في كلمة التَّجميع ؟ 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80" y="3221089"/>
            <a:ext cx="1366127" cy="9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6477" y="3041545"/>
            <a:ext cx="1822779" cy="16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4968793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3489" y="1188657"/>
            <a:ext cx="8375079" cy="40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1704" y="1167128"/>
            <a:ext cx="7428751" cy="36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35" y="1881305"/>
            <a:ext cx="4498750" cy="48746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83832" y="1230281"/>
            <a:ext cx="5910621" cy="165264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092410" y="2944630"/>
            <a:ext cx="69204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إذا كان ناتج جمع الآحاد 10 فأكثر</a:t>
            </a:r>
          </a:p>
          <a:p>
            <a:pPr algn="ctr"/>
            <a:r>
              <a:rPr lang="ar-SA" sz="3600" b="1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فإننا نعيد تجميع 10</a:t>
            </a:r>
            <a:r>
              <a:rPr lang="ar-SA" sz="36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آحاد إلى عشرة واحدة</a:t>
            </a:r>
          </a:p>
          <a:p>
            <a:pPr algn="ctr"/>
            <a:r>
              <a:rPr lang="ar-SA" sz="36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نضعها على شكل رقم 1 فوق منزلة العشرات</a:t>
            </a:r>
            <a:endParaRPr lang="ar-SA" sz="3600" b="1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>
            <a:hlinkClick r:id="rId17"/>
          </p:cNvPr>
          <p:cNvSpPr/>
          <p:nvPr/>
        </p:nvSpPr>
        <p:spPr>
          <a:xfrm>
            <a:off x="4436217" y="4035592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https://wordwall.net/resource/26543680</a:t>
            </a:r>
          </a:p>
        </p:txBody>
      </p:sp>
      <p:pic>
        <p:nvPicPr>
          <p:cNvPr id="1026" name="Picture 2" descr="Elearning tools: word wal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94" y="1553445"/>
            <a:ext cx="2786082" cy="23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5045" y="1177137"/>
            <a:ext cx="7685055" cy="368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89795"/>
            <a:ext cx="4498750" cy="487462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017968" y="619944"/>
            <a:ext cx="1537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ختامًا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179335" y="596607"/>
            <a:ext cx="7260321" cy="5909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2075">
            <a:solidFill>
              <a:schemeClr val="tx1"/>
            </a:solidFill>
            <a:beve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علمتني الرياضيات </a:t>
            </a:r>
            <a:endParaRPr lang="ar-SA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 الحياة جمع وطرح وقسمة 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فاجمع أحبابك وأصحابك حولك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وطرح من نفسك الأنانية والبخل 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وقسم حبك بالتساوي عليهم </a:t>
            </a:r>
          </a:p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تصبح عندئذ من السعداء </a:t>
            </a:r>
          </a:p>
          <a:p>
            <a:pPr algn="ctr"/>
            <a:endParaRPr lang="ar-SA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9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89795"/>
            <a:ext cx="4498750" cy="487462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056440" y="619944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واجب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3" y="404664"/>
            <a:ext cx="8241148" cy="54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716798" y="3359220"/>
            <a:ext cx="5290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جمع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5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KW" sz="4000" b="1" cap="none" spc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latin typeface="Afsaneh Font" panose="02000700000000000000" pitchFamily="2" charset="-78"/>
                <a:cs typeface="Akhbar MT" pitchFamily="2" charset="-78"/>
              </a:rPr>
              <a:t>دخول </a:t>
            </a:r>
            <a:endParaRPr lang="en-US" sz="4000" b="1" cap="none" spc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latin typeface="Afsaneh Font" panose="02000700000000000000" pitchFamily="2" charset="-78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3FD31F-0BBA-4A55-8B40-3D4C41B3E7F6}"/>
              </a:ext>
            </a:extLst>
          </p:cNvPr>
          <p:cNvSpPr/>
          <p:nvPr/>
        </p:nvSpPr>
        <p:spPr>
          <a:xfrm>
            <a:off x="2613353" y="5866976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72433" y="2051418"/>
            <a:ext cx="456407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نشاط باستخدام</a:t>
            </a:r>
          </a:p>
          <a:p>
            <a:pPr algn="ctr"/>
            <a:r>
              <a:rPr lang="ar-SA" sz="72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قالب السينما</a:t>
            </a:r>
            <a:endParaRPr lang="ar-SA" sz="72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24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FCA57-5BBA-4930-96B6-1FEA1D54FCF3}"/>
              </a:ext>
            </a:extLst>
          </p:cNvPr>
          <p:cNvGrpSpPr/>
          <p:nvPr/>
        </p:nvGrpSpPr>
        <p:grpSpPr>
          <a:xfrm>
            <a:off x="31839" y="3274258"/>
            <a:ext cx="5919697" cy="2106593"/>
            <a:chOff x="31839" y="3267282"/>
            <a:chExt cx="5919697" cy="2106593"/>
          </a:xfrm>
        </p:grpSpPr>
        <p:pic>
          <p:nvPicPr>
            <p:cNvPr id="2052" name="Picture 4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DA5D5D12-0715-4D5D-A05E-347394085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02" b="35890" l="21628" r="81628">
                          <a14:foregroundMark x1="27558" y1="15798" x2="25581" y2="23160"/>
                          <a14:foregroundMark x1="25581" y1="23160" x2="25581" y2="23313"/>
                          <a14:foregroundMark x1="25000" y1="14571" x2="22907" y2="22239"/>
                          <a14:foregroundMark x1="22907" y1="22239" x2="29302" y2="35890"/>
                          <a14:foregroundMark x1="29302" y1="35890" x2="41395" y2="31902"/>
                          <a14:foregroundMark x1="41395" y1="31902" x2="44419" y2="31902"/>
                          <a14:foregroundMark x1="80116" y1="26840" x2="80116" y2="26840"/>
                          <a14:foregroundMark x1="81395" y1="26840" x2="81395" y2="26840"/>
                          <a14:foregroundMark x1="81744" y1="22853" x2="80000" y2="30368"/>
                          <a14:foregroundMark x1="80000" y1="30368" x2="78256" y2="32209"/>
                          <a14:foregroundMark x1="35465" y1="20092" x2="25581" y2="25153"/>
                          <a14:foregroundMark x1="30930" y1="32362" x2="34535" y2="31135"/>
                          <a14:foregroundMark x1="22209" y1="23313" x2="22209" y2="23313"/>
                          <a14:foregroundMark x1="31860" y1="15031" x2="31860" y2="15031"/>
                          <a14:foregroundMark x1="32442" y1="13650" x2="32442" y2="13650"/>
                          <a14:foregroundMark x1="28605" y1="26994" x2="32558" y2="24080"/>
                          <a14:foregroundMark x1="30349" y1="26994" x2="29651" y2="34816"/>
                          <a14:foregroundMark x1="22326" y1="13497" x2="22326" y2="13497"/>
                          <a14:foregroundMark x1="22093" y1="13650" x2="22093" y2="13650"/>
                          <a14:foregroundMark x1="21744" y1="13957" x2="21744" y2="13957"/>
                          <a14:foregroundMark x1="25000" y1="13344" x2="24419" y2="15031"/>
                          <a14:foregroundMark x1="25930" y1="13957" x2="31744" y2="12577"/>
                          <a14:foregroundMark x1="31744" y1="12577" x2="34535" y2="16718"/>
                          <a14:foregroundMark x1="34767" y1="11350" x2="34767" y2="11350"/>
                          <a14:foregroundMark x1="34651" y1="11656" x2="35116" y2="11503"/>
                          <a14:foregroundMark x1="30116" y1="9356" x2="30116" y2="9356"/>
                          <a14:foregroundMark x1="30698" y1="9356" x2="30349" y2="9202"/>
                          <a14:foregroundMark x1="28023" y1="8896" x2="26395" y2="8896"/>
                          <a14:foregroundMark x1="24186" y1="7822" x2="24302" y2="9049"/>
                          <a14:foregroundMark x1="29884" y1="9509" x2="30233" y2="8896"/>
                          <a14:foregroundMark x1="29767" y1="9202" x2="29419" y2="9202"/>
                          <a14:foregroundMark x1="21744" y1="11963" x2="21977" y2="13190"/>
                          <a14:foregroundMark x1="22558" y1="8436" x2="23837" y2="8436"/>
                          <a14:foregroundMark x1="22209" y1="7669" x2="24070" y2="7822"/>
                          <a14:foregroundMark x1="23837" y1="6902" x2="23837" y2="7975"/>
                          <a14:foregroundMark x1="33837" y1="12423" x2="34419" y2="12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7" t="4290" r="16747" b="61789"/>
            <a:stretch/>
          </p:blipFill>
          <p:spPr bwMode="auto">
            <a:xfrm>
              <a:off x="31839" y="3267282"/>
              <a:ext cx="5919697" cy="210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0101E7-6A23-492F-8734-45F1620CC977}"/>
                </a:ext>
              </a:extLst>
            </p:cNvPr>
            <p:cNvSpPr/>
            <p:nvPr/>
          </p:nvSpPr>
          <p:spPr>
            <a:xfrm>
              <a:off x="1838227" y="4223208"/>
              <a:ext cx="3289954" cy="527901"/>
            </a:xfrm>
            <a:prstGeom prst="rect">
              <a:avLst/>
            </a:prstGeom>
            <a:solidFill>
              <a:srgbClr val="F29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41D9C-99BB-4CFB-82A7-511C1DCB7CF3}"/>
              </a:ext>
            </a:extLst>
          </p:cNvPr>
          <p:cNvSpPr/>
          <p:nvPr/>
        </p:nvSpPr>
        <p:spPr>
          <a:xfrm>
            <a:off x="3103049" y="4193646"/>
            <a:ext cx="6431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نعم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BD724-639F-4DC7-9323-40FB7D9F5DA4}"/>
              </a:ext>
            </a:extLst>
          </p:cNvPr>
          <p:cNvGrpSpPr/>
          <p:nvPr/>
        </p:nvGrpSpPr>
        <p:grpSpPr>
          <a:xfrm>
            <a:off x="6220407" y="3669093"/>
            <a:ext cx="5919697" cy="1555424"/>
            <a:chOff x="6409490" y="3699503"/>
            <a:chExt cx="5555432" cy="1555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1317CE-98F8-442A-A4EE-93088DFB4B5B}"/>
                </a:ext>
              </a:extLst>
            </p:cNvPr>
            <p:cNvGrpSpPr/>
            <p:nvPr/>
          </p:nvGrpSpPr>
          <p:grpSpPr>
            <a:xfrm>
              <a:off x="6409490" y="3699503"/>
              <a:ext cx="5555432" cy="1555424"/>
              <a:chOff x="6409490" y="3699503"/>
              <a:chExt cx="5555432" cy="1555424"/>
            </a:xfrm>
          </p:grpSpPr>
          <p:pic>
            <p:nvPicPr>
              <p:cNvPr id="2054" name="Picture 6" descr="Movie, Film Director, Cinematography, Video Recording, - Cinema Ticket Icon  Png, Transparent Png - kindpng">
                <a:extLst>
                  <a:ext uri="{FF2B5EF4-FFF2-40B4-BE49-F238E27FC236}">
                    <a16:creationId xmlns:a16="http://schemas.microsoft.com/office/drawing/2014/main" id="{4ABE49D5-5097-4FD9-9E60-D064658CC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2945" b="63037" l="21628" r="80000">
                            <a14:foregroundMark x1="23488" y1="50920" x2="29070" y2="55521"/>
                            <a14:foregroundMark x1="26279" y1="43098" x2="26279" y2="43098"/>
                            <a14:foregroundMark x1="24302" y1="55828" x2="24302" y2="55828"/>
                            <a14:foregroundMark x1="23140" y1="56135" x2="26860" y2="57209"/>
                            <a14:foregroundMark x1="22674" y1="55982" x2="22674" y2="55982"/>
                            <a14:foregroundMark x1="24419" y1="60583" x2="31628" y2="62730"/>
                            <a14:foregroundMark x1="31628" y1="62730" x2="44535" y2="60429"/>
                            <a14:foregroundMark x1="44535" y1="60429" x2="45349" y2="60429"/>
                            <a14:foregroundMark x1="27209" y1="61963" x2="27558" y2="61963"/>
                            <a14:foregroundMark x1="27558" y1="61963" x2="31628" y2="59049"/>
                            <a14:foregroundMark x1="28256" y1="60736" x2="28256" y2="61503"/>
                            <a14:foregroundMark x1="28256" y1="61503" x2="28256" y2="61503"/>
                            <a14:foregroundMark x1="27674" y1="61043" x2="27674" y2="61043"/>
                            <a14:foregroundMark x1="35581" y1="61043" x2="52558" y2="59049"/>
                            <a14:foregroundMark x1="48256" y1="48926" x2="62674" y2="46319"/>
                            <a14:foregroundMark x1="62674" y1="46319" x2="57093" y2="49080"/>
                            <a14:foregroundMark x1="57093" y1="49080" x2="47791" y2="48466"/>
                            <a14:foregroundMark x1="48605" y1="49080" x2="61047" y2="47853"/>
                            <a14:foregroundMark x1="61047" y1="47853" x2="61163" y2="47853"/>
                            <a14:foregroundMark x1="59767" y1="48773" x2="56977" y2="52454"/>
                            <a14:foregroundMark x1="79767" y1="50153" x2="79767" y2="50153"/>
                            <a14:foregroundMark x1="80116" y1="52454" x2="80116" y2="52454"/>
                            <a14:foregroundMark x1="80116" y1="54908" x2="80116" y2="61043"/>
                            <a14:foregroundMark x1="80000" y1="62423" x2="35116" y2="62883"/>
                            <a14:foregroundMark x1="25465" y1="59663" x2="25465" y2="59663"/>
                            <a14:foregroundMark x1="21628" y1="53528" x2="21628" y2="53528"/>
                            <a14:foregroundMark x1="27558" y1="60736" x2="28605" y2="61043"/>
                            <a14:foregroundMark x1="28837" y1="46166" x2="28837" y2="46166"/>
                            <a14:foregroundMark x1="28837" y1="44785" x2="28837" y2="44785"/>
                            <a14:foregroundMark x1="28837" y1="44939" x2="30465" y2="49387"/>
                            <a14:foregroundMark x1="33953" y1="48313" x2="37907" y2="50920"/>
                            <a14:foregroundMark x1="61744" y1="46319" x2="61744" y2="46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3" t="40627" r="18429" b="34327"/>
              <a:stretch/>
            </p:blipFill>
            <p:spPr bwMode="auto">
              <a:xfrm>
                <a:off x="6409490" y="3699503"/>
                <a:ext cx="5555432" cy="1555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EEDCA9-41AD-4AB3-A770-B4BC64F7B2A3}"/>
                  </a:ext>
                </a:extLst>
              </p:cNvPr>
              <p:cNvSpPr/>
              <p:nvPr/>
            </p:nvSpPr>
            <p:spPr>
              <a:xfrm>
                <a:off x="8334865" y="4109894"/>
                <a:ext cx="3289954" cy="785437"/>
              </a:xfrm>
              <a:prstGeom prst="rect">
                <a:avLst/>
              </a:prstGeom>
              <a:solidFill>
                <a:srgbClr val="BB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A7090A-C1D3-4281-AE7C-DC938F7D3C05}"/>
                </a:ext>
              </a:extLst>
            </p:cNvPr>
            <p:cNvSpPr/>
            <p:nvPr/>
          </p:nvSpPr>
          <p:spPr>
            <a:xfrm>
              <a:off x="8296372" y="4146437"/>
              <a:ext cx="3366939" cy="70168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579125-6C23-4DB5-B368-3E721332A5AF}"/>
              </a:ext>
            </a:extLst>
          </p:cNvPr>
          <p:cNvSpPr/>
          <p:nvPr/>
        </p:nvSpPr>
        <p:spPr>
          <a:xfrm>
            <a:off x="9919933" y="4201791"/>
            <a:ext cx="4090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لا</a:t>
            </a:r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80" y="430302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BD88859-F44F-4BF2-9EAD-503E7680E4B6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7648" y="802397"/>
            <a:ext cx="6192688" cy="83837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5475" y="1761075"/>
            <a:ext cx="2144891" cy="10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0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7" grpId="1"/>
      <p:bldP spid="19" grpId="0"/>
      <p:bldP spid="19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c06.deviantart.net/fs71/f/2012/083/a/8/cine_png_by_isfe_by_tutorialesisfe-d4tu7d3.png">
            <a:extLst>
              <a:ext uri="{FF2B5EF4-FFF2-40B4-BE49-F238E27FC236}">
                <a16:creationId xmlns:a16="http://schemas.microsoft.com/office/drawing/2014/main" id="{F350A08F-2417-4938-9786-25B8E10D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559"/>
            <a:ext cx="12192000" cy="76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FCA57-5BBA-4930-96B6-1FEA1D54FCF3}"/>
              </a:ext>
            </a:extLst>
          </p:cNvPr>
          <p:cNvGrpSpPr/>
          <p:nvPr/>
        </p:nvGrpSpPr>
        <p:grpSpPr>
          <a:xfrm>
            <a:off x="31839" y="2867048"/>
            <a:ext cx="5919697" cy="2917218"/>
            <a:chOff x="31839" y="3267282"/>
            <a:chExt cx="5919697" cy="2106593"/>
          </a:xfrm>
        </p:grpSpPr>
        <p:pic>
          <p:nvPicPr>
            <p:cNvPr id="2052" name="Picture 4" descr="Movie, Film Director, Cinematography, Video Recording, - Cinema Ticket Icon  Png, Transparent Png - kindpng">
              <a:extLst>
                <a:ext uri="{FF2B5EF4-FFF2-40B4-BE49-F238E27FC236}">
                  <a16:creationId xmlns:a16="http://schemas.microsoft.com/office/drawing/2014/main" id="{DA5D5D12-0715-4D5D-A05E-347394085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02" b="35890" l="21628" r="81628">
                          <a14:foregroundMark x1="27558" y1="15798" x2="25581" y2="23160"/>
                          <a14:foregroundMark x1="25581" y1="23160" x2="25581" y2="23313"/>
                          <a14:foregroundMark x1="25000" y1="14571" x2="22907" y2="22239"/>
                          <a14:foregroundMark x1="22907" y1="22239" x2="29302" y2="35890"/>
                          <a14:foregroundMark x1="29302" y1="35890" x2="41395" y2="31902"/>
                          <a14:foregroundMark x1="41395" y1="31902" x2="44419" y2="31902"/>
                          <a14:foregroundMark x1="80116" y1="26840" x2="80116" y2="26840"/>
                          <a14:foregroundMark x1="81395" y1="26840" x2="81395" y2="26840"/>
                          <a14:foregroundMark x1="81744" y1="22853" x2="80000" y2="30368"/>
                          <a14:foregroundMark x1="80000" y1="30368" x2="78256" y2="32209"/>
                          <a14:foregroundMark x1="35465" y1="20092" x2="25581" y2="25153"/>
                          <a14:foregroundMark x1="30930" y1="32362" x2="34535" y2="31135"/>
                          <a14:foregroundMark x1="22209" y1="23313" x2="22209" y2="23313"/>
                          <a14:foregroundMark x1="31860" y1="15031" x2="31860" y2="15031"/>
                          <a14:foregroundMark x1="32442" y1="13650" x2="32442" y2="13650"/>
                          <a14:foregroundMark x1="28605" y1="26994" x2="32558" y2="24080"/>
                          <a14:foregroundMark x1="30349" y1="26994" x2="29651" y2="34816"/>
                          <a14:foregroundMark x1="22326" y1="13497" x2="22326" y2="13497"/>
                          <a14:foregroundMark x1="22093" y1="13650" x2="22093" y2="13650"/>
                          <a14:foregroundMark x1="21744" y1="13957" x2="21744" y2="13957"/>
                          <a14:foregroundMark x1="25000" y1="13344" x2="24419" y2="15031"/>
                          <a14:foregroundMark x1="25930" y1="13957" x2="31744" y2="12577"/>
                          <a14:foregroundMark x1="31744" y1="12577" x2="34535" y2="16718"/>
                          <a14:foregroundMark x1="34767" y1="11350" x2="34767" y2="11350"/>
                          <a14:foregroundMark x1="34651" y1="11656" x2="35116" y2="11503"/>
                          <a14:foregroundMark x1="30116" y1="9356" x2="30116" y2="9356"/>
                          <a14:foregroundMark x1="30698" y1="9356" x2="30349" y2="9202"/>
                          <a14:foregroundMark x1="28023" y1="8896" x2="26395" y2="8896"/>
                          <a14:foregroundMark x1="24186" y1="7822" x2="24302" y2="9049"/>
                          <a14:foregroundMark x1="29884" y1="9509" x2="30233" y2="8896"/>
                          <a14:foregroundMark x1="29767" y1="9202" x2="29419" y2="9202"/>
                          <a14:foregroundMark x1="21744" y1="11963" x2="21977" y2="13190"/>
                          <a14:foregroundMark x1="22558" y1="8436" x2="23837" y2="8436"/>
                          <a14:foregroundMark x1="22209" y1="7669" x2="24070" y2="7822"/>
                          <a14:foregroundMark x1="23837" y1="6902" x2="23837" y2="7975"/>
                          <a14:foregroundMark x1="33837" y1="12423" x2="34419" y2="12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67" t="4290" r="16747" b="61789"/>
            <a:stretch/>
          </p:blipFill>
          <p:spPr bwMode="auto">
            <a:xfrm>
              <a:off x="31839" y="3267282"/>
              <a:ext cx="5919697" cy="210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0101E7-6A23-492F-8734-45F1620CC977}"/>
                </a:ext>
              </a:extLst>
            </p:cNvPr>
            <p:cNvSpPr/>
            <p:nvPr/>
          </p:nvSpPr>
          <p:spPr>
            <a:xfrm>
              <a:off x="1838227" y="4223208"/>
              <a:ext cx="3289954" cy="527901"/>
            </a:xfrm>
            <a:prstGeom prst="rect">
              <a:avLst/>
            </a:prstGeom>
            <a:solidFill>
              <a:srgbClr val="F29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41D9C-99BB-4CFB-82A7-511C1DCB7CF3}"/>
              </a:ext>
            </a:extLst>
          </p:cNvPr>
          <p:cNvSpPr/>
          <p:nvPr/>
        </p:nvSpPr>
        <p:spPr>
          <a:xfrm>
            <a:off x="1963049" y="4000562"/>
            <a:ext cx="29290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>
                <a:ln/>
                <a:solidFill>
                  <a:schemeClr val="bg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إذا كان ناتج الآحاد</a:t>
            </a:r>
          </a:p>
          <a:p>
            <a:pPr algn="ctr"/>
            <a:r>
              <a:rPr lang="ar-SA" sz="3600" b="1" dirty="0">
                <a:ln/>
                <a:solidFill>
                  <a:schemeClr val="bg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ar-SA" sz="3600" b="1" dirty="0" smtClean="0">
                <a:ln/>
                <a:solidFill>
                  <a:schemeClr val="bg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أقل من عشرة</a:t>
            </a:r>
            <a:endParaRPr lang="en-US" sz="3600" b="1" dirty="0">
              <a:ln/>
              <a:solidFill>
                <a:schemeClr val="bg2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3600" b="1" cap="none" spc="0" dirty="0">
              <a:ln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5BD724-639F-4DC7-9323-40FB7D9F5DA4}"/>
              </a:ext>
            </a:extLst>
          </p:cNvPr>
          <p:cNvGrpSpPr/>
          <p:nvPr/>
        </p:nvGrpSpPr>
        <p:grpSpPr>
          <a:xfrm>
            <a:off x="6096000" y="3419858"/>
            <a:ext cx="6044104" cy="2163555"/>
            <a:chOff x="6409490" y="3699503"/>
            <a:chExt cx="5555432" cy="1555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1317CE-98F8-442A-A4EE-93088DFB4B5B}"/>
                </a:ext>
              </a:extLst>
            </p:cNvPr>
            <p:cNvGrpSpPr/>
            <p:nvPr/>
          </p:nvGrpSpPr>
          <p:grpSpPr>
            <a:xfrm>
              <a:off x="6409490" y="3699503"/>
              <a:ext cx="5555432" cy="1555424"/>
              <a:chOff x="6409490" y="3699503"/>
              <a:chExt cx="5555432" cy="1555424"/>
            </a:xfrm>
          </p:grpSpPr>
          <p:pic>
            <p:nvPicPr>
              <p:cNvPr id="2054" name="Picture 6" descr="Movie, Film Director, Cinematography, Video Recording, - Cinema Ticket Icon  Png, Transparent Png - kindpng">
                <a:extLst>
                  <a:ext uri="{FF2B5EF4-FFF2-40B4-BE49-F238E27FC236}">
                    <a16:creationId xmlns:a16="http://schemas.microsoft.com/office/drawing/2014/main" id="{4ABE49D5-5097-4FD9-9E60-D064658CC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2945" b="63037" l="21628" r="80000">
                            <a14:foregroundMark x1="23488" y1="50920" x2="29070" y2="55521"/>
                            <a14:foregroundMark x1="26279" y1="43098" x2="26279" y2="43098"/>
                            <a14:foregroundMark x1="24302" y1="55828" x2="24302" y2="55828"/>
                            <a14:foregroundMark x1="23140" y1="56135" x2="26860" y2="57209"/>
                            <a14:foregroundMark x1="22674" y1="55982" x2="22674" y2="55982"/>
                            <a14:foregroundMark x1="24419" y1="60583" x2="31628" y2="62730"/>
                            <a14:foregroundMark x1="31628" y1="62730" x2="44535" y2="60429"/>
                            <a14:foregroundMark x1="44535" y1="60429" x2="45349" y2="60429"/>
                            <a14:foregroundMark x1="27209" y1="61963" x2="27558" y2="61963"/>
                            <a14:foregroundMark x1="27558" y1="61963" x2="31628" y2="59049"/>
                            <a14:foregroundMark x1="28256" y1="60736" x2="28256" y2="61503"/>
                            <a14:foregroundMark x1="28256" y1="61503" x2="28256" y2="61503"/>
                            <a14:foregroundMark x1="27674" y1="61043" x2="27674" y2="61043"/>
                            <a14:foregroundMark x1="35581" y1="61043" x2="52558" y2="59049"/>
                            <a14:foregroundMark x1="48256" y1="48926" x2="62674" y2="46319"/>
                            <a14:foregroundMark x1="62674" y1="46319" x2="57093" y2="49080"/>
                            <a14:foregroundMark x1="57093" y1="49080" x2="47791" y2="48466"/>
                            <a14:foregroundMark x1="48605" y1="49080" x2="61047" y2="47853"/>
                            <a14:foregroundMark x1="61047" y1="47853" x2="61163" y2="47853"/>
                            <a14:foregroundMark x1="59767" y1="48773" x2="56977" y2="52454"/>
                            <a14:foregroundMark x1="79767" y1="50153" x2="79767" y2="50153"/>
                            <a14:foregroundMark x1="80116" y1="52454" x2="80116" y2="52454"/>
                            <a14:foregroundMark x1="80116" y1="54908" x2="80116" y2="61043"/>
                            <a14:foregroundMark x1="80000" y1="62423" x2="35116" y2="62883"/>
                            <a14:foregroundMark x1="25465" y1="59663" x2="25465" y2="59663"/>
                            <a14:foregroundMark x1="21628" y1="53528" x2="21628" y2="53528"/>
                            <a14:foregroundMark x1="27558" y1="60736" x2="28605" y2="61043"/>
                            <a14:foregroundMark x1="28837" y1="46166" x2="28837" y2="46166"/>
                            <a14:foregroundMark x1="28837" y1="44785" x2="28837" y2="44785"/>
                            <a14:foregroundMark x1="28837" y1="44939" x2="30465" y2="49387"/>
                            <a14:foregroundMark x1="33953" y1="48313" x2="37907" y2="50920"/>
                            <a14:foregroundMark x1="61744" y1="46319" x2="61744" y2="463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3" t="40627" r="18429" b="34327"/>
              <a:stretch/>
            </p:blipFill>
            <p:spPr bwMode="auto">
              <a:xfrm>
                <a:off x="6409490" y="3699503"/>
                <a:ext cx="5555432" cy="1555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EEDCA9-41AD-4AB3-A770-B4BC64F7B2A3}"/>
                  </a:ext>
                </a:extLst>
              </p:cNvPr>
              <p:cNvSpPr/>
              <p:nvPr/>
            </p:nvSpPr>
            <p:spPr>
              <a:xfrm>
                <a:off x="8334865" y="4109894"/>
                <a:ext cx="3289954" cy="785437"/>
              </a:xfrm>
              <a:prstGeom prst="rect">
                <a:avLst/>
              </a:prstGeom>
              <a:solidFill>
                <a:srgbClr val="BB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A7090A-C1D3-4281-AE7C-DC938F7D3C05}"/>
                </a:ext>
              </a:extLst>
            </p:cNvPr>
            <p:cNvSpPr/>
            <p:nvPr/>
          </p:nvSpPr>
          <p:spPr>
            <a:xfrm>
              <a:off x="8296372" y="4146437"/>
              <a:ext cx="3366939" cy="70168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" descr="https://camo.githubusercontent.com/852cd0958675090d530851681c27bbf1397a77fb/687474703a2f2f692e696d6775722e636f6d2f4f72467a5366512e676966">
            <a:extLst>
              <a:ext uri="{FF2B5EF4-FFF2-40B4-BE49-F238E27FC236}">
                <a16:creationId xmlns:a16="http://schemas.microsoft.com/office/drawing/2014/main" id="{95EE9214-AEA7-44D6-A98C-ACF34D332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9" y="447101"/>
            <a:ext cx="7167114" cy="262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C579125-6C23-4DB5-B368-3E721332A5AF}"/>
              </a:ext>
            </a:extLst>
          </p:cNvPr>
          <p:cNvSpPr/>
          <p:nvPr/>
        </p:nvSpPr>
        <p:spPr>
          <a:xfrm>
            <a:off x="8515906" y="3956172"/>
            <a:ext cx="29290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dirty="0" smtClean="0">
                <a:ln/>
                <a:solidFill>
                  <a:schemeClr val="bg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إذا كان ناتج الآحاد</a:t>
            </a:r>
          </a:p>
          <a:p>
            <a:pPr algn="ctr"/>
            <a:r>
              <a:rPr lang="ar-SA" sz="3600" b="1" dirty="0" smtClean="0">
                <a:ln/>
                <a:solidFill>
                  <a:schemeClr val="bg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عشرة فأكثر </a:t>
            </a:r>
            <a:endParaRPr lang="en-US" sz="3600" b="1" cap="none" spc="0" dirty="0">
              <a:ln/>
              <a:solidFill>
                <a:schemeClr val="bg2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8D682-4C73-43A7-997A-1E1AE3D39788}"/>
              </a:ext>
            </a:extLst>
          </p:cNvPr>
          <p:cNvSpPr/>
          <p:nvPr/>
        </p:nvSpPr>
        <p:spPr>
          <a:xfrm>
            <a:off x="2367979" y="440071"/>
            <a:ext cx="7167113" cy="262890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81E77-54B3-4FC6-A2EB-90FF735F013C}"/>
              </a:ext>
            </a:extLst>
          </p:cNvPr>
          <p:cNvSpPr/>
          <p:nvPr/>
        </p:nvSpPr>
        <p:spPr>
          <a:xfrm>
            <a:off x="3320323" y="964403"/>
            <a:ext cx="50288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/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متى استعمل إعادة التجميع في الجمع ؟ </a:t>
            </a:r>
            <a:endParaRPr lang="en-US" sz="5400" b="1" cap="none" spc="0" dirty="0">
              <a:ln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5DD9DF4B-3157-47C0-BEF4-F3661B795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BEF6697-AA15-41ED-9986-1287997F82D3}"/>
              </a:ext>
            </a:extLst>
          </p:cNvPr>
          <p:cNvSpPr/>
          <p:nvPr/>
        </p:nvSpPr>
        <p:spPr>
          <a:xfrm>
            <a:off x="31839" y="6420618"/>
            <a:ext cx="20409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اعداد المعلمة: أمل السنان</a:t>
            </a:r>
            <a:endParaRPr lang="en-US" b="0" cap="none" spc="0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06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7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47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47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7934</TotalTime>
  <Words>246</Words>
  <Application>Microsoft Office PowerPoint</Application>
  <PresentationFormat>شاشة عريضة</PresentationFormat>
  <Paragraphs>63</Paragraphs>
  <Slides>23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Afsaneh Font</vt:lpstr>
      <vt:lpstr>Akhbar MT</vt:lpstr>
      <vt:lpstr>Andalus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426</cp:revision>
  <dcterms:created xsi:type="dcterms:W3CDTF">2011-10-11T14:23:14Z</dcterms:created>
  <dcterms:modified xsi:type="dcterms:W3CDTF">2022-12-19T16:34:54Z</dcterms:modified>
</cp:coreProperties>
</file>