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994" r:id="rId2"/>
    <p:sldId id="905" r:id="rId3"/>
    <p:sldId id="972" r:id="rId4"/>
    <p:sldId id="926" r:id="rId5"/>
    <p:sldId id="928" r:id="rId6"/>
    <p:sldId id="929" r:id="rId7"/>
    <p:sldId id="973" r:id="rId8"/>
    <p:sldId id="993" r:id="rId9"/>
    <p:sldId id="974" r:id="rId10"/>
    <p:sldId id="995" r:id="rId11"/>
    <p:sldId id="948" r:id="rId12"/>
    <p:sldId id="949" r:id="rId13"/>
    <p:sldId id="971" r:id="rId14"/>
    <p:sldId id="967" r:id="rId15"/>
    <p:sldId id="966" r:id="rId16"/>
    <p:sldId id="996" r:id="rId17"/>
    <p:sldId id="990" r:id="rId18"/>
    <p:sldId id="925" r:id="rId19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76" autoAdjust="0"/>
    <p:restoredTop sz="86933" autoAdjust="0"/>
  </p:normalViewPr>
  <p:slideViewPr>
    <p:cSldViewPr>
      <p:cViewPr varScale="1">
        <p:scale>
          <a:sx n="64" d="100"/>
          <a:sy n="64" d="100"/>
        </p:scale>
        <p:origin x="82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28/05/44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10.png"/><Relationship Id="rId18" Type="http://schemas.openxmlformats.org/officeDocument/2006/relationships/hyperlink" Target="https://wordwall.net/resource/8452454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6.png"/><Relationship Id="rId2" Type="http://schemas.openxmlformats.org/officeDocument/2006/relationships/image" Target="../media/image1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5.gif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9.pn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ar.oryxlearning.com/question/maths/2nd-grade/add-2-two-digit-numbers-with-regroup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40" y="1015122"/>
            <a:ext cx="9524981" cy="5767157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9408368" y="2492897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8244251" y="2516368"/>
            <a:ext cx="10736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/>
          <p:cNvSpPr/>
          <p:nvPr/>
        </p:nvSpPr>
        <p:spPr>
          <a:xfrm>
            <a:off x="6958068" y="2501166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710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034329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601416" y="260648"/>
            <a:ext cx="856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نشاهد هذا المقطع لنتعرف على درسنا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IMG_62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392" y="1268760"/>
            <a:ext cx="872527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2500313" y="768023"/>
            <a:ext cx="9451946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2640723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27/ 5 / 1444هـ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الخامس: جمع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800" b="1" cap="all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تقدير ناتج </a:t>
            </a:r>
            <a:r>
              <a:rPr lang="ar-SA" sz="28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الجمع</a:t>
            </a:r>
            <a:endParaRPr lang="ar-SA" sz="2800" b="1" cap="all" dirty="0">
              <a:ln w="0"/>
              <a:solidFill>
                <a:schemeClr val="tx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الهدف : </a:t>
            </a:r>
            <a:endParaRPr lang="ar-SA" sz="36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958500" y="121297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26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593632" y="2842306"/>
            <a:ext cx="30684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نوع المد في كلمة تقدير ؟ 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89" y="1790678"/>
            <a:ext cx="1366127" cy="9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3913" y="3300035"/>
            <a:ext cx="1444238" cy="13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550547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8500" y="1247447"/>
            <a:ext cx="6745932" cy="44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462048" y="768022"/>
            <a:ext cx="10490212" cy="4968793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791" y="1231931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00314" y="1306184"/>
            <a:ext cx="7988174" cy="38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35" y="1881305"/>
            <a:ext cx="4498750" cy="48746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56040" y="1207328"/>
            <a:ext cx="4431843" cy="11541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5640" y="2497222"/>
            <a:ext cx="7704855" cy="11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Elearning tools: word wal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94" y="1553445"/>
            <a:ext cx="2786082" cy="23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hlinkClick r:id="rId18"/>
          </p:cNvPr>
          <p:cNvSpPr/>
          <p:nvPr/>
        </p:nvSpPr>
        <p:spPr>
          <a:xfrm>
            <a:off x="3843665" y="3887746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https://wordwall.net/resource/8452454</a:t>
            </a:r>
          </a:p>
        </p:txBody>
      </p:sp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89795"/>
            <a:ext cx="4498750" cy="487462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9803967" y="619944"/>
            <a:ext cx="196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الواجب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978" y="188640"/>
            <a:ext cx="6120680" cy="65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89795"/>
            <a:ext cx="4498750" cy="487462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0017968" y="619944"/>
            <a:ext cx="1537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ختامًا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179335" y="596607"/>
            <a:ext cx="7260321" cy="5909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2075">
            <a:solidFill>
              <a:schemeClr val="tx1"/>
            </a:solidFill>
            <a:beve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علمتني الرياضيات </a:t>
            </a:r>
            <a:endParaRPr lang="ar-SA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 الحياة جمع وطرح وقسمة </a:t>
            </a:r>
          </a:p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فاجمع أحبابك وأصحابك حولك</a:t>
            </a:r>
          </a:p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وطرح من نفسك الأنانية والبخل </a:t>
            </a:r>
          </a:p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وقسم حبك بالتساوي عليهم </a:t>
            </a:r>
          </a:p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تصبح عندئذ من السعداء </a:t>
            </a:r>
          </a:p>
          <a:p>
            <a:pPr algn="ctr"/>
            <a:endParaRPr lang="ar-SA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9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716798" y="3359220"/>
            <a:ext cx="52902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جمع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5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0056440" y="619944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واجب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02" y="215678"/>
            <a:ext cx="6315979" cy="6309666"/>
          </a:xfrm>
          <a:prstGeom prst="rect">
            <a:avLst/>
          </a:prstGeom>
        </p:spPr>
      </p:pic>
      <p:sp>
        <p:nvSpPr>
          <p:cNvPr id="2" name="مستطيل 1">
            <a:hlinkClick r:id="rId4"/>
          </p:cNvPr>
          <p:cNvSpPr/>
          <p:nvPr/>
        </p:nvSpPr>
        <p:spPr>
          <a:xfrm>
            <a:off x="248033" y="386544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https://ar.oryxlearning.com/question/maths/2nd-grade/add-2-two-digit-numbers-with-regrouping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45" y="1889795"/>
            <a:ext cx="4498750" cy="487462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51384" y="770643"/>
            <a:ext cx="28857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نشاط إثرائي</a:t>
            </a:r>
          </a:p>
          <a:p>
            <a:pPr algn="ctr"/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954485"/>
            <a:ext cx="3140968" cy="314096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8473" y="1412776"/>
            <a:ext cx="563194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034329"/>
            <a:ext cx="4498750" cy="487462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379" y="1609604"/>
            <a:ext cx="6696744" cy="28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8113</TotalTime>
  <Words>128</Words>
  <Application>Microsoft Office PowerPoint</Application>
  <PresentationFormat>شاشة عريضة</PresentationFormat>
  <Paragraphs>34</Paragraphs>
  <Slides>18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Akhbar MT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448</cp:revision>
  <dcterms:created xsi:type="dcterms:W3CDTF">2011-10-11T14:23:14Z</dcterms:created>
  <dcterms:modified xsi:type="dcterms:W3CDTF">2022-12-21T06:59:45Z</dcterms:modified>
</cp:coreProperties>
</file>