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994" r:id="rId2"/>
    <p:sldId id="905" r:id="rId3"/>
    <p:sldId id="972" r:id="rId4"/>
    <p:sldId id="926" r:id="rId5"/>
    <p:sldId id="928" r:id="rId6"/>
    <p:sldId id="929" r:id="rId7"/>
    <p:sldId id="973" r:id="rId8"/>
    <p:sldId id="1003" r:id="rId9"/>
    <p:sldId id="1004" r:id="rId10"/>
    <p:sldId id="974" r:id="rId11"/>
    <p:sldId id="948" r:id="rId12"/>
    <p:sldId id="1005" r:id="rId13"/>
    <p:sldId id="949" r:id="rId14"/>
    <p:sldId id="971" r:id="rId15"/>
    <p:sldId id="966" r:id="rId16"/>
    <p:sldId id="990" r:id="rId17"/>
    <p:sldId id="925" r:id="rId18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76" autoAdjust="0"/>
    <p:restoredTop sz="86933" autoAdjust="0"/>
  </p:normalViewPr>
  <p:slideViewPr>
    <p:cSldViewPr>
      <p:cViewPr varScale="1">
        <p:scale>
          <a:sx n="64" d="100"/>
          <a:sy n="64" d="100"/>
        </p:scale>
        <p:origin x="82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7C2432C-6050-413A-A2D2-6463990FC1DF}" type="slidenum">
              <a:rPr lang="ar-SA" altLang="ar-SA" smtClean="0">
                <a:uFillTx/>
              </a:rPr>
              <a:pPr>
                <a:defRPr>
                  <a:uFillTx/>
                </a:defRPr>
              </a:pPr>
              <a:t>2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01/06/44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10.png"/><Relationship Id="rId18" Type="http://schemas.openxmlformats.org/officeDocument/2006/relationships/hyperlink" Target="https://wordwall.net/resource/1100852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40.png"/><Relationship Id="rId2" Type="http://schemas.openxmlformats.org/officeDocument/2006/relationships/image" Target="../media/image1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4.xml"/><Relationship Id="rId18" Type="http://schemas.openxmlformats.org/officeDocument/2006/relationships/image" Target="../media/image15.gif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10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628800"/>
            <a:ext cx="8064896" cy="367240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034329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2500313" y="768023"/>
            <a:ext cx="9451946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64072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1/ 6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الخامس: جمع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  <a:r>
              <a:rPr lang="ar-SA" sz="28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استقصاء حل المسألة </a:t>
            </a:r>
            <a:endParaRPr lang="ar-SA" sz="2800" b="1" cap="all" dirty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الهدف : </a:t>
            </a:r>
            <a:endParaRPr lang="ar-SA" sz="36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8500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30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94000" y="2758291"/>
            <a:ext cx="32528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ما </a:t>
            </a:r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الهمزة في كلمة استقصاء ؟ 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89" y="1790678"/>
            <a:ext cx="1366127" cy="9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1904" y="3273162"/>
            <a:ext cx="1501486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28680"/>
            <a:ext cx="6048672" cy="402039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41" y="128682"/>
            <a:ext cx="6096583" cy="658304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524" y="4044724"/>
            <a:ext cx="2586281" cy="22040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878" y="4005064"/>
            <a:ext cx="2593787" cy="220407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3645024"/>
            <a:ext cx="2520280" cy="23762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9736" y="4811475"/>
            <a:ext cx="851342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50547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240162"/>
            <a:ext cx="7776863" cy="437842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8090239" y="3520761"/>
            <a:ext cx="2180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اكتب جملة عددية</a:t>
            </a:r>
            <a:endParaRPr lang="ar-SA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102109" y="5165749"/>
            <a:ext cx="2180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اكتب جملة عددية</a:t>
            </a:r>
            <a:endParaRPr lang="ar-SA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462048" y="768022"/>
            <a:ext cx="10490212" cy="4968793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6791" y="1231931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1287" y="1300162"/>
            <a:ext cx="6829425" cy="38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learning tools: word w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94" y="1553445"/>
            <a:ext cx="2786082" cy="23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hlinkClick r:id="rId18"/>
          </p:cNvPr>
          <p:cNvSpPr/>
          <p:nvPr/>
        </p:nvSpPr>
        <p:spPr>
          <a:xfrm>
            <a:off x="4079853" y="3918102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https://wordwall.net/resource/11008523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0017968" y="619944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ختامًا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79335" y="596607"/>
            <a:ext cx="7260321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2075">
            <a:solidFill>
              <a:schemeClr val="tx1"/>
            </a:solidFill>
            <a:beve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علمتني الرياضيات </a:t>
            </a:r>
            <a:endParaRPr lang="ar-SA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 الحياة جمع وطرح وقسمة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فاجمع أحبابك وأصحابك حولك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وطرح من نفسك الأنانية والبخل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وقسم حبك بالتساوي عليهم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تصبح عندئذ من السعداء </a:t>
            </a:r>
          </a:p>
          <a:p>
            <a:pPr algn="ctr"/>
            <a:endParaRPr lang="ar-S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9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10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1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2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716798" y="3359220"/>
            <a:ext cx="52902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جمع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5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803967" y="619944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الواجب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43670"/>
            <a:ext cx="7874377" cy="609364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1745778"/>
            <a:ext cx="7730362" cy="43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899323" y="12153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الواجب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7" y="1047053"/>
            <a:ext cx="9145015" cy="511256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6" y="3933056"/>
            <a:ext cx="5677619" cy="9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8345</TotalTime>
  <Words>119</Words>
  <Application>Microsoft Office PowerPoint</Application>
  <PresentationFormat>شاشة عريضة</PresentationFormat>
  <Paragraphs>33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465</cp:revision>
  <dcterms:created xsi:type="dcterms:W3CDTF">2011-10-11T14:23:14Z</dcterms:created>
  <dcterms:modified xsi:type="dcterms:W3CDTF">2022-12-24T19:43:35Z</dcterms:modified>
</cp:coreProperties>
</file>