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photoAlbum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65" d="100"/>
          <a:sy n="65" d="100"/>
        </p:scale>
        <p:origin x="9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A3126BC-AB2B-4398-825C-C9B6F37384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C4365C7-7C8D-4C79-8A6C-319EBA1EE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1E6FB6-E34D-4073-94E9-543816F9E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60B0-B83F-486F-82E3-7CCC0AF7F593}" type="datetimeFigureOut">
              <a:rPr lang="ar-SA" smtClean="0"/>
              <a:t>06/05/43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D824FC4-B43A-49D6-A2CE-217A78B0F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9ADDB69-0847-4A73-9CD7-232C432F1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7DDF-8BA8-4C83-9F91-7F6DA45876F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21421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D8791A0-39E5-4E92-8D4D-94A1330C9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8CA2615-356C-4270-ABF1-AD8F4A702B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E6C2A7B-BCD7-4F4F-B422-51104E17C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60B0-B83F-486F-82E3-7CCC0AF7F593}" type="datetimeFigureOut">
              <a:rPr lang="ar-SA" smtClean="0"/>
              <a:t>06/05/43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D9A96D-2A6E-4304-91C6-E94301BDB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3F0A591-30E1-452C-8996-47FB058EB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7DDF-8BA8-4C83-9F91-7F6DA45876F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1368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EF3B7EA6-2AE8-4D09-9B34-02FBC4D5D4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8A2175C-69B3-48B4-8C79-8B94F7570C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470F7F8-C401-4AC2-B247-1E32ECA27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60B0-B83F-486F-82E3-7CCC0AF7F593}" type="datetimeFigureOut">
              <a:rPr lang="ar-SA" smtClean="0"/>
              <a:t>06/05/43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8BDD159-26F2-4980-B4CA-71EC2D0B2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21A1E43-82C1-4E35-9CF2-31D48A092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7DDF-8BA8-4C83-9F91-7F6DA45876F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59080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8459138-FDE4-438A-92C5-3334C2C1E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21870FA-3BD3-4659-967A-24DB6FC81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0C4020-F0B8-48F1-96A2-56E1A5E7E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60B0-B83F-486F-82E3-7CCC0AF7F593}" type="datetimeFigureOut">
              <a:rPr lang="ar-SA" smtClean="0"/>
              <a:t>06/05/43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71A2070-CE2C-4198-9B1D-E1C98BE3A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9910384-AA74-4285-A7AB-9455917B2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7DDF-8BA8-4C83-9F91-7F6DA45876F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95395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E69F6F1-B902-4F89-919F-D31A82709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CBD085B-E783-4C5B-BC9F-2FF2EBF34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D887B0A-704A-439A-8FB2-5D31BDF0E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60B0-B83F-486F-82E3-7CCC0AF7F593}" type="datetimeFigureOut">
              <a:rPr lang="ar-SA" smtClean="0"/>
              <a:t>06/05/43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A2672E0-CD16-4180-8121-D6BD73E05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9C7757E-6A4E-4062-8CFD-6D8878E99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7DDF-8BA8-4C83-9F91-7F6DA45876F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98585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C0457F2-BDA8-4007-956A-C9499BA76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5137F47-28C8-4BCE-9BEF-31B4F12E0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B09CA6B-FFEF-4569-BA40-ABBB566F4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6360558-B3ED-4BD9-90E5-8BEAFA005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60B0-B83F-486F-82E3-7CCC0AF7F593}" type="datetimeFigureOut">
              <a:rPr lang="ar-SA" smtClean="0"/>
              <a:t>06/05/43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8C9155D-64BF-4A1D-BC20-932F10CC3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501C765-E5C8-4B54-9680-7E5306FA6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7DDF-8BA8-4C83-9F91-7F6DA45876F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8825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AAC194E-1831-4C92-887D-AF1A36FC3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9A18FC9-F76F-4EAA-B74D-D69A0AEDED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252B486-65DE-46F4-A395-A12581E6B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D1C35715-CA31-47EE-A6EE-93E22CA834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45F40A2D-77B9-4B14-841E-0418FADCE1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772DEA9-56D7-4231-A255-11FF694D8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60B0-B83F-486F-82E3-7CCC0AF7F593}" type="datetimeFigureOut">
              <a:rPr lang="ar-SA" smtClean="0"/>
              <a:t>06/05/43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9BD8E3F-8221-44BD-8177-07C11E980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4997E39-ECDA-491D-984A-4504E35EE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7DDF-8BA8-4C83-9F91-7F6DA45876F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5786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5916214-0201-4826-9C39-4B61EEE66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B4F0CEB8-7F6C-4058-B3FD-1E4041133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60B0-B83F-486F-82E3-7CCC0AF7F593}" type="datetimeFigureOut">
              <a:rPr lang="ar-SA" smtClean="0"/>
              <a:t>06/05/43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A087CFA-DCA1-4341-BFA4-F9352DC16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A1AD1DD-8D40-40E9-9182-020AD65DB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7DDF-8BA8-4C83-9F91-7F6DA45876F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73156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7315A75-DFD3-428A-A6B4-6DBC0A2D5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60B0-B83F-486F-82E3-7CCC0AF7F593}" type="datetimeFigureOut">
              <a:rPr lang="ar-SA" smtClean="0"/>
              <a:t>06/05/43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F34CF75-12E2-462D-840D-0DDA5309C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58483080-E191-43E2-9EDF-F1BD69A35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7DDF-8BA8-4C83-9F91-7F6DA45876F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1619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90BB7AB-E9B4-472A-899C-150277D90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4920710-4E1F-4C1B-B90B-7C83D554F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04A3C61-FF25-4FFB-994C-943C57B5C9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1EA4E5E-2730-43A9-9AD5-24D854152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60B0-B83F-486F-82E3-7CCC0AF7F593}" type="datetimeFigureOut">
              <a:rPr lang="ar-SA" smtClean="0"/>
              <a:t>06/05/43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511E11D-3F08-4947-9442-3A80C1526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260B425-136D-4E70-B8F8-381F3E41E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7DDF-8BA8-4C83-9F91-7F6DA45876F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495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8179F55-39DE-4076-9885-FD4FD7577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318F1D7B-7904-447B-8D50-87B1D2A8AD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1301D3D-545F-43EF-979D-D3509D9B54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1E1D549-DEFF-498F-B08D-AD0314D8A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60B0-B83F-486F-82E3-7CCC0AF7F593}" type="datetimeFigureOut">
              <a:rPr lang="ar-SA" smtClean="0"/>
              <a:t>06/05/43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DB852D8-2FB7-4458-A753-EFE803EDD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40FC515-9FF6-4304-8263-D92196B2D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7DDF-8BA8-4C83-9F91-7F6DA45876F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0041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314A5AC2-EA3D-4933-9008-D778A791E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6BD01BC-7A54-4203-A6F2-D5820A3FE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D791802-660C-4B12-932F-7EECA8F977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060B0-B83F-486F-82E3-7CCC0AF7F593}" type="datetimeFigureOut">
              <a:rPr lang="ar-SA" smtClean="0"/>
              <a:t>06/05/43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C86AD18-9E55-4197-85E0-739BC153F2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FE9EA77-A7AC-4629-A9F0-9B49368256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E7DDF-8BA8-4C83-9F91-7F6DA45876F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20765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تحويل بين الوحدات الانجليزية_1">
            <a:extLst>
              <a:ext uri="{FF2B5EF4-FFF2-40B4-BE49-F238E27FC236}">
                <a16:creationId xmlns:a16="http://schemas.microsoft.com/office/drawing/2014/main" id="{DCC4506C-1C3B-4D05-A37B-3357BAB252D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984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تحويل بين الوحدات الانجليزية_10">
            <a:extLst>
              <a:ext uri="{FF2B5EF4-FFF2-40B4-BE49-F238E27FC236}">
                <a16:creationId xmlns:a16="http://schemas.microsoft.com/office/drawing/2014/main" id="{B45CE1AC-DA06-40B5-B66E-9ECA71D241F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973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تحويل بين الوحدات الانجليزية_11">
            <a:extLst>
              <a:ext uri="{FF2B5EF4-FFF2-40B4-BE49-F238E27FC236}">
                <a16:creationId xmlns:a16="http://schemas.microsoft.com/office/drawing/2014/main" id="{EBC2A8B6-9582-4F51-B3C2-9F680C9512B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755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تحويل بين الوحدات الانجليزية_12">
            <a:extLst>
              <a:ext uri="{FF2B5EF4-FFF2-40B4-BE49-F238E27FC236}">
                <a16:creationId xmlns:a16="http://schemas.microsoft.com/office/drawing/2014/main" id="{B7BC2865-0926-4DF0-B578-AD7B2ECEA49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978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تحويل بين الوحدات الانجليزية_13">
            <a:extLst>
              <a:ext uri="{FF2B5EF4-FFF2-40B4-BE49-F238E27FC236}">
                <a16:creationId xmlns:a16="http://schemas.microsoft.com/office/drawing/2014/main" id="{E1CA95E4-5EB3-4568-A5E3-FF683715AE1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051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تحويل بين الوحدات الانجليزية_2">
            <a:extLst>
              <a:ext uri="{FF2B5EF4-FFF2-40B4-BE49-F238E27FC236}">
                <a16:creationId xmlns:a16="http://schemas.microsoft.com/office/drawing/2014/main" id="{6E2E281C-56A2-4A2F-84B8-FB5654A53C3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158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تحويل بين الوحدات الانجليزية_3">
            <a:extLst>
              <a:ext uri="{FF2B5EF4-FFF2-40B4-BE49-F238E27FC236}">
                <a16:creationId xmlns:a16="http://schemas.microsoft.com/office/drawing/2014/main" id="{F21F2637-EC90-43BB-848D-D1D0C5971E8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385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تحويل بين الوحدات الانجليزية_4">
            <a:extLst>
              <a:ext uri="{FF2B5EF4-FFF2-40B4-BE49-F238E27FC236}">
                <a16:creationId xmlns:a16="http://schemas.microsoft.com/office/drawing/2014/main" id="{B9346FD8-5D2A-4095-8B9B-7ABAC3EE26F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029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تحويل بين الوحدات الانجليزية_5">
            <a:extLst>
              <a:ext uri="{FF2B5EF4-FFF2-40B4-BE49-F238E27FC236}">
                <a16:creationId xmlns:a16="http://schemas.microsoft.com/office/drawing/2014/main" id="{07E7D7B6-1E10-4D69-998D-CAC3A47D734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372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تحويل بين الوحدات الانجليزية_6">
            <a:extLst>
              <a:ext uri="{FF2B5EF4-FFF2-40B4-BE49-F238E27FC236}">
                <a16:creationId xmlns:a16="http://schemas.microsoft.com/office/drawing/2014/main" id="{5C37A370-58CA-4AB6-9963-92295C2C8DC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375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تحويل بين الوحدات الانجليزية_7">
            <a:extLst>
              <a:ext uri="{FF2B5EF4-FFF2-40B4-BE49-F238E27FC236}">
                <a16:creationId xmlns:a16="http://schemas.microsoft.com/office/drawing/2014/main" id="{22C5EDBC-C76D-4B0F-AB8B-191ABEFE13A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84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تحويل بين الوحدات الانجليزية_8">
            <a:extLst>
              <a:ext uri="{FF2B5EF4-FFF2-40B4-BE49-F238E27FC236}">
                <a16:creationId xmlns:a16="http://schemas.microsoft.com/office/drawing/2014/main" id="{F423E649-90C3-42BB-9620-0E78CAF41D2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792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تحويل بين الوحدات الانجليزية_9">
            <a:extLst>
              <a:ext uri="{FF2B5EF4-FFF2-40B4-BE49-F238E27FC236}">
                <a16:creationId xmlns:a16="http://schemas.microsoft.com/office/drawing/2014/main" id="{80132575-EC07-4885-AE6B-55985432F94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07066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شاشة عريضة</PresentationFormat>
  <Paragraphs>0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ماجد البيضاني</dc:creator>
  <cp:lastModifiedBy>ماجد البيضاني</cp:lastModifiedBy>
  <cp:revision>1</cp:revision>
  <dcterms:created xsi:type="dcterms:W3CDTF">2021-12-10T17:00:09Z</dcterms:created>
  <dcterms:modified xsi:type="dcterms:W3CDTF">2021-12-10T17:00:47Z</dcterms:modified>
</cp:coreProperties>
</file>