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64" r:id="rId3"/>
    <p:sldId id="298" r:id="rId4"/>
    <p:sldId id="259" r:id="rId5"/>
    <p:sldId id="282" r:id="rId6"/>
    <p:sldId id="283" r:id="rId7"/>
    <p:sldId id="281" r:id="rId8"/>
    <p:sldId id="305" r:id="rId9"/>
    <p:sldId id="262" r:id="rId10"/>
    <p:sldId id="280" r:id="rId11"/>
    <p:sldId id="297" r:id="rId12"/>
    <p:sldId id="270" r:id="rId13"/>
  </p:sldIdLst>
  <p:sldSz cx="12190413" cy="6859588"/>
  <p:notesSz cx="6858000" cy="9144000"/>
  <p:embeddedFontLst>
    <p:embeddedFont>
      <p:font typeface="Aharoni" panose="02010803020104030203" pitchFamily="2" charset="-79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Noto Sans" panose="020B0502040504020204" pitchFamily="34" charset="0"/>
      <p:regular r:id="rId31"/>
      <p:bold r:id="rId32"/>
      <p:italic r:id="rId33"/>
      <p:boldItalic r:id="rId34"/>
    </p:embeddedFont>
    <p:embeddedFont>
      <p:font typeface="Oregano" panose="03060702040602030A04" pitchFamily="66" charset="0"/>
      <p:regular r:id="rId35"/>
      <p:italic r:id="rId36"/>
    </p:embeddedFont>
    <p:embeddedFont>
      <p:font typeface="Poppins" panose="020B0502040504020204" pitchFamily="34" charset="0"/>
      <p:regular r:id="rId37"/>
      <p:bold r:id="rId38"/>
      <p:italic r:id="rId39"/>
      <p:boldItalic r:id="rId40"/>
    </p:embeddedFont>
    <p:embeddedFont>
      <p:font typeface="굴림체" panose="020B0502040504020204" pitchFamily="34" charset="0"/>
      <p:regular r:id="rId41"/>
    </p:embeddedFont>
    <p:embeddedFont>
      <p:font typeface="맑은 고딕" panose="020B0502040504020204" pitchFamily="34" charset="0"/>
      <p:regular r:id="rId42"/>
      <p:bold r:id="rId43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font" Target="fonts/font11.fntdata" /><Relationship Id="rId39" Type="http://schemas.openxmlformats.org/officeDocument/2006/relationships/font" Target="fonts/font24.fntdata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34" Type="http://schemas.openxmlformats.org/officeDocument/2006/relationships/font" Target="fonts/font19.fntdata" /><Relationship Id="rId42" Type="http://schemas.openxmlformats.org/officeDocument/2006/relationships/font" Target="fonts/font27.fntdata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font" Target="fonts/font10.fntdata" /><Relationship Id="rId33" Type="http://schemas.openxmlformats.org/officeDocument/2006/relationships/font" Target="fonts/font18.fntdata" /><Relationship Id="rId38" Type="http://schemas.openxmlformats.org/officeDocument/2006/relationships/font" Target="fonts/font23.fntdata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29" Type="http://schemas.openxmlformats.org/officeDocument/2006/relationships/font" Target="fonts/font14.fntdata" /><Relationship Id="rId41" Type="http://schemas.openxmlformats.org/officeDocument/2006/relationships/font" Target="fonts/font26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9.fntdata" /><Relationship Id="rId32" Type="http://schemas.openxmlformats.org/officeDocument/2006/relationships/font" Target="fonts/font17.fntdata" /><Relationship Id="rId37" Type="http://schemas.openxmlformats.org/officeDocument/2006/relationships/font" Target="fonts/font22.fntdata" /><Relationship Id="rId40" Type="http://schemas.openxmlformats.org/officeDocument/2006/relationships/font" Target="fonts/font25.fntdata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handoutMaster" Target="handoutMasters/handoutMaster1.xml" /><Relationship Id="rId23" Type="http://schemas.openxmlformats.org/officeDocument/2006/relationships/font" Target="fonts/font8.fntdata" /><Relationship Id="rId28" Type="http://schemas.openxmlformats.org/officeDocument/2006/relationships/font" Target="fonts/font13.fntdata" /><Relationship Id="rId36" Type="http://schemas.openxmlformats.org/officeDocument/2006/relationships/font" Target="fonts/font21.fntdata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31" Type="http://schemas.openxmlformats.org/officeDocument/2006/relationships/font" Target="fonts/font16.fntdata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Relationship Id="rId22" Type="http://schemas.openxmlformats.org/officeDocument/2006/relationships/font" Target="fonts/font7.fntdata" /><Relationship Id="rId27" Type="http://schemas.openxmlformats.org/officeDocument/2006/relationships/font" Target="fonts/font12.fntdata" /><Relationship Id="rId30" Type="http://schemas.openxmlformats.org/officeDocument/2006/relationships/font" Target="fonts/font15.fntdata" /><Relationship Id="rId35" Type="http://schemas.openxmlformats.org/officeDocument/2006/relationships/font" Target="fonts/font20.fntdata" /><Relationship Id="rId43" Type="http://schemas.openxmlformats.org/officeDocument/2006/relationships/font" Target="fonts/font28.fntdata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62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3.png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hyperlink" Target="https://www.liveworksheets.com/vi2486300mn" TargetMode="Externa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Writing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541F3D5B-296F-445E-937E-B227B8CC7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62625"/>
              </p:ext>
            </p:extLst>
          </p:nvPr>
        </p:nvGraphicFramePr>
        <p:xfrm>
          <a:off x="2278782" y="3141762"/>
          <a:ext cx="8073132" cy="30878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36566">
                  <a:extLst>
                    <a:ext uri="{9D8B030D-6E8A-4147-A177-3AD203B41FA5}">
                      <a16:colId xmlns:a16="http://schemas.microsoft.com/office/drawing/2014/main" val="2627554500"/>
                    </a:ext>
                  </a:extLst>
                </a:gridCol>
                <a:gridCol w="4036566">
                  <a:extLst>
                    <a:ext uri="{9D8B030D-6E8A-4147-A177-3AD203B41FA5}">
                      <a16:colId xmlns:a16="http://schemas.microsoft.com/office/drawing/2014/main" val="3263929552"/>
                    </a:ext>
                  </a:extLst>
                </a:gridCol>
              </a:tblGrid>
              <a:tr h="624148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Bad Jobs </a:t>
                      </a:r>
                      <a:endParaRPr lang="ar-SA" sz="3200" b="0" dirty="0">
                        <a:latin typeface="Aharoni" panose="02010803020104030203" pitchFamily="2" charset="-79"/>
                      </a:endParaRPr>
                    </a:p>
                  </a:txBody>
                  <a:tcPr marL="91461" marR="91461" marT="45731" marB="4573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Good Jobs  </a:t>
                      </a:r>
                      <a:endParaRPr lang="ar-SA" sz="3200" b="0" dirty="0">
                        <a:latin typeface="Aharoni" panose="02010803020104030203" pitchFamily="2" charset="-79"/>
                      </a:endParaRPr>
                    </a:p>
                  </a:txBody>
                  <a:tcPr marL="91461" marR="91461" marT="45731" marB="45731"/>
                </a:tc>
                <a:extLst>
                  <a:ext uri="{0D108BD9-81ED-4DB2-BD59-A6C34878D82A}">
                    <a16:rowId xmlns:a16="http://schemas.microsoft.com/office/drawing/2014/main" val="2517025870"/>
                  </a:ext>
                </a:extLst>
              </a:tr>
              <a:tr h="821249">
                <a:tc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 marL="91461" marR="91461" marT="45731" marB="45731"/>
                </a:tc>
                <a:tc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 marL="91461" marR="91461" marT="45731" marB="45731"/>
                </a:tc>
                <a:extLst>
                  <a:ext uri="{0D108BD9-81ED-4DB2-BD59-A6C34878D82A}">
                    <a16:rowId xmlns:a16="http://schemas.microsoft.com/office/drawing/2014/main" val="3579617373"/>
                  </a:ext>
                </a:extLst>
              </a:tr>
              <a:tr h="821249">
                <a:tc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 marL="91461" marR="91461" marT="45731" marB="45731"/>
                </a:tc>
                <a:tc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 marL="91461" marR="91461" marT="45731" marB="45731"/>
                </a:tc>
                <a:extLst>
                  <a:ext uri="{0D108BD9-81ED-4DB2-BD59-A6C34878D82A}">
                    <a16:rowId xmlns:a16="http://schemas.microsoft.com/office/drawing/2014/main" val="4115410058"/>
                  </a:ext>
                </a:extLst>
              </a:tr>
              <a:tr h="821249">
                <a:tc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 marL="91461" marR="91461" marT="45731" marB="45731"/>
                </a:tc>
                <a:tc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 marL="91461" marR="91461" marT="45731" marB="45731"/>
                </a:tc>
                <a:extLst>
                  <a:ext uri="{0D108BD9-81ED-4DB2-BD59-A6C34878D82A}">
                    <a16:rowId xmlns:a16="http://schemas.microsoft.com/office/drawing/2014/main" val="1954424915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08A8D74C-54BC-44B7-8638-FEF49CBC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6" y="1711170"/>
            <a:ext cx="9289032" cy="1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91 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243468" y="316745"/>
            <a:ext cx="7591461" cy="5487408"/>
            <a:chOff x="144091" y="432272"/>
            <a:chExt cx="10360297" cy="74888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432272"/>
              <a:ext cx="10350512" cy="748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811" y="524982"/>
              <a:ext cx="3879577" cy="36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مربع نص 2"/>
          <p:cNvSpPr txBox="1"/>
          <p:nvPr/>
        </p:nvSpPr>
        <p:spPr>
          <a:xfrm>
            <a:off x="2718340" y="4471023"/>
            <a:ext cx="784578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18340" y="4890193"/>
            <a:ext cx="784578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718340" y="5293537"/>
            <a:ext cx="592416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53497" y="4506806"/>
            <a:ext cx="592416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2052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53497" y="4893131"/>
            <a:ext cx="592416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51190" y="1598014"/>
            <a:ext cx="5904656" cy="27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answer questions about dream job correctly.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differentiate between conjunctions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use conjunctions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write about dream job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1470" y="5069118"/>
            <a:ext cx="3054054" cy="1632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BCEF19-161C-4026-9428-B133810BB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66" y="1413570"/>
            <a:ext cx="9767493" cy="511256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1D932FE-2EF2-4464-BB13-8D01DFC3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4" y="1701602"/>
            <a:ext cx="816183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2F2F0ED-13D7-442D-892F-876B1D6F8829}"/>
              </a:ext>
            </a:extLst>
          </p:cNvPr>
          <p:cNvSpPr txBox="1"/>
          <p:nvPr/>
        </p:nvSpPr>
        <p:spPr>
          <a:xfrm>
            <a:off x="2422798" y="3315395"/>
            <a:ext cx="9623599" cy="3353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1. become an adult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His parents are teachers and they are happy with their jobs.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He wants to teach science because he’s interested in chemistry and physics, and he likes to do experiments.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Answers will vary.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5. satisfying; pleasing </a:t>
            </a:r>
            <a:endParaRPr lang="ar-S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BEB32AE-C034-451D-9C10-4BF5B5AA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981522"/>
            <a:ext cx="8496944" cy="22083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BB438-9711-4C08-9DA9-5EDACB36498D}"/>
              </a:ext>
            </a:extLst>
          </p:cNvPr>
          <p:cNvSpPr txBox="1"/>
          <p:nvPr/>
        </p:nvSpPr>
        <p:spPr>
          <a:xfrm>
            <a:off x="0" y="3573810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69A632A-1DC4-4081-AE7F-BA89F26B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5" y="1629594"/>
            <a:ext cx="1093426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5BD7087-91AC-4A3B-89C6-7B760BEE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2925738"/>
            <a:ext cx="2503165" cy="25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487B55C-F4C7-46DD-98F2-367919C4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1" y="1413570"/>
            <a:ext cx="7173741" cy="4320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E6128F-577D-49D1-855A-1C39BCBF9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2" y="1989634"/>
            <a:ext cx="10505430" cy="3672408"/>
          </a:xfrm>
          <a:prstGeom prst="rect">
            <a:avLst/>
          </a:prstGeom>
        </p:spPr>
      </p:pic>
      <p:pic>
        <p:nvPicPr>
          <p:cNvPr id="6" name="صورة 4">
            <a:extLst>
              <a:ext uri="{FF2B5EF4-FFF2-40B4-BE49-F238E27FC236}">
                <a16:creationId xmlns:a16="http://schemas.microsoft.com/office/drawing/2014/main" id="{E1932208-B01C-469F-9286-06DB3384C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6" y="5806058"/>
            <a:ext cx="10813125" cy="485204"/>
          </a:xfrm>
          <a:prstGeom prst="rect">
            <a:avLst/>
          </a:prstGeom>
        </p:spPr>
      </p:pic>
      <p:sp>
        <p:nvSpPr>
          <p:cNvPr id="7" name="مستطيل 2">
            <a:extLst>
              <a:ext uri="{FF2B5EF4-FFF2-40B4-BE49-F238E27FC236}">
                <a16:creationId xmlns:a16="http://schemas.microsoft.com/office/drawing/2014/main" id="{58C89DFC-F348-48B1-B866-1C63E8D0110F}"/>
              </a:ext>
            </a:extLst>
          </p:cNvPr>
          <p:cNvSpPr/>
          <p:nvPr/>
        </p:nvSpPr>
        <p:spPr>
          <a:xfrm>
            <a:off x="4831196" y="2133650"/>
            <a:ext cx="4072321" cy="50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want to be a doctor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3">
            <a:extLst>
              <a:ext uri="{FF2B5EF4-FFF2-40B4-BE49-F238E27FC236}">
                <a16:creationId xmlns:a16="http://schemas.microsoft.com/office/drawing/2014/main" id="{ECFAACC0-89E0-4E9E-A42F-2EE3A8F7F306}"/>
              </a:ext>
            </a:extLst>
          </p:cNvPr>
          <p:cNvSpPr/>
          <p:nvPr/>
        </p:nvSpPr>
        <p:spPr>
          <a:xfrm>
            <a:off x="4899229" y="2739331"/>
            <a:ext cx="6760368" cy="279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can save lives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salary is satisfying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People respect doctors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study hard to get into the medical college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 can be stressful job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12984</TotalTime>
  <Words>170</Words>
  <Application>Microsoft Office PowerPoint</Application>
  <PresentationFormat>مخصص</PresentationFormat>
  <Paragraphs>37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테마</vt:lpstr>
      <vt:lpstr>عرض تقديمي في PowerPoint</vt:lpstr>
      <vt:lpstr>عرض تقديمي في PowerPoint</vt:lpstr>
      <vt:lpstr>Day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ربى الحربي</cp:lastModifiedBy>
  <cp:revision>12</cp:revision>
  <dcterms:created xsi:type="dcterms:W3CDTF">2010-02-01T08:03:16Z</dcterms:created>
  <dcterms:modified xsi:type="dcterms:W3CDTF">2023-01-25T18:21:13Z</dcterms:modified>
  <cp:category>www.slidemembers.com</cp:category>
</cp:coreProperties>
</file>