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324" r:id="rId3"/>
    <p:sldId id="257" r:id="rId4"/>
    <p:sldId id="261" r:id="rId5"/>
    <p:sldId id="334" r:id="rId6"/>
    <p:sldId id="335" r:id="rId7"/>
    <p:sldId id="287" r:id="rId8"/>
    <p:sldId id="281" r:id="rId9"/>
    <p:sldId id="260" r:id="rId10"/>
    <p:sldId id="273" r:id="rId11"/>
    <p:sldId id="290" r:id="rId12"/>
  </p:sldIdLst>
  <p:sldSz cx="9144000" cy="5143500" type="screen16x9"/>
  <p:notesSz cx="6858000" cy="9144000"/>
  <p:embeddedFontLst>
    <p:embeddedFont>
      <p:font typeface="굴림체" panose="020B0609000101010101" pitchFamily="49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News Cycle" panose="020B0604020202020204" charset="2"/>
      <p:regular r:id="rId27"/>
      <p:bold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9A1C8-747A-4FE9-89FD-B3EB6235076D}">
  <a:tblStyle styleId="{CB59A1C8-747A-4FE9-89FD-B3EB623507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BD5735-17CB-408C-B526-5617A5A3CD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79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17/06/1443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8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53988" y="-7325"/>
            <a:ext cx="7236025" cy="5158150"/>
          </a:xfrm>
          <a:custGeom>
            <a:avLst/>
            <a:gdLst/>
            <a:ahLst/>
            <a:cxnLst/>
            <a:rect l="l" t="t" r="r" b="b"/>
            <a:pathLst>
              <a:path w="289441" h="206326" extrusionOk="0">
                <a:moveTo>
                  <a:pt x="0" y="206326"/>
                </a:moveTo>
                <a:lnTo>
                  <a:pt x="90725" y="0"/>
                </a:lnTo>
                <a:lnTo>
                  <a:pt x="289441" y="0"/>
                </a:lnTo>
                <a:lnTo>
                  <a:pt x="199009" y="20603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41624" y="683725"/>
            <a:ext cx="2860800" cy="377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54182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198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30"/>
            <a:ext cx="9143990" cy="5141634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4875627"/>
            <a:ext cx="2895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7200" y="142043"/>
            <a:ext cx="8229600" cy="59892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746568" rtl="0" eaLnBrk="1" latinLnBrk="1" hangingPunct="1">
              <a:spcBef>
                <a:spcPct val="0"/>
              </a:spcBef>
              <a:buNone/>
              <a:defRPr lang="ko-KR" altLang="en-US" sz="2999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113926"/>
            <a:ext cx="8229600" cy="3617564"/>
          </a:xfrm>
        </p:spPr>
        <p:txBody>
          <a:bodyPr>
            <a:normAutofit/>
          </a:bodyPr>
          <a:lstStyle>
            <a:lvl1pPr algn="l">
              <a:buNone/>
              <a:defRPr sz="150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52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9" r:id="rId8"/>
    <p:sldLayoutId id="2147483662" r:id="rId9"/>
    <p:sldLayoutId id="2147483663" r:id="rId10"/>
    <p:sldLayoutId id="2147483664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405161" y="372102"/>
            <a:ext cx="3995854" cy="100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do you get up?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4C0B1C8-447C-44B9-97DE-C0798ECEF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4703" y="4372086"/>
            <a:ext cx="4749102" cy="474977"/>
          </a:xfrm>
        </p:spPr>
        <p:txBody>
          <a:bodyPr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Form, meaning &amp;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223BA-0AB6-4AA0-A290-206387012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058894">
            <a:off x="848296" y="1767230"/>
            <a:ext cx="2201065" cy="277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249044" y="1852950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" sz="60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sz="60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4CBC0-3DFA-4AB5-9089-4815A5D8EAE5}"/>
              </a:ext>
            </a:extLst>
          </p:cNvPr>
          <p:cNvSpPr/>
          <p:nvPr/>
        </p:nvSpPr>
        <p:spPr>
          <a:xfrm>
            <a:off x="599119" y="2987314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Page 100 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04"/>
          <a:stretch/>
        </p:blipFill>
        <p:spPr bwMode="auto">
          <a:xfrm>
            <a:off x="115260" y="118813"/>
            <a:ext cx="2773960" cy="2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20" y="826172"/>
            <a:ext cx="4492104" cy="36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602649" y="1753900"/>
            <a:ext cx="2769445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get up early at 4:30 I take a shower and brush my teeth Then I pray </a:t>
            </a:r>
            <a:r>
              <a:rPr lang="en-US" sz="105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Alfajer</a:t>
            </a:r>
            <a:r>
              <a:rPr lang="en-US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prayer. </a:t>
            </a:r>
          </a:p>
          <a:p>
            <a:pPr algn="ctr" rtl="0"/>
            <a:r>
              <a:rPr lang="en-US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always eat breakfast at home. at 6:00 A.M. </a:t>
            </a:r>
          </a:p>
          <a:p>
            <a:pPr algn="ctr" rtl="0"/>
            <a:r>
              <a:rPr lang="en-US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Then I go to school. After school, I usually go to the park. </a:t>
            </a:r>
          </a:p>
          <a:p>
            <a:pPr algn="ctr" rtl="0"/>
            <a:r>
              <a:rPr lang="en-US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I play video games with my friend. </a:t>
            </a:r>
          </a:p>
          <a:p>
            <a:pPr algn="ctr" rtl="0"/>
            <a:r>
              <a:rPr lang="en-US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usually do my homework in the evening. Then I go to bed. I see my friends every day. I watch TV every day, too.</a:t>
            </a:r>
            <a:endParaRPr lang="ar-SA" sz="10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9076" y="380989"/>
            <a:ext cx="170110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549" rtl="1"/>
            <a:r>
              <a:rPr lang="en-US" sz="2624" b="1" dirty="0">
                <a:solidFill>
                  <a:srgbClr val="383838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80785" y="938974"/>
            <a:ext cx="1430337" cy="1373188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552871" y="938974"/>
            <a:ext cx="1466850" cy="1419225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129258" y="805521"/>
            <a:ext cx="1647825" cy="1595438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3996158" y="788624"/>
            <a:ext cx="1649412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09076" y="2734905"/>
            <a:ext cx="2805062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algn="ctr" defTabSz="685549" rtl="1"/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099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5717" y="3542869"/>
            <a:ext cx="66068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4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Social distancing is not a choice, it is a must! </a:t>
            </a:r>
            <a:endParaRPr lang="ar-SA" sz="2099" b="1" dirty="0">
              <a:ln/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41143" y="3935142"/>
            <a:ext cx="7460418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09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2164" y="3138386"/>
            <a:ext cx="4871566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3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wear a mask before going out</a:t>
            </a:r>
            <a:endParaRPr lang="ar-SA" sz="2099" b="1" dirty="0">
              <a:ln/>
              <a:solidFill>
                <a:schemeClr val="accent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41143" y="4316379"/>
            <a:ext cx="42286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0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65" y="4172375"/>
            <a:ext cx="680270" cy="6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7030E-9ABE-44F4-83EA-F38FED080874}"/>
              </a:ext>
            </a:extLst>
          </p:cNvPr>
          <p:cNvSpPr/>
          <p:nvPr/>
        </p:nvSpPr>
        <p:spPr>
          <a:xfrm>
            <a:off x="81776" y="231737"/>
            <a:ext cx="5952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6" name="제목 4">
            <a:extLst>
              <a:ext uri="{FF2B5EF4-FFF2-40B4-BE49-F238E27FC236}">
                <a16:creationId xmlns:a16="http://schemas.microsoft.com/office/drawing/2014/main" id="{75E85C8D-E7AB-4F26-ABF6-5E427257BD68}"/>
              </a:ext>
            </a:extLst>
          </p:cNvPr>
          <p:cNvSpPr txBox="1">
            <a:spLocks/>
          </p:cNvSpPr>
          <p:nvPr/>
        </p:nvSpPr>
        <p:spPr>
          <a:xfrm>
            <a:off x="306937" y="1282546"/>
            <a:ext cx="254635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altLang="ko-KR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Day</a:t>
            </a:r>
            <a:endParaRPr lang="ko-KR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7" name="제목 4">
            <a:extLst>
              <a:ext uri="{FF2B5EF4-FFF2-40B4-BE49-F238E27FC236}">
                <a16:creationId xmlns:a16="http://schemas.microsoft.com/office/drawing/2014/main" id="{D467FBEF-DE8C-4079-BF04-64E6DB4C1C1C}"/>
              </a:ext>
            </a:extLst>
          </p:cNvPr>
          <p:cNvSpPr txBox="1">
            <a:spLocks/>
          </p:cNvSpPr>
          <p:nvPr/>
        </p:nvSpPr>
        <p:spPr>
          <a:xfrm>
            <a:off x="-372771" y="2334493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9571" y="240051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01083" y="1123683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Differentiate between simple present &amp; present progressive correctly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Identify stative verbs.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Use the correct form of the verb</a:t>
            </a: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E61CEB-D84F-4AF0-840F-89F29724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5" y="596413"/>
            <a:ext cx="7416560" cy="25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3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ent Simple And Present Continuous: Important Differences - 7 E S L |  Tenses chart, English verbs, Verb tenses">
            <a:extLst>
              <a:ext uri="{FF2B5EF4-FFF2-40B4-BE49-F238E27FC236}">
                <a16:creationId xmlns:a16="http://schemas.microsoft.com/office/drawing/2014/main" id="{810CB93A-FDCF-4CE9-8CEA-22466D631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0"/>
          <a:stretch/>
        </p:blipFill>
        <p:spPr bwMode="auto">
          <a:xfrm>
            <a:off x="475617" y="436153"/>
            <a:ext cx="5932954" cy="43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97389D4-8FA0-40AD-90E6-B3AEE95B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54" y="696192"/>
            <a:ext cx="6391692" cy="4104409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9B1A84B2-66E4-444C-8E65-98DCCA4235CC}"/>
              </a:ext>
            </a:extLst>
          </p:cNvPr>
          <p:cNvSpPr/>
          <p:nvPr/>
        </p:nvSpPr>
        <p:spPr>
          <a:xfrm>
            <a:off x="3304309" y="1132609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8972EC87-8980-41C3-9A0F-BFC40F48D45A}"/>
              </a:ext>
            </a:extLst>
          </p:cNvPr>
          <p:cNvSpPr/>
          <p:nvPr/>
        </p:nvSpPr>
        <p:spPr>
          <a:xfrm>
            <a:off x="1724893" y="1517075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0AD8689-520D-4C6A-A84A-AB4299C14E0A}"/>
              </a:ext>
            </a:extLst>
          </p:cNvPr>
          <p:cNvSpPr/>
          <p:nvPr/>
        </p:nvSpPr>
        <p:spPr>
          <a:xfrm>
            <a:off x="4894120" y="1901541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7A305F0B-DCA6-4369-9E22-902376857C5F}"/>
              </a:ext>
            </a:extLst>
          </p:cNvPr>
          <p:cNvSpPr/>
          <p:nvPr/>
        </p:nvSpPr>
        <p:spPr>
          <a:xfrm>
            <a:off x="1724899" y="2275616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9C5FD9D-4A8F-4336-8184-2C7A2B9ABF4A}"/>
              </a:ext>
            </a:extLst>
          </p:cNvPr>
          <p:cNvSpPr/>
          <p:nvPr/>
        </p:nvSpPr>
        <p:spPr>
          <a:xfrm>
            <a:off x="4894126" y="2670471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906781C5-B9BB-40A5-9EF5-8F7C0EADBF3D}"/>
              </a:ext>
            </a:extLst>
          </p:cNvPr>
          <p:cNvSpPr/>
          <p:nvPr/>
        </p:nvSpPr>
        <p:spPr>
          <a:xfrm>
            <a:off x="3304318" y="3054931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53BC6526-B141-4534-A8F9-BAB379FDC443}"/>
              </a:ext>
            </a:extLst>
          </p:cNvPr>
          <p:cNvSpPr/>
          <p:nvPr/>
        </p:nvSpPr>
        <p:spPr>
          <a:xfrm>
            <a:off x="1724900" y="3429010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C3DE6C4-2D3B-4C5F-AE11-7795A8724438}"/>
              </a:ext>
            </a:extLst>
          </p:cNvPr>
          <p:cNvSpPr/>
          <p:nvPr/>
        </p:nvSpPr>
        <p:spPr>
          <a:xfrm>
            <a:off x="1735290" y="3813475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9B832EC-B6F9-49DD-8786-3BD7D97836DE}"/>
              </a:ext>
            </a:extLst>
          </p:cNvPr>
          <p:cNvSpPr/>
          <p:nvPr/>
        </p:nvSpPr>
        <p:spPr>
          <a:xfrm>
            <a:off x="4894124" y="4187549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C8054ADF-E626-45D7-BC5B-5E5958C5E0C4}"/>
              </a:ext>
            </a:extLst>
          </p:cNvPr>
          <p:cNvSpPr/>
          <p:nvPr/>
        </p:nvSpPr>
        <p:spPr>
          <a:xfrm>
            <a:off x="3314707" y="4561625"/>
            <a:ext cx="187037" cy="17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</p:spTree>
    <p:extLst>
      <p:ext uri="{BB962C8B-B14F-4D97-AF65-F5344CB8AC3E}">
        <p14:creationId xmlns:p14="http://schemas.microsoft.com/office/powerpoint/2010/main" val="41976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63C1895-AADC-471C-925D-1CDD4D4E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3" y="507381"/>
            <a:ext cx="5268156" cy="314844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010F8DF-1EF6-444B-8124-6A63B1010AD5}"/>
              </a:ext>
            </a:extLst>
          </p:cNvPr>
          <p:cNvSpPr txBox="1"/>
          <p:nvPr/>
        </p:nvSpPr>
        <p:spPr>
          <a:xfrm>
            <a:off x="5494259" y="1212524"/>
            <a:ext cx="2566554" cy="3512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 you check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are riding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don’t understand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are going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works out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do you usually wake up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Are you reading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brushes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isn’t coming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is taking</a:t>
            </a:r>
            <a:endParaRPr lang="ar-SA" sz="15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8E2C6-3A31-403D-AB23-FA41E05A380B}"/>
              </a:ext>
            </a:extLst>
          </p:cNvPr>
          <p:cNvSpPr/>
          <p:nvPr/>
        </p:nvSpPr>
        <p:spPr>
          <a:xfrm>
            <a:off x="1804120" y="3322598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221</Words>
  <Application>Microsoft Office PowerPoint</Application>
  <PresentationFormat>On-screen Show (16:9)</PresentationFormat>
  <Paragraphs>37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Poppins</vt:lpstr>
      <vt:lpstr>Calibri</vt:lpstr>
      <vt:lpstr>Century Gothic</vt:lpstr>
      <vt:lpstr>Arial</vt:lpstr>
      <vt:lpstr>News Cycle</vt:lpstr>
      <vt:lpstr>Noto Sans</vt:lpstr>
      <vt:lpstr>Comic Sans MS</vt:lpstr>
      <vt:lpstr>StagSans-Light</vt:lpstr>
      <vt:lpstr>굴림체</vt:lpstr>
      <vt:lpstr>Westmoreland template</vt:lpstr>
      <vt:lpstr>What time do you get up?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do you get up?</dc:title>
  <cp:lastModifiedBy>نادية بنت الغامدي</cp:lastModifiedBy>
  <cp:revision>12</cp:revision>
  <dcterms:modified xsi:type="dcterms:W3CDTF">2022-01-20T19:08:48Z</dcterms:modified>
</cp:coreProperties>
</file>