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300" r:id="rId6"/>
    <p:sldId id="260" r:id="rId7"/>
    <p:sldId id="301" r:id="rId8"/>
    <p:sldId id="262" r:id="rId9"/>
    <p:sldId id="264" r:id="rId10"/>
    <p:sldId id="303" r:id="rId11"/>
    <p:sldId id="304" r:id="rId12"/>
    <p:sldId id="27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494F88-2FE5-4915-985E-017CF7053145}">
  <a:tblStyle styleId="{1D494F88-2FE5-4915-985E-017CF70531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9805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96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56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07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09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44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52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34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28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8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ingapps.org/view15224257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earningtech.library.ucsf.edu/-/cle-resource-and-activiti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rtalkombatwarehouse.com/m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d.fnshr.info/2014/01/25/becau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odleaday.wordpress.com/2011/0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1"/>
          </p:nvPr>
        </p:nvSpPr>
        <p:spPr>
          <a:xfrm>
            <a:off x="113505" y="3916311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Tr. Nora Khalid</a:t>
            </a:r>
            <a:endParaRPr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153986" y="2348214"/>
            <a:ext cx="4373496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Form, meaning and function</a:t>
            </a:r>
            <a:endParaRPr sz="4400" dirty="0"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82B4CD-3A4C-49CA-BF2F-5CBAFC8A5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4" t="53336" r="18023" b="26296"/>
          <a:stretch/>
        </p:blipFill>
        <p:spPr>
          <a:xfrm>
            <a:off x="239947" y="94364"/>
            <a:ext cx="8489383" cy="147925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0C5C8A4-C5A0-4959-B9B5-CC220D3E99CB}"/>
              </a:ext>
            </a:extLst>
          </p:cNvPr>
          <p:cNvSpPr/>
          <p:nvPr/>
        </p:nvSpPr>
        <p:spPr>
          <a:xfrm>
            <a:off x="457200" y="1824812"/>
            <a:ext cx="6549656" cy="467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He was injured in the crash,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he was taken to hospital. </a:t>
            </a:r>
            <a:endParaRPr lang="ar-SA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947DB3D-6A26-45F3-8EB1-C36A84EDDBCC}"/>
              </a:ext>
            </a:extLst>
          </p:cNvPr>
          <p:cNvSpPr/>
          <p:nvPr/>
        </p:nvSpPr>
        <p:spPr>
          <a:xfrm>
            <a:off x="457200" y="2383025"/>
            <a:ext cx="6549656" cy="467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The passenger wasn’t wearing a seat belt,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she hit her head. </a:t>
            </a:r>
            <a:endParaRPr lang="ar-SA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FD3730E-A67A-4899-8084-7A455CC4FB40}"/>
              </a:ext>
            </a:extLst>
          </p:cNvPr>
          <p:cNvSpPr/>
          <p:nvPr/>
        </p:nvSpPr>
        <p:spPr>
          <a:xfrm>
            <a:off x="457200" y="2941238"/>
            <a:ext cx="6549656" cy="467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No one was hurt,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I’m extremely relieved. </a:t>
            </a:r>
            <a:endParaRPr lang="ar-SA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8E76531-8976-46D6-93C9-9616374DE228}"/>
              </a:ext>
            </a:extLst>
          </p:cNvPr>
          <p:cNvSpPr/>
          <p:nvPr/>
        </p:nvSpPr>
        <p:spPr>
          <a:xfrm>
            <a:off x="457200" y="3499451"/>
            <a:ext cx="6549656" cy="467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Ahmad fell off his bike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because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he was riding too fast.</a:t>
            </a:r>
            <a:endParaRPr lang="ar-SA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5880A4C-FF61-4175-8CF1-F719FA1BD299}"/>
              </a:ext>
            </a:extLst>
          </p:cNvPr>
          <p:cNvSpPr/>
          <p:nvPr/>
        </p:nvSpPr>
        <p:spPr>
          <a:xfrm>
            <a:off x="457200" y="4057664"/>
            <a:ext cx="7464056" cy="467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The driver didn’t stop at the traffic light,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the accident was his fault. </a:t>
            </a:r>
            <a:endParaRPr lang="ar-SA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F3E47D-8E7A-4762-BE9D-A6380739A2B6}"/>
              </a:ext>
            </a:extLst>
          </p:cNvPr>
          <p:cNvSpPr/>
          <p:nvPr/>
        </p:nvSpPr>
        <p:spPr>
          <a:xfrm>
            <a:off x="2379663" y="3421026"/>
            <a:ext cx="458811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hlinkClick r:id="rId2"/>
              </a:rPr>
              <a:t>https://learningapps.org/view15224257</a:t>
            </a:r>
            <a:endParaRPr lang="en-US" sz="2000" dirty="0"/>
          </a:p>
          <a:p>
            <a:endParaRPr lang="ar-SA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A557F50-6FA5-4AE1-9A44-D90FB4EEF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143250" y="29372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9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Thank you</a:t>
            </a:r>
            <a:endParaRPr sz="6000" dirty="0"/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Goals: </a:t>
            </a:r>
            <a:endParaRPr sz="4800"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3"/>
          </p:nvPr>
        </p:nvSpPr>
        <p:spPr>
          <a:xfrm>
            <a:off x="612467" y="3390942"/>
            <a:ext cx="1965413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To recognize the difference between because and so</a:t>
            </a:r>
            <a:endParaRPr b="1" dirty="0"/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6"/>
          </p:nvPr>
        </p:nvSpPr>
        <p:spPr>
          <a:xfrm>
            <a:off x="2678512" y="3390942"/>
            <a:ext cx="1893487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To recognize the difference between so and neither </a:t>
            </a:r>
            <a:endParaRPr b="1" dirty="0"/>
          </a:p>
        </p:txBody>
      </p:sp>
      <p:sp>
        <p:nvSpPr>
          <p:cNvPr id="301" name="Google Shape;301;p27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To use so and because correctly </a:t>
            </a:r>
            <a:endParaRPr b="1" dirty="0"/>
          </a:p>
        </p:txBody>
      </p:sp>
      <p:sp>
        <p:nvSpPr>
          <p:cNvPr id="303" name="Google Shape;303;p27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To use so and neither correctly </a:t>
            </a:r>
            <a:endParaRPr b="1" dirty="0"/>
          </a:p>
        </p:txBody>
      </p:sp>
      <p:sp>
        <p:nvSpPr>
          <p:cNvPr id="304" name="Google Shape;304;p27"/>
          <p:cNvSpPr/>
          <p:nvPr/>
        </p:nvSpPr>
        <p:spPr>
          <a:xfrm>
            <a:off x="9976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49508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892;p41">
            <a:extLst>
              <a:ext uri="{FF2B5EF4-FFF2-40B4-BE49-F238E27FC236}">
                <a16:creationId xmlns:a16="http://schemas.microsoft.com/office/drawing/2014/main" xmlns="" id="{F6CC8134-DADE-4230-8742-D69A1F7336CC}"/>
              </a:ext>
            </a:extLst>
          </p:cNvPr>
          <p:cNvGrpSpPr/>
          <p:nvPr/>
        </p:nvGrpSpPr>
        <p:grpSpPr>
          <a:xfrm>
            <a:off x="5435593" y="1925173"/>
            <a:ext cx="2299888" cy="1539442"/>
            <a:chOff x="3676150" y="3193200"/>
            <a:chExt cx="2299888" cy="1539442"/>
          </a:xfrm>
        </p:grpSpPr>
        <p:sp>
          <p:nvSpPr>
            <p:cNvPr id="29" name="Google Shape;893;p41">
              <a:extLst>
                <a:ext uri="{FF2B5EF4-FFF2-40B4-BE49-F238E27FC236}">
                  <a16:creationId xmlns:a16="http://schemas.microsoft.com/office/drawing/2014/main" xmlns="" id="{3F6D4CDD-D996-4949-AB8A-7D5DE4F22159}"/>
                </a:ext>
              </a:extLst>
            </p:cNvPr>
            <p:cNvSpPr/>
            <p:nvPr/>
          </p:nvSpPr>
          <p:spPr>
            <a:xfrm>
              <a:off x="3676150" y="3415042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94;p41">
              <a:extLst>
                <a:ext uri="{FF2B5EF4-FFF2-40B4-BE49-F238E27FC236}">
                  <a16:creationId xmlns:a16="http://schemas.microsoft.com/office/drawing/2014/main" xmlns="" id="{4B29196D-FA1D-4881-976C-3E72C1E0AF60}"/>
                </a:ext>
              </a:extLst>
            </p:cNvPr>
            <p:cNvSpPr/>
            <p:nvPr/>
          </p:nvSpPr>
          <p:spPr>
            <a:xfrm>
              <a:off x="3838238" y="3193200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892;p41">
            <a:extLst>
              <a:ext uri="{FF2B5EF4-FFF2-40B4-BE49-F238E27FC236}">
                <a16:creationId xmlns:a16="http://schemas.microsoft.com/office/drawing/2014/main" xmlns="" id="{556A961C-DC85-4356-B440-31AF3996F7D5}"/>
              </a:ext>
            </a:extLst>
          </p:cNvPr>
          <p:cNvGrpSpPr/>
          <p:nvPr/>
        </p:nvGrpSpPr>
        <p:grpSpPr>
          <a:xfrm>
            <a:off x="1197920" y="1960323"/>
            <a:ext cx="2299888" cy="1539442"/>
            <a:chOff x="3676150" y="3193200"/>
            <a:chExt cx="2299888" cy="1539442"/>
          </a:xfrm>
        </p:grpSpPr>
        <p:sp>
          <p:nvSpPr>
            <p:cNvPr id="24" name="Google Shape;893;p41">
              <a:extLst>
                <a:ext uri="{FF2B5EF4-FFF2-40B4-BE49-F238E27FC236}">
                  <a16:creationId xmlns:a16="http://schemas.microsoft.com/office/drawing/2014/main" xmlns="" id="{7607DBA2-E0BE-40CA-B22C-A566356BE8BA}"/>
                </a:ext>
              </a:extLst>
            </p:cNvPr>
            <p:cNvSpPr/>
            <p:nvPr/>
          </p:nvSpPr>
          <p:spPr>
            <a:xfrm>
              <a:off x="3676150" y="3415042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4;p41">
              <a:extLst>
                <a:ext uri="{FF2B5EF4-FFF2-40B4-BE49-F238E27FC236}">
                  <a16:creationId xmlns:a16="http://schemas.microsoft.com/office/drawing/2014/main" xmlns="" id="{A0BE71BC-F703-4B39-9B1E-62C1F39E3B54}"/>
                </a:ext>
              </a:extLst>
            </p:cNvPr>
            <p:cNvSpPr/>
            <p:nvPr/>
          </p:nvSpPr>
          <p:spPr>
            <a:xfrm>
              <a:off x="3838238" y="3193200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904;p41">
            <a:extLst>
              <a:ext uri="{FF2B5EF4-FFF2-40B4-BE49-F238E27FC236}">
                <a16:creationId xmlns:a16="http://schemas.microsoft.com/office/drawing/2014/main" xmlns="" id="{20D35228-D7AE-4B58-9FAF-6ACAF70244D5}"/>
              </a:ext>
            </a:extLst>
          </p:cNvPr>
          <p:cNvSpPr txBox="1">
            <a:spLocks/>
          </p:cNvSpPr>
          <p:nvPr/>
        </p:nvSpPr>
        <p:spPr>
          <a:xfrm>
            <a:off x="1502045" y="2346790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1126779" y="2182165"/>
            <a:ext cx="2604258" cy="1394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Because</a:t>
            </a:r>
          </a:p>
        </p:txBody>
      </p:sp>
      <p:grpSp>
        <p:nvGrpSpPr>
          <p:cNvPr id="281" name="Google Shape;281;p26"/>
          <p:cNvGrpSpPr/>
          <p:nvPr/>
        </p:nvGrpSpPr>
        <p:grpSpPr>
          <a:xfrm>
            <a:off x="7980691" y="4171671"/>
            <a:ext cx="899464" cy="756921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21687F-4F26-4081-87E4-A3C66C72E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871938" y="1868831"/>
            <a:ext cx="1400123" cy="1400123"/>
          </a:xfrm>
          <a:prstGeom prst="rect">
            <a:avLst/>
          </a:prstGeom>
        </p:spPr>
      </p:pic>
      <p:sp>
        <p:nvSpPr>
          <p:cNvPr id="19" name="Google Shape;280;p26">
            <a:extLst>
              <a:ext uri="{FF2B5EF4-FFF2-40B4-BE49-F238E27FC236}">
                <a16:creationId xmlns:a16="http://schemas.microsoft.com/office/drawing/2014/main" xmlns="" id="{287ECF8B-DC52-4D52-B20F-CD6AF5E4D1CB}"/>
              </a:ext>
            </a:extLst>
          </p:cNvPr>
          <p:cNvSpPr txBox="1">
            <a:spLocks/>
          </p:cNvSpPr>
          <p:nvPr/>
        </p:nvSpPr>
        <p:spPr>
          <a:xfrm>
            <a:off x="5376433" y="2070207"/>
            <a:ext cx="2604258" cy="139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5400" dirty="0"/>
              <a:t>So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Refers to cause.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570073" y="1275775"/>
            <a:ext cx="3272100" cy="34173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-292652" y="-23191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292854" y="981590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0B5DC23C-3F93-4682-917F-2BB3F1574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595" y="2133889"/>
            <a:ext cx="4545665" cy="1737300"/>
          </a:xfrm>
        </p:spPr>
        <p:txBody>
          <a:bodyPr/>
          <a:lstStyle/>
          <a:p>
            <a:pPr algn="ctr"/>
            <a:r>
              <a:rPr lang="en-US" sz="2800" b="1" dirty="0"/>
              <a:t>I study hard because I want to pass the exam. </a:t>
            </a:r>
            <a:endParaRPr lang="ar-SA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Refers to effect.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570073" y="1478194"/>
            <a:ext cx="3272100" cy="302244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-292652" y="-23191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292854" y="981590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0B5DC23C-3F93-4682-917F-2BB3F1574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596" y="2133889"/>
            <a:ext cx="4401332" cy="1737300"/>
          </a:xfrm>
        </p:spPr>
        <p:txBody>
          <a:bodyPr/>
          <a:lstStyle/>
          <a:p>
            <a:pPr algn="ctr"/>
            <a:r>
              <a:rPr lang="en-US" sz="2800" b="1" dirty="0"/>
              <a:t>I want to pass the exam so, I study hard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13151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593297" y="936869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0DA71F-EB02-4D8A-9C83-EE15EC4CD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1" t="35593" r="42210" b="47493"/>
          <a:stretch/>
        </p:blipFill>
        <p:spPr>
          <a:xfrm rot="21436822">
            <a:off x="1718281" y="1190654"/>
            <a:ext cx="5707437" cy="2446771"/>
          </a:xfrm>
          <a:prstGeom prst="round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2093BE3-C455-4EFE-BA43-04F14AE2AEDB}"/>
              </a:ext>
            </a:extLst>
          </p:cNvPr>
          <p:cNvCxnSpPr/>
          <p:nvPr/>
        </p:nvCxnSpPr>
        <p:spPr>
          <a:xfrm flipV="1">
            <a:off x="2009553" y="3136605"/>
            <a:ext cx="1850066" cy="95693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6CCC175-DC36-4790-9B97-9EC90F307A7C}"/>
              </a:ext>
            </a:extLst>
          </p:cNvPr>
          <p:cNvCxnSpPr>
            <a:cxnSpLocks/>
          </p:cNvCxnSpPr>
          <p:nvPr/>
        </p:nvCxnSpPr>
        <p:spPr>
          <a:xfrm flipV="1">
            <a:off x="4447953" y="3009014"/>
            <a:ext cx="2048540" cy="12063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7B10611-0BE5-48B9-9011-052DF321831E}"/>
              </a:ext>
            </a:extLst>
          </p:cNvPr>
          <p:cNvCxnSpPr>
            <a:cxnSpLocks/>
          </p:cNvCxnSpPr>
          <p:nvPr/>
        </p:nvCxnSpPr>
        <p:spPr>
          <a:xfrm flipV="1">
            <a:off x="2009553" y="3454029"/>
            <a:ext cx="1998921" cy="7636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FFD0FAB-D1A2-4B48-8AA7-04C2D2EA96CE}"/>
              </a:ext>
            </a:extLst>
          </p:cNvPr>
          <p:cNvCxnSpPr/>
          <p:nvPr/>
        </p:nvCxnSpPr>
        <p:spPr>
          <a:xfrm flipV="1">
            <a:off x="4281871" y="3360268"/>
            <a:ext cx="1850066" cy="95693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766C72-65B8-4400-89F6-A1C31D3A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3" t="48371" r="37326" b="22674"/>
          <a:stretch/>
        </p:blipFill>
        <p:spPr>
          <a:xfrm>
            <a:off x="63795" y="676409"/>
            <a:ext cx="9016409" cy="37906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1F56CA0-487F-4811-8204-168CB08F1FA0}"/>
              </a:ext>
            </a:extLst>
          </p:cNvPr>
          <p:cNvSpPr/>
          <p:nvPr/>
        </p:nvSpPr>
        <p:spPr>
          <a:xfrm>
            <a:off x="733647" y="2571750"/>
            <a:ext cx="1095153" cy="330938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0B6575A-493E-4192-8CEF-3674381D3E3C}"/>
              </a:ext>
            </a:extLst>
          </p:cNvPr>
          <p:cNvSpPr/>
          <p:nvPr/>
        </p:nvSpPr>
        <p:spPr>
          <a:xfrm>
            <a:off x="733646" y="3277751"/>
            <a:ext cx="1095153" cy="330938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47ED554-F2DB-411A-93B9-212FDCFB9E5B}"/>
              </a:ext>
            </a:extLst>
          </p:cNvPr>
          <p:cNvSpPr/>
          <p:nvPr/>
        </p:nvSpPr>
        <p:spPr>
          <a:xfrm>
            <a:off x="733646" y="4061637"/>
            <a:ext cx="1095153" cy="257705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0D866F7-E860-4DFD-AA1E-AC54C8E8ECFA}"/>
              </a:ext>
            </a:extLst>
          </p:cNvPr>
          <p:cNvSpPr/>
          <p:nvPr/>
        </p:nvSpPr>
        <p:spPr>
          <a:xfrm>
            <a:off x="5192233" y="2571750"/>
            <a:ext cx="1506279" cy="330938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97C4DAD-8ADD-4870-80A8-8CE9A2AD1615}"/>
              </a:ext>
            </a:extLst>
          </p:cNvPr>
          <p:cNvSpPr/>
          <p:nvPr/>
        </p:nvSpPr>
        <p:spPr>
          <a:xfrm>
            <a:off x="5192233" y="3279966"/>
            <a:ext cx="1506279" cy="330938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5D5D4E-151F-4AD9-A557-7EEED4E06923}"/>
              </a:ext>
            </a:extLst>
          </p:cNvPr>
          <p:cNvSpPr/>
          <p:nvPr/>
        </p:nvSpPr>
        <p:spPr>
          <a:xfrm>
            <a:off x="5192233" y="4061637"/>
            <a:ext cx="1506279" cy="330938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1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82934" y="1459741"/>
            <a:ext cx="3481270" cy="253074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933726" y="1522031"/>
            <a:ext cx="3433701" cy="2564601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</a:t>
            </a:r>
            <a:endParaRPr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>
            <a:off x="612058" y="2297234"/>
            <a:ext cx="3617037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Which shows affirmative agreement….</a:t>
            </a:r>
            <a:endParaRPr sz="2400" dirty="0"/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1076477" y="2652636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So </a:t>
            </a:r>
            <a:endParaRPr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Google Shape;419;p31">
            <a:extLst>
              <a:ext uri="{FF2B5EF4-FFF2-40B4-BE49-F238E27FC236}">
                <a16:creationId xmlns:a16="http://schemas.microsoft.com/office/drawing/2014/main" xmlns="" id="{07A48A7B-5924-4673-9152-8D4B0A65137D}"/>
              </a:ext>
            </a:extLst>
          </p:cNvPr>
          <p:cNvSpPr txBox="1">
            <a:spLocks/>
          </p:cNvSpPr>
          <p:nvPr/>
        </p:nvSpPr>
        <p:spPr>
          <a:xfrm>
            <a:off x="4754583" y="2230073"/>
            <a:ext cx="3617037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2400" dirty="0"/>
              <a:t>Which shows negative agreement….</a:t>
            </a:r>
          </a:p>
        </p:txBody>
      </p:sp>
      <p:sp>
        <p:nvSpPr>
          <p:cNvPr id="34" name="Google Shape;420;p31">
            <a:extLst>
              <a:ext uri="{FF2B5EF4-FFF2-40B4-BE49-F238E27FC236}">
                <a16:creationId xmlns:a16="http://schemas.microsoft.com/office/drawing/2014/main" xmlns="" id="{AEBDDF12-5304-4EB5-81C2-7D540561CDA4}"/>
              </a:ext>
            </a:extLst>
          </p:cNvPr>
          <p:cNvSpPr txBox="1">
            <a:spLocks/>
          </p:cNvSpPr>
          <p:nvPr/>
        </p:nvSpPr>
        <p:spPr>
          <a:xfrm>
            <a:off x="5267244" y="2709857"/>
            <a:ext cx="280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Neither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build="p"/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3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Use: so / neither </a:t>
            </a:r>
            <a:endParaRPr dirty="0"/>
          </a:p>
        </p:txBody>
      </p:sp>
      <p:sp>
        <p:nvSpPr>
          <p:cNvPr id="479" name="Google Shape;479;p33"/>
          <p:cNvSpPr txBox="1"/>
          <p:nvPr/>
        </p:nvSpPr>
        <p:spPr>
          <a:xfrm>
            <a:off x="1231263" y="1344250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800" b="1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1115373" y="1696260"/>
            <a:ext cx="188090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I’m hungry</a:t>
            </a:r>
            <a:endParaRPr sz="2800" b="1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/>
          <p:cNvSpPr/>
          <p:nvPr/>
        </p:nvSpPr>
        <p:spPr>
          <a:xfrm>
            <a:off x="6269950" y="187291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483;p33">
            <a:extLst>
              <a:ext uri="{FF2B5EF4-FFF2-40B4-BE49-F238E27FC236}">
                <a16:creationId xmlns:a16="http://schemas.microsoft.com/office/drawing/2014/main" xmlns="" id="{BB2F49A3-6D79-4D46-A7A8-562B1D5CBCF1}"/>
              </a:ext>
            </a:extLst>
          </p:cNvPr>
          <p:cNvSpPr txBox="1"/>
          <p:nvPr/>
        </p:nvSpPr>
        <p:spPr>
          <a:xfrm>
            <a:off x="4479280" y="1220049"/>
            <a:ext cx="2013124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I don’t speak Spanish</a:t>
            </a:r>
            <a:endParaRPr sz="2800" b="1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5" name="Google Shape;483;p33">
            <a:extLst>
              <a:ext uri="{FF2B5EF4-FFF2-40B4-BE49-F238E27FC236}">
                <a16:creationId xmlns:a16="http://schemas.microsoft.com/office/drawing/2014/main" xmlns="" id="{1D8FA75B-0A1E-4132-B31C-87A7169343AF}"/>
              </a:ext>
            </a:extLst>
          </p:cNvPr>
          <p:cNvSpPr txBox="1"/>
          <p:nvPr/>
        </p:nvSpPr>
        <p:spPr>
          <a:xfrm>
            <a:off x="2779422" y="3337249"/>
            <a:ext cx="188090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I cleaned my room yesterday</a:t>
            </a:r>
            <a:endParaRPr sz="2800" b="1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6" name="Google Shape;483;p33">
            <a:extLst>
              <a:ext uri="{FF2B5EF4-FFF2-40B4-BE49-F238E27FC236}">
                <a16:creationId xmlns:a16="http://schemas.microsoft.com/office/drawing/2014/main" xmlns="" id="{04ABAE07-655C-44F0-9B0D-4FDA0611294B}"/>
              </a:ext>
            </a:extLst>
          </p:cNvPr>
          <p:cNvSpPr txBox="1"/>
          <p:nvPr/>
        </p:nvSpPr>
        <p:spPr>
          <a:xfrm>
            <a:off x="6206722" y="3488577"/>
            <a:ext cx="1880905" cy="119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I didn’t eat breakfast </a:t>
            </a:r>
            <a:endParaRPr sz="2800" b="1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179</Words>
  <Application>Microsoft Office PowerPoint</Application>
  <PresentationFormat>عرض على الشاشة (9:16)‏</PresentationFormat>
  <Paragraphs>34</Paragraphs>
  <Slides>12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Baloo 2</vt:lpstr>
      <vt:lpstr>Pangolin</vt:lpstr>
      <vt:lpstr>English Vocabulary Workshop by Slidesgo</vt:lpstr>
      <vt:lpstr>Form, meaning and function</vt:lpstr>
      <vt:lpstr>Goals: </vt:lpstr>
      <vt:lpstr>Because</vt:lpstr>
      <vt:lpstr>Refers to cause. </vt:lpstr>
      <vt:lpstr>Refers to effect. </vt:lpstr>
      <vt:lpstr>عرض تقديمي في PowerPoint</vt:lpstr>
      <vt:lpstr>عرض تقديمي في PowerPoint</vt:lpstr>
      <vt:lpstr>CONCEPTS</vt:lpstr>
      <vt:lpstr>Use: so / neither </vt:lpstr>
      <vt:lpstr>عرض تقديمي في PowerPoint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Form, meaning and function</dc:title>
  <dc:creator>nora</dc:creator>
  <cp:lastModifiedBy>hp</cp:lastModifiedBy>
  <cp:revision>6</cp:revision>
  <dcterms:modified xsi:type="dcterms:W3CDTF">2022-12-09T16:09:03Z</dcterms:modified>
</cp:coreProperties>
</file>