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5" r:id="rId5"/>
    <p:sldId id="286" r:id="rId6"/>
    <p:sldId id="287" r:id="rId7"/>
    <p:sldId id="289" r:id="rId8"/>
    <p:sldId id="290" r:id="rId9"/>
    <p:sldId id="291" r:id="rId10"/>
    <p:sldId id="293" r:id="rId11"/>
    <p:sldId id="294" r:id="rId12"/>
    <p:sldId id="296" r:id="rId13"/>
    <p:sldId id="297" r:id="rId14"/>
    <p:sldId id="295" r:id="rId15"/>
    <p:sldId id="298" r:id="rId16"/>
    <p:sldId id="299" r:id="rId17"/>
    <p:sldId id="300" r:id="rId18"/>
    <p:sldId id="301" r:id="rId19"/>
    <p:sldId id="292" r:id="rId20"/>
    <p:sldId id="302" r:id="rId21"/>
    <p:sldId id="303" r:id="rId22"/>
    <p:sldId id="304" r:id="rId23"/>
    <p:sldId id="305" r:id="rId24"/>
    <p:sldId id="306" r:id="rId25"/>
    <p:sldId id="30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BE5B1F-8548-4FA5-8ECE-FF697B8BDC8B}" type="doc">
      <dgm:prSet loTypeId="urn:microsoft.com/office/officeart/2017/3/layout/DropPinTimeline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AE4A921-75C0-457E-B6C7-AF5D3F924778}">
      <dgm:prSet custT="1"/>
      <dgm:spPr/>
      <dgm:t>
        <a:bodyPr/>
        <a:lstStyle/>
        <a:p>
          <a:pPr>
            <a:defRPr b="1"/>
          </a:pPr>
          <a:r>
            <a:rPr lang="en-US" sz="2000" i="1" dirty="0"/>
            <a:t>To use There was/There were</a:t>
          </a:r>
          <a:br>
            <a:rPr lang="en-US" sz="1500" i="0" dirty="0"/>
          </a:br>
          <a:br>
            <a:rPr lang="en-US" sz="1500" i="0" dirty="0"/>
          </a:br>
          <a:endParaRPr lang="en-US" sz="1500" dirty="0"/>
        </a:p>
      </dgm:t>
    </dgm:pt>
    <dgm:pt modelId="{5DE6B7FC-E69A-4189-BB0C-356B2586F16F}" type="parTrans" cxnId="{906961F9-228B-42F0-B93A-61A91FF72B16}">
      <dgm:prSet/>
      <dgm:spPr/>
      <dgm:t>
        <a:bodyPr/>
        <a:lstStyle/>
        <a:p>
          <a:endParaRPr lang="en-US"/>
        </a:p>
      </dgm:t>
    </dgm:pt>
    <dgm:pt modelId="{E4500CC0-E9F9-45F4-8DBB-F762BD69C7EF}" type="sibTrans" cxnId="{906961F9-228B-42F0-B93A-61A91FF72B16}">
      <dgm:prSet/>
      <dgm:spPr/>
      <dgm:t>
        <a:bodyPr/>
        <a:lstStyle/>
        <a:p>
          <a:endParaRPr lang="en-US"/>
        </a:p>
      </dgm:t>
    </dgm:pt>
    <dgm:pt modelId="{393C84A3-4571-4040-9493-0BA1AF30DA26}">
      <dgm:prSet custT="1"/>
      <dgm:spPr/>
      <dgm:t>
        <a:bodyPr/>
        <a:lstStyle/>
        <a:p>
          <a:pPr rtl="1"/>
          <a:r>
            <a:rPr lang="en-US" sz="2000" b="1" i="0" dirty="0"/>
            <a:t>To pronouns: </a:t>
          </a:r>
          <a:r>
            <a:rPr lang="en-US" sz="2000" b="1" i="1" dirty="0"/>
            <a:t>Someone, No one, Nothing, Anything</a:t>
          </a:r>
          <a:br>
            <a:rPr lang="en-US" sz="2000" b="1" i="0" dirty="0"/>
          </a:br>
          <a:br>
            <a:rPr lang="en-US" sz="1300" i="0" dirty="0"/>
          </a:br>
          <a:endParaRPr lang="en-US" sz="1300" dirty="0"/>
        </a:p>
      </dgm:t>
    </dgm:pt>
    <dgm:pt modelId="{3A4A9F0D-AEA3-4A1C-B17C-D8B078DF106A}" type="parTrans" cxnId="{B78F293F-BC11-49D3-BE1D-C504995D7961}">
      <dgm:prSet/>
      <dgm:spPr/>
      <dgm:t>
        <a:bodyPr/>
        <a:lstStyle/>
        <a:p>
          <a:endParaRPr lang="en-US"/>
        </a:p>
      </dgm:t>
    </dgm:pt>
    <dgm:pt modelId="{8C58886A-EDBF-4BFF-AE8D-8BBD9AD31068}" type="sibTrans" cxnId="{B78F293F-BC11-49D3-BE1D-C504995D7961}">
      <dgm:prSet/>
      <dgm:spPr/>
      <dgm:t>
        <a:bodyPr/>
        <a:lstStyle/>
        <a:p>
          <a:endParaRPr lang="en-US"/>
        </a:p>
      </dgm:t>
    </dgm:pt>
    <dgm:pt modelId="{7FA9AB4A-92C1-41E8-8158-DD2B25D9113B}">
      <dgm:prSet custT="1"/>
      <dgm:spPr/>
      <dgm:t>
        <a:bodyPr/>
        <a:lstStyle/>
        <a:p>
          <a:pPr>
            <a:defRPr b="1"/>
          </a:pPr>
          <a:r>
            <a:rPr lang="en-US" sz="2000" i="0" dirty="0"/>
            <a:t>To use adverb: </a:t>
          </a:r>
          <a:r>
            <a:rPr lang="en-US" sz="2000" i="1" dirty="0"/>
            <a:t>Ago</a:t>
          </a:r>
          <a:br>
            <a:rPr lang="en-US" sz="2000" i="0" dirty="0"/>
          </a:br>
          <a:br>
            <a:rPr lang="en-US" sz="1500" i="0" dirty="0"/>
          </a:br>
          <a:endParaRPr lang="en-US" sz="1500" dirty="0"/>
        </a:p>
      </dgm:t>
    </dgm:pt>
    <dgm:pt modelId="{38E7AEFA-EB50-4771-857F-576467B37145}" type="parTrans" cxnId="{85EB9F4D-461E-4ACB-A92D-BEED8E572647}">
      <dgm:prSet/>
      <dgm:spPr/>
      <dgm:t>
        <a:bodyPr/>
        <a:lstStyle/>
        <a:p>
          <a:endParaRPr lang="en-US"/>
        </a:p>
      </dgm:t>
    </dgm:pt>
    <dgm:pt modelId="{FB571C8D-8BC9-46B5-9DCF-FEB771A5C820}" type="sibTrans" cxnId="{85EB9F4D-461E-4ACB-A92D-BEED8E572647}">
      <dgm:prSet/>
      <dgm:spPr/>
      <dgm:t>
        <a:bodyPr/>
        <a:lstStyle/>
        <a:p>
          <a:endParaRPr lang="en-US"/>
        </a:p>
      </dgm:t>
    </dgm:pt>
    <dgm:pt modelId="{1D5E3AE0-BD99-479B-81A3-134CA1305B52}" type="pres">
      <dgm:prSet presAssocID="{95BE5B1F-8548-4FA5-8ECE-FF697B8BDC8B}" presName="root" presStyleCnt="0">
        <dgm:presLayoutVars>
          <dgm:chMax/>
          <dgm:chPref/>
          <dgm:animLvl val="lvl"/>
        </dgm:presLayoutVars>
      </dgm:prSet>
      <dgm:spPr/>
    </dgm:pt>
    <dgm:pt modelId="{CC03F19A-A782-4E5A-9625-093D1EDAA0BB}" type="pres">
      <dgm:prSet presAssocID="{95BE5B1F-8548-4FA5-8ECE-FF697B8BDC8B}" presName="divider" presStyleLbl="fgAcc1" presStyleIdx="0" presStyleCnt="4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triangle" w="lg" len="lg"/>
        </a:ln>
        <a:effectLst/>
      </dgm:spPr>
    </dgm:pt>
    <dgm:pt modelId="{DD1337DA-0D94-4BF8-B352-3B3EA06F55F0}" type="pres">
      <dgm:prSet presAssocID="{95BE5B1F-8548-4FA5-8ECE-FF697B8BDC8B}" presName="nodes" presStyleCnt="0">
        <dgm:presLayoutVars>
          <dgm:chMax/>
          <dgm:chPref/>
          <dgm:animLvl val="lvl"/>
        </dgm:presLayoutVars>
      </dgm:prSet>
      <dgm:spPr/>
    </dgm:pt>
    <dgm:pt modelId="{A9E88B97-095F-4CC2-9545-647A2621DF67}" type="pres">
      <dgm:prSet presAssocID="{BAE4A921-75C0-457E-B6C7-AF5D3F924778}" presName="composite" presStyleCnt="0"/>
      <dgm:spPr/>
    </dgm:pt>
    <dgm:pt modelId="{04A6607E-9A4B-4D4B-A6EE-031B85F657E6}" type="pres">
      <dgm:prSet presAssocID="{BAE4A921-75C0-457E-B6C7-AF5D3F924778}" presName="ConnectorPoint" presStyleLbl="lnNode1" presStyleIdx="0" presStyleCnt="3"/>
      <dgm:spPr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E736635A-B8E7-410B-A900-C76106C6B0AF}" type="pres">
      <dgm:prSet presAssocID="{BAE4A921-75C0-457E-B6C7-AF5D3F924778}" presName="DropPinPlaceHolder" presStyleCnt="0"/>
      <dgm:spPr/>
    </dgm:pt>
    <dgm:pt modelId="{6F35A2C6-D52B-4D0D-A568-29C7D5CB9D78}" type="pres">
      <dgm:prSet presAssocID="{BAE4A921-75C0-457E-B6C7-AF5D3F924778}" presName="DropPin" presStyleLbl="alignNode1" presStyleIdx="0" presStyleCnt="3"/>
      <dgm:spPr/>
    </dgm:pt>
    <dgm:pt modelId="{EA20BABE-DBEE-4C24-BE16-E45AAEA3EDCA}" type="pres">
      <dgm:prSet presAssocID="{BAE4A921-75C0-457E-B6C7-AF5D3F924778}" presName="Ellipse" presStyleLbl="fgAcc1" presStyleIdx="1" presStyleCnt="4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gm:spPr>
    </dgm:pt>
    <dgm:pt modelId="{3ED01646-9ED9-44BF-8F18-EE860C524998}" type="pres">
      <dgm:prSet presAssocID="{BAE4A921-75C0-457E-B6C7-AF5D3F924778}" presName="L2TextContainer" presStyleLbl="revTx" presStyleIdx="0" presStyleCnt="6">
        <dgm:presLayoutVars>
          <dgm:bulletEnabled val="1"/>
        </dgm:presLayoutVars>
      </dgm:prSet>
      <dgm:spPr/>
    </dgm:pt>
    <dgm:pt modelId="{9A7C4BC5-8408-4A9F-95F6-2C530BD76C90}" type="pres">
      <dgm:prSet presAssocID="{BAE4A921-75C0-457E-B6C7-AF5D3F924778}" presName="L1TextContainer" presStyleLbl="revTx" presStyleIdx="1" presStyleCnt="6" custScaleY="251500">
        <dgm:presLayoutVars>
          <dgm:chMax val="1"/>
          <dgm:chPref val="1"/>
          <dgm:bulletEnabled val="1"/>
        </dgm:presLayoutVars>
      </dgm:prSet>
      <dgm:spPr/>
    </dgm:pt>
    <dgm:pt modelId="{7489FD9C-209C-450B-A153-25ECC5553CBF}" type="pres">
      <dgm:prSet presAssocID="{BAE4A921-75C0-457E-B6C7-AF5D3F924778}" presName="ConnectLine" presStyleLbl="sibTrans1D1" presStyleIdx="0" presStyleCnt="3"/>
      <dgm:spPr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71D0D053-F4EE-4C9C-8A5B-995A0C4963AD}" type="pres">
      <dgm:prSet presAssocID="{BAE4A921-75C0-457E-B6C7-AF5D3F924778}" presName="EmptyPlaceHolder" presStyleCnt="0"/>
      <dgm:spPr/>
    </dgm:pt>
    <dgm:pt modelId="{1214E832-189A-463D-AC30-630C019ABF74}" type="pres">
      <dgm:prSet presAssocID="{E4500CC0-E9F9-45F4-8DBB-F762BD69C7EF}" presName="spaceBetweenRectangles" presStyleCnt="0"/>
      <dgm:spPr/>
    </dgm:pt>
    <dgm:pt modelId="{C0D9AB06-9424-4F21-941D-B2FD6BC0B1F3}" type="pres">
      <dgm:prSet presAssocID="{393C84A3-4571-4040-9493-0BA1AF30DA26}" presName="composite" presStyleCnt="0"/>
      <dgm:spPr/>
    </dgm:pt>
    <dgm:pt modelId="{9E1F0F25-A574-46F8-B923-19F0E1C4BCD8}" type="pres">
      <dgm:prSet presAssocID="{393C84A3-4571-4040-9493-0BA1AF30DA26}" presName="ConnectorPoint" presStyleLbl="lnNode1" presStyleIdx="1" presStyleCnt="3"/>
      <dgm:spPr>
        <a:solidFill>
          <a:schemeClr val="accent2">
            <a:hueOff val="17677"/>
            <a:satOff val="-17244"/>
            <a:lumOff val="-883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78703C32-8BBE-423C-8310-57DA8CF5661C}" type="pres">
      <dgm:prSet presAssocID="{393C84A3-4571-4040-9493-0BA1AF30DA26}" presName="DropPinPlaceHolder" presStyleCnt="0"/>
      <dgm:spPr/>
    </dgm:pt>
    <dgm:pt modelId="{028C7F30-E954-4858-8394-A254126D3936}" type="pres">
      <dgm:prSet presAssocID="{393C84A3-4571-4040-9493-0BA1AF30DA26}" presName="DropPin" presStyleLbl="alignNode1" presStyleIdx="1" presStyleCnt="3"/>
      <dgm:spPr/>
    </dgm:pt>
    <dgm:pt modelId="{2711D058-BAA7-47D4-A383-AC85BDB9C49A}" type="pres">
      <dgm:prSet presAssocID="{393C84A3-4571-4040-9493-0BA1AF30DA26}" presName="Ellipse" presStyleLbl="fgAcc1" presStyleIdx="2" presStyleCnt="4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gm:spPr>
    </dgm:pt>
    <dgm:pt modelId="{3A41E69A-F56A-4583-B89C-B41BD4D77851}" type="pres">
      <dgm:prSet presAssocID="{393C84A3-4571-4040-9493-0BA1AF30DA26}" presName="L2TextContainer" presStyleLbl="revTx" presStyleIdx="2" presStyleCnt="6">
        <dgm:presLayoutVars>
          <dgm:bulletEnabled val="1"/>
        </dgm:presLayoutVars>
      </dgm:prSet>
      <dgm:spPr/>
    </dgm:pt>
    <dgm:pt modelId="{D47FC92B-725F-4F7A-A74D-33B323102A1B}" type="pres">
      <dgm:prSet presAssocID="{393C84A3-4571-4040-9493-0BA1AF30DA26}" presName="L1TextContainer" presStyleLbl="revTx" presStyleIdx="3" presStyleCnt="6" custScaleX="85617" custScaleY="129007" custLinFactY="-294974" custLinFactNeighborX="71930" custLinFactNeighborY="-300000">
        <dgm:presLayoutVars>
          <dgm:chMax val="1"/>
          <dgm:chPref val="1"/>
          <dgm:bulletEnabled val="1"/>
        </dgm:presLayoutVars>
      </dgm:prSet>
      <dgm:spPr/>
    </dgm:pt>
    <dgm:pt modelId="{1E2ADF36-0ED9-4D0B-9DA8-76AB8AD57A13}" type="pres">
      <dgm:prSet presAssocID="{393C84A3-4571-4040-9493-0BA1AF30DA26}" presName="ConnectLine" presStyleLbl="sibTrans1D1" presStyleIdx="1" presStyleCnt="3"/>
      <dgm:spPr>
        <a:noFill/>
        <a:ln w="12700" cap="flat" cmpd="sng" algn="ctr">
          <a:solidFill>
            <a:schemeClr val="accent2">
              <a:hueOff val="17677"/>
              <a:satOff val="-17244"/>
              <a:lumOff val="-883"/>
              <a:alphaOff val="0"/>
            </a:schemeClr>
          </a:solidFill>
          <a:prstDash val="dash"/>
        </a:ln>
        <a:effectLst/>
      </dgm:spPr>
    </dgm:pt>
    <dgm:pt modelId="{B2EBC471-2C26-45FE-A994-06E152CC747D}" type="pres">
      <dgm:prSet presAssocID="{393C84A3-4571-4040-9493-0BA1AF30DA26}" presName="EmptyPlaceHolder" presStyleCnt="0"/>
      <dgm:spPr/>
    </dgm:pt>
    <dgm:pt modelId="{37249E8C-1550-4EB6-930E-D5E0E2376661}" type="pres">
      <dgm:prSet presAssocID="{8C58886A-EDBF-4BFF-AE8D-8BBD9AD31068}" presName="spaceBetweenRectangles" presStyleCnt="0"/>
      <dgm:spPr/>
    </dgm:pt>
    <dgm:pt modelId="{9D5F1A08-E877-4B58-96C8-2FD292B3B116}" type="pres">
      <dgm:prSet presAssocID="{7FA9AB4A-92C1-41E8-8158-DD2B25D9113B}" presName="composite" presStyleCnt="0"/>
      <dgm:spPr/>
    </dgm:pt>
    <dgm:pt modelId="{5351E25D-2D36-4E5D-928D-E3CB91C6F58C}" type="pres">
      <dgm:prSet presAssocID="{7FA9AB4A-92C1-41E8-8158-DD2B25D9113B}" presName="ConnectorPoint" presStyleLbl="lnNode1" presStyleIdx="2" presStyleCnt="3"/>
      <dgm:spPr>
        <a:solidFill>
          <a:schemeClr val="accent2">
            <a:hueOff val="35353"/>
            <a:satOff val="-34487"/>
            <a:lumOff val="-1766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73EE79CC-B076-4852-B0FB-12271328E0F1}" type="pres">
      <dgm:prSet presAssocID="{7FA9AB4A-92C1-41E8-8158-DD2B25D9113B}" presName="DropPinPlaceHolder" presStyleCnt="0"/>
      <dgm:spPr/>
    </dgm:pt>
    <dgm:pt modelId="{36FB9A81-4B76-4345-B78F-BFC8502F0C48}" type="pres">
      <dgm:prSet presAssocID="{7FA9AB4A-92C1-41E8-8158-DD2B25D9113B}" presName="DropPin" presStyleLbl="alignNode1" presStyleIdx="2" presStyleCnt="3"/>
      <dgm:spPr/>
    </dgm:pt>
    <dgm:pt modelId="{54E9787F-D270-4F42-9D4D-33FB0CF6F31C}" type="pres">
      <dgm:prSet presAssocID="{7FA9AB4A-92C1-41E8-8158-DD2B25D9113B}" presName="Ellipse" presStyleLbl="fgAcc1" presStyleIdx="3" presStyleCnt="4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gm:spPr>
    </dgm:pt>
    <dgm:pt modelId="{82BCA083-80C3-4058-9BD8-C46261DA9F8C}" type="pres">
      <dgm:prSet presAssocID="{7FA9AB4A-92C1-41E8-8158-DD2B25D9113B}" presName="L2TextContainer" presStyleLbl="revTx" presStyleIdx="4" presStyleCnt="6">
        <dgm:presLayoutVars>
          <dgm:bulletEnabled val="1"/>
        </dgm:presLayoutVars>
      </dgm:prSet>
      <dgm:spPr/>
    </dgm:pt>
    <dgm:pt modelId="{C964CC5F-AD31-46FE-B950-6FB1958FE6E6}" type="pres">
      <dgm:prSet presAssocID="{7FA9AB4A-92C1-41E8-8158-DD2B25D9113B}" presName="L1TextContainer" presStyleLbl="revTx" presStyleIdx="5" presStyleCnt="6">
        <dgm:presLayoutVars>
          <dgm:chMax val="1"/>
          <dgm:chPref val="1"/>
          <dgm:bulletEnabled val="1"/>
        </dgm:presLayoutVars>
      </dgm:prSet>
      <dgm:spPr/>
    </dgm:pt>
    <dgm:pt modelId="{190034F2-01B6-4E29-94D7-2881B6E05652}" type="pres">
      <dgm:prSet presAssocID="{7FA9AB4A-92C1-41E8-8158-DD2B25D9113B}" presName="ConnectLine" presStyleLbl="sibTrans1D1" presStyleIdx="2" presStyleCnt="3"/>
      <dgm:spPr>
        <a:noFill/>
        <a:ln w="12700" cap="flat" cmpd="sng" algn="ctr">
          <a:solidFill>
            <a:schemeClr val="accent2">
              <a:hueOff val="35353"/>
              <a:satOff val="-34487"/>
              <a:lumOff val="-1766"/>
              <a:alphaOff val="0"/>
            </a:schemeClr>
          </a:solidFill>
          <a:prstDash val="dash"/>
        </a:ln>
        <a:effectLst/>
      </dgm:spPr>
    </dgm:pt>
    <dgm:pt modelId="{F29EE066-4B42-49B1-9BCF-2587B8F1C6E6}" type="pres">
      <dgm:prSet presAssocID="{7FA9AB4A-92C1-41E8-8158-DD2B25D9113B}" presName="EmptyPlaceHolder" presStyleCnt="0"/>
      <dgm:spPr/>
    </dgm:pt>
  </dgm:ptLst>
  <dgm:cxnLst>
    <dgm:cxn modelId="{B78F293F-BC11-49D3-BE1D-C504995D7961}" srcId="{95BE5B1F-8548-4FA5-8ECE-FF697B8BDC8B}" destId="{393C84A3-4571-4040-9493-0BA1AF30DA26}" srcOrd="1" destOrd="0" parTransId="{3A4A9F0D-AEA3-4A1C-B17C-D8B078DF106A}" sibTransId="{8C58886A-EDBF-4BFF-AE8D-8BBD9AD31068}"/>
    <dgm:cxn modelId="{85EB9F4D-461E-4ACB-A92D-BEED8E572647}" srcId="{95BE5B1F-8548-4FA5-8ECE-FF697B8BDC8B}" destId="{7FA9AB4A-92C1-41E8-8158-DD2B25D9113B}" srcOrd="2" destOrd="0" parTransId="{38E7AEFA-EB50-4771-857F-576467B37145}" sibTransId="{FB571C8D-8BC9-46B5-9DCF-FEB771A5C820}"/>
    <dgm:cxn modelId="{15C84875-DEB5-4AA7-9FE0-58B94B1E9A4C}" type="presOf" srcId="{95BE5B1F-8548-4FA5-8ECE-FF697B8BDC8B}" destId="{1D5E3AE0-BD99-479B-81A3-134CA1305B52}" srcOrd="0" destOrd="0" presId="urn:microsoft.com/office/officeart/2017/3/layout/DropPinTimeline"/>
    <dgm:cxn modelId="{0F7696D2-16A3-458C-AEC5-1C9A3FD72B90}" type="presOf" srcId="{7FA9AB4A-92C1-41E8-8158-DD2B25D9113B}" destId="{C964CC5F-AD31-46FE-B950-6FB1958FE6E6}" srcOrd="0" destOrd="0" presId="urn:microsoft.com/office/officeart/2017/3/layout/DropPinTimeline"/>
    <dgm:cxn modelId="{AD4B60E6-8BD5-4CE2-9477-D025938DBC30}" type="presOf" srcId="{393C84A3-4571-4040-9493-0BA1AF30DA26}" destId="{D47FC92B-725F-4F7A-A74D-33B323102A1B}" srcOrd="0" destOrd="0" presId="urn:microsoft.com/office/officeart/2017/3/layout/DropPinTimeline"/>
    <dgm:cxn modelId="{19FBA8F0-A54E-44A0-A655-AB9C62830C51}" type="presOf" srcId="{BAE4A921-75C0-457E-B6C7-AF5D3F924778}" destId="{9A7C4BC5-8408-4A9F-95F6-2C530BD76C90}" srcOrd="0" destOrd="0" presId="urn:microsoft.com/office/officeart/2017/3/layout/DropPinTimeline"/>
    <dgm:cxn modelId="{906961F9-228B-42F0-B93A-61A91FF72B16}" srcId="{95BE5B1F-8548-4FA5-8ECE-FF697B8BDC8B}" destId="{BAE4A921-75C0-457E-B6C7-AF5D3F924778}" srcOrd="0" destOrd="0" parTransId="{5DE6B7FC-E69A-4189-BB0C-356B2586F16F}" sibTransId="{E4500CC0-E9F9-45F4-8DBB-F762BD69C7EF}"/>
    <dgm:cxn modelId="{EE851E75-ABA5-4542-9DE5-477C9F90CD59}" type="presParOf" srcId="{1D5E3AE0-BD99-479B-81A3-134CA1305B52}" destId="{CC03F19A-A782-4E5A-9625-093D1EDAA0BB}" srcOrd="0" destOrd="0" presId="urn:microsoft.com/office/officeart/2017/3/layout/DropPinTimeline"/>
    <dgm:cxn modelId="{619A31B0-1641-496B-9318-26F830B2356A}" type="presParOf" srcId="{1D5E3AE0-BD99-479B-81A3-134CA1305B52}" destId="{DD1337DA-0D94-4BF8-B352-3B3EA06F55F0}" srcOrd="1" destOrd="0" presId="urn:microsoft.com/office/officeart/2017/3/layout/DropPinTimeline"/>
    <dgm:cxn modelId="{D3CE04B9-68D2-4C76-A6E4-19AC294D2486}" type="presParOf" srcId="{DD1337DA-0D94-4BF8-B352-3B3EA06F55F0}" destId="{A9E88B97-095F-4CC2-9545-647A2621DF67}" srcOrd="0" destOrd="0" presId="urn:microsoft.com/office/officeart/2017/3/layout/DropPinTimeline"/>
    <dgm:cxn modelId="{A94D0980-4DD1-4068-84E3-C5E5E065C4A6}" type="presParOf" srcId="{A9E88B97-095F-4CC2-9545-647A2621DF67}" destId="{04A6607E-9A4B-4D4B-A6EE-031B85F657E6}" srcOrd="0" destOrd="0" presId="urn:microsoft.com/office/officeart/2017/3/layout/DropPinTimeline"/>
    <dgm:cxn modelId="{706B0455-78AF-471C-AFC6-2CAB57249808}" type="presParOf" srcId="{A9E88B97-095F-4CC2-9545-647A2621DF67}" destId="{E736635A-B8E7-410B-A900-C76106C6B0AF}" srcOrd="1" destOrd="0" presId="urn:microsoft.com/office/officeart/2017/3/layout/DropPinTimeline"/>
    <dgm:cxn modelId="{85864D19-B9DD-4FCE-B126-BA2CFFFD9AC0}" type="presParOf" srcId="{E736635A-B8E7-410B-A900-C76106C6B0AF}" destId="{6F35A2C6-D52B-4D0D-A568-29C7D5CB9D78}" srcOrd="0" destOrd="0" presId="urn:microsoft.com/office/officeart/2017/3/layout/DropPinTimeline"/>
    <dgm:cxn modelId="{68CADA91-6692-4830-A76B-16B946D6BC39}" type="presParOf" srcId="{E736635A-B8E7-410B-A900-C76106C6B0AF}" destId="{EA20BABE-DBEE-4C24-BE16-E45AAEA3EDCA}" srcOrd="1" destOrd="0" presId="urn:microsoft.com/office/officeart/2017/3/layout/DropPinTimeline"/>
    <dgm:cxn modelId="{B3C92BBA-148C-4B7E-B0F7-5BC8AD0104DC}" type="presParOf" srcId="{A9E88B97-095F-4CC2-9545-647A2621DF67}" destId="{3ED01646-9ED9-44BF-8F18-EE860C524998}" srcOrd="2" destOrd="0" presId="urn:microsoft.com/office/officeart/2017/3/layout/DropPinTimeline"/>
    <dgm:cxn modelId="{3E6E33CF-064B-4817-AAA3-9242C8A866B5}" type="presParOf" srcId="{A9E88B97-095F-4CC2-9545-647A2621DF67}" destId="{9A7C4BC5-8408-4A9F-95F6-2C530BD76C90}" srcOrd="3" destOrd="0" presId="urn:microsoft.com/office/officeart/2017/3/layout/DropPinTimeline"/>
    <dgm:cxn modelId="{A44DCE0B-D41A-49E1-84D0-1CF1D99B41A8}" type="presParOf" srcId="{A9E88B97-095F-4CC2-9545-647A2621DF67}" destId="{7489FD9C-209C-450B-A153-25ECC5553CBF}" srcOrd="4" destOrd="0" presId="urn:microsoft.com/office/officeart/2017/3/layout/DropPinTimeline"/>
    <dgm:cxn modelId="{1086E405-12EE-4656-A41C-39DAC37EDF02}" type="presParOf" srcId="{A9E88B97-095F-4CC2-9545-647A2621DF67}" destId="{71D0D053-F4EE-4C9C-8A5B-995A0C4963AD}" srcOrd="5" destOrd="0" presId="urn:microsoft.com/office/officeart/2017/3/layout/DropPinTimeline"/>
    <dgm:cxn modelId="{F035F670-39B0-4D43-82BE-54C4419F787B}" type="presParOf" srcId="{DD1337DA-0D94-4BF8-B352-3B3EA06F55F0}" destId="{1214E832-189A-463D-AC30-630C019ABF74}" srcOrd="1" destOrd="0" presId="urn:microsoft.com/office/officeart/2017/3/layout/DropPinTimeline"/>
    <dgm:cxn modelId="{4BDD8829-7DD3-4AFA-AFAA-C698213DFFF6}" type="presParOf" srcId="{DD1337DA-0D94-4BF8-B352-3B3EA06F55F0}" destId="{C0D9AB06-9424-4F21-941D-B2FD6BC0B1F3}" srcOrd="2" destOrd="0" presId="urn:microsoft.com/office/officeart/2017/3/layout/DropPinTimeline"/>
    <dgm:cxn modelId="{BCF567F1-CA22-47AF-BF00-31F9394B2C7B}" type="presParOf" srcId="{C0D9AB06-9424-4F21-941D-B2FD6BC0B1F3}" destId="{9E1F0F25-A574-46F8-B923-19F0E1C4BCD8}" srcOrd="0" destOrd="0" presId="urn:microsoft.com/office/officeart/2017/3/layout/DropPinTimeline"/>
    <dgm:cxn modelId="{7057CD71-615D-4CCC-BA6B-1CA220D3D0E3}" type="presParOf" srcId="{C0D9AB06-9424-4F21-941D-B2FD6BC0B1F3}" destId="{78703C32-8BBE-423C-8310-57DA8CF5661C}" srcOrd="1" destOrd="0" presId="urn:microsoft.com/office/officeart/2017/3/layout/DropPinTimeline"/>
    <dgm:cxn modelId="{DAD9357A-5F87-4AAE-A1BF-7EC9F6B227EB}" type="presParOf" srcId="{78703C32-8BBE-423C-8310-57DA8CF5661C}" destId="{028C7F30-E954-4858-8394-A254126D3936}" srcOrd="0" destOrd="0" presId="urn:microsoft.com/office/officeart/2017/3/layout/DropPinTimeline"/>
    <dgm:cxn modelId="{418E03D8-60D6-49CC-9911-DEA85132C967}" type="presParOf" srcId="{78703C32-8BBE-423C-8310-57DA8CF5661C}" destId="{2711D058-BAA7-47D4-A383-AC85BDB9C49A}" srcOrd="1" destOrd="0" presId="urn:microsoft.com/office/officeart/2017/3/layout/DropPinTimeline"/>
    <dgm:cxn modelId="{DAF64540-56A4-47CD-85E0-E98979ECEEAC}" type="presParOf" srcId="{C0D9AB06-9424-4F21-941D-B2FD6BC0B1F3}" destId="{3A41E69A-F56A-4583-B89C-B41BD4D77851}" srcOrd="2" destOrd="0" presId="urn:microsoft.com/office/officeart/2017/3/layout/DropPinTimeline"/>
    <dgm:cxn modelId="{D7DFEE64-D446-4681-B860-171A2EC6BF1F}" type="presParOf" srcId="{C0D9AB06-9424-4F21-941D-B2FD6BC0B1F3}" destId="{D47FC92B-725F-4F7A-A74D-33B323102A1B}" srcOrd="3" destOrd="0" presId="urn:microsoft.com/office/officeart/2017/3/layout/DropPinTimeline"/>
    <dgm:cxn modelId="{189A1EFD-1FED-42E1-96BC-2A1B717AEDCF}" type="presParOf" srcId="{C0D9AB06-9424-4F21-941D-B2FD6BC0B1F3}" destId="{1E2ADF36-0ED9-4D0B-9DA8-76AB8AD57A13}" srcOrd="4" destOrd="0" presId="urn:microsoft.com/office/officeart/2017/3/layout/DropPinTimeline"/>
    <dgm:cxn modelId="{BEABDC66-188A-4490-9C74-D53142898D5E}" type="presParOf" srcId="{C0D9AB06-9424-4F21-941D-B2FD6BC0B1F3}" destId="{B2EBC471-2C26-45FE-A994-06E152CC747D}" srcOrd="5" destOrd="0" presId="urn:microsoft.com/office/officeart/2017/3/layout/DropPinTimeline"/>
    <dgm:cxn modelId="{B5F69730-053E-4B06-A853-37CA83FDD0E0}" type="presParOf" srcId="{DD1337DA-0D94-4BF8-B352-3B3EA06F55F0}" destId="{37249E8C-1550-4EB6-930E-D5E0E2376661}" srcOrd="3" destOrd="0" presId="urn:microsoft.com/office/officeart/2017/3/layout/DropPinTimeline"/>
    <dgm:cxn modelId="{60005AFE-25F4-4CFC-AAB5-E1E68A8C4FDC}" type="presParOf" srcId="{DD1337DA-0D94-4BF8-B352-3B3EA06F55F0}" destId="{9D5F1A08-E877-4B58-96C8-2FD292B3B116}" srcOrd="4" destOrd="0" presId="urn:microsoft.com/office/officeart/2017/3/layout/DropPinTimeline"/>
    <dgm:cxn modelId="{F97670B6-A7F8-4D3A-9CF9-4D7AA233B205}" type="presParOf" srcId="{9D5F1A08-E877-4B58-96C8-2FD292B3B116}" destId="{5351E25D-2D36-4E5D-928D-E3CB91C6F58C}" srcOrd="0" destOrd="0" presId="urn:microsoft.com/office/officeart/2017/3/layout/DropPinTimeline"/>
    <dgm:cxn modelId="{E0F16534-40B6-4F20-8EDE-839FEC59A23E}" type="presParOf" srcId="{9D5F1A08-E877-4B58-96C8-2FD292B3B116}" destId="{73EE79CC-B076-4852-B0FB-12271328E0F1}" srcOrd="1" destOrd="0" presId="urn:microsoft.com/office/officeart/2017/3/layout/DropPinTimeline"/>
    <dgm:cxn modelId="{940A82C3-22A5-475D-BCEA-D2498170F439}" type="presParOf" srcId="{73EE79CC-B076-4852-B0FB-12271328E0F1}" destId="{36FB9A81-4B76-4345-B78F-BFC8502F0C48}" srcOrd="0" destOrd="0" presId="urn:microsoft.com/office/officeart/2017/3/layout/DropPinTimeline"/>
    <dgm:cxn modelId="{7754D8C8-F88C-44D7-B486-2874C8C31482}" type="presParOf" srcId="{73EE79CC-B076-4852-B0FB-12271328E0F1}" destId="{54E9787F-D270-4F42-9D4D-33FB0CF6F31C}" srcOrd="1" destOrd="0" presId="urn:microsoft.com/office/officeart/2017/3/layout/DropPinTimeline"/>
    <dgm:cxn modelId="{F25DADF1-F95D-4E29-8793-D7DF79400209}" type="presParOf" srcId="{9D5F1A08-E877-4B58-96C8-2FD292B3B116}" destId="{82BCA083-80C3-4058-9BD8-C46261DA9F8C}" srcOrd="2" destOrd="0" presId="urn:microsoft.com/office/officeart/2017/3/layout/DropPinTimeline"/>
    <dgm:cxn modelId="{690FAF62-084B-47D4-B78A-98EC4CB52DC7}" type="presParOf" srcId="{9D5F1A08-E877-4B58-96C8-2FD292B3B116}" destId="{C964CC5F-AD31-46FE-B950-6FB1958FE6E6}" srcOrd="3" destOrd="0" presId="urn:microsoft.com/office/officeart/2017/3/layout/DropPinTimeline"/>
    <dgm:cxn modelId="{C7CA1314-0236-4873-A8E6-809F622A5EAE}" type="presParOf" srcId="{9D5F1A08-E877-4B58-96C8-2FD292B3B116}" destId="{190034F2-01B6-4E29-94D7-2881B6E05652}" srcOrd="4" destOrd="0" presId="urn:microsoft.com/office/officeart/2017/3/layout/DropPinTimeline"/>
    <dgm:cxn modelId="{50AFCC46-5F6A-4913-B4AE-27A766370ADA}" type="presParOf" srcId="{9D5F1A08-E877-4B58-96C8-2FD292B3B116}" destId="{F29EE066-4B42-49B1-9BCF-2587B8F1C6E6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03F19A-A782-4E5A-9625-093D1EDAA0BB}">
      <dsp:nvSpPr>
        <dsp:cNvPr id="0" name=""/>
        <dsp:cNvSpPr/>
      </dsp:nvSpPr>
      <dsp:spPr>
        <a:xfrm>
          <a:off x="0" y="2824956"/>
          <a:ext cx="6797675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35A2C6-D52B-4D0D-A568-29C7D5CB9D78}">
      <dsp:nvSpPr>
        <dsp:cNvPr id="0" name=""/>
        <dsp:cNvSpPr/>
      </dsp:nvSpPr>
      <dsp:spPr>
        <a:xfrm rot="8100000">
          <a:off x="96695" y="991184"/>
          <a:ext cx="414436" cy="414436"/>
        </a:xfrm>
        <a:prstGeom prst="teardrop">
          <a:avLst>
            <a:gd name="adj" fmla="val 11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20BABE-DBEE-4C24-BE16-E45AAEA3EDCA}">
      <dsp:nvSpPr>
        <dsp:cNvPr id="0" name=""/>
        <dsp:cNvSpPr/>
      </dsp:nvSpPr>
      <dsp:spPr>
        <a:xfrm>
          <a:off x="142735" y="1037224"/>
          <a:ext cx="322356" cy="32235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D01646-9ED9-44BF-8F18-EE860C524998}">
      <dsp:nvSpPr>
        <dsp:cNvPr id="0" name=""/>
        <dsp:cNvSpPr/>
      </dsp:nvSpPr>
      <dsp:spPr>
        <a:xfrm>
          <a:off x="596964" y="225374"/>
          <a:ext cx="2819433" cy="4206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7C4BC5-8408-4A9F-95F6-2C530BD76C90}">
      <dsp:nvSpPr>
        <dsp:cNvPr id="0" name=""/>
        <dsp:cNvSpPr/>
      </dsp:nvSpPr>
      <dsp:spPr>
        <a:xfrm>
          <a:off x="596964" y="459507"/>
          <a:ext cx="2819433" cy="1477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i="1" kern="1200" dirty="0"/>
            <a:t>To use There was/There were</a:t>
          </a:r>
          <a:br>
            <a:rPr lang="en-US" sz="1500" i="0" kern="1200" dirty="0"/>
          </a:br>
          <a:br>
            <a:rPr lang="en-US" sz="1500" i="0" kern="1200" dirty="0"/>
          </a:br>
          <a:endParaRPr lang="en-US" sz="1500" kern="1200" dirty="0"/>
        </a:p>
      </dsp:txBody>
      <dsp:txXfrm>
        <a:off x="596964" y="459507"/>
        <a:ext cx="2819433" cy="1477790"/>
      </dsp:txXfrm>
    </dsp:sp>
    <dsp:sp modelId="{7489FD9C-209C-450B-A153-25ECC5553CBF}">
      <dsp:nvSpPr>
        <dsp:cNvPr id="0" name=""/>
        <dsp:cNvSpPr/>
      </dsp:nvSpPr>
      <dsp:spPr>
        <a:xfrm>
          <a:off x="303913" y="1492198"/>
          <a:ext cx="0" cy="1672373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A6607E-9A4B-4D4B-A6EE-031B85F657E6}">
      <dsp:nvSpPr>
        <dsp:cNvPr id="0" name=""/>
        <dsp:cNvSpPr/>
      </dsp:nvSpPr>
      <dsp:spPr>
        <a:xfrm>
          <a:off x="251908" y="3111689"/>
          <a:ext cx="105498" cy="10576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8C7F30-E954-4858-8394-A254126D3936}">
      <dsp:nvSpPr>
        <dsp:cNvPr id="0" name=""/>
        <dsp:cNvSpPr/>
      </dsp:nvSpPr>
      <dsp:spPr>
        <a:xfrm rot="18900000">
          <a:off x="1885145" y="3745307"/>
          <a:ext cx="216578" cy="216578"/>
        </a:xfrm>
        <a:prstGeom prst="teardrop">
          <a:avLst>
            <a:gd name="adj" fmla="val 115000"/>
          </a:avLst>
        </a:prstGeom>
        <a:solidFill>
          <a:schemeClr val="accent2">
            <a:hueOff val="17677"/>
            <a:satOff val="-17244"/>
            <a:lumOff val="-883"/>
            <a:alphaOff val="0"/>
          </a:schemeClr>
        </a:solidFill>
        <a:ln w="15875" cap="flat" cmpd="sng" algn="ctr">
          <a:solidFill>
            <a:schemeClr val="accent2">
              <a:hueOff val="17677"/>
              <a:satOff val="-17244"/>
              <a:lumOff val="-8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11D058-BAA7-47D4-A383-AC85BDB9C49A}">
      <dsp:nvSpPr>
        <dsp:cNvPr id="0" name=""/>
        <dsp:cNvSpPr/>
      </dsp:nvSpPr>
      <dsp:spPr>
        <a:xfrm>
          <a:off x="1832256" y="3696487"/>
          <a:ext cx="322356" cy="31421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41E69A-F56A-4583-B89C-B41BD4D77851}">
      <dsp:nvSpPr>
        <dsp:cNvPr id="0" name=""/>
        <dsp:cNvSpPr/>
      </dsp:nvSpPr>
      <dsp:spPr>
        <a:xfrm>
          <a:off x="4383760" y="802936"/>
          <a:ext cx="2413914" cy="1153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7FC92B-725F-4F7A-A74D-33B323102A1B}">
      <dsp:nvSpPr>
        <dsp:cNvPr id="0" name=""/>
        <dsp:cNvSpPr/>
      </dsp:nvSpPr>
      <dsp:spPr>
        <a:xfrm>
          <a:off x="4383760" y="1781388"/>
          <a:ext cx="2413914" cy="405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/>
            <a:t>To pronouns: </a:t>
          </a:r>
          <a:r>
            <a:rPr lang="en-US" sz="2000" b="1" i="1" kern="1200" dirty="0"/>
            <a:t>Someone, No one, Nothing, Anything</a:t>
          </a:r>
          <a:br>
            <a:rPr lang="en-US" sz="2000" b="1" i="0" kern="1200" dirty="0"/>
          </a:br>
          <a:br>
            <a:rPr lang="en-US" sz="1300" i="0" kern="1200" dirty="0"/>
          </a:br>
          <a:endParaRPr lang="en-US" sz="1300" kern="1200" dirty="0"/>
        </a:p>
      </dsp:txBody>
      <dsp:txXfrm>
        <a:off x="4383760" y="1781388"/>
        <a:ext cx="2413914" cy="405365"/>
      </dsp:txXfrm>
    </dsp:sp>
    <dsp:sp modelId="{1E2ADF36-0ED9-4D0B-9DA8-76AB8AD57A13}">
      <dsp:nvSpPr>
        <dsp:cNvPr id="0" name=""/>
        <dsp:cNvSpPr/>
      </dsp:nvSpPr>
      <dsp:spPr>
        <a:xfrm>
          <a:off x="1993434" y="2802169"/>
          <a:ext cx="0" cy="894317"/>
        </a:xfrm>
        <a:prstGeom prst="line">
          <a:avLst/>
        </a:prstGeom>
        <a:noFill/>
        <a:ln w="12700" cap="flat" cmpd="sng" algn="ctr">
          <a:solidFill>
            <a:schemeClr val="accent2">
              <a:hueOff val="17677"/>
              <a:satOff val="-17244"/>
              <a:lumOff val="-883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1F0F25-A574-46F8-B923-19F0E1C4BCD8}">
      <dsp:nvSpPr>
        <dsp:cNvPr id="0" name=""/>
        <dsp:cNvSpPr/>
      </dsp:nvSpPr>
      <dsp:spPr>
        <a:xfrm>
          <a:off x="1895538" y="2773889"/>
          <a:ext cx="197281" cy="56559"/>
        </a:xfrm>
        <a:prstGeom prst="ellipse">
          <a:avLst/>
        </a:prstGeom>
        <a:solidFill>
          <a:schemeClr val="accent2">
            <a:hueOff val="17677"/>
            <a:satOff val="-17244"/>
            <a:lumOff val="-883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FB9A81-4B76-4345-B78F-BFC8502F0C48}">
      <dsp:nvSpPr>
        <dsp:cNvPr id="0" name=""/>
        <dsp:cNvSpPr/>
      </dsp:nvSpPr>
      <dsp:spPr>
        <a:xfrm rot="8100000">
          <a:off x="3467109" y="651568"/>
          <a:ext cx="414436" cy="414436"/>
        </a:xfrm>
        <a:prstGeom prst="teardrop">
          <a:avLst>
            <a:gd name="adj" fmla="val 115000"/>
          </a:avLst>
        </a:prstGeom>
        <a:solidFill>
          <a:schemeClr val="accent2">
            <a:hueOff val="35353"/>
            <a:satOff val="-34487"/>
            <a:lumOff val="-1766"/>
            <a:alphaOff val="0"/>
          </a:schemeClr>
        </a:solidFill>
        <a:ln w="15875" cap="flat" cmpd="sng" algn="ctr">
          <a:solidFill>
            <a:schemeClr val="accent2">
              <a:hueOff val="35353"/>
              <a:satOff val="-34487"/>
              <a:lumOff val="-17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E9787F-D270-4F42-9D4D-33FB0CF6F31C}">
      <dsp:nvSpPr>
        <dsp:cNvPr id="0" name=""/>
        <dsp:cNvSpPr/>
      </dsp:nvSpPr>
      <dsp:spPr>
        <a:xfrm>
          <a:off x="3513149" y="697608"/>
          <a:ext cx="322356" cy="32235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BCA083-80C3-4058-9BD8-C46261DA9F8C}">
      <dsp:nvSpPr>
        <dsp:cNvPr id="0" name=""/>
        <dsp:cNvSpPr/>
      </dsp:nvSpPr>
      <dsp:spPr>
        <a:xfrm>
          <a:off x="3967378" y="1152582"/>
          <a:ext cx="2819433" cy="16723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64CC5F-AD31-46FE-B950-6FB1958FE6E6}">
      <dsp:nvSpPr>
        <dsp:cNvPr id="0" name=""/>
        <dsp:cNvSpPr/>
      </dsp:nvSpPr>
      <dsp:spPr>
        <a:xfrm>
          <a:off x="3967378" y="564991"/>
          <a:ext cx="2819433" cy="587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i="0" kern="1200" dirty="0"/>
            <a:t>To use adverb: </a:t>
          </a:r>
          <a:r>
            <a:rPr lang="en-US" sz="2000" i="1" kern="1200" dirty="0"/>
            <a:t>Ago</a:t>
          </a:r>
          <a:br>
            <a:rPr lang="en-US" sz="2000" i="0" kern="1200" dirty="0"/>
          </a:br>
          <a:br>
            <a:rPr lang="en-US" sz="1500" i="0" kern="1200" dirty="0"/>
          </a:br>
          <a:endParaRPr lang="en-US" sz="1500" kern="1200" dirty="0"/>
        </a:p>
      </dsp:txBody>
      <dsp:txXfrm>
        <a:off x="3967378" y="564991"/>
        <a:ext cx="2819433" cy="587590"/>
      </dsp:txXfrm>
    </dsp:sp>
    <dsp:sp modelId="{190034F2-01B6-4E29-94D7-2881B6E05652}">
      <dsp:nvSpPr>
        <dsp:cNvPr id="0" name=""/>
        <dsp:cNvSpPr/>
      </dsp:nvSpPr>
      <dsp:spPr>
        <a:xfrm>
          <a:off x="3674327" y="1152582"/>
          <a:ext cx="0" cy="1672373"/>
        </a:xfrm>
        <a:prstGeom prst="line">
          <a:avLst/>
        </a:prstGeom>
        <a:noFill/>
        <a:ln w="12700" cap="flat" cmpd="sng" algn="ctr">
          <a:solidFill>
            <a:schemeClr val="accent2">
              <a:hueOff val="35353"/>
              <a:satOff val="-34487"/>
              <a:lumOff val="-1766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51E25D-2D36-4E5D-928D-E3CB91C6F58C}">
      <dsp:nvSpPr>
        <dsp:cNvPr id="0" name=""/>
        <dsp:cNvSpPr/>
      </dsp:nvSpPr>
      <dsp:spPr>
        <a:xfrm>
          <a:off x="3622322" y="2772072"/>
          <a:ext cx="105498" cy="105766"/>
        </a:xfrm>
        <a:prstGeom prst="ellipse">
          <a:avLst/>
        </a:prstGeom>
        <a:solidFill>
          <a:schemeClr val="accent2">
            <a:hueOff val="35353"/>
            <a:satOff val="-34487"/>
            <a:lumOff val="-1766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11/17/2020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141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11/17/2020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70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11/17/2020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427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11/17/2020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905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11/17/2020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3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11/17/2020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820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11/17/2020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097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615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894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27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r" defTabSz="914400" rtl="1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r" defTabSz="914400" rtl="1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r" defTabSz="914400" rtl="1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r" defTabSz="914400" rtl="1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r" defTabSz="914400" rtl="1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steriouskaddu.com/2016/09/when-kids-go-shopping-alone.html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mathleadership.org/1683-2/" TargetMode="Externa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orontoist.com/2008/05/ago_new_logo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tockphoto.com/vector/cartoon-diverse-people-gm521384078-91329699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commons.wikimedia.org/wiki/File:Cliparts_(examples).png" TargetMode="Externa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png"/><Relationship Id="rId5" Type="http://schemas.openxmlformats.org/officeDocument/2006/relationships/hyperlink" Target="http://gahag.net/002535-traffic-accident/" TargetMode="Externa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fablesandflora.wordpress.com/2014/04/02/thank-you-for-the-quintet-of-radiance-award/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mariakosowska/13698767065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pngall.com/friend-png/download/26326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QA_icon_clr.sv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medium.com/@SamuraiCory/19-cartoon-anime-and-video-game-characters-who-wear-converse-shoes-or-similar-87660ccb4867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edipic.com/render/cartoon-confident-young-boy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Senior_Guy_At_The_Office_Cartoon.sv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mathleadership.org/1683-2/" TargetMode="Externa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D526C9-A8C7-41E6-85BB-39F06C858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991" b="16759"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416" y="1475234"/>
            <a:ext cx="3214307" cy="2901694"/>
          </a:xfrm>
        </p:spPr>
        <p:txBody>
          <a:bodyPr anchor="b">
            <a:normAutofit/>
          </a:bodyPr>
          <a:lstStyle/>
          <a:p>
            <a:r>
              <a:rPr lang="en-US" sz="4400" b="1">
                <a:solidFill>
                  <a:schemeClr val="tx1"/>
                </a:solidFill>
              </a:rPr>
              <a:t>U 7 Grammar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anchor="t">
            <a:normAutofit/>
          </a:bodyPr>
          <a:lstStyle/>
          <a:p>
            <a:r>
              <a:rPr lang="en-US" sz="2000" b="1" dirty="0"/>
              <a:t>Tr. Nora Khalid </a:t>
            </a:r>
            <a:endParaRPr lang="en-US" sz="2000" b="1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50338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6C45FA-C69D-4399-9270-91DA9F5AABDF}"/>
              </a:ext>
            </a:extLst>
          </p:cNvPr>
          <p:cNvSpPr/>
          <p:nvPr/>
        </p:nvSpPr>
        <p:spPr>
          <a:xfrm>
            <a:off x="4240732" y="1545550"/>
            <a:ext cx="620655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231F20"/>
                </a:solidFill>
                <a:latin typeface="ProximaNova-Light"/>
              </a:rPr>
              <a:t>Ali went to the supermarket one hour </a:t>
            </a:r>
            <a:r>
              <a:rPr lang="en-US" sz="3600" b="1" dirty="0">
                <a:solidFill>
                  <a:srgbClr val="231F20"/>
                </a:solidFill>
                <a:highlight>
                  <a:srgbClr val="FFFF00"/>
                </a:highlight>
                <a:latin typeface="ProximaNova-Bold"/>
              </a:rPr>
              <a:t>ago</a:t>
            </a:r>
            <a:r>
              <a:rPr lang="en-US" dirty="0">
                <a:solidFill>
                  <a:srgbClr val="231F20"/>
                </a:solidFill>
                <a:highlight>
                  <a:srgbClr val="FFFF00"/>
                </a:highlight>
                <a:latin typeface="ProximaNova-Light"/>
              </a:rPr>
              <a:t>.</a:t>
            </a:r>
            <a:br>
              <a:rPr lang="en-US" dirty="0">
                <a:solidFill>
                  <a:srgbClr val="231F20"/>
                </a:solidFill>
                <a:latin typeface="ProximaNova-Light"/>
              </a:rPr>
            </a:br>
            <a:endParaRPr lang="ar-S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117BA3-2CB7-430A-B922-90DB509492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155798" y="1560566"/>
            <a:ext cx="3828695" cy="4659925"/>
          </a:xfrm>
          <a:prstGeom prst="rect">
            <a:avLst/>
          </a:prstGeom>
        </p:spPr>
      </p:pic>
      <p:pic>
        <p:nvPicPr>
          <p:cNvPr id="7" name="Picture 6" descr="A clock hanging from the side&#10;&#10;Description automatically generated">
            <a:extLst>
              <a:ext uri="{FF2B5EF4-FFF2-40B4-BE49-F238E27FC236}">
                <a16:creationId xmlns:a16="http://schemas.microsoft.com/office/drawing/2014/main" id="{0401B12E-0E4D-4DFA-80DA-2039C2A0D2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703530" y="521677"/>
            <a:ext cx="1038889" cy="103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551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52BD35A-BC99-4831-A358-06E2CEB96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noFill/>
          <a:ln w="6985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B016C71C-917A-40FD-8B1E-599075CB6C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764104" y="909136"/>
            <a:ext cx="3359023" cy="3367442"/>
          </a:xfrm>
          <a:prstGeom prst="rect">
            <a:avLst/>
          </a:prstGeom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BB39419-AB7D-4C3E-AFEC-D5692FAE301E}"/>
              </a:ext>
            </a:extLst>
          </p:cNvPr>
          <p:cNvSpPr/>
          <p:nvPr/>
        </p:nvSpPr>
        <p:spPr>
          <a:xfrm>
            <a:off x="740899" y="909136"/>
            <a:ext cx="71651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5"/>
                </a:solidFill>
                <a:latin typeface="ProximaNova-BoldIt"/>
              </a:rPr>
              <a:t>Do we use </a:t>
            </a:r>
            <a:r>
              <a:rPr lang="en-US" sz="3600" b="1" u="sng" dirty="0">
                <a:solidFill>
                  <a:srgbClr val="00B0F0"/>
                </a:solidFill>
                <a:latin typeface="ProximaNova-Bold"/>
              </a:rPr>
              <a:t>ago</a:t>
            </a:r>
            <a:r>
              <a:rPr lang="en-US" sz="3600" b="1" dirty="0">
                <a:solidFill>
                  <a:schemeClr val="accent5"/>
                </a:solidFill>
                <a:latin typeface="ProximaNova-Bold"/>
              </a:rPr>
              <a:t> </a:t>
            </a:r>
            <a:r>
              <a:rPr lang="en-US" sz="3600" b="1" dirty="0">
                <a:solidFill>
                  <a:schemeClr val="accent5"/>
                </a:solidFill>
                <a:latin typeface="ProximaNova-BoldIt"/>
              </a:rPr>
              <a:t>to talk about the past, present, or future?</a:t>
            </a:r>
          </a:p>
          <a:p>
            <a:endParaRPr lang="en-US" sz="3600" b="1" dirty="0">
              <a:solidFill>
                <a:schemeClr val="accent5"/>
              </a:solidFill>
              <a:latin typeface="ProximaNova-BoldIt"/>
            </a:endParaRPr>
          </a:p>
          <a:p>
            <a:br>
              <a:rPr lang="en-US" sz="3600" b="1" dirty="0">
                <a:solidFill>
                  <a:schemeClr val="accent5"/>
                </a:solidFill>
                <a:latin typeface="ProximaNova-BoldIt"/>
              </a:rPr>
            </a:br>
            <a:r>
              <a:rPr lang="en-US" sz="3600" b="1" dirty="0">
                <a:solidFill>
                  <a:schemeClr val="accent5"/>
                </a:solidFill>
                <a:latin typeface="ProximaNova-BoldIt"/>
              </a:rPr>
              <a:t>What </a:t>
            </a:r>
            <a:r>
              <a:rPr lang="en-US" sz="3600" b="1" u="sng" dirty="0">
                <a:solidFill>
                  <a:srgbClr val="00B0F0"/>
                </a:solidFill>
                <a:latin typeface="ProximaNova-BoldIt"/>
              </a:rPr>
              <a:t>verb tense </a:t>
            </a:r>
            <a:r>
              <a:rPr lang="en-US" sz="3600" b="1" dirty="0">
                <a:solidFill>
                  <a:schemeClr val="accent5"/>
                </a:solidFill>
                <a:latin typeface="ProximaNova-BoldIt"/>
              </a:rPr>
              <a:t>do we use with </a:t>
            </a:r>
            <a:r>
              <a:rPr lang="en-US" sz="3600" b="1" dirty="0">
                <a:solidFill>
                  <a:schemeClr val="accent5"/>
                </a:solidFill>
                <a:latin typeface="ProximaNova-Bold"/>
              </a:rPr>
              <a:t>ago</a:t>
            </a:r>
            <a:r>
              <a:rPr lang="en-US" sz="3600" b="1" dirty="0">
                <a:solidFill>
                  <a:schemeClr val="accent5"/>
                </a:solidFill>
                <a:latin typeface="ProximaNova-BoldIt"/>
              </a:rPr>
              <a:t>?</a:t>
            </a:r>
            <a:br>
              <a:rPr lang="en-US" sz="3200" b="1" dirty="0">
                <a:solidFill>
                  <a:schemeClr val="accent5"/>
                </a:solidFill>
                <a:latin typeface="ProximaNova-BoldIt"/>
              </a:rPr>
            </a:br>
            <a:br>
              <a:rPr lang="en-US" sz="3200" b="1" dirty="0">
                <a:solidFill>
                  <a:schemeClr val="accent5"/>
                </a:solidFill>
                <a:latin typeface="ProximaNova-BoldIt"/>
              </a:rPr>
            </a:br>
            <a:endParaRPr lang="ar-SA" sz="3200" dirty="0">
              <a:solidFill>
                <a:schemeClr val="accent5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35AAED-EF52-4B1C-8BEB-722FBB9AE38F}"/>
              </a:ext>
            </a:extLst>
          </p:cNvPr>
          <p:cNvSpPr txBox="1"/>
          <p:nvPr/>
        </p:nvSpPr>
        <p:spPr>
          <a:xfrm>
            <a:off x="1223888" y="2269691"/>
            <a:ext cx="254625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b="1" dirty="0"/>
              <a:t>The past</a:t>
            </a:r>
            <a:endParaRPr lang="ar-SA" sz="36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087768-F209-48AE-8991-7F6330066541}"/>
              </a:ext>
            </a:extLst>
          </p:cNvPr>
          <p:cNvSpPr txBox="1"/>
          <p:nvPr/>
        </p:nvSpPr>
        <p:spPr>
          <a:xfrm>
            <a:off x="1223887" y="4447839"/>
            <a:ext cx="254625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b="1" dirty="0"/>
              <a:t>Past simple</a:t>
            </a:r>
            <a:endParaRPr lang="ar-SA" sz="3600" b="1" dirty="0"/>
          </a:p>
        </p:txBody>
      </p:sp>
      <p:sp>
        <p:nvSpPr>
          <p:cNvPr id="6" name="Explosion: 14 Points 5">
            <a:extLst>
              <a:ext uri="{FF2B5EF4-FFF2-40B4-BE49-F238E27FC236}">
                <a16:creationId xmlns:a16="http://schemas.microsoft.com/office/drawing/2014/main" id="{6161E4EE-6D7E-49D1-904A-C97C8FC72F35}"/>
              </a:ext>
            </a:extLst>
          </p:cNvPr>
          <p:cNvSpPr/>
          <p:nvPr/>
        </p:nvSpPr>
        <p:spPr>
          <a:xfrm>
            <a:off x="466746" y="-227471"/>
            <a:ext cx="10600754" cy="6674417"/>
          </a:xfrm>
          <a:prstGeom prst="irregularSeal2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6000" b="1" dirty="0">
              <a:solidFill>
                <a:schemeClr val="bg1"/>
              </a:solidFill>
            </a:endParaRPr>
          </a:p>
          <a:p>
            <a:pPr algn="ctr"/>
            <a:r>
              <a:rPr lang="en-US" sz="6000" b="1" u="sng" dirty="0">
                <a:solidFill>
                  <a:schemeClr val="bg1"/>
                </a:solidFill>
              </a:rPr>
              <a:t>ago</a:t>
            </a:r>
            <a:r>
              <a:rPr lang="en-US" sz="6000" b="1" dirty="0">
                <a:solidFill>
                  <a:schemeClr val="bg1"/>
                </a:solidFill>
              </a:rPr>
              <a:t> follows an expression of time</a:t>
            </a:r>
            <a:br>
              <a:rPr lang="en-US" dirty="0"/>
            </a:br>
            <a:br>
              <a:rPr lang="en-US" dirty="0"/>
            </a:b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5430956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E6B9734-7B82-4757-8D1F-4FF20D50F3AF}"/>
              </a:ext>
            </a:extLst>
          </p:cNvPr>
          <p:cNvSpPr/>
          <p:nvPr/>
        </p:nvSpPr>
        <p:spPr>
          <a:xfrm>
            <a:off x="1486486" y="680834"/>
            <a:ext cx="921902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231F20"/>
                </a:solidFill>
                <a:latin typeface="ProximaNova-BoldIt"/>
              </a:rPr>
              <a:t>I started learning English _____ ago.</a:t>
            </a:r>
          </a:p>
          <a:p>
            <a:br>
              <a:rPr lang="en-US" sz="4400" b="1" dirty="0">
                <a:solidFill>
                  <a:srgbClr val="231F20"/>
                </a:solidFill>
                <a:latin typeface="ProximaNova-BoldIt"/>
              </a:rPr>
            </a:br>
            <a:r>
              <a:rPr lang="en-US" sz="4400" b="1" dirty="0">
                <a:solidFill>
                  <a:srgbClr val="231F20"/>
                </a:solidFill>
                <a:latin typeface="ProximaNova-BoldIt"/>
              </a:rPr>
              <a:t>I wrote a test _____ ago.</a:t>
            </a:r>
          </a:p>
          <a:p>
            <a:br>
              <a:rPr lang="en-US" sz="4400" b="1" dirty="0">
                <a:solidFill>
                  <a:srgbClr val="231F20"/>
                </a:solidFill>
                <a:latin typeface="ProximaNova-BoldIt"/>
              </a:rPr>
            </a:br>
            <a:r>
              <a:rPr lang="en-US" sz="4400" b="1" dirty="0">
                <a:solidFill>
                  <a:srgbClr val="231F20"/>
                </a:solidFill>
                <a:latin typeface="ProximaNova-BoldIt"/>
              </a:rPr>
              <a:t>I had something to eat _____ ago.</a:t>
            </a:r>
          </a:p>
          <a:p>
            <a:br>
              <a:rPr lang="en-US" sz="4400" b="1" dirty="0">
                <a:solidFill>
                  <a:srgbClr val="231F20"/>
                </a:solidFill>
                <a:latin typeface="ProximaNova-BoldIt"/>
              </a:rPr>
            </a:br>
            <a:r>
              <a:rPr lang="en-US" sz="4400" b="1" dirty="0">
                <a:solidFill>
                  <a:srgbClr val="231F20"/>
                </a:solidFill>
                <a:latin typeface="ProximaNova-BoldIt"/>
              </a:rPr>
              <a:t>Class started _____ ago</a:t>
            </a:r>
            <a:endParaRPr lang="ar-SA" sz="4400" dirty="0"/>
          </a:p>
        </p:txBody>
      </p:sp>
    </p:spTree>
    <p:extLst>
      <p:ext uri="{BB962C8B-B14F-4D97-AF65-F5344CB8AC3E}">
        <p14:creationId xmlns:p14="http://schemas.microsoft.com/office/powerpoint/2010/main" val="578024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FD107A-4B7C-4A0F-BB6F-FD477B2683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77" t="47383" r="48308" b="39893"/>
          <a:stretch/>
        </p:blipFill>
        <p:spPr>
          <a:xfrm>
            <a:off x="135437" y="585057"/>
            <a:ext cx="11921126" cy="2843943"/>
          </a:xfrm>
          <a:prstGeom prst="rect">
            <a:avLst/>
          </a:prstGeom>
        </p:spPr>
      </p:pic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8CCB79BE-781D-4998-A87F-80F14E25A3F3}"/>
              </a:ext>
            </a:extLst>
          </p:cNvPr>
          <p:cNvSpPr/>
          <p:nvPr/>
        </p:nvSpPr>
        <p:spPr>
          <a:xfrm>
            <a:off x="722671" y="3878826"/>
            <a:ext cx="3582043" cy="1297858"/>
          </a:xfrm>
          <a:prstGeom prst="cloudCallou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Which words refer to people?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1939722-EB81-4609-8647-43B17FF51B9B}"/>
              </a:ext>
            </a:extLst>
          </p:cNvPr>
          <p:cNvSpPr/>
          <p:nvPr/>
        </p:nvSpPr>
        <p:spPr>
          <a:xfrm>
            <a:off x="351693" y="1681316"/>
            <a:ext cx="1561514" cy="414770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B9A1B6C-CBFE-4A6E-B987-88D7F91688E7}"/>
              </a:ext>
            </a:extLst>
          </p:cNvPr>
          <p:cNvSpPr/>
          <p:nvPr/>
        </p:nvSpPr>
        <p:spPr>
          <a:xfrm>
            <a:off x="2082020" y="2278966"/>
            <a:ext cx="1125414" cy="351693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32466438-F6D7-4E81-A249-8174ABE52D53}"/>
              </a:ext>
            </a:extLst>
          </p:cNvPr>
          <p:cNvSpPr/>
          <p:nvPr/>
        </p:nvSpPr>
        <p:spPr>
          <a:xfrm>
            <a:off x="3702677" y="4861220"/>
            <a:ext cx="3582043" cy="1297858"/>
          </a:xfrm>
          <a:prstGeom prst="cloudCallou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Which words refer to things?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6F271DC-53C6-40A8-B3B3-0E19C5BD423F}"/>
              </a:ext>
            </a:extLst>
          </p:cNvPr>
          <p:cNvSpPr/>
          <p:nvPr/>
        </p:nvSpPr>
        <p:spPr>
          <a:xfrm>
            <a:off x="8649287" y="1681316"/>
            <a:ext cx="1561514" cy="414770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2BC7830-75B1-4C4B-AFCF-4016FACB804D}"/>
              </a:ext>
            </a:extLst>
          </p:cNvPr>
          <p:cNvSpPr/>
          <p:nvPr/>
        </p:nvSpPr>
        <p:spPr>
          <a:xfrm>
            <a:off x="1083213" y="2837476"/>
            <a:ext cx="1237956" cy="414770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9306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different, table, food, brush&#10;&#10;Description automatically generated">
            <a:extLst>
              <a:ext uri="{FF2B5EF4-FFF2-40B4-BE49-F238E27FC236}">
                <a16:creationId xmlns:a16="http://schemas.microsoft.com/office/drawing/2014/main" id="{781977BE-DBB8-4817-98AD-139BBEF3FB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99523" y="1"/>
            <a:ext cx="4355357" cy="381519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94ACF13-0376-4389-8F33-16B0A51A2F5B}"/>
              </a:ext>
            </a:extLst>
          </p:cNvPr>
          <p:cNvSpPr/>
          <p:nvPr/>
        </p:nvSpPr>
        <p:spPr>
          <a:xfrm>
            <a:off x="590843" y="5317588"/>
            <a:ext cx="2180492" cy="52050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Someone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CD211B4-97B8-49A1-92FC-4B25FD237914}"/>
              </a:ext>
            </a:extLst>
          </p:cNvPr>
          <p:cNvSpPr/>
          <p:nvPr/>
        </p:nvSpPr>
        <p:spPr>
          <a:xfrm>
            <a:off x="3444240" y="5317586"/>
            <a:ext cx="2180492" cy="52050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Anything 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FCF0322-0BC6-434E-8A32-59256A3A1AB0}"/>
              </a:ext>
            </a:extLst>
          </p:cNvPr>
          <p:cNvSpPr/>
          <p:nvPr/>
        </p:nvSpPr>
        <p:spPr>
          <a:xfrm>
            <a:off x="6297637" y="5317587"/>
            <a:ext cx="2180492" cy="52050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Nothing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9D4743C-862E-432C-B0DE-A241F2E2F0EE}"/>
              </a:ext>
            </a:extLst>
          </p:cNvPr>
          <p:cNvSpPr/>
          <p:nvPr/>
        </p:nvSpPr>
        <p:spPr>
          <a:xfrm>
            <a:off x="9151034" y="5317586"/>
            <a:ext cx="2180492" cy="52050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No one</a:t>
            </a:r>
            <a:endParaRPr lang="ar-SA" sz="2800" b="1" dirty="0">
              <a:solidFill>
                <a:schemeClr val="tx1"/>
              </a:solidFill>
            </a:endParaRPr>
          </a:p>
        </p:txBody>
      </p:sp>
      <p:pic>
        <p:nvPicPr>
          <p:cNvPr id="13" name="Picture 1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29CDB17-70E0-460C-B521-E13DCDDBC7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221414" y="328672"/>
            <a:ext cx="4355357" cy="310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79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07407E-6 L -0.02943 -0.278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1" y="-1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15487 L 0.15131 -0.15487 C 0.21902 -0.15487 0.30313 -0.1926 0.30313 -0.22292 L 0.30313 -0.29028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56" y="-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07407E-6 L 0.26979 -0.2780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90" y="-1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07407E-6 L -0.54349 -0.2571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74" y="-1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CDBC22-7A17-4634-8B1A-9E97358153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93" t="31170" r="39192" b="18549"/>
          <a:stretch/>
        </p:blipFill>
        <p:spPr>
          <a:xfrm>
            <a:off x="886265" y="112777"/>
            <a:ext cx="10424160" cy="6124507"/>
          </a:xfrm>
          <a:prstGeom prst="rect">
            <a:avLst/>
          </a:prstGeom>
        </p:spPr>
      </p:pic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32856DFB-1D9C-4637-8F44-EDA0EBDEDA0D}"/>
              </a:ext>
            </a:extLst>
          </p:cNvPr>
          <p:cNvSpPr/>
          <p:nvPr/>
        </p:nvSpPr>
        <p:spPr>
          <a:xfrm>
            <a:off x="9214339" y="225083"/>
            <a:ext cx="2785403" cy="164592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ysClr val="windowText" lastClr="000000"/>
                </a:solidFill>
              </a:rPr>
              <a:t>Role play </a:t>
            </a:r>
            <a:endParaRPr lang="ar-SA" sz="32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404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49763C-7FEA-428F-BBCE-2D5D898399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62" t="24398" r="17731" b="30862"/>
          <a:stretch/>
        </p:blipFill>
        <p:spPr>
          <a:xfrm>
            <a:off x="0" y="0"/>
            <a:ext cx="12192000" cy="62038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1E7EB3-C1A7-41BC-B2E1-DF3C0D6AD5E9}"/>
              </a:ext>
            </a:extLst>
          </p:cNvPr>
          <p:cNvSpPr txBox="1"/>
          <p:nvPr/>
        </p:nvSpPr>
        <p:spPr>
          <a:xfrm>
            <a:off x="844064" y="3098407"/>
            <a:ext cx="9847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was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A0B8F8-7E94-4063-BB98-7FB04891CB5B}"/>
              </a:ext>
            </a:extLst>
          </p:cNvPr>
          <p:cNvSpPr txBox="1"/>
          <p:nvPr/>
        </p:nvSpPr>
        <p:spPr>
          <a:xfrm>
            <a:off x="5329311" y="3119510"/>
            <a:ext cx="9847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saw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6996DE-9BE2-4DD5-9234-FD60F387D7A5}"/>
              </a:ext>
            </a:extLst>
          </p:cNvPr>
          <p:cNvSpPr txBox="1"/>
          <p:nvPr/>
        </p:nvSpPr>
        <p:spPr>
          <a:xfrm>
            <a:off x="553330" y="3429000"/>
            <a:ext cx="197299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didn’t see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AF0FDE-11B0-4AFF-96FF-235E68EFA449}"/>
              </a:ext>
            </a:extLst>
          </p:cNvPr>
          <p:cNvSpPr txBox="1"/>
          <p:nvPr/>
        </p:nvSpPr>
        <p:spPr>
          <a:xfrm>
            <a:off x="3100755" y="3490555"/>
            <a:ext cx="246184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there was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23AF8A-9DF1-4DF9-A98A-FD728C1900D6}"/>
              </a:ext>
            </a:extLst>
          </p:cNvPr>
          <p:cNvSpPr txBox="1"/>
          <p:nvPr/>
        </p:nvSpPr>
        <p:spPr>
          <a:xfrm>
            <a:off x="4865077" y="3861600"/>
            <a:ext cx="246184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hit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BB0FA7-5AE4-4D73-8490-8D1C70D776E3}"/>
              </a:ext>
            </a:extLst>
          </p:cNvPr>
          <p:cNvSpPr txBox="1"/>
          <p:nvPr/>
        </p:nvSpPr>
        <p:spPr>
          <a:xfrm>
            <a:off x="8247186" y="3857691"/>
            <a:ext cx="246184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crashed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20E134-6E0B-48D2-AF94-CAED9B627EA1}"/>
              </a:ext>
            </a:extLst>
          </p:cNvPr>
          <p:cNvSpPr txBox="1"/>
          <p:nvPr/>
        </p:nvSpPr>
        <p:spPr>
          <a:xfrm>
            <a:off x="2867465" y="4232645"/>
            <a:ext cx="246184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there were not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C80BCD-4B32-411C-BD26-1EC7A78D247F}"/>
              </a:ext>
            </a:extLst>
          </p:cNvPr>
          <p:cNvSpPr txBox="1"/>
          <p:nvPr/>
        </p:nvSpPr>
        <p:spPr>
          <a:xfrm>
            <a:off x="6051453" y="4567151"/>
            <a:ext cx="246184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wasn’t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1017BB-086C-4CAC-AEEA-6264EFF46B97}"/>
              </a:ext>
            </a:extLst>
          </p:cNvPr>
          <p:cNvSpPr txBox="1"/>
          <p:nvPr/>
        </p:nvSpPr>
        <p:spPr>
          <a:xfrm>
            <a:off x="0" y="4848569"/>
            <a:ext cx="246184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there was</a:t>
            </a:r>
            <a:endParaRPr lang="ar-SA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58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2C7211D9-E545-4D00-9874-641EC7C7B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BBC34A-8C43-4368-951E-A04EB7C00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FAAE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3EB13E-9B73-4727-BF16-34B0DE3F30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31" t="56003" r="34577" b="28400"/>
          <a:stretch/>
        </p:blipFill>
        <p:spPr>
          <a:xfrm>
            <a:off x="679938" y="1613259"/>
            <a:ext cx="10832123" cy="36314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AC5000-51B8-4431-8A45-AB61EE161DB1}"/>
              </a:ext>
            </a:extLst>
          </p:cNvPr>
          <p:cNvSpPr txBox="1"/>
          <p:nvPr/>
        </p:nvSpPr>
        <p:spPr>
          <a:xfrm>
            <a:off x="3995228" y="2549767"/>
            <a:ext cx="1871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anything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1D29B8-D839-4502-AE04-298327978B92}"/>
              </a:ext>
            </a:extLst>
          </p:cNvPr>
          <p:cNvSpPr txBox="1"/>
          <p:nvPr/>
        </p:nvSpPr>
        <p:spPr>
          <a:xfrm>
            <a:off x="1087267" y="3079217"/>
            <a:ext cx="18709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No one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C287E8-0B59-4940-B38D-F92C4B71DB55}"/>
              </a:ext>
            </a:extLst>
          </p:cNvPr>
          <p:cNvSpPr txBox="1"/>
          <p:nvPr/>
        </p:nvSpPr>
        <p:spPr>
          <a:xfrm>
            <a:off x="1610757" y="3623842"/>
            <a:ext cx="21031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someone 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685F46-A893-4968-8CCE-BF9F558FD2FF}"/>
              </a:ext>
            </a:extLst>
          </p:cNvPr>
          <p:cNvSpPr txBox="1"/>
          <p:nvPr/>
        </p:nvSpPr>
        <p:spPr>
          <a:xfrm>
            <a:off x="3995228" y="4147062"/>
            <a:ext cx="139269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nothing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3F8AE0-7325-4FF7-B118-C6EDD2CF036D}"/>
              </a:ext>
            </a:extLst>
          </p:cNvPr>
          <p:cNvSpPr txBox="1"/>
          <p:nvPr/>
        </p:nvSpPr>
        <p:spPr>
          <a:xfrm>
            <a:off x="8651633" y="2553282"/>
            <a:ext cx="16318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someone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74D5A1-BAC8-478A-B31B-1634A357089B}"/>
              </a:ext>
            </a:extLst>
          </p:cNvPr>
          <p:cNvSpPr txBox="1"/>
          <p:nvPr/>
        </p:nvSpPr>
        <p:spPr>
          <a:xfrm>
            <a:off x="7310510" y="4147062"/>
            <a:ext cx="16318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nothing</a:t>
            </a:r>
            <a:endParaRPr lang="ar-SA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1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F9C21F-CE07-4011-A017-8AE6BA7F06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61" t="51693" r="41154" b="23885"/>
          <a:stretch/>
        </p:blipFill>
        <p:spPr>
          <a:xfrm>
            <a:off x="309488" y="984738"/>
            <a:ext cx="11563643" cy="423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6759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motorcycle, riding, driving&#10;&#10;Description automatically generated">
            <a:extLst>
              <a:ext uri="{FF2B5EF4-FFF2-40B4-BE49-F238E27FC236}">
                <a16:creationId xmlns:a16="http://schemas.microsoft.com/office/drawing/2014/main" id="{2EE06C30-70C1-4DF4-99DF-C0197D5D4B2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8742" r="32168"/>
          <a:stretch/>
        </p:blipFill>
        <p:spPr>
          <a:xfrm>
            <a:off x="288241" y="285934"/>
            <a:ext cx="11005917" cy="567653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DA9D5E3-3A22-4873-81C8-59749E2165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SG Bk 3 F-SA__18_2-16">
            <a:hlinkClick r:id="" action="ppaction://media"/>
            <a:extLst>
              <a:ext uri="{FF2B5EF4-FFF2-40B4-BE49-F238E27FC236}">
                <a16:creationId xmlns:a16="http://schemas.microsoft.com/office/drawing/2014/main" id="{17EC2D1B-4E5F-452E-A7D3-D7A989C4B9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07108" y="337406"/>
            <a:ext cx="1207623" cy="120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70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14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E422CB-EBC9-4703-870C-8981A4958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Goals</a:t>
            </a:r>
          </a:p>
        </p:txBody>
      </p:sp>
      <p:graphicFrame>
        <p:nvGraphicFramePr>
          <p:cNvPr id="7" name="Content Placeholder 2" descr="SmartArt timeline">
            <a:extLst>
              <a:ext uri="{FF2B5EF4-FFF2-40B4-BE49-F238E27FC236}">
                <a16:creationId xmlns:a16="http://schemas.microsoft.com/office/drawing/2014/main" id="{4279E28C-3AD3-4230-B1D6-C039672D12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8486748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traight Connector 5">
            <a:extLst>
              <a:ext uri="{FF2B5EF4-FFF2-40B4-BE49-F238E27FC236}">
                <a16:creationId xmlns:a16="http://schemas.microsoft.com/office/drawing/2014/main" id="{68093990-CC7F-4AED-AABA-CD881F278483}"/>
              </a:ext>
            </a:extLst>
          </p:cNvPr>
          <p:cNvSpPr/>
          <p:nvPr/>
        </p:nvSpPr>
        <p:spPr>
          <a:xfrm>
            <a:off x="10518831" y="3429000"/>
            <a:ext cx="0" cy="1672373"/>
          </a:xfrm>
          <a:prstGeom prst="line">
            <a:avLst/>
          </a:prstGeom>
          <a:noFill/>
          <a:ln w="12700" cap="flat" cmpd="sng" algn="ctr">
            <a:solidFill>
              <a:schemeClr val="accent2">
                <a:hueOff val="17677"/>
                <a:satOff val="-17244"/>
                <a:lumOff val="-883"/>
                <a:alphaOff val="0"/>
              </a:schemeClr>
            </a:solidFill>
            <a:prstDash val="dash"/>
          </a:ln>
          <a:effectLst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221C7CF-CEC4-49E4-8C6C-3F466F2A7C29}"/>
              </a:ext>
            </a:extLst>
          </p:cNvPr>
          <p:cNvSpPr/>
          <p:nvPr/>
        </p:nvSpPr>
        <p:spPr>
          <a:xfrm>
            <a:off x="10466082" y="3358953"/>
            <a:ext cx="105498" cy="105766"/>
          </a:xfrm>
          <a:prstGeom prst="ellipse">
            <a:avLst/>
          </a:prstGeom>
          <a:solidFill>
            <a:schemeClr val="accent2">
              <a:hueOff val="17677"/>
              <a:satOff val="-17244"/>
              <a:lumOff val="-883"/>
              <a:alphaOff val="0"/>
            </a:schemeClr>
          </a:solidFill>
          <a:ln w="6350" cap="flat" cmpd="sng" algn="ctr"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13" name="Teardrop 12">
            <a:extLst>
              <a:ext uri="{FF2B5EF4-FFF2-40B4-BE49-F238E27FC236}">
                <a16:creationId xmlns:a16="http://schemas.microsoft.com/office/drawing/2014/main" id="{0AF76868-5073-4F17-A9B1-D341231654BA}"/>
              </a:ext>
            </a:extLst>
          </p:cNvPr>
          <p:cNvSpPr/>
          <p:nvPr/>
        </p:nvSpPr>
        <p:spPr>
          <a:xfrm rot="18900000">
            <a:off x="10311613" y="5257252"/>
            <a:ext cx="414436" cy="414436"/>
          </a:xfrm>
          <a:prstGeom prst="teardrop">
            <a:avLst>
              <a:gd name="adj" fmla="val 115000"/>
            </a:avLst>
          </a:prstGeom>
        </p:spPr>
        <p:style>
          <a:lnRef idx="2">
            <a:schemeClr val="accent2">
              <a:hueOff val="17677"/>
              <a:satOff val="-17244"/>
              <a:lumOff val="-883"/>
              <a:alphaOff val="0"/>
            </a:schemeClr>
          </a:lnRef>
          <a:fillRef idx="1">
            <a:schemeClr val="accent2">
              <a:hueOff val="17677"/>
              <a:satOff val="-17244"/>
              <a:lumOff val="-883"/>
              <a:alphaOff val="0"/>
            </a:schemeClr>
          </a:fillRef>
          <a:effectRef idx="0">
            <a:schemeClr val="accent2">
              <a:hueOff val="17677"/>
              <a:satOff val="-17244"/>
              <a:lumOff val="-883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C17AD59-311A-4A02-9AC8-A08C36CD3041}"/>
              </a:ext>
            </a:extLst>
          </p:cNvPr>
          <p:cNvSpPr/>
          <p:nvPr/>
        </p:nvSpPr>
        <p:spPr>
          <a:xfrm>
            <a:off x="10357653" y="5303292"/>
            <a:ext cx="322356" cy="322356"/>
          </a:xfrm>
          <a:prstGeom prst="ellipse">
            <a:avLst/>
          </a:prstGeom>
          <a:solidFill>
            <a:schemeClr val="lt1">
              <a:alpha val="90000"/>
              <a:hueOff val="0"/>
              <a:satOff val="0"/>
              <a:lumOff val="0"/>
              <a:alphaOff val="0"/>
            </a:schemeClr>
          </a:solidFill>
          <a:ln w="15875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EEF0D70-62A8-4098-993F-2B86E979B14C}"/>
              </a:ext>
            </a:extLst>
          </p:cNvPr>
          <p:cNvGrpSpPr/>
          <p:nvPr/>
        </p:nvGrpSpPr>
        <p:grpSpPr>
          <a:xfrm>
            <a:off x="5635523" y="6015044"/>
            <a:ext cx="2819433" cy="587590"/>
            <a:chOff x="2282171" y="4497329"/>
            <a:chExt cx="2819433" cy="58759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44E63AD-8555-4D62-B9E2-081711C4F8C8}"/>
                </a:ext>
              </a:extLst>
            </p:cNvPr>
            <p:cNvSpPr/>
            <p:nvPr/>
          </p:nvSpPr>
          <p:spPr>
            <a:xfrm>
              <a:off x="2282171" y="4497329"/>
              <a:ext cx="2819433" cy="58759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04DE9FD-C46E-46E3-B1F0-2FF6880F23DF}"/>
                </a:ext>
              </a:extLst>
            </p:cNvPr>
            <p:cNvSpPr txBox="1"/>
            <p:nvPr/>
          </p:nvSpPr>
          <p:spPr>
            <a:xfrm>
              <a:off x="2282171" y="4497329"/>
              <a:ext cx="2819433" cy="5875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127000" bIns="0" numCol="1" spcCol="1270" anchor="ctr" anchorCtr="0">
              <a:noAutofit/>
            </a:bodyPr>
            <a:lstStyle/>
            <a:p>
              <a:pPr marL="0" lvl="0" indent="0" algn="l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i="0" kern="1200" dirty="0"/>
                <a:t>To use conjunctions: because / so </a:t>
              </a:r>
              <a:br>
                <a:rPr lang="en-US" sz="2000" b="1" i="0" kern="1200" dirty="0"/>
              </a:br>
              <a:br>
                <a:rPr lang="en-US" sz="1300" i="0" kern="1200" dirty="0"/>
              </a:br>
              <a:endParaRPr lang="en-US" sz="1300" kern="1200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99B78E7-D478-4209-9238-DF4C03F105C5}"/>
              </a:ext>
            </a:extLst>
          </p:cNvPr>
          <p:cNvGrpSpPr/>
          <p:nvPr/>
        </p:nvGrpSpPr>
        <p:grpSpPr>
          <a:xfrm>
            <a:off x="5018927" y="3464719"/>
            <a:ext cx="414436" cy="2885648"/>
            <a:chOff x="5018927" y="3464719"/>
            <a:chExt cx="414436" cy="2885648"/>
          </a:xfrm>
        </p:grpSpPr>
        <p:sp>
          <p:nvSpPr>
            <p:cNvPr id="18" name="Teardrop 17">
              <a:extLst>
                <a:ext uri="{FF2B5EF4-FFF2-40B4-BE49-F238E27FC236}">
                  <a16:creationId xmlns:a16="http://schemas.microsoft.com/office/drawing/2014/main" id="{F71E97DB-1576-4551-9D70-F55B0BEF0497}"/>
                </a:ext>
              </a:extLst>
            </p:cNvPr>
            <p:cNvSpPr/>
            <p:nvPr/>
          </p:nvSpPr>
          <p:spPr>
            <a:xfrm rot="18900000">
              <a:off x="5018927" y="5935931"/>
              <a:ext cx="414436" cy="414436"/>
            </a:xfrm>
            <a:prstGeom prst="teardrop">
              <a:avLst>
                <a:gd name="adj" fmla="val 115000"/>
              </a:avLst>
            </a:prstGeom>
          </p:spPr>
          <p:style>
            <a:lnRef idx="2">
              <a:schemeClr val="accent2">
                <a:hueOff val="17677"/>
                <a:satOff val="-17244"/>
                <a:lumOff val="-883"/>
                <a:alphaOff val="0"/>
              </a:schemeClr>
            </a:lnRef>
            <a:fillRef idx="1">
              <a:schemeClr val="accent2">
                <a:hueOff val="17677"/>
                <a:satOff val="-17244"/>
                <a:lumOff val="-883"/>
                <a:alphaOff val="0"/>
              </a:schemeClr>
            </a:fillRef>
            <a:effectRef idx="0">
              <a:schemeClr val="accent2">
                <a:hueOff val="17677"/>
                <a:satOff val="-17244"/>
                <a:lumOff val="-88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5830E34-C7BE-4436-9C6C-11FE050D94AD}"/>
                </a:ext>
              </a:extLst>
            </p:cNvPr>
            <p:cNvSpPr/>
            <p:nvPr/>
          </p:nvSpPr>
          <p:spPr>
            <a:xfrm>
              <a:off x="5064967" y="5968805"/>
              <a:ext cx="322356" cy="322356"/>
            </a:xfrm>
            <a:prstGeom prst="ellipse">
              <a:avLst/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 w="15875" cap="flat" cmpd="sng" algn="ctr">
              <a:noFill/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Straight Connector 19">
              <a:extLst>
                <a:ext uri="{FF2B5EF4-FFF2-40B4-BE49-F238E27FC236}">
                  <a16:creationId xmlns:a16="http://schemas.microsoft.com/office/drawing/2014/main" id="{A09D2510-F828-4821-8122-DEE5BB5C464D}"/>
                </a:ext>
              </a:extLst>
            </p:cNvPr>
            <p:cNvSpPr/>
            <p:nvPr/>
          </p:nvSpPr>
          <p:spPr>
            <a:xfrm flipH="1">
              <a:off x="5217007" y="3464719"/>
              <a:ext cx="9139" cy="2356075"/>
            </a:xfrm>
            <a:prstGeom prst="line">
              <a:avLst/>
            </a:prstGeom>
            <a:noFill/>
            <a:ln w="12700" cap="flat" cmpd="sng" algn="ctr">
              <a:solidFill>
                <a:schemeClr val="accent2">
                  <a:hueOff val="17677"/>
                  <a:satOff val="-17244"/>
                  <a:lumOff val="-883"/>
                  <a:alphaOff val="0"/>
                </a:schemeClr>
              </a:solidFill>
              <a:prstDash val="dash"/>
            </a:ln>
            <a:effectLst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41DF6AF-8BFE-4143-A937-EF000B52C852}"/>
              </a:ext>
            </a:extLst>
          </p:cNvPr>
          <p:cNvGrpSpPr/>
          <p:nvPr/>
        </p:nvGrpSpPr>
        <p:grpSpPr>
          <a:xfrm>
            <a:off x="5651069" y="4970713"/>
            <a:ext cx="4229149" cy="1848959"/>
            <a:chOff x="2282171" y="3235960"/>
            <a:chExt cx="4229149" cy="1848959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0F75D2B-0F1C-49F7-A87A-D06F7F5A37B3}"/>
                </a:ext>
              </a:extLst>
            </p:cNvPr>
            <p:cNvSpPr/>
            <p:nvPr/>
          </p:nvSpPr>
          <p:spPr>
            <a:xfrm>
              <a:off x="2282171" y="4497329"/>
              <a:ext cx="2819433" cy="58759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DFA755B-982F-499F-A5BB-6579FC82D508}"/>
                </a:ext>
              </a:extLst>
            </p:cNvPr>
            <p:cNvSpPr txBox="1"/>
            <p:nvPr/>
          </p:nvSpPr>
          <p:spPr>
            <a:xfrm>
              <a:off x="3691887" y="3235960"/>
              <a:ext cx="2819433" cy="5875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127000" bIns="0" numCol="1" spcCol="1270" anchor="ctr" anchorCtr="0">
              <a:noAutofit/>
            </a:bodyPr>
            <a:lstStyle/>
            <a:p>
              <a:pPr marL="0" lvl="0" indent="0" algn="l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i="0" kern="1200" dirty="0"/>
                <a:t>To listen for specific information about an accident </a:t>
              </a:r>
              <a:br>
                <a:rPr lang="en-US" sz="2000" b="1" i="0" kern="1200" dirty="0"/>
              </a:br>
              <a:br>
                <a:rPr lang="en-US" sz="1300" i="0" kern="1200" dirty="0"/>
              </a:br>
              <a:endParaRPr lang="en-US" sz="1300" kern="1200" dirty="0"/>
            </a:p>
          </p:txBody>
        </p:sp>
      </p:grpSp>
      <p:sp>
        <p:nvSpPr>
          <p:cNvPr id="26" name="Teardrop 25">
            <a:extLst>
              <a:ext uri="{FF2B5EF4-FFF2-40B4-BE49-F238E27FC236}">
                <a16:creationId xmlns:a16="http://schemas.microsoft.com/office/drawing/2014/main" id="{0A467FAC-4451-4894-90C6-40E6FE23B407}"/>
              </a:ext>
            </a:extLst>
          </p:cNvPr>
          <p:cNvSpPr/>
          <p:nvPr/>
        </p:nvSpPr>
        <p:spPr>
          <a:xfrm rot="8100000">
            <a:off x="8636005" y="2290853"/>
            <a:ext cx="414436" cy="414436"/>
          </a:xfrm>
          <a:prstGeom prst="teardrop">
            <a:avLst>
              <a:gd name="adj" fmla="val 115000"/>
            </a:avLst>
          </a:prstGeom>
        </p:spPr>
        <p:style>
          <a:lnRef idx="2">
            <a:schemeClr val="accent2">
              <a:hueOff val="17677"/>
              <a:satOff val="-17244"/>
              <a:lumOff val="-883"/>
              <a:alphaOff val="0"/>
            </a:schemeClr>
          </a:lnRef>
          <a:fillRef idx="1">
            <a:schemeClr val="accent2">
              <a:hueOff val="17677"/>
              <a:satOff val="-17244"/>
              <a:lumOff val="-883"/>
              <a:alphaOff val="0"/>
            </a:schemeClr>
          </a:fillRef>
          <a:effectRef idx="0">
            <a:schemeClr val="accent2">
              <a:hueOff val="17677"/>
              <a:satOff val="-17244"/>
              <a:lumOff val="-883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0148D9C-75B7-4185-A90D-399218F53F22}"/>
              </a:ext>
            </a:extLst>
          </p:cNvPr>
          <p:cNvSpPr/>
          <p:nvPr/>
        </p:nvSpPr>
        <p:spPr>
          <a:xfrm rot="10800000">
            <a:off x="8682045" y="2350059"/>
            <a:ext cx="322356" cy="322356"/>
          </a:xfrm>
          <a:prstGeom prst="ellipse">
            <a:avLst/>
          </a:prstGeom>
          <a:solidFill>
            <a:schemeClr val="lt1">
              <a:alpha val="90000"/>
              <a:hueOff val="0"/>
              <a:satOff val="0"/>
              <a:lumOff val="0"/>
              <a:alphaOff val="0"/>
            </a:schemeClr>
          </a:solidFill>
          <a:ln w="15875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Straight Connector 27">
            <a:extLst>
              <a:ext uri="{FF2B5EF4-FFF2-40B4-BE49-F238E27FC236}">
                <a16:creationId xmlns:a16="http://schemas.microsoft.com/office/drawing/2014/main" id="{642FA80F-6158-440D-A1C8-A7CBC8B30B96}"/>
              </a:ext>
            </a:extLst>
          </p:cNvPr>
          <p:cNvSpPr/>
          <p:nvPr/>
        </p:nvSpPr>
        <p:spPr>
          <a:xfrm rot="10800000" flipH="1">
            <a:off x="8851621" y="2820425"/>
            <a:ext cx="740" cy="644293"/>
          </a:xfrm>
          <a:prstGeom prst="line">
            <a:avLst/>
          </a:prstGeom>
          <a:noFill/>
          <a:ln w="12700" cap="flat" cmpd="sng" algn="ctr">
            <a:solidFill>
              <a:schemeClr val="accent2">
                <a:hueOff val="17677"/>
                <a:satOff val="-17244"/>
                <a:lumOff val="-883"/>
                <a:alphaOff val="0"/>
              </a:schemeClr>
            </a:solidFill>
            <a:prstDash val="dash"/>
          </a:ln>
          <a:effectLst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Teardrop 29">
            <a:extLst>
              <a:ext uri="{FF2B5EF4-FFF2-40B4-BE49-F238E27FC236}">
                <a16:creationId xmlns:a16="http://schemas.microsoft.com/office/drawing/2014/main" id="{F1EAE803-A732-41A5-944E-FBB8EB0EC3EE}"/>
              </a:ext>
            </a:extLst>
          </p:cNvPr>
          <p:cNvSpPr/>
          <p:nvPr/>
        </p:nvSpPr>
        <p:spPr>
          <a:xfrm rot="18900000">
            <a:off x="6518319" y="4964201"/>
            <a:ext cx="414436" cy="414436"/>
          </a:xfrm>
          <a:prstGeom prst="teardrop">
            <a:avLst>
              <a:gd name="adj" fmla="val 115000"/>
            </a:avLst>
          </a:prstGeom>
        </p:spPr>
        <p:style>
          <a:lnRef idx="2">
            <a:schemeClr val="accent2">
              <a:hueOff val="17677"/>
              <a:satOff val="-17244"/>
              <a:lumOff val="-883"/>
              <a:alphaOff val="0"/>
            </a:schemeClr>
          </a:lnRef>
          <a:fillRef idx="1">
            <a:schemeClr val="accent2">
              <a:hueOff val="17677"/>
              <a:satOff val="-17244"/>
              <a:lumOff val="-883"/>
              <a:alphaOff val="0"/>
            </a:schemeClr>
          </a:fillRef>
          <a:effectRef idx="0">
            <a:schemeClr val="accent2">
              <a:hueOff val="17677"/>
              <a:satOff val="-17244"/>
              <a:lumOff val="-883"/>
              <a:alphaOff val="0"/>
            </a:schemeClr>
          </a:effectRef>
          <a:fontRef idx="minor">
            <a:schemeClr val="lt1"/>
          </a:fontRef>
        </p:style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4D78E96-1F7B-4815-A9A2-DD299C4B886A}"/>
              </a:ext>
            </a:extLst>
          </p:cNvPr>
          <p:cNvSpPr/>
          <p:nvPr/>
        </p:nvSpPr>
        <p:spPr>
          <a:xfrm>
            <a:off x="6564359" y="5010241"/>
            <a:ext cx="322356" cy="322356"/>
          </a:xfrm>
          <a:prstGeom prst="ellipse">
            <a:avLst/>
          </a:prstGeom>
          <a:solidFill>
            <a:schemeClr val="lt1">
              <a:alpha val="90000"/>
              <a:hueOff val="0"/>
              <a:satOff val="0"/>
              <a:lumOff val="0"/>
              <a:alphaOff val="0"/>
            </a:schemeClr>
          </a:solidFill>
          <a:ln w="15875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Straight Connector 31">
            <a:extLst>
              <a:ext uri="{FF2B5EF4-FFF2-40B4-BE49-F238E27FC236}">
                <a16:creationId xmlns:a16="http://schemas.microsoft.com/office/drawing/2014/main" id="{A7B8150B-55D7-4657-AB11-D8D0724D273E}"/>
              </a:ext>
            </a:extLst>
          </p:cNvPr>
          <p:cNvSpPr/>
          <p:nvPr/>
        </p:nvSpPr>
        <p:spPr>
          <a:xfrm flipH="1">
            <a:off x="6725538" y="3517057"/>
            <a:ext cx="8372" cy="1359043"/>
          </a:xfrm>
          <a:prstGeom prst="line">
            <a:avLst/>
          </a:prstGeom>
          <a:noFill/>
          <a:ln w="12700" cap="flat" cmpd="sng" algn="ctr">
            <a:solidFill>
              <a:schemeClr val="accent2">
                <a:hueOff val="17677"/>
                <a:satOff val="-17244"/>
                <a:lumOff val="-883"/>
                <a:alphaOff val="0"/>
              </a:schemeClr>
            </a:solidFill>
            <a:prstDash val="dash"/>
          </a:ln>
          <a:effectLst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C95CC22-56D2-4299-A6D9-EDA054685FAC}"/>
              </a:ext>
            </a:extLst>
          </p:cNvPr>
          <p:cNvGrpSpPr/>
          <p:nvPr/>
        </p:nvGrpSpPr>
        <p:grpSpPr>
          <a:xfrm>
            <a:off x="9488894" y="6001310"/>
            <a:ext cx="2819433" cy="587590"/>
            <a:chOff x="2282171" y="4497329"/>
            <a:chExt cx="2819433" cy="58759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0815E43-C5E4-47DD-A1C3-49B40043CE3D}"/>
                </a:ext>
              </a:extLst>
            </p:cNvPr>
            <p:cNvSpPr/>
            <p:nvPr/>
          </p:nvSpPr>
          <p:spPr>
            <a:xfrm>
              <a:off x="2282171" y="4497329"/>
              <a:ext cx="2819433" cy="58759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1D2628C-B49F-42BE-9AA7-4F8BBC541CB9}"/>
                </a:ext>
              </a:extLst>
            </p:cNvPr>
            <p:cNvSpPr txBox="1"/>
            <p:nvPr/>
          </p:nvSpPr>
          <p:spPr>
            <a:xfrm>
              <a:off x="2282171" y="4497329"/>
              <a:ext cx="2819433" cy="5875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127000" bIns="0" numCol="1" spcCol="1270" anchor="ctr" anchorCtr="0">
              <a:noAutofit/>
            </a:bodyPr>
            <a:lstStyle/>
            <a:p>
              <a:pPr marL="0" lvl="0" indent="0" algn="l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i="0" kern="1200" dirty="0"/>
                <a:t>To pronounce the /h/ sound </a:t>
              </a:r>
              <a:br>
                <a:rPr lang="en-US" sz="2000" b="1" i="0" kern="1200" dirty="0"/>
              </a:br>
              <a:br>
                <a:rPr lang="en-US" sz="1300" i="0" kern="1200" dirty="0"/>
              </a:br>
              <a:endParaRPr lang="en-US" sz="13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925130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F9C21F-CE07-4011-A017-8AE6BA7F06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61" t="51693" r="41154" b="23885"/>
          <a:stretch/>
        </p:blipFill>
        <p:spPr>
          <a:xfrm>
            <a:off x="309488" y="984738"/>
            <a:ext cx="11563643" cy="42343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7C5FC3-F1F0-4E32-912C-EB88AF5C4B41}"/>
              </a:ext>
            </a:extLst>
          </p:cNvPr>
          <p:cNvSpPr txBox="1"/>
          <p:nvPr/>
        </p:nvSpPr>
        <p:spPr>
          <a:xfrm>
            <a:off x="1434905" y="3167390"/>
            <a:ext cx="6471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No 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5040B7-886E-4B26-9077-68F050CFE053}"/>
              </a:ext>
            </a:extLst>
          </p:cNvPr>
          <p:cNvSpPr txBox="1"/>
          <p:nvPr/>
        </p:nvSpPr>
        <p:spPr>
          <a:xfrm>
            <a:off x="1280160" y="3660839"/>
            <a:ext cx="95660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Yes  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3F6F3B-D6CB-4081-A283-DBE2B015765F}"/>
              </a:ext>
            </a:extLst>
          </p:cNvPr>
          <p:cNvSpPr txBox="1"/>
          <p:nvPr/>
        </p:nvSpPr>
        <p:spPr>
          <a:xfrm>
            <a:off x="1336429" y="4089380"/>
            <a:ext cx="7455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Yes  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515196-AFE4-480C-A9D1-A88C14ED193B}"/>
              </a:ext>
            </a:extLst>
          </p:cNvPr>
          <p:cNvSpPr txBox="1"/>
          <p:nvPr/>
        </p:nvSpPr>
        <p:spPr>
          <a:xfrm>
            <a:off x="1336429" y="4545871"/>
            <a:ext cx="70338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Yes  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70A802-65C0-4FD3-8E79-307B9E8F8DD7}"/>
              </a:ext>
            </a:extLst>
          </p:cNvPr>
          <p:cNvSpPr txBox="1"/>
          <p:nvPr/>
        </p:nvSpPr>
        <p:spPr>
          <a:xfrm>
            <a:off x="6794695" y="3167390"/>
            <a:ext cx="82999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Yes 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63EFB6-FF62-49B6-B854-A2BA51DBB2A2}"/>
              </a:ext>
            </a:extLst>
          </p:cNvPr>
          <p:cNvSpPr txBox="1"/>
          <p:nvPr/>
        </p:nvSpPr>
        <p:spPr>
          <a:xfrm>
            <a:off x="6794694" y="3660839"/>
            <a:ext cx="95660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Yes  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9D521D-64F7-4797-BE30-54BDECB86DD5}"/>
              </a:ext>
            </a:extLst>
          </p:cNvPr>
          <p:cNvSpPr txBox="1"/>
          <p:nvPr/>
        </p:nvSpPr>
        <p:spPr>
          <a:xfrm>
            <a:off x="6794694" y="4089380"/>
            <a:ext cx="95660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Yes  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B9FB18-9CB6-4408-BFC6-A3BD4CBB5076}"/>
              </a:ext>
            </a:extLst>
          </p:cNvPr>
          <p:cNvSpPr txBox="1"/>
          <p:nvPr/>
        </p:nvSpPr>
        <p:spPr>
          <a:xfrm>
            <a:off x="6794694" y="4581717"/>
            <a:ext cx="95660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Yes  </a:t>
            </a:r>
            <a:endParaRPr lang="ar-SA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776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305833-7E4E-4445-8847-49ECE21CF14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769" t="57029" r="63423" b="22448"/>
          <a:stretch/>
        </p:blipFill>
        <p:spPr>
          <a:xfrm>
            <a:off x="1516966" y="1006228"/>
            <a:ext cx="9158068" cy="4845543"/>
          </a:xfrm>
          <a:prstGeom prst="rect">
            <a:avLst/>
          </a:prstGeom>
        </p:spPr>
      </p:pic>
      <p:pic>
        <p:nvPicPr>
          <p:cNvPr id="3" name="SG Bk 3 F-SA__18_2-17">
            <a:hlinkClick r:id="" action="ppaction://media"/>
            <a:extLst>
              <a:ext uri="{FF2B5EF4-FFF2-40B4-BE49-F238E27FC236}">
                <a16:creationId xmlns:a16="http://schemas.microsoft.com/office/drawing/2014/main" id="{BD614171-E330-49DB-B4BA-1CF1333192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49131" y="258295"/>
            <a:ext cx="1495865" cy="149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85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flower&#10;&#10;Description automatically generated">
            <a:extLst>
              <a:ext uri="{FF2B5EF4-FFF2-40B4-BE49-F238E27FC236}">
                <a16:creationId xmlns:a16="http://schemas.microsoft.com/office/drawing/2014/main" id="{E092E1FA-F341-44D3-86C3-994EAAC8D8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659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8E8D8EA-437F-4DD2-8F73-830A9A1D8531}"/>
              </a:ext>
            </a:extLst>
          </p:cNvPr>
          <p:cNvGrpSpPr/>
          <p:nvPr/>
        </p:nvGrpSpPr>
        <p:grpSpPr>
          <a:xfrm>
            <a:off x="998805" y="745588"/>
            <a:ext cx="9720776" cy="1735981"/>
            <a:chOff x="970670" y="1294228"/>
            <a:chExt cx="9720776" cy="1735981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D7CC551-F898-49C3-887D-9A3CCA7CA77B}"/>
                </a:ext>
              </a:extLst>
            </p:cNvPr>
            <p:cNvSpPr txBox="1"/>
            <p:nvPr/>
          </p:nvSpPr>
          <p:spPr>
            <a:xfrm>
              <a:off x="970670" y="1294228"/>
              <a:ext cx="9720776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3200" b="1" dirty="0"/>
                <a:t>I went to the party </a:t>
              </a:r>
              <a:r>
                <a:rPr lang="en-US" sz="3200" b="1" dirty="0">
                  <a:highlight>
                    <a:srgbClr val="FFFF00"/>
                  </a:highlight>
                </a:rPr>
                <a:t>yesterday</a:t>
              </a:r>
              <a:r>
                <a:rPr lang="en-US" sz="3200" b="1" dirty="0"/>
                <a:t>. </a:t>
              </a:r>
              <a:r>
                <a:rPr lang="en-US" sz="3200" b="1" dirty="0">
                  <a:highlight>
                    <a:srgbClr val="FFFF00"/>
                  </a:highlight>
                </a:rPr>
                <a:t>There was</a:t>
              </a:r>
              <a:r>
                <a:rPr lang="en-US" sz="3200" b="1" dirty="0"/>
                <a:t> my </a:t>
              </a:r>
              <a:r>
                <a:rPr lang="en-US" sz="3200" b="1" dirty="0">
                  <a:highlight>
                    <a:srgbClr val="FFFF00"/>
                  </a:highlight>
                </a:rPr>
                <a:t>friend</a:t>
              </a:r>
              <a:r>
                <a:rPr lang="en-US" sz="3200" b="1" dirty="0"/>
                <a:t>. </a:t>
              </a:r>
              <a:endParaRPr lang="ar-SA" sz="3200" b="1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906C5CC-9AD7-40A4-BE6C-65119AB3F73F}"/>
                </a:ext>
              </a:extLst>
            </p:cNvPr>
            <p:cNvSpPr txBox="1"/>
            <p:nvPr/>
          </p:nvSpPr>
          <p:spPr>
            <a:xfrm>
              <a:off x="970670" y="2445434"/>
              <a:ext cx="9720776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3200" b="1" dirty="0"/>
                <a:t>I went to the party </a:t>
              </a:r>
              <a:r>
                <a:rPr lang="en-US" sz="3200" b="1" dirty="0">
                  <a:highlight>
                    <a:srgbClr val="FFFF00"/>
                  </a:highlight>
                </a:rPr>
                <a:t>yesterday</a:t>
              </a:r>
              <a:r>
                <a:rPr lang="en-US" sz="3200" b="1" dirty="0"/>
                <a:t>. </a:t>
              </a:r>
              <a:r>
                <a:rPr lang="en-US" sz="3200" b="1" dirty="0">
                  <a:highlight>
                    <a:srgbClr val="FFFF00"/>
                  </a:highlight>
                </a:rPr>
                <a:t>There were</a:t>
              </a:r>
              <a:r>
                <a:rPr lang="en-US" sz="3200" b="1" dirty="0"/>
                <a:t> my </a:t>
              </a:r>
              <a:r>
                <a:rPr lang="en-US" sz="3200" b="1" dirty="0">
                  <a:highlight>
                    <a:srgbClr val="FFFF00"/>
                  </a:highlight>
                </a:rPr>
                <a:t>friends</a:t>
              </a:r>
              <a:r>
                <a:rPr lang="en-US" sz="3200" b="1" dirty="0"/>
                <a:t>. </a:t>
              </a:r>
              <a:endParaRPr lang="ar-SA" sz="3200" b="1" dirty="0"/>
            </a:p>
          </p:txBody>
        </p:sp>
      </p:grp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6D04B9BA-0984-490E-BC54-22A51C6410C7}"/>
              </a:ext>
            </a:extLst>
          </p:cNvPr>
          <p:cNvSpPr/>
          <p:nvPr/>
        </p:nvSpPr>
        <p:spPr>
          <a:xfrm>
            <a:off x="7666892" y="3429000"/>
            <a:ext cx="3685735" cy="2188905"/>
          </a:xfrm>
          <a:prstGeom prst="cloudCallou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What’s the difference? </a:t>
            </a:r>
            <a:endParaRPr lang="ar-SA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29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48B4202-DCD5-4F8C-B481-743A989A9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F563C9-8E00-40A5-BDFC-D91230EBBA10}"/>
              </a:ext>
            </a:extLst>
          </p:cNvPr>
          <p:cNvSpPr txBox="1"/>
          <p:nvPr/>
        </p:nvSpPr>
        <p:spPr>
          <a:xfrm>
            <a:off x="6259473" y="4410842"/>
            <a:ext cx="5297017" cy="95790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There were my friends. </a:t>
            </a:r>
          </a:p>
        </p:txBody>
      </p:sp>
      <p:pic>
        <p:nvPicPr>
          <p:cNvPr id="4" name="Picture 3" descr="A picture containing doll, drawing&#10;&#10;Description automatically generated">
            <a:extLst>
              <a:ext uri="{FF2B5EF4-FFF2-40B4-BE49-F238E27FC236}">
                <a16:creationId xmlns:a16="http://schemas.microsoft.com/office/drawing/2014/main" id="{8300D553-1254-44B7-9381-FD1219462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871222" y="640080"/>
            <a:ext cx="2828149" cy="3602736"/>
          </a:xfrm>
          <a:prstGeom prst="rect">
            <a:avLst/>
          </a:prstGeom>
        </p:spPr>
      </p:pic>
      <p:pic>
        <p:nvPicPr>
          <p:cNvPr id="3" name="Picture 2" descr="A picture containing room&#10;&#10;Description automatically generated">
            <a:extLst>
              <a:ext uri="{FF2B5EF4-FFF2-40B4-BE49-F238E27FC236}">
                <a16:creationId xmlns:a16="http://schemas.microsoft.com/office/drawing/2014/main" id="{57BB11D3-1C7A-4F2A-8B11-02E36D4FD3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385827" y="640079"/>
            <a:ext cx="3044311" cy="360273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7F57F6B-E621-4E40-A34D-2FE12902A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45296"/>
            <a:ext cx="10515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8EE702CF-91CE-4661-ACBF-3C8160D1B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D466A4-6FED-492C-B76A-BC669ADA5715}"/>
              </a:ext>
            </a:extLst>
          </p:cNvPr>
          <p:cNvSpPr txBox="1"/>
          <p:nvPr/>
        </p:nvSpPr>
        <p:spPr>
          <a:xfrm>
            <a:off x="222088" y="4410842"/>
            <a:ext cx="5297017" cy="95790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There was my friend. </a:t>
            </a:r>
          </a:p>
        </p:txBody>
      </p:sp>
    </p:spTree>
    <p:extLst>
      <p:ext uri="{BB962C8B-B14F-4D97-AF65-F5344CB8AC3E}">
        <p14:creationId xmlns:p14="http://schemas.microsoft.com/office/powerpoint/2010/main" val="1222812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E55FFCB-53CC-47C5-8E9F-0D761390AA74}"/>
              </a:ext>
            </a:extLst>
          </p:cNvPr>
          <p:cNvSpPr/>
          <p:nvPr/>
        </p:nvSpPr>
        <p:spPr>
          <a:xfrm>
            <a:off x="532228" y="1181686"/>
            <a:ext cx="3052690" cy="395302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There was </a:t>
            </a:r>
          </a:p>
          <a:p>
            <a:pPr algn="ctr"/>
            <a:r>
              <a:rPr lang="en-US" sz="3600" b="1" dirty="0">
                <a:solidFill>
                  <a:schemeClr val="tx1"/>
                </a:solidFill>
              </a:rPr>
              <a:t>“singular 1 “</a:t>
            </a:r>
          </a:p>
          <a:p>
            <a:pPr algn="ctr"/>
            <a:endParaRPr lang="en-US" sz="3600" b="1" dirty="0">
              <a:solidFill>
                <a:schemeClr val="tx1"/>
              </a:solidFill>
            </a:endParaRPr>
          </a:p>
          <a:p>
            <a:pPr algn="ctr"/>
            <a:r>
              <a:rPr lang="en-US" sz="3600" b="1" dirty="0">
                <a:solidFill>
                  <a:schemeClr val="tx1"/>
                </a:solidFill>
              </a:rPr>
              <a:t>There was …….</a:t>
            </a:r>
            <a:endParaRPr lang="ar-SA" sz="3600" b="1" dirty="0">
              <a:solidFill>
                <a:schemeClr val="tx1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0E8DC07-E2C7-40B6-8944-0B9BE6960F96}"/>
              </a:ext>
            </a:extLst>
          </p:cNvPr>
          <p:cNvSpPr/>
          <p:nvPr/>
        </p:nvSpPr>
        <p:spPr>
          <a:xfrm>
            <a:off x="8607082" y="1181686"/>
            <a:ext cx="3052690" cy="395302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There were </a:t>
            </a:r>
          </a:p>
          <a:p>
            <a:pPr algn="ctr"/>
            <a:r>
              <a:rPr lang="en-US" sz="3600" b="1" dirty="0">
                <a:solidFill>
                  <a:schemeClr val="tx1"/>
                </a:solidFill>
              </a:rPr>
              <a:t>“plural +1 “</a:t>
            </a:r>
          </a:p>
          <a:p>
            <a:pPr algn="ctr"/>
            <a:endParaRPr lang="en-US" sz="3600" b="1" dirty="0">
              <a:solidFill>
                <a:schemeClr val="tx1"/>
              </a:solidFill>
            </a:endParaRPr>
          </a:p>
          <a:p>
            <a:pPr algn="ctr"/>
            <a:r>
              <a:rPr lang="en-US" sz="3600" b="1" dirty="0">
                <a:solidFill>
                  <a:schemeClr val="tx1"/>
                </a:solidFill>
              </a:rPr>
              <a:t>There were …….</a:t>
            </a:r>
            <a:endParaRPr lang="ar-SA" sz="3600" b="1" dirty="0">
              <a:solidFill>
                <a:schemeClr val="tx1"/>
              </a:solidFill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66945FDB-2595-4592-85E1-F83E023D08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266470" y="1653837"/>
            <a:ext cx="3659060" cy="300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45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1B0CFF-3194-4580-8E80-6CEAE777A5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62" t="30144" r="25460" b="57542"/>
          <a:stretch/>
        </p:blipFill>
        <p:spPr>
          <a:xfrm>
            <a:off x="0" y="524589"/>
            <a:ext cx="12180752" cy="1913206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71BA76F-431F-491A-B4EA-54673F1F78DE}"/>
              </a:ext>
            </a:extLst>
          </p:cNvPr>
          <p:cNvSpPr/>
          <p:nvPr/>
        </p:nvSpPr>
        <p:spPr>
          <a:xfrm>
            <a:off x="2067952" y="1481192"/>
            <a:ext cx="1561514" cy="333540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FC6EBA5-0363-4F23-9D85-8B6ED865233F}"/>
              </a:ext>
            </a:extLst>
          </p:cNvPr>
          <p:cNvSpPr/>
          <p:nvPr/>
        </p:nvSpPr>
        <p:spPr>
          <a:xfrm>
            <a:off x="506437" y="1830842"/>
            <a:ext cx="1913205" cy="448124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1212726-BFDC-404C-BF82-B2AB1F75EAB4}"/>
              </a:ext>
            </a:extLst>
          </p:cNvPr>
          <p:cNvSpPr/>
          <p:nvPr/>
        </p:nvSpPr>
        <p:spPr>
          <a:xfrm>
            <a:off x="6343594" y="1481192"/>
            <a:ext cx="1703125" cy="349650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4092F8E-29BA-434F-B7C7-BDCBC5EF3FF6}"/>
              </a:ext>
            </a:extLst>
          </p:cNvPr>
          <p:cNvSpPr/>
          <p:nvPr/>
        </p:nvSpPr>
        <p:spPr>
          <a:xfrm>
            <a:off x="6414398" y="1929316"/>
            <a:ext cx="1913205" cy="349650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3E41C6BE-35D5-4811-9010-29240BA1D42E}"/>
              </a:ext>
            </a:extLst>
          </p:cNvPr>
          <p:cNvSpPr/>
          <p:nvPr/>
        </p:nvSpPr>
        <p:spPr>
          <a:xfrm>
            <a:off x="7195156" y="2829648"/>
            <a:ext cx="4740812" cy="2025748"/>
          </a:xfrm>
          <a:prstGeom prst="cloudCallou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Three accidents 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</a:rPr>
              <a:t>Many cars 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98668CA2-B353-4B6E-8718-7B85F147FEAC}"/>
              </a:ext>
            </a:extLst>
          </p:cNvPr>
          <p:cNvSpPr/>
          <p:nvPr/>
        </p:nvSpPr>
        <p:spPr>
          <a:xfrm>
            <a:off x="256033" y="2829648"/>
            <a:ext cx="4740812" cy="2025748"/>
          </a:xfrm>
          <a:prstGeom prst="cloudCallou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an accidents 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</a:rPr>
              <a:t>a traffic light</a:t>
            </a:r>
            <a:endParaRPr lang="ar-SA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76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FB9457-9334-4FBA-88E3-D7DE689EF6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383" t="40610" r="28463" b="47486"/>
          <a:stretch/>
        </p:blipFill>
        <p:spPr>
          <a:xfrm>
            <a:off x="694000" y="761245"/>
            <a:ext cx="10803999" cy="18006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09E756-9A84-440D-919C-6B2B94A12C2F}"/>
              </a:ext>
            </a:extLst>
          </p:cNvPr>
          <p:cNvSpPr txBox="1"/>
          <p:nvPr/>
        </p:nvSpPr>
        <p:spPr>
          <a:xfrm>
            <a:off x="694000" y="45236"/>
            <a:ext cx="174439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Read: </a:t>
            </a:r>
            <a:endParaRPr lang="ar-SA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76D3BC8B-011B-423A-9E64-785B24B546D6}"/>
              </a:ext>
            </a:extLst>
          </p:cNvPr>
          <p:cNvSpPr/>
          <p:nvPr/>
        </p:nvSpPr>
        <p:spPr>
          <a:xfrm>
            <a:off x="256033" y="2829648"/>
            <a:ext cx="4740812" cy="2025748"/>
          </a:xfrm>
          <a:prstGeom prst="cloudCallou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Why: for what reason.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F7DC6986-AC18-4E5C-BDEE-556AE1DEEBA3}"/>
              </a:ext>
            </a:extLst>
          </p:cNvPr>
          <p:cNvSpPr/>
          <p:nvPr/>
        </p:nvSpPr>
        <p:spPr>
          <a:xfrm>
            <a:off x="6626352" y="2829648"/>
            <a:ext cx="4740812" cy="2025748"/>
          </a:xfrm>
          <a:prstGeom prst="cloudCallou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Because: for the reason that…</a:t>
            </a:r>
            <a:endParaRPr lang="ar-SA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72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A0A1DEB-D8B2-4267-B1E3-DF9903353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039821-71E6-4D14-A6A3-00E340040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343B04F-B5E0-41BD-BEEA-A4E6B79F2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toy&#10;&#10;Description automatically generated">
            <a:extLst>
              <a:ext uri="{FF2B5EF4-FFF2-40B4-BE49-F238E27FC236}">
                <a16:creationId xmlns:a16="http://schemas.microsoft.com/office/drawing/2014/main" id="{C176050F-ACD0-4A9B-8866-7A3691524B2F}"/>
              </a:ext>
            </a:extLst>
          </p:cNvPr>
          <p:cNvPicPr>
            <a:picLocks noChangeAspect="1"/>
          </p:cNvPicPr>
          <p:nvPr/>
        </p:nvPicPr>
        <p:blipFill rotWithShape="1">
          <a:blip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 l="3599" r="3420" b="1"/>
          <a:stretch/>
        </p:blipFill>
        <p:spPr>
          <a:xfrm>
            <a:off x="91661" y="2954215"/>
            <a:ext cx="3068704" cy="3118807"/>
          </a:xfrm>
          <a:prstGeom prst="rect">
            <a:avLst/>
          </a:prstGeom>
        </p:spPr>
      </p:pic>
      <p:pic>
        <p:nvPicPr>
          <p:cNvPr id="6" name="Picture 5" descr="A picture containing toy, doll, holding, standing&#10;&#10;Description automatically generated">
            <a:extLst>
              <a:ext uri="{FF2B5EF4-FFF2-40B4-BE49-F238E27FC236}">
                <a16:creationId xmlns:a16="http://schemas.microsoft.com/office/drawing/2014/main" id="{2D0DDCD3-51B8-4E36-B03F-0A07E3E2C6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1608" b="2"/>
          <a:stretch/>
        </p:blipFill>
        <p:spPr>
          <a:xfrm>
            <a:off x="8344540" y="2303692"/>
            <a:ext cx="3708777" cy="3769330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CB2F7192-69D1-4C62-94FE-F6810B4F0AF0}"/>
              </a:ext>
            </a:extLst>
          </p:cNvPr>
          <p:cNvSpPr/>
          <p:nvPr/>
        </p:nvSpPr>
        <p:spPr>
          <a:xfrm>
            <a:off x="2445419" y="1628335"/>
            <a:ext cx="3193366" cy="2194560"/>
          </a:xfrm>
          <a:prstGeom prst="wedgeRoundRectCallout">
            <a:avLst>
              <a:gd name="adj1" fmla="val -55194"/>
              <a:gd name="adj2" fmla="val 71344"/>
              <a:gd name="adj3" fmla="val 1666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3200" b="1" i="1" dirty="0"/>
          </a:p>
          <a:p>
            <a:pPr algn="ctr"/>
            <a:r>
              <a:rPr lang="en-US" sz="3200" b="1" i="1" dirty="0"/>
              <a:t>Why do we</a:t>
            </a:r>
            <a:br>
              <a:rPr lang="en-US" sz="3200" b="1" dirty="0"/>
            </a:br>
            <a:r>
              <a:rPr lang="en-US" sz="3200" b="1" i="1" dirty="0"/>
              <a:t>learn English?</a:t>
            </a:r>
            <a:br>
              <a:rPr lang="en-US" b="1" dirty="0"/>
            </a:br>
            <a:br>
              <a:rPr lang="en-US" b="1" dirty="0"/>
            </a:br>
            <a:endParaRPr lang="ar-SA" dirty="0"/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A33CF388-0978-407A-960A-5561B324489E}"/>
              </a:ext>
            </a:extLst>
          </p:cNvPr>
          <p:cNvSpPr/>
          <p:nvPr/>
        </p:nvSpPr>
        <p:spPr>
          <a:xfrm>
            <a:off x="6301447" y="728707"/>
            <a:ext cx="3193366" cy="2194560"/>
          </a:xfrm>
          <a:prstGeom prst="wedgeRoundRectCallout">
            <a:avLst>
              <a:gd name="adj1" fmla="val -1890"/>
              <a:gd name="adj2" fmla="val 77754"/>
              <a:gd name="adj3" fmla="val 1666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3200" b="1" i="1" dirty="0"/>
          </a:p>
          <a:p>
            <a:pPr algn="ctr"/>
            <a:r>
              <a:rPr lang="en-US" sz="3200" b="1" i="1" dirty="0"/>
              <a:t>Because it is an important language. </a:t>
            </a:r>
          </a:p>
          <a:p>
            <a:pPr algn="ctr"/>
            <a:br>
              <a:rPr lang="en-US" b="1" dirty="0"/>
            </a:br>
            <a:br>
              <a:rPr lang="en-US" b="1" dirty="0"/>
            </a:b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71215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6C45FA-C69D-4399-9270-91DA9F5AABDF}"/>
              </a:ext>
            </a:extLst>
          </p:cNvPr>
          <p:cNvSpPr/>
          <p:nvPr/>
        </p:nvSpPr>
        <p:spPr>
          <a:xfrm>
            <a:off x="4496972" y="1560566"/>
            <a:ext cx="5181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231F20"/>
                </a:solidFill>
                <a:latin typeface="ProximaNova-Light"/>
              </a:rPr>
              <a:t>I saw Ahmed in his office 10 minutes </a:t>
            </a:r>
            <a:r>
              <a:rPr lang="en-US" sz="3600" b="1" dirty="0">
                <a:solidFill>
                  <a:srgbClr val="231F20"/>
                </a:solidFill>
                <a:highlight>
                  <a:srgbClr val="FFFF00"/>
                </a:highlight>
                <a:latin typeface="ProximaNova-Bold"/>
              </a:rPr>
              <a:t>ago</a:t>
            </a:r>
            <a:r>
              <a:rPr lang="en-US" dirty="0">
                <a:solidFill>
                  <a:srgbClr val="231F20"/>
                </a:solidFill>
                <a:highlight>
                  <a:srgbClr val="FFFF00"/>
                </a:highlight>
                <a:latin typeface="ProximaNova-Light"/>
              </a:rPr>
              <a:t>.</a:t>
            </a:r>
            <a:br>
              <a:rPr lang="en-US" dirty="0">
                <a:solidFill>
                  <a:srgbClr val="231F20"/>
                </a:solidFill>
                <a:latin typeface="ProximaNova-Light"/>
              </a:rPr>
            </a:br>
            <a:endParaRPr lang="ar-SA" dirty="0"/>
          </a:p>
        </p:txBody>
      </p:sp>
      <p:pic>
        <p:nvPicPr>
          <p:cNvPr id="4" name="Picture 3" descr="A picture containing room&#10;&#10;Description automatically generated">
            <a:extLst>
              <a:ext uri="{FF2B5EF4-FFF2-40B4-BE49-F238E27FC236}">
                <a16:creationId xmlns:a16="http://schemas.microsoft.com/office/drawing/2014/main" id="{2C117BA3-2CB7-430A-B922-90DB509492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1980026"/>
            <a:ext cx="4309520" cy="4659925"/>
          </a:xfrm>
          <a:prstGeom prst="rect">
            <a:avLst/>
          </a:prstGeom>
        </p:spPr>
      </p:pic>
      <p:pic>
        <p:nvPicPr>
          <p:cNvPr id="7" name="Picture 6" descr="A clock hanging from the side&#10;&#10;Description automatically generated">
            <a:extLst>
              <a:ext uri="{FF2B5EF4-FFF2-40B4-BE49-F238E27FC236}">
                <a16:creationId xmlns:a16="http://schemas.microsoft.com/office/drawing/2014/main" id="{0401B12E-0E4D-4DFA-80DA-2039C2A0D2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703530" y="521677"/>
            <a:ext cx="1038889" cy="103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115157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E5ECA37-C458-4BA2-A090-D7A19E07B43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F503EC-3FFF-4193-A86F-39150E2BAC75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7A26AAF5-6CFC-4C52-B7DF-08410EDE67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301</Words>
  <Application>Microsoft Office PowerPoint</Application>
  <PresentationFormat>Widescreen</PresentationFormat>
  <Paragraphs>77</Paragraphs>
  <Slides>22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Bookman Old Style</vt:lpstr>
      <vt:lpstr>Calibri</vt:lpstr>
      <vt:lpstr>Franklin Gothic Book</vt:lpstr>
      <vt:lpstr>ProximaNova-Bold</vt:lpstr>
      <vt:lpstr>ProximaNova-BoldIt</vt:lpstr>
      <vt:lpstr>ProximaNova-Light</vt:lpstr>
      <vt:lpstr>1_RetrospectVTI</vt:lpstr>
      <vt:lpstr>U 7 Grammar </vt:lpstr>
      <vt:lpstr>Goals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 7 Grammar</dc:title>
  <dc:creator>نورا العتيبي</dc:creator>
  <cp:lastModifiedBy>نورا العتيبي</cp:lastModifiedBy>
  <cp:revision>8</cp:revision>
  <dcterms:created xsi:type="dcterms:W3CDTF">2020-11-17T09:46:42Z</dcterms:created>
  <dcterms:modified xsi:type="dcterms:W3CDTF">2020-11-17T16:52:00Z</dcterms:modified>
</cp:coreProperties>
</file>