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</p:sldMasterIdLst>
  <p:notesMasterIdLst>
    <p:notesMasterId r:id="rId26"/>
  </p:notesMasterIdLst>
  <p:sldIdLst>
    <p:sldId id="433" r:id="rId2"/>
    <p:sldId id="428" r:id="rId3"/>
    <p:sldId id="429" r:id="rId4"/>
    <p:sldId id="422" r:id="rId5"/>
    <p:sldId id="424" r:id="rId6"/>
    <p:sldId id="256" r:id="rId7"/>
    <p:sldId id="258" r:id="rId8"/>
    <p:sldId id="305" r:id="rId9"/>
    <p:sldId id="306" r:id="rId10"/>
    <p:sldId id="307" r:id="rId11"/>
    <p:sldId id="308" r:id="rId12"/>
    <p:sldId id="309" r:id="rId13"/>
    <p:sldId id="260" r:id="rId14"/>
    <p:sldId id="430" r:id="rId15"/>
    <p:sldId id="319" r:id="rId16"/>
    <p:sldId id="310" r:id="rId17"/>
    <p:sldId id="311" r:id="rId18"/>
    <p:sldId id="313" r:id="rId19"/>
    <p:sldId id="312" r:id="rId20"/>
    <p:sldId id="427" r:id="rId21"/>
    <p:sldId id="426" r:id="rId22"/>
    <p:sldId id="314" r:id="rId23"/>
    <p:sldId id="315" r:id="rId24"/>
    <p:sldId id="318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1B11BBF-67AB-44A7-8B03-C3C8A6DF8C3E}">
  <a:tblStyle styleId="{A1B11BBF-67AB-44A7-8B03-C3C8A6DF8C3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374" y="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06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aa5f3edd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aa5f3edd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7679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760f4421e2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760f4421e2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467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760f4421e2_0_1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760f4421e2_0_1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255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604662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15321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21900" y="1195625"/>
            <a:ext cx="4103100" cy="23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98400" y="3484345"/>
            <a:ext cx="2350200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7983209" y="2049387"/>
            <a:ext cx="316605" cy="590201"/>
            <a:chOff x="7975075" y="2414425"/>
            <a:chExt cx="340142" cy="634080"/>
          </a:xfrm>
        </p:grpSpPr>
        <p:sp>
          <p:nvSpPr>
            <p:cNvPr id="12" name="Google Shape;12;p2"/>
            <p:cNvSpPr/>
            <p:nvPr/>
          </p:nvSpPr>
          <p:spPr>
            <a:xfrm>
              <a:off x="7981111" y="2611449"/>
              <a:ext cx="199672" cy="437055"/>
            </a:xfrm>
            <a:custGeom>
              <a:avLst/>
              <a:gdLst/>
              <a:ahLst/>
              <a:cxnLst/>
              <a:rect l="l" t="t" r="r" b="b"/>
              <a:pathLst>
                <a:path w="3537" h="7742" extrusionOk="0">
                  <a:moveTo>
                    <a:pt x="0" y="0"/>
                  </a:moveTo>
                  <a:lnTo>
                    <a:pt x="0" y="2971"/>
                  </a:lnTo>
                  <a:lnTo>
                    <a:pt x="0" y="5984"/>
                  </a:lnTo>
                  <a:cubicBezTo>
                    <a:pt x="0" y="6968"/>
                    <a:pt x="795" y="7742"/>
                    <a:pt x="1758" y="7742"/>
                  </a:cubicBezTo>
                  <a:cubicBezTo>
                    <a:pt x="2741" y="7742"/>
                    <a:pt x="3536" y="6947"/>
                    <a:pt x="3536" y="5984"/>
                  </a:cubicBezTo>
                  <a:lnTo>
                    <a:pt x="3536" y="2971"/>
                  </a:lnTo>
                  <a:lnTo>
                    <a:pt x="3536" y="0"/>
                  </a:ln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75075" y="2414425"/>
              <a:ext cx="340142" cy="574367"/>
            </a:xfrm>
            <a:custGeom>
              <a:avLst/>
              <a:gdLst/>
              <a:ahLst/>
              <a:cxnLst/>
              <a:rect l="l" t="t" r="r" b="b"/>
              <a:pathLst>
                <a:path w="6320" h="10672" fill="none" extrusionOk="0">
                  <a:moveTo>
                    <a:pt x="5775" y="1"/>
                  </a:moveTo>
                  <a:lnTo>
                    <a:pt x="565" y="1"/>
                  </a:lnTo>
                  <a:cubicBezTo>
                    <a:pt x="272" y="1"/>
                    <a:pt x="0" y="252"/>
                    <a:pt x="0" y="566"/>
                  </a:cubicBezTo>
                  <a:cubicBezTo>
                    <a:pt x="0" y="880"/>
                    <a:pt x="272" y="1131"/>
                    <a:pt x="565" y="1131"/>
                  </a:cubicBezTo>
                  <a:lnTo>
                    <a:pt x="1402" y="1131"/>
                  </a:lnTo>
                  <a:lnTo>
                    <a:pt x="1402" y="8914"/>
                  </a:lnTo>
                  <a:cubicBezTo>
                    <a:pt x="1402" y="9898"/>
                    <a:pt x="2197" y="10672"/>
                    <a:pt x="3160" y="10672"/>
                  </a:cubicBezTo>
                  <a:cubicBezTo>
                    <a:pt x="4143" y="10672"/>
                    <a:pt x="4938" y="9877"/>
                    <a:pt x="4938" y="8914"/>
                  </a:cubicBezTo>
                  <a:lnTo>
                    <a:pt x="4938" y="1131"/>
                  </a:lnTo>
                  <a:lnTo>
                    <a:pt x="5775" y="1131"/>
                  </a:lnTo>
                  <a:cubicBezTo>
                    <a:pt x="6068" y="1131"/>
                    <a:pt x="6319" y="880"/>
                    <a:pt x="6319" y="566"/>
                  </a:cubicBezTo>
                  <a:cubicBezTo>
                    <a:pt x="6319" y="252"/>
                    <a:pt x="6068" y="1"/>
                    <a:pt x="5775" y="1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4;p2"/>
          <p:cNvGrpSpPr/>
          <p:nvPr/>
        </p:nvGrpSpPr>
        <p:grpSpPr>
          <a:xfrm>
            <a:off x="7263490" y="2722217"/>
            <a:ext cx="300028" cy="305625"/>
            <a:chOff x="11644363" y="2198500"/>
            <a:chExt cx="195675" cy="199325"/>
          </a:xfrm>
        </p:grpSpPr>
        <p:sp>
          <p:nvSpPr>
            <p:cNvPr id="15" name="Google Shape;15;p2"/>
            <p:cNvSpPr/>
            <p:nvPr/>
          </p:nvSpPr>
          <p:spPr>
            <a:xfrm>
              <a:off x="11644363" y="2198500"/>
              <a:ext cx="149650" cy="149625"/>
            </a:xfrm>
            <a:custGeom>
              <a:avLst/>
              <a:gdLst/>
              <a:ahLst/>
              <a:cxnLst/>
              <a:rect l="l" t="t" r="r" b="b"/>
              <a:pathLst>
                <a:path w="5986" h="5985" fill="none" extrusionOk="0">
                  <a:moveTo>
                    <a:pt x="4897" y="4939"/>
                  </a:moveTo>
                  <a:cubicBezTo>
                    <a:pt x="3809" y="5985"/>
                    <a:pt x="2093" y="5964"/>
                    <a:pt x="1047" y="4876"/>
                  </a:cubicBezTo>
                  <a:cubicBezTo>
                    <a:pt x="1" y="3809"/>
                    <a:pt x="22" y="2093"/>
                    <a:pt x="1110" y="1047"/>
                  </a:cubicBezTo>
                  <a:cubicBezTo>
                    <a:pt x="2177" y="1"/>
                    <a:pt x="3893" y="22"/>
                    <a:pt x="4939" y="1089"/>
                  </a:cubicBezTo>
                  <a:cubicBezTo>
                    <a:pt x="5985" y="2177"/>
                    <a:pt x="5964" y="3893"/>
                    <a:pt x="4897" y="4939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1766788" y="2321950"/>
              <a:ext cx="73250" cy="75875"/>
            </a:xfrm>
            <a:custGeom>
              <a:avLst/>
              <a:gdLst/>
              <a:ahLst/>
              <a:cxnLst/>
              <a:rect l="l" t="t" r="r" b="b"/>
              <a:pathLst>
                <a:path w="2930" h="3035" fill="none" extrusionOk="0">
                  <a:moveTo>
                    <a:pt x="0" y="1"/>
                  </a:moveTo>
                  <a:lnTo>
                    <a:pt x="2929" y="3035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768338" y="2325625"/>
              <a:ext cx="70125" cy="68025"/>
            </a:xfrm>
            <a:custGeom>
              <a:avLst/>
              <a:gdLst/>
              <a:ahLst/>
              <a:cxnLst/>
              <a:rect l="l" t="t" r="r" b="b"/>
              <a:pathLst>
                <a:path w="2805" h="2721" fill="none" extrusionOk="0">
                  <a:moveTo>
                    <a:pt x="2805" y="0"/>
                  </a:moveTo>
                  <a:lnTo>
                    <a:pt x="1" y="272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8006037" y="3408854"/>
            <a:ext cx="179703" cy="223823"/>
            <a:chOff x="7447613" y="1714525"/>
            <a:chExt cx="117200" cy="145975"/>
          </a:xfrm>
        </p:grpSpPr>
        <p:sp>
          <p:nvSpPr>
            <p:cNvPr id="19" name="Google Shape;19;p2"/>
            <p:cNvSpPr/>
            <p:nvPr/>
          </p:nvSpPr>
          <p:spPr>
            <a:xfrm>
              <a:off x="7447613" y="1772075"/>
              <a:ext cx="88425" cy="88425"/>
            </a:xfrm>
            <a:custGeom>
              <a:avLst/>
              <a:gdLst/>
              <a:ahLst/>
              <a:cxnLst/>
              <a:rect l="l" t="t" r="r" b="b"/>
              <a:pathLst>
                <a:path w="3537" h="3537" fill="none" extrusionOk="0">
                  <a:moveTo>
                    <a:pt x="3537" y="1758"/>
                  </a:moveTo>
                  <a:cubicBezTo>
                    <a:pt x="3537" y="2741"/>
                    <a:pt x="2742" y="3537"/>
                    <a:pt x="1758" y="3537"/>
                  </a:cubicBezTo>
                  <a:cubicBezTo>
                    <a:pt x="775" y="3537"/>
                    <a:pt x="1" y="2741"/>
                    <a:pt x="1" y="1758"/>
                  </a:cubicBezTo>
                  <a:cubicBezTo>
                    <a:pt x="1" y="796"/>
                    <a:pt x="775" y="0"/>
                    <a:pt x="1758" y="0"/>
                  </a:cubicBezTo>
                  <a:cubicBezTo>
                    <a:pt x="2742" y="0"/>
                    <a:pt x="3537" y="796"/>
                    <a:pt x="3537" y="175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513513" y="1718200"/>
              <a:ext cx="34550" cy="59650"/>
            </a:xfrm>
            <a:custGeom>
              <a:avLst/>
              <a:gdLst/>
              <a:ahLst/>
              <a:cxnLst/>
              <a:rect l="l" t="t" r="r" b="b"/>
              <a:pathLst>
                <a:path w="1382" h="2386" fill="none" extrusionOk="0">
                  <a:moveTo>
                    <a:pt x="1" y="2386"/>
                  </a:moveTo>
                  <a:lnTo>
                    <a:pt x="1382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495738" y="1714525"/>
              <a:ext cx="69075" cy="54425"/>
            </a:xfrm>
            <a:custGeom>
              <a:avLst/>
              <a:gdLst/>
              <a:ahLst/>
              <a:cxnLst/>
              <a:rect l="l" t="t" r="r" b="b"/>
              <a:pathLst>
                <a:path w="2763" h="2177" fill="none" extrusionOk="0">
                  <a:moveTo>
                    <a:pt x="2762" y="2177"/>
                  </a:moveTo>
                  <a:lnTo>
                    <a:pt x="2177" y="1"/>
                  </a:lnTo>
                  <a:lnTo>
                    <a:pt x="1" y="587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503720" y="4086782"/>
            <a:ext cx="299760" cy="406359"/>
            <a:chOff x="8107742" y="840353"/>
            <a:chExt cx="299760" cy="406359"/>
          </a:xfrm>
        </p:grpSpPr>
        <p:sp>
          <p:nvSpPr>
            <p:cNvPr id="23" name="Google Shape;23;p2"/>
            <p:cNvSpPr/>
            <p:nvPr/>
          </p:nvSpPr>
          <p:spPr>
            <a:xfrm>
              <a:off x="8107742" y="869102"/>
              <a:ext cx="225509" cy="377609"/>
            </a:xfrm>
            <a:custGeom>
              <a:avLst/>
              <a:gdLst/>
              <a:ahLst/>
              <a:cxnLst/>
              <a:rect l="l" t="t" r="r" b="b"/>
              <a:pathLst>
                <a:path w="6236" h="10442" extrusionOk="0">
                  <a:moveTo>
                    <a:pt x="3118" y="1"/>
                  </a:moveTo>
                  <a:cubicBezTo>
                    <a:pt x="3118" y="1"/>
                    <a:pt x="0" y="5608"/>
                    <a:pt x="0" y="7324"/>
                  </a:cubicBezTo>
                  <a:cubicBezTo>
                    <a:pt x="0" y="9061"/>
                    <a:pt x="1402" y="10442"/>
                    <a:pt x="3118" y="10442"/>
                  </a:cubicBezTo>
                  <a:cubicBezTo>
                    <a:pt x="4833" y="10442"/>
                    <a:pt x="6235" y="9061"/>
                    <a:pt x="6235" y="7324"/>
                  </a:cubicBezTo>
                  <a:cubicBezTo>
                    <a:pt x="6235" y="5608"/>
                    <a:pt x="3118" y="1"/>
                    <a:pt x="3118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181233" y="840353"/>
              <a:ext cx="226269" cy="378368"/>
            </a:xfrm>
            <a:custGeom>
              <a:avLst/>
              <a:gdLst/>
              <a:ahLst/>
              <a:cxnLst/>
              <a:rect l="l" t="t" r="r" b="b"/>
              <a:pathLst>
                <a:path w="6257" h="10463" fill="none" extrusionOk="0">
                  <a:moveTo>
                    <a:pt x="6257" y="7345"/>
                  </a:moveTo>
                  <a:cubicBezTo>
                    <a:pt x="6257" y="9081"/>
                    <a:pt x="4855" y="10462"/>
                    <a:pt x="3118" y="10462"/>
                  </a:cubicBezTo>
                  <a:cubicBezTo>
                    <a:pt x="1402" y="10462"/>
                    <a:pt x="1" y="9060"/>
                    <a:pt x="1" y="7345"/>
                  </a:cubicBezTo>
                  <a:cubicBezTo>
                    <a:pt x="1" y="5608"/>
                    <a:pt x="3118" y="1"/>
                    <a:pt x="3118" y="1"/>
                  </a:cubicBezTo>
                  <a:cubicBezTo>
                    <a:pt x="3118" y="1"/>
                    <a:pt x="6257" y="5629"/>
                    <a:pt x="6257" y="734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7572112" y="2369074"/>
            <a:ext cx="194921" cy="194959"/>
            <a:chOff x="7932213" y="1463813"/>
            <a:chExt cx="127125" cy="127150"/>
          </a:xfrm>
        </p:grpSpPr>
        <p:sp>
          <p:nvSpPr>
            <p:cNvPr id="26" name="Google Shape;26;p2"/>
            <p:cNvSpPr/>
            <p:nvPr/>
          </p:nvSpPr>
          <p:spPr>
            <a:xfrm>
              <a:off x="7932213" y="1527113"/>
              <a:ext cx="127125" cy="25"/>
            </a:xfrm>
            <a:custGeom>
              <a:avLst/>
              <a:gdLst/>
              <a:ahLst/>
              <a:cxnLst/>
              <a:rect l="l" t="t" r="r" b="b"/>
              <a:pathLst>
                <a:path w="5085" h="1" fill="none" extrusionOk="0">
                  <a:moveTo>
                    <a:pt x="0" y="1"/>
                  </a:moveTo>
                  <a:lnTo>
                    <a:pt x="5085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996013" y="1463813"/>
              <a:ext cx="25" cy="127150"/>
            </a:xfrm>
            <a:custGeom>
              <a:avLst/>
              <a:gdLst/>
              <a:ahLst/>
              <a:cxnLst/>
              <a:rect l="l" t="t" r="r" b="b"/>
              <a:pathLst>
                <a:path w="1" h="5086" fill="none" extrusionOk="0">
                  <a:moveTo>
                    <a:pt x="1" y="5085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7263478" y="4178242"/>
            <a:ext cx="1087408" cy="309013"/>
          </a:xfrm>
          <a:custGeom>
            <a:avLst/>
            <a:gdLst/>
            <a:ahLst/>
            <a:cxnLst/>
            <a:rect l="l" t="t" r="r" b="b"/>
            <a:pathLst>
              <a:path w="17787" h="12785" fill="none" extrusionOk="0">
                <a:moveTo>
                  <a:pt x="1" y="6801"/>
                </a:moveTo>
                <a:lnTo>
                  <a:pt x="4730" y="6801"/>
                </a:lnTo>
                <a:lnTo>
                  <a:pt x="5860" y="0"/>
                </a:lnTo>
                <a:lnTo>
                  <a:pt x="7450" y="12785"/>
                </a:lnTo>
                <a:lnTo>
                  <a:pt x="8705" y="2720"/>
                </a:lnTo>
                <a:lnTo>
                  <a:pt x="9584" y="8181"/>
                </a:lnTo>
                <a:lnTo>
                  <a:pt x="10965" y="2720"/>
                </a:lnTo>
                <a:lnTo>
                  <a:pt x="12179" y="7763"/>
                </a:lnTo>
                <a:lnTo>
                  <a:pt x="12681" y="6821"/>
                </a:lnTo>
                <a:lnTo>
                  <a:pt x="13350" y="6821"/>
                </a:lnTo>
                <a:lnTo>
                  <a:pt x="17786" y="682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8233131" y="2898429"/>
            <a:ext cx="117144" cy="38"/>
          </a:xfrm>
          <a:custGeom>
            <a:avLst/>
            <a:gdLst/>
            <a:ahLst/>
            <a:cxnLst/>
            <a:rect l="l" t="t" r="r" b="b"/>
            <a:pathLst>
              <a:path w="3056" h="1" fill="none" extrusionOk="0">
                <a:moveTo>
                  <a:pt x="1" y="1"/>
                </a:moveTo>
                <a:lnTo>
                  <a:pt x="3055" y="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>
            <a:off x="7074635" y="3327662"/>
            <a:ext cx="538462" cy="633585"/>
            <a:chOff x="7035875" y="2497325"/>
            <a:chExt cx="607813" cy="715188"/>
          </a:xfrm>
        </p:grpSpPr>
        <p:sp>
          <p:nvSpPr>
            <p:cNvPr id="31" name="Google Shape;31;p2"/>
            <p:cNvSpPr/>
            <p:nvPr/>
          </p:nvSpPr>
          <p:spPr>
            <a:xfrm>
              <a:off x="7035875" y="2678254"/>
              <a:ext cx="607813" cy="534259"/>
            </a:xfrm>
            <a:custGeom>
              <a:avLst/>
              <a:gdLst/>
              <a:ahLst/>
              <a:cxnLst/>
              <a:rect l="l" t="t" r="r" b="b"/>
              <a:pathLst>
                <a:path w="41681" h="36637" extrusionOk="0">
                  <a:moveTo>
                    <a:pt x="13113" y="0"/>
                  </a:moveTo>
                  <a:cubicBezTo>
                    <a:pt x="10043" y="0"/>
                    <a:pt x="6974" y="1165"/>
                    <a:pt x="4645" y="3493"/>
                  </a:cubicBezTo>
                  <a:cubicBezTo>
                    <a:pt x="251" y="7908"/>
                    <a:pt x="0" y="14960"/>
                    <a:pt x="3913" y="19646"/>
                  </a:cubicBezTo>
                  <a:cubicBezTo>
                    <a:pt x="4143" y="19918"/>
                    <a:pt x="4394" y="20190"/>
                    <a:pt x="4645" y="20462"/>
                  </a:cubicBezTo>
                  <a:lnTo>
                    <a:pt x="20840" y="36636"/>
                  </a:lnTo>
                  <a:lnTo>
                    <a:pt x="37035" y="20462"/>
                  </a:lnTo>
                  <a:cubicBezTo>
                    <a:pt x="37286" y="20190"/>
                    <a:pt x="37537" y="19918"/>
                    <a:pt x="37768" y="19646"/>
                  </a:cubicBezTo>
                  <a:cubicBezTo>
                    <a:pt x="41680" y="14960"/>
                    <a:pt x="41429" y="7908"/>
                    <a:pt x="37035" y="3493"/>
                  </a:cubicBezTo>
                  <a:cubicBezTo>
                    <a:pt x="34706" y="1165"/>
                    <a:pt x="31632" y="0"/>
                    <a:pt x="28559" y="0"/>
                  </a:cubicBezTo>
                  <a:cubicBezTo>
                    <a:pt x="25807" y="0"/>
                    <a:pt x="23055" y="934"/>
                    <a:pt x="20840" y="2803"/>
                  </a:cubicBezTo>
                  <a:cubicBezTo>
                    <a:pt x="18616" y="934"/>
                    <a:pt x="15864" y="0"/>
                    <a:pt x="13113" y="0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0134" y="2497325"/>
              <a:ext cx="320851" cy="290691"/>
            </a:xfrm>
            <a:custGeom>
              <a:avLst/>
              <a:gdLst/>
              <a:ahLst/>
              <a:cxnLst/>
              <a:rect l="l" t="t" r="r" b="b"/>
              <a:pathLst>
                <a:path w="19585" h="17744" fill="none" extrusionOk="0">
                  <a:moveTo>
                    <a:pt x="17388" y="2177"/>
                  </a:moveTo>
                  <a:lnTo>
                    <a:pt x="17388" y="2177"/>
                  </a:lnTo>
                  <a:cubicBezTo>
                    <a:pt x="15317" y="105"/>
                    <a:pt x="12011" y="1"/>
                    <a:pt x="9793" y="1863"/>
                  </a:cubicBezTo>
                  <a:cubicBezTo>
                    <a:pt x="7596" y="1"/>
                    <a:pt x="4269" y="105"/>
                    <a:pt x="2197" y="2177"/>
                  </a:cubicBezTo>
                  <a:cubicBezTo>
                    <a:pt x="126" y="4248"/>
                    <a:pt x="1" y="7554"/>
                    <a:pt x="1842" y="9772"/>
                  </a:cubicBezTo>
                  <a:cubicBezTo>
                    <a:pt x="1946" y="9897"/>
                    <a:pt x="2072" y="10023"/>
                    <a:pt x="2197" y="10149"/>
                  </a:cubicBezTo>
                  <a:lnTo>
                    <a:pt x="9793" y="17744"/>
                  </a:lnTo>
                  <a:lnTo>
                    <a:pt x="17388" y="10149"/>
                  </a:lnTo>
                  <a:cubicBezTo>
                    <a:pt x="17514" y="10023"/>
                    <a:pt x="17639" y="9897"/>
                    <a:pt x="17744" y="9772"/>
                  </a:cubicBezTo>
                  <a:cubicBezTo>
                    <a:pt x="19585" y="7554"/>
                    <a:pt x="19459" y="4248"/>
                    <a:pt x="17388" y="2177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8222459" y="3932706"/>
            <a:ext cx="91848" cy="154095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"/>
          <p:cNvSpPr/>
          <p:nvPr/>
        </p:nvSpPr>
        <p:spPr>
          <a:xfrm>
            <a:off x="7846834" y="2990318"/>
            <a:ext cx="91848" cy="154095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2"/>
          <p:cNvGrpSpPr/>
          <p:nvPr/>
        </p:nvGrpSpPr>
        <p:grpSpPr>
          <a:xfrm rot="8100000">
            <a:off x="1829345" y="3701765"/>
            <a:ext cx="868012" cy="238568"/>
            <a:chOff x="5167638" y="3426595"/>
            <a:chExt cx="1021600" cy="280780"/>
          </a:xfrm>
        </p:grpSpPr>
        <p:sp>
          <p:nvSpPr>
            <p:cNvPr id="36" name="Google Shape;36;p2"/>
            <p:cNvSpPr/>
            <p:nvPr/>
          </p:nvSpPr>
          <p:spPr>
            <a:xfrm>
              <a:off x="5625151" y="3426595"/>
              <a:ext cx="333600" cy="192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39538" y="3511200"/>
              <a:ext cx="499050" cy="196175"/>
            </a:xfrm>
            <a:custGeom>
              <a:avLst/>
              <a:gdLst/>
              <a:ahLst/>
              <a:cxnLst/>
              <a:rect l="l" t="t" r="r" b="b"/>
              <a:pathLst>
                <a:path w="19962" h="7847" fill="none" extrusionOk="0">
                  <a:moveTo>
                    <a:pt x="1" y="7847"/>
                  </a:moveTo>
                  <a:lnTo>
                    <a:pt x="1" y="0"/>
                  </a:lnTo>
                  <a:lnTo>
                    <a:pt x="19962" y="0"/>
                  </a:lnTo>
                  <a:lnTo>
                    <a:pt x="19962" y="7847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54288" y="3511200"/>
              <a:ext cx="85275" cy="196175"/>
            </a:xfrm>
            <a:custGeom>
              <a:avLst/>
              <a:gdLst/>
              <a:ahLst/>
              <a:cxnLst/>
              <a:rect l="l" t="t" r="r" b="b"/>
              <a:pathLst>
                <a:path w="3411" h="7847" fill="none" extrusionOk="0">
                  <a:moveTo>
                    <a:pt x="3411" y="7847"/>
                  </a:moveTo>
                  <a:lnTo>
                    <a:pt x="3411" y="0"/>
                  </a:lnTo>
                  <a:lnTo>
                    <a:pt x="0" y="3934"/>
                  </a:ln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167638" y="3609550"/>
              <a:ext cx="286675" cy="25"/>
            </a:xfrm>
            <a:custGeom>
              <a:avLst/>
              <a:gdLst/>
              <a:ahLst/>
              <a:cxnLst/>
              <a:rect l="l" t="t" r="r" b="b"/>
              <a:pathLst>
                <a:path w="11467" h="1" fill="none" extrusionOk="0">
                  <a:moveTo>
                    <a:pt x="11466" y="0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038563" y="3609550"/>
              <a:ext cx="150675" cy="25"/>
            </a:xfrm>
            <a:custGeom>
              <a:avLst/>
              <a:gdLst/>
              <a:ahLst/>
              <a:cxnLst/>
              <a:rect l="l" t="t" r="r" b="b"/>
              <a:pathLst>
                <a:path w="6027" h="1" fill="none" extrusionOk="0">
                  <a:moveTo>
                    <a:pt x="1" y="0"/>
                  </a:moveTo>
                  <a:lnTo>
                    <a:pt x="6027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189213" y="3521150"/>
              <a:ext cx="25" cy="176825"/>
            </a:xfrm>
            <a:custGeom>
              <a:avLst/>
              <a:gdLst/>
              <a:ahLst/>
              <a:cxnLst/>
              <a:rect l="l" t="t" r="r" b="b"/>
              <a:pathLst>
                <a:path w="1" h="7073" fill="none" extrusionOk="0">
                  <a:moveTo>
                    <a:pt x="1" y="7072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95801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874838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79166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1" y="2804"/>
                  </a:moveTo>
                  <a:lnTo>
                    <a:pt x="1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0851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0" y="2804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625863" y="3637275"/>
              <a:ext cx="25" cy="70100"/>
            </a:xfrm>
            <a:custGeom>
              <a:avLst/>
              <a:gdLst/>
              <a:ahLst/>
              <a:cxnLst/>
              <a:rect l="l" t="t" r="r" b="b"/>
              <a:pathLst>
                <a:path w="1" h="2804" fill="none" extrusionOk="0">
                  <a:moveTo>
                    <a:pt x="0" y="2804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47;p2"/>
          <p:cNvGrpSpPr/>
          <p:nvPr/>
        </p:nvGrpSpPr>
        <p:grpSpPr>
          <a:xfrm>
            <a:off x="747867" y="3479956"/>
            <a:ext cx="299760" cy="406359"/>
            <a:chOff x="8107742" y="840353"/>
            <a:chExt cx="299760" cy="406359"/>
          </a:xfrm>
        </p:grpSpPr>
        <p:sp>
          <p:nvSpPr>
            <p:cNvPr id="48" name="Google Shape;48;p2"/>
            <p:cNvSpPr/>
            <p:nvPr/>
          </p:nvSpPr>
          <p:spPr>
            <a:xfrm>
              <a:off x="8107742" y="869102"/>
              <a:ext cx="225509" cy="377609"/>
            </a:xfrm>
            <a:custGeom>
              <a:avLst/>
              <a:gdLst/>
              <a:ahLst/>
              <a:cxnLst/>
              <a:rect l="l" t="t" r="r" b="b"/>
              <a:pathLst>
                <a:path w="6236" h="10442" extrusionOk="0">
                  <a:moveTo>
                    <a:pt x="3118" y="1"/>
                  </a:moveTo>
                  <a:cubicBezTo>
                    <a:pt x="3118" y="1"/>
                    <a:pt x="0" y="5608"/>
                    <a:pt x="0" y="7324"/>
                  </a:cubicBezTo>
                  <a:cubicBezTo>
                    <a:pt x="0" y="9061"/>
                    <a:pt x="1402" y="10442"/>
                    <a:pt x="3118" y="10442"/>
                  </a:cubicBezTo>
                  <a:cubicBezTo>
                    <a:pt x="4833" y="10442"/>
                    <a:pt x="6235" y="9061"/>
                    <a:pt x="6235" y="7324"/>
                  </a:cubicBezTo>
                  <a:cubicBezTo>
                    <a:pt x="6235" y="5608"/>
                    <a:pt x="3118" y="1"/>
                    <a:pt x="3118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81233" y="840353"/>
              <a:ext cx="226269" cy="378368"/>
            </a:xfrm>
            <a:custGeom>
              <a:avLst/>
              <a:gdLst/>
              <a:ahLst/>
              <a:cxnLst/>
              <a:rect l="l" t="t" r="r" b="b"/>
              <a:pathLst>
                <a:path w="6257" h="10463" fill="none" extrusionOk="0">
                  <a:moveTo>
                    <a:pt x="6257" y="7345"/>
                  </a:moveTo>
                  <a:cubicBezTo>
                    <a:pt x="6257" y="9081"/>
                    <a:pt x="4855" y="10462"/>
                    <a:pt x="3118" y="10462"/>
                  </a:cubicBezTo>
                  <a:cubicBezTo>
                    <a:pt x="1402" y="10462"/>
                    <a:pt x="1" y="9060"/>
                    <a:pt x="1" y="7345"/>
                  </a:cubicBezTo>
                  <a:cubicBezTo>
                    <a:pt x="1" y="5608"/>
                    <a:pt x="3118" y="1"/>
                    <a:pt x="3118" y="1"/>
                  </a:cubicBezTo>
                  <a:cubicBezTo>
                    <a:pt x="3118" y="1"/>
                    <a:pt x="6257" y="5629"/>
                    <a:pt x="6257" y="7345"/>
                  </a:cubicBezTo>
                  <a:close/>
                </a:path>
              </a:pathLst>
            </a:custGeom>
            <a:noFill/>
            <a:ln w="28575" cap="rnd" cmpd="sng">
              <a:solidFill>
                <a:srgbClr val="231F2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 flipH="1">
            <a:off x="1530942" y="2986482"/>
            <a:ext cx="194921" cy="194959"/>
            <a:chOff x="7932213" y="1463813"/>
            <a:chExt cx="127125" cy="127150"/>
          </a:xfrm>
        </p:grpSpPr>
        <p:sp>
          <p:nvSpPr>
            <p:cNvPr id="51" name="Google Shape;51;p2"/>
            <p:cNvSpPr/>
            <p:nvPr/>
          </p:nvSpPr>
          <p:spPr>
            <a:xfrm>
              <a:off x="7932213" y="1527113"/>
              <a:ext cx="127125" cy="25"/>
            </a:xfrm>
            <a:custGeom>
              <a:avLst/>
              <a:gdLst/>
              <a:ahLst/>
              <a:cxnLst/>
              <a:rect l="l" t="t" r="r" b="b"/>
              <a:pathLst>
                <a:path w="5085" h="1" fill="none" extrusionOk="0">
                  <a:moveTo>
                    <a:pt x="0" y="1"/>
                  </a:moveTo>
                  <a:lnTo>
                    <a:pt x="5085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96013" y="1463813"/>
              <a:ext cx="25" cy="127150"/>
            </a:xfrm>
            <a:custGeom>
              <a:avLst/>
              <a:gdLst/>
              <a:ahLst/>
              <a:cxnLst/>
              <a:rect l="l" t="t" r="r" b="b"/>
              <a:pathLst>
                <a:path w="1" h="5086" fill="none" extrusionOk="0">
                  <a:moveTo>
                    <a:pt x="1" y="5085"/>
                  </a:moveTo>
                  <a:lnTo>
                    <a:pt x="1" y="1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/>
          <p:nvPr/>
        </p:nvSpPr>
        <p:spPr>
          <a:xfrm flipH="1">
            <a:off x="703886" y="4128391"/>
            <a:ext cx="1087408" cy="309013"/>
          </a:xfrm>
          <a:custGeom>
            <a:avLst/>
            <a:gdLst/>
            <a:ahLst/>
            <a:cxnLst/>
            <a:rect l="l" t="t" r="r" b="b"/>
            <a:pathLst>
              <a:path w="17787" h="12785" fill="none" extrusionOk="0">
                <a:moveTo>
                  <a:pt x="1" y="6801"/>
                </a:moveTo>
                <a:lnTo>
                  <a:pt x="4730" y="6801"/>
                </a:lnTo>
                <a:lnTo>
                  <a:pt x="5860" y="0"/>
                </a:lnTo>
                <a:lnTo>
                  <a:pt x="7450" y="12785"/>
                </a:lnTo>
                <a:lnTo>
                  <a:pt x="8705" y="2720"/>
                </a:lnTo>
                <a:lnTo>
                  <a:pt x="9584" y="8181"/>
                </a:lnTo>
                <a:lnTo>
                  <a:pt x="10965" y="2720"/>
                </a:lnTo>
                <a:lnTo>
                  <a:pt x="12179" y="7763"/>
                </a:lnTo>
                <a:lnTo>
                  <a:pt x="12681" y="6821"/>
                </a:lnTo>
                <a:lnTo>
                  <a:pt x="13350" y="6821"/>
                </a:lnTo>
                <a:lnTo>
                  <a:pt x="17786" y="682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"/>
          <p:cNvSpPr/>
          <p:nvPr/>
        </p:nvSpPr>
        <p:spPr>
          <a:xfrm flipH="1">
            <a:off x="703897" y="3138887"/>
            <a:ext cx="117144" cy="38"/>
          </a:xfrm>
          <a:custGeom>
            <a:avLst/>
            <a:gdLst/>
            <a:ahLst/>
            <a:cxnLst/>
            <a:rect l="l" t="t" r="r" b="b"/>
            <a:pathLst>
              <a:path w="3056" h="1" fill="none" extrusionOk="0">
                <a:moveTo>
                  <a:pt x="1" y="1"/>
                </a:moveTo>
                <a:lnTo>
                  <a:pt x="3055" y="1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2"/>
          <p:cNvSpPr/>
          <p:nvPr/>
        </p:nvSpPr>
        <p:spPr>
          <a:xfrm flipH="1">
            <a:off x="823473" y="2465325"/>
            <a:ext cx="91848" cy="154069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2"/>
          <p:cNvSpPr/>
          <p:nvPr/>
        </p:nvSpPr>
        <p:spPr>
          <a:xfrm flipH="1">
            <a:off x="2383376" y="4248753"/>
            <a:ext cx="91848" cy="154069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rgbClr val="B2090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389495" y="-203103"/>
            <a:ext cx="8365500" cy="5075903"/>
            <a:chOff x="342700" y="-203103"/>
            <a:chExt cx="8365500" cy="5075903"/>
          </a:xfrm>
        </p:grpSpPr>
        <p:cxnSp>
          <p:nvCxnSpPr>
            <p:cNvPr id="58" name="Google Shape;58;p2"/>
            <p:cNvCxnSpPr/>
            <p:nvPr/>
          </p:nvCxnSpPr>
          <p:spPr>
            <a:xfrm>
              <a:off x="342700" y="4869677"/>
              <a:ext cx="83655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 rot="10800000">
              <a:off x="8692955" y="529100"/>
              <a:ext cx="0" cy="43437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0" name="Google Shape;60;p2"/>
            <p:cNvGrpSpPr/>
            <p:nvPr/>
          </p:nvGrpSpPr>
          <p:grpSpPr>
            <a:xfrm>
              <a:off x="4525206" y="-66000"/>
              <a:ext cx="4173513" cy="606320"/>
              <a:chOff x="4531667" y="221864"/>
              <a:chExt cx="4173513" cy="606320"/>
            </a:xfrm>
          </p:grpSpPr>
          <p:cxnSp>
            <p:nvCxnSpPr>
              <p:cNvPr id="61" name="Google Shape;61;p2"/>
              <p:cNvCxnSpPr/>
              <p:nvPr/>
            </p:nvCxnSpPr>
            <p:spPr>
              <a:xfrm>
                <a:off x="4919780" y="828184"/>
                <a:ext cx="3785400" cy="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62" name="Google Shape;62;p2"/>
              <p:cNvSpPr/>
              <p:nvPr/>
            </p:nvSpPr>
            <p:spPr>
              <a:xfrm>
                <a:off x="4531667" y="221864"/>
                <a:ext cx="409560" cy="606279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27160" fill="none" extrusionOk="0">
                    <a:moveTo>
                      <a:pt x="1" y="1"/>
                    </a:moveTo>
                    <a:lnTo>
                      <a:pt x="1" y="13475"/>
                    </a:lnTo>
                    <a:cubicBezTo>
                      <a:pt x="1" y="21029"/>
                      <a:pt x="6110" y="27159"/>
                      <a:pt x="13685" y="27159"/>
                    </a:cubicBezTo>
                    <a:lnTo>
                      <a:pt x="16216" y="2715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4383358" y="-203103"/>
              <a:ext cx="273654" cy="399438"/>
              <a:chOff x="4389820" y="8562"/>
              <a:chExt cx="273654" cy="399438"/>
            </a:xfrm>
          </p:grpSpPr>
          <p:grpSp>
            <p:nvGrpSpPr>
              <p:cNvPr id="64" name="Google Shape;64;p2"/>
              <p:cNvGrpSpPr/>
              <p:nvPr/>
            </p:nvGrpSpPr>
            <p:grpSpPr>
              <a:xfrm>
                <a:off x="4389820" y="8562"/>
                <a:ext cx="273654" cy="393837"/>
                <a:chOff x="228120" y="8562"/>
                <a:chExt cx="273654" cy="393837"/>
              </a:xfrm>
            </p:grpSpPr>
            <p:sp>
              <p:nvSpPr>
                <p:cNvPr id="65" name="Google Shape;65;p2"/>
                <p:cNvSpPr/>
                <p:nvPr/>
              </p:nvSpPr>
              <p:spPr>
                <a:xfrm>
                  <a:off x="228120" y="8562"/>
                  <a:ext cx="273654" cy="98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4" h="2282" fill="none" extrusionOk="0">
                      <a:moveTo>
                        <a:pt x="1" y="1"/>
                      </a:moveTo>
                      <a:lnTo>
                        <a:pt x="8224" y="1"/>
                      </a:lnTo>
                      <a:lnTo>
                        <a:pt x="8224" y="2281"/>
                      </a:lnTo>
                      <a:lnTo>
                        <a:pt x="1" y="228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339369" y="107423"/>
                  <a:ext cx="59924" cy="294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1" h="3307" fill="none" extrusionOk="0">
                      <a:moveTo>
                        <a:pt x="1" y="0"/>
                      </a:moveTo>
                      <a:lnTo>
                        <a:pt x="1800" y="0"/>
                      </a:lnTo>
                      <a:lnTo>
                        <a:pt x="1800" y="3306"/>
                      </a:lnTo>
                      <a:lnTo>
                        <a:pt x="1" y="330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28575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" name="Google Shape;67;p2"/>
              <p:cNvSpPr/>
              <p:nvPr/>
            </p:nvSpPr>
            <p:spPr>
              <a:xfrm>
                <a:off x="4507931" y="117000"/>
                <a:ext cx="45600" cy="2910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4393781" y="14275"/>
                <a:ext cx="262500" cy="912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356280" y="346226"/>
              <a:ext cx="2069979" cy="4526574"/>
              <a:chOff x="356280" y="346226"/>
              <a:chExt cx="2069979" cy="4526574"/>
            </a:xfrm>
          </p:grpSpPr>
          <p:grpSp>
            <p:nvGrpSpPr>
              <p:cNvPr id="70" name="Google Shape;70;p2"/>
              <p:cNvGrpSpPr/>
              <p:nvPr/>
            </p:nvGrpSpPr>
            <p:grpSpPr>
              <a:xfrm rot="10800000">
                <a:off x="356996" y="346226"/>
                <a:ext cx="835344" cy="748597"/>
                <a:chOff x="1655300" y="2765876"/>
                <a:chExt cx="767780" cy="748597"/>
              </a:xfrm>
            </p:grpSpPr>
            <p:sp>
              <p:nvSpPr>
                <p:cNvPr id="71" name="Google Shape;71;p2"/>
                <p:cNvSpPr/>
                <p:nvPr/>
              </p:nvSpPr>
              <p:spPr>
                <a:xfrm>
                  <a:off x="1655300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 flipH="1">
                  <a:off x="2007073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3" name="Google Shape;73;p2"/>
              <p:cNvSpPr/>
              <p:nvPr/>
            </p:nvSpPr>
            <p:spPr>
              <a:xfrm>
                <a:off x="845100" y="840150"/>
                <a:ext cx="705900" cy="313500"/>
              </a:xfrm>
              <a:prstGeom prst="roundRect">
                <a:avLst>
                  <a:gd name="adj" fmla="val 50000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" name="Google Shape;74;p2"/>
              <p:cNvGrpSpPr/>
              <p:nvPr/>
            </p:nvGrpSpPr>
            <p:grpSpPr>
              <a:xfrm>
                <a:off x="1238556" y="1951751"/>
                <a:ext cx="1187682" cy="1574424"/>
                <a:chOff x="1651404" y="1940052"/>
                <a:chExt cx="1187682" cy="1574424"/>
              </a:xfrm>
            </p:grpSpPr>
            <p:sp>
              <p:nvSpPr>
                <p:cNvPr id="75" name="Google Shape;75;p2"/>
                <p:cNvSpPr/>
                <p:nvPr/>
              </p:nvSpPr>
              <p:spPr>
                <a:xfrm>
                  <a:off x="1651404" y="2765878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 flipH="1">
                  <a:off x="2007073" y="2765876"/>
                  <a:ext cx="416007" cy="748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 rot="10800000" flipH="1">
                  <a:off x="2423080" y="2386808"/>
                  <a:ext cx="416007" cy="75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78" name="Google Shape;78;p2"/>
                <p:cNvCxnSpPr/>
                <p:nvPr/>
              </p:nvCxnSpPr>
              <p:spPr>
                <a:xfrm rot="10800000">
                  <a:off x="1651404" y="1940052"/>
                  <a:ext cx="0" cy="8622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79" name="Google Shape;79;p2"/>
              <p:cNvSpPr/>
              <p:nvPr/>
            </p:nvSpPr>
            <p:spPr>
              <a:xfrm>
                <a:off x="715761" y="1203911"/>
                <a:ext cx="718225" cy="870450"/>
              </a:xfrm>
              <a:custGeom>
                <a:avLst/>
                <a:gdLst/>
                <a:ahLst/>
                <a:cxnLst/>
                <a:rect l="l" t="t" r="r" b="b"/>
                <a:pathLst>
                  <a:path w="28729" h="34818" extrusionOk="0">
                    <a:moveTo>
                      <a:pt x="1" y="0"/>
                    </a:moveTo>
                    <a:lnTo>
                      <a:pt x="1" y="22117"/>
                    </a:lnTo>
                    <a:cubicBezTo>
                      <a:pt x="1" y="25192"/>
                      <a:pt x="1758" y="27871"/>
                      <a:pt x="4332" y="29189"/>
                    </a:cubicBezTo>
                    <a:cubicBezTo>
                      <a:pt x="6529" y="32599"/>
                      <a:pt x="10191" y="34817"/>
                      <a:pt x="14354" y="34817"/>
                    </a:cubicBezTo>
                    <a:cubicBezTo>
                      <a:pt x="18518" y="34817"/>
                      <a:pt x="22201" y="32599"/>
                      <a:pt x="24377" y="29189"/>
                    </a:cubicBezTo>
                    <a:cubicBezTo>
                      <a:pt x="26950" y="27871"/>
                      <a:pt x="28729" y="25192"/>
                      <a:pt x="28729" y="22117"/>
                    </a:cubicBezTo>
                    <a:lnTo>
                      <a:pt x="28729" y="0"/>
                    </a:lnTo>
                    <a:close/>
                  </a:path>
                </a:pathLst>
              </a:custGeom>
              <a:solidFill>
                <a:srgbClr val="B2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93762" y="838799"/>
                <a:ext cx="783625" cy="1227200"/>
              </a:xfrm>
              <a:custGeom>
                <a:avLst/>
                <a:gdLst/>
                <a:ahLst/>
                <a:cxnLst/>
                <a:rect l="l" t="t" r="r" b="b"/>
                <a:pathLst>
                  <a:path w="31345" h="49088" extrusionOk="0">
                    <a:moveTo>
                      <a:pt x="15672" y="1779"/>
                    </a:moveTo>
                    <a:cubicBezTo>
                      <a:pt x="16405" y="1779"/>
                      <a:pt x="16970" y="2365"/>
                      <a:pt x="16970" y="3077"/>
                    </a:cubicBezTo>
                    <a:cubicBezTo>
                      <a:pt x="16970" y="3788"/>
                      <a:pt x="16405" y="4374"/>
                      <a:pt x="15672" y="4374"/>
                    </a:cubicBezTo>
                    <a:cubicBezTo>
                      <a:pt x="14961" y="4374"/>
                      <a:pt x="14375" y="3788"/>
                      <a:pt x="14375" y="3077"/>
                    </a:cubicBezTo>
                    <a:cubicBezTo>
                      <a:pt x="14375" y="2365"/>
                      <a:pt x="14961" y="1779"/>
                      <a:pt x="15672" y="1779"/>
                    </a:cubicBezTo>
                    <a:close/>
                    <a:moveTo>
                      <a:pt x="8663" y="1"/>
                    </a:moveTo>
                    <a:cubicBezTo>
                      <a:pt x="3892" y="1"/>
                      <a:pt x="1" y="3893"/>
                      <a:pt x="1" y="8663"/>
                    </a:cubicBezTo>
                    <a:lnTo>
                      <a:pt x="1" y="33772"/>
                    </a:lnTo>
                    <a:cubicBezTo>
                      <a:pt x="1" y="37350"/>
                      <a:pt x="2177" y="40404"/>
                      <a:pt x="5252" y="41723"/>
                    </a:cubicBezTo>
                    <a:cubicBezTo>
                      <a:pt x="7219" y="44422"/>
                      <a:pt x="10211" y="46326"/>
                      <a:pt x="13664" y="46870"/>
                    </a:cubicBezTo>
                    <a:lnTo>
                      <a:pt x="13664" y="49088"/>
                    </a:lnTo>
                    <a:lnTo>
                      <a:pt x="17702" y="49088"/>
                    </a:lnTo>
                    <a:lnTo>
                      <a:pt x="17702" y="46870"/>
                    </a:lnTo>
                    <a:cubicBezTo>
                      <a:pt x="21133" y="46326"/>
                      <a:pt x="24126" y="44422"/>
                      <a:pt x="26092" y="41723"/>
                    </a:cubicBezTo>
                    <a:cubicBezTo>
                      <a:pt x="29189" y="40404"/>
                      <a:pt x="31344" y="37329"/>
                      <a:pt x="31344" y="33772"/>
                    </a:cubicBezTo>
                    <a:lnTo>
                      <a:pt x="31344" y="8663"/>
                    </a:lnTo>
                    <a:cubicBezTo>
                      <a:pt x="31344" y="3872"/>
                      <a:pt x="27473" y="1"/>
                      <a:pt x="22682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1" name="Google Shape;81;p2"/>
              <p:cNvGrpSpPr/>
              <p:nvPr/>
            </p:nvGrpSpPr>
            <p:grpSpPr>
              <a:xfrm>
                <a:off x="875111" y="986705"/>
                <a:ext cx="85800" cy="782973"/>
                <a:chOff x="1270825" y="1135225"/>
                <a:chExt cx="85800" cy="558150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1270825" y="1135225"/>
                  <a:ext cx="858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1270825" y="12095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270825" y="12843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270825" y="135857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1270825" y="143285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1270825" y="150712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1270825" y="15814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1270825" y="16562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1270825" y="1135225"/>
                  <a:ext cx="8580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1;p2"/>
                <p:cNvSpPr/>
                <p:nvPr/>
              </p:nvSpPr>
              <p:spPr>
                <a:xfrm>
                  <a:off x="1270825" y="12095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1270825" y="12843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1270825" y="135857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0"/>
                      </a:moveTo>
                      <a:lnTo>
                        <a:pt x="3432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1270825" y="143285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1270825" y="1507125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1270825" y="15814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1270825" y="1656200"/>
                  <a:ext cx="858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2" h="1" fill="none" extrusionOk="0">
                      <a:moveTo>
                        <a:pt x="0" y="1"/>
                      </a:moveTo>
                      <a:lnTo>
                        <a:pt x="3432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1270825" y="117235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1270825" y="124662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1270825" y="132142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1270825" y="139570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1"/>
                      </a:moveTo>
                      <a:lnTo>
                        <a:pt x="1716" y="1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2"/>
                <p:cNvSpPr/>
                <p:nvPr/>
              </p:nvSpPr>
              <p:spPr>
                <a:xfrm>
                  <a:off x="1270825" y="147000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2"/>
                <p:cNvSpPr/>
                <p:nvPr/>
              </p:nvSpPr>
              <p:spPr>
                <a:xfrm>
                  <a:off x="1270825" y="154427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1270825" y="1619075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1270825" y="1693350"/>
                  <a:ext cx="4290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6" h="1" fill="none" extrusionOk="0">
                      <a:moveTo>
                        <a:pt x="0" y="0"/>
                      </a:moveTo>
                      <a:lnTo>
                        <a:pt x="1716" y="0"/>
                      </a:lnTo>
                    </a:path>
                  </a:pathLst>
                </a:custGeom>
                <a:solidFill>
                  <a:schemeClr val="lt1"/>
                </a:solidFill>
                <a:ln w="13075" cap="rnd" cmpd="sng">
                  <a:solidFill>
                    <a:schemeClr val="lt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cxnSp>
            <p:nvCxnSpPr>
              <p:cNvPr id="106" name="Google Shape;106;p2"/>
              <p:cNvCxnSpPr/>
              <p:nvPr/>
            </p:nvCxnSpPr>
            <p:spPr>
              <a:xfrm>
                <a:off x="2426259" y="2242651"/>
                <a:ext cx="0" cy="3135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2"/>
              <p:cNvCxnSpPr/>
              <p:nvPr/>
            </p:nvCxnSpPr>
            <p:spPr>
              <a:xfrm rot="10800000" flipH="1">
                <a:off x="356280" y="836900"/>
                <a:ext cx="900" cy="403590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ONE_COLUMN_TEXT_2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">
    <p:bg>
      <p:bgPr>
        <a:solidFill>
          <a:schemeClr val="lt2"/>
        </a:solidFill>
        <a:effectLst/>
      </p:bgPr>
    </p:bg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E5CE3-902D-46DC-82E2-A2A4B745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7EF7E-1501-43DE-B451-031E62D8F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F80C1-EA11-4CE1-8FD1-3429CE1F2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EC4B0-38A9-4A4A-9648-FBBDF4B82849}" type="datetimeFigureOut">
              <a:rPr lang="ar-SA" smtClean="0"/>
              <a:t>12/06/44</a:t>
            </a:fld>
            <a:endParaRPr lang="ar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417BC1-9F36-4C4B-9B42-23D5A8E9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C6BF7-B84B-4524-A2B3-66F6E998A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51016-5538-4445-B2E5-CCC28C67964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1726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708250" y="1291149"/>
            <a:ext cx="7728000" cy="29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400" lvl="1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17" name="Google Shape;117;p4"/>
          <p:cNvSpPr txBox="1">
            <a:spLocks noGrp="1"/>
          </p:cNvSpPr>
          <p:nvPr>
            <p:ph type="title"/>
          </p:nvPr>
        </p:nvSpPr>
        <p:spPr>
          <a:xfrm>
            <a:off x="712700" y="618275"/>
            <a:ext cx="7718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18" name="Google Shape;118;p4"/>
          <p:cNvGrpSpPr/>
          <p:nvPr/>
        </p:nvGrpSpPr>
        <p:grpSpPr>
          <a:xfrm flipH="1">
            <a:off x="-7590769" y="-338875"/>
            <a:ext cx="8739369" cy="742000"/>
            <a:chOff x="410231" y="402400"/>
            <a:chExt cx="8739369" cy="742000"/>
          </a:xfrm>
        </p:grpSpPr>
        <p:cxnSp>
          <p:nvCxnSpPr>
            <p:cNvPr id="119" name="Google Shape;119;p4"/>
            <p:cNvCxnSpPr/>
            <p:nvPr/>
          </p:nvCxnSpPr>
          <p:spPr>
            <a:xfrm>
              <a:off x="804800" y="1144400"/>
              <a:ext cx="83448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0" name="Google Shape;120;p4"/>
            <p:cNvSpPr/>
            <p:nvPr/>
          </p:nvSpPr>
          <p:spPr>
            <a:xfrm>
              <a:off x="410231" y="402400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1" name="Google Shape;121;p4"/>
          <p:cNvCxnSpPr/>
          <p:nvPr/>
        </p:nvCxnSpPr>
        <p:spPr>
          <a:xfrm>
            <a:off x="-39950" y="4873752"/>
            <a:ext cx="9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2" name="Google Shape;122;p4"/>
          <p:cNvCxnSpPr/>
          <p:nvPr/>
        </p:nvCxnSpPr>
        <p:spPr>
          <a:xfrm>
            <a:off x="-39950" y="4625657"/>
            <a:ext cx="9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3" name="Google Shape;123;p4"/>
          <p:cNvSpPr/>
          <p:nvPr/>
        </p:nvSpPr>
        <p:spPr>
          <a:xfrm>
            <a:off x="-37000" y="4743850"/>
            <a:ext cx="91887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1655575" y="616588"/>
            <a:ext cx="5832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4" name="Google Shape;144;p6"/>
          <p:cNvGrpSpPr/>
          <p:nvPr/>
        </p:nvGrpSpPr>
        <p:grpSpPr>
          <a:xfrm>
            <a:off x="9519" y="-385687"/>
            <a:ext cx="1135875" cy="1349306"/>
            <a:chOff x="9519" y="-14212"/>
            <a:chExt cx="1135875" cy="1349306"/>
          </a:xfrm>
        </p:grpSpPr>
        <p:sp>
          <p:nvSpPr>
            <p:cNvPr id="145" name="Google Shape;145;p6"/>
            <p:cNvSpPr/>
            <p:nvPr/>
          </p:nvSpPr>
          <p:spPr>
            <a:xfrm rot="-5400000">
              <a:off x="-77854" y="1148813"/>
              <a:ext cx="273654" cy="98908"/>
            </a:xfrm>
            <a:custGeom>
              <a:avLst/>
              <a:gdLst/>
              <a:ahLst/>
              <a:cxnLst/>
              <a:rect l="l" t="t" r="r" b="b"/>
              <a:pathLst>
                <a:path w="8224" h="2282" fill="none" extrusionOk="0">
                  <a:moveTo>
                    <a:pt x="1" y="1"/>
                  </a:moveTo>
                  <a:lnTo>
                    <a:pt x="8224" y="1"/>
                  </a:lnTo>
                  <a:lnTo>
                    <a:pt x="8224" y="2281"/>
                  </a:lnTo>
                  <a:lnTo>
                    <a:pt x="1" y="2281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6"/>
            <p:cNvSpPr/>
            <p:nvPr/>
          </p:nvSpPr>
          <p:spPr>
            <a:xfrm rot="-5400000">
              <a:off x="225906" y="1048343"/>
              <a:ext cx="59924" cy="294976"/>
            </a:xfrm>
            <a:custGeom>
              <a:avLst/>
              <a:gdLst/>
              <a:ahLst/>
              <a:cxnLst/>
              <a:rect l="l" t="t" r="r" b="b"/>
              <a:pathLst>
                <a:path w="1801" h="3307" fill="none" extrusionOk="0">
                  <a:moveTo>
                    <a:pt x="1" y="0"/>
                  </a:moveTo>
                  <a:lnTo>
                    <a:pt x="1800" y="0"/>
                  </a:lnTo>
                  <a:lnTo>
                    <a:pt x="1800" y="3306"/>
                  </a:lnTo>
                  <a:lnTo>
                    <a:pt x="1" y="3306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6"/>
            <p:cNvSpPr/>
            <p:nvPr/>
          </p:nvSpPr>
          <p:spPr>
            <a:xfrm rot="-5400000">
              <a:off x="566325" y="616868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48" name="Google Shape;148;p6"/>
            <p:cNvCxnSpPr/>
            <p:nvPr/>
          </p:nvCxnSpPr>
          <p:spPr>
            <a:xfrm rot="10800000">
              <a:off x="1145394" y="-14212"/>
              <a:ext cx="0" cy="7905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49" name="Google Shape;149;p6"/>
          <p:cNvGrpSpPr/>
          <p:nvPr/>
        </p:nvGrpSpPr>
        <p:grpSpPr>
          <a:xfrm>
            <a:off x="8323500" y="-334844"/>
            <a:ext cx="851600" cy="741944"/>
            <a:chOff x="8323500" y="-334844"/>
            <a:chExt cx="851600" cy="741944"/>
          </a:xfrm>
        </p:grpSpPr>
        <p:cxnSp>
          <p:nvCxnSpPr>
            <p:cNvPr id="150" name="Google Shape;150;p6"/>
            <p:cNvCxnSpPr/>
            <p:nvPr/>
          </p:nvCxnSpPr>
          <p:spPr>
            <a:xfrm>
              <a:off x="8739500" y="407100"/>
              <a:ext cx="4356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1" name="Google Shape;151;p6"/>
            <p:cNvSpPr/>
            <p:nvPr/>
          </p:nvSpPr>
          <p:spPr>
            <a:xfrm>
              <a:off x="8323500" y="-334844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6"/>
          <p:cNvSpPr/>
          <p:nvPr/>
        </p:nvSpPr>
        <p:spPr>
          <a:xfrm rot="-5400000">
            <a:off x="8214613" y="4247148"/>
            <a:ext cx="1127845" cy="741937"/>
          </a:xfrm>
          <a:custGeom>
            <a:avLst/>
            <a:gdLst/>
            <a:ahLst/>
            <a:cxnLst/>
            <a:rect l="l" t="t" r="r" b="b"/>
            <a:pathLst>
              <a:path w="69760" h="46033" fill="none" extrusionOk="0">
                <a:moveTo>
                  <a:pt x="0" y="0"/>
                </a:moveTo>
                <a:lnTo>
                  <a:pt x="0" y="0"/>
                </a:lnTo>
                <a:cubicBezTo>
                  <a:pt x="0" y="10755"/>
                  <a:pt x="8726" y="19480"/>
                  <a:pt x="19480" y="19480"/>
                </a:cubicBezTo>
                <a:lnTo>
                  <a:pt x="50280" y="19480"/>
                </a:lnTo>
                <a:cubicBezTo>
                  <a:pt x="61035" y="19480"/>
                  <a:pt x="69760" y="28205"/>
                  <a:pt x="69760" y="38960"/>
                </a:cubicBezTo>
                <a:lnTo>
                  <a:pt x="69760" y="46032"/>
                </a:lnTo>
              </a:path>
            </a:pathLst>
          </a:custGeom>
          <a:solidFill>
            <a:schemeClr val="accent1"/>
          </a:solidFill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154;p7"/>
          <p:cNvGrpSpPr/>
          <p:nvPr/>
        </p:nvGrpSpPr>
        <p:grpSpPr>
          <a:xfrm>
            <a:off x="270152" y="9537"/>
            <a:ext cx="273654" cy="4751063"/>
            <a:chOff x="270152" y="9537"/>
            <a:chExt cx="273654" cy="4751063"/>
          </a:xfrm>
        </p:grpSpPr>
        <p:grpSp>
          <p:nvGrpSpPr>
            <p:cNvPr id="155" name="Google Shape;155;p7"/>
            <p:cNvGrpSpPr/>
            <p:nvPr/>
          </p:nvGrpSpPr>
          <p:grpSpPr>
            <a:xfrm>
              <a:off x="270152" y="9537"/>
              <a:ext cx="273654" cy="393837"/>
              <a:chOff x="274914" y="8562"/>
              <a:chExt cx="273654" cy="393837"/>
            </a:xfrm>
          </p:grpSpPr>
          <p:sp>
            <p:nvSpPr>
              <p:cNvPr id="156" name="Google Shape;156;p7"/>
              <p:cNvSpPr/>
              <p:nvPr/>
            </p:nvSpPr>
            <p:spPr>
              <a:xfrm>
                <a:off x="274914" y="8562"/>
                <a:ext cx="273654" cy="98908"/>
              </a:xfrm>
              <a:custGeom>
                <a:avLst/>
                <a:gdLst/>
                <a:ahLst/>
                <a:cxnLst/>
                <a:rect l="l" t="t" r="r" b="b"/>
                <a:pathLst>
                  <a:path w="8224" h="2282" fill="none" extrusionOk="0">
                    <a:moveTo>
                      <a:pt x="1" y="1"/>
                    </a:moveTo>
                    <a:lnTo>
                      <a:pt x="8224" y="1"/>
                    </a:lnTo>
                    <a:lnTo>
                      <a:pt x="8224" y="2281"/>
                    </a:lnTo>
                    <a:lnTo>
                      <a:pt x="1" y="2281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7"/>
              <p:cNvSpPr/>
              <p:nvPr/>
            </p:nvSpPr>
            <p:spPr>
              <a:xfrm>
                <a:off x="384214" y="107423"/>
                <a:ext cx="59924" cy="294976"/>
              </a:xfrm>
              <a:custGeom>
                <a:avLst/>
                <a:gdLst/>
                <a:ahLst/>
                <a:cxnLst/>
                <a:rect l="l" t="t" r="r" b="b"/>
                <a:pathLst>
                  <a:path w="1801" h="3307" fill="none" extrusionOk="0">
                    <a:moveTo>
                      <a:pt x="1" y="0"/>
                    </a:moveTo>
                    <a:lnTo>
                      <a:pt x="1800" y="0"/>
                    </a:lnTo>
                    <a:lnTo>
                      <a:pt x="1800" y="3306"/>
                    </a:lnTo>
                    <a:lnTo>
                      <a:pt x="1" y="3306"/>
                    </a:lnTo>
                    <a:close/>
                  </a:path>
                </a:pathLst>
              </a:custGeom>
              <a:solidFill>
                <a:schemeClr val="accent1"/>
              </a:solidFill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58" name="Google Shape;158;p7"/>
            <p:cNvCxnSpPr/>
            <p:nvPr/>
          </p:nvCxnSpPr>
          <p:spPr>
            <a:xfrm rot="10800000">
              <a:off x="407100" y="414200"/>
              <a:ext cx="0" cy="4346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9" name="Google Shape;159;p7"/>
          <p:cNvSpPr txBox="1">
            <a:spLocks noGrp="1"/>
          </p:cNvSpPr>
          <p:nvPr>
            <p:ph type="body" idx="1"/>
          </p:nvPr>
        </p:nvSpPr>
        <p:spPr>
          <a:xfrm>
            <a:off x="924451" y="1568175"/>
            <a:ext cx="3142200" cy="16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60" name="Google Shape;160;p7"/>
          <p:cNvSpPr txBox="1">
            <a:spLocks noGrp="1"/>
          </p:cNvSpPr>
          <p:nvPr>
            <p:ph type="title"/>
          </p:nvPr>
        </p:nvSpPr>
        <p:spPr>
          <a:xfrm>
            <a:off x="841500" y="614900"/>
            <a:ext cx="33081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-11850" y="4736400"/>
            <a:ext cx="9167700" cy="418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>
            <a:spLocks noGrp="1"/>
          </p:cNvSpPr>
          <p:nvPr>
            <p:ph type="title"/>
          </p:nvPr>
        </p:nvSpPr>
        <p:spPr>
          <a:xfrm>
            <a:off x="838200" y="1198250"/>
            <a:ext cx="3241200" cy="2747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64" name="Google Shape;164;p8"/>
          <p:cNvGrpSpPr/>
          <p:nvPr/>
        </p:nvGrpSpPr>
        <p:grpSpPr>
          <a:xfrm>
            <a:off x="-318125" y="820503"/>
            <a:ext cx="9462060" cy="4329256"/>
            <a:chOff x="-318125" y="820503"/>
            <a:chExt cx="9462060" cy="4329256"/>
          </a:xfrm>
        </p:grpSpPr>
        <p:cxnSp>
          <p:nvCxnSpPr>
            <p:cNvPr id="165" name="Google Shape;165;p8"/>
            <p:cNvCxnSpPr/>
            <p:nvPr/>
          </p:nvCxnSpPr>
          <p:spPr>
            <a:xfrm>
              <a:off x="826250" y="1215072"/>
              <a:ext cx="0" cy="31629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6" name="Google Shape;166;p8"/>
            <p:cNvSpPr/>
            <p:nvPr/>
          </p:nvSpPr>
          <p:spPr>
            <a:xfrm rot="-5400000" flipH="1">
              <a:off x="247218" y="657535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" name="Google Shape;167;p8"/>
            <p:cNvCxnSpPr/>
            <p:nvPr/>
          </p:nvCxnSpPr>
          <p:spPr>
            <a:xfrm>
              <a:off x="-95525" y="598647"/>
              <a:ext cx="0" cy="4452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68" name="Google Shape;168;p8"/>
            <p:cNvGrpSpPr/>
            <p:nvPr/>
          </p:nvGrpSpPr>
          <p:grpSpPr>
            <a:xfrm>
              <a:off x="826293" y="3991810"/>
              <a:ext cx="8317642" cy="1157950"/>
              <a:chOff x="826293" y="3991810"/>
              <a:chExt cx="8317642" cy="1157950"/>
            </a:xfrm>
          </p:grpSpPr>
          <p:grpSp>
            <p:nvGrpSpPr>
              <p:cNvPr id="169" name="Google Shape;169;p8"/>
              <p:cNvGrpSpPr/>
              <p:nvPr/>
            </p:nvGrpSpPr>
            <p:grpSpPr>
              <a:xfrm rot="5400000">
                <a:off x="4980466" y="986290"/>
                <a:ext cx="416007" cy="7910933"/>
                <a:chOff x="4156006" y="4045647"/>
                <a:chExt cx="416007" cy="9149818"/>
              </a:xfrm>
            </p:grpSpPr>
            <p:sp>
              <p:nvSpPr>
                <p:cNvPr id="170" name="Google Shape;170;p8"/>
                <p:cNvSpPr/>
                <p:nvPr/>
              </p:nvSpPr>
              <p:spPr>
                <a:xfrm rot="10800000" flipH="1">
                  <a:off x="4156006" y="4045647"/>
                  <a:ext cx="416007" cy="741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17" h="27160" fill="none" extrusionOk="0">
                      <a:moveTo>
                        <a:pt x="1" y="1"/>
                      </a:moveTo>
                      <a:lnTo>
                        <a:pt x="1" y="13475"/>
                      </a:lnTo>
                      <a:cubicBezTo>
                        <a:pt x="1" y="21029"/>
                        <a:pt x="6110" y="27159"/>
                        <a:pt x="13685" y="27159"/>
                      </a:cubicBezTo>
                      <a:lnTo>
                        <a:pt x="16216" y="27159"/>
                      </a:lnTo>
                    </a:path>
                  </a:pathLst>
                </a:custGeom>
                <a:noFill/>
                <a:ln w="28575" cap="rnd" cmpd="sng">
                  <a:solidFill>
                    <a:schemeClr val="dk1"/>
                  </a:solidFill>
                  <a:prstDash val="solid"/>
                  <a:miter lim="20923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cxnSp>
              <p:nvCxnSpPr>
                <p:cNvPr id="171" name="Google Shape;171;p8"/>
                <p:cNvCxnSpPr/>
                <p:nvPr/>
              </p:nvCxnSpPr>
              <p:spPr>
                <a:xfrm rot="5400000">
                  <a:off x="-68600" y="8970116"/>
                  <a:ext cx="8450700" cy="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dk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sp>
            <p:nvSpPr>
              <p:cNvPr id="172" name="Google Shape;172;p8"/>
              <p:cNvSpPr/>
              <p:nvPr/>
            </p:nvSpPr>
            <p:spPr>
              <a:xfrm>
                <a:off x="826293" y="3991810"/>
                <a:ext cx="416007" cy="741943"/>
              </a:xfrm>
              <a:custGeom>
                <a:avLst/>
                <a:gdLst/>
                <a:ahLst/>
                <a:cxnLst/>
                <a:rect l="l" t="t" r="r" b="b"/>
                <a:pathLst>
                  <a:path w="16217" h="27160" fill="none" extrusionOk="0">
                    <a:moveTo>
                      <a:pt x="1" y="1"/>
                    </a:moveTo>
                    <a:lnTo>
                      <a:pt x="1" y="13475"/>
                    </a:lnTo>
                    <a:cubicBezTo>
                      <a:pt x="1" y="21029"/>
                      <a:pt x="6110" y="27159"/>
                      <a:pt x="13685" y="27159"/>
                    </a:cubicBezTo>
                    <a:lnTo>
                      <a:pt x="16216" y="2715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miter lim="20923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731074" y="611816"/>
            <a:ext cx="8036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cxnSp>
        <p:nvCxnSpPr>
          <p:cNvPr id="192" name="Google Shape;192;p10"/>
          <p:cNvCxnSpPr/>
          <p:nvPr/>
        </p:nvCxnSpPr>
        <p:spPr>
          <a:xfrm>
            <a:off x="-46412" y="4619195"/>
            <a:ext cx="92067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3"/>
          <p:cNvSpPr/>
          <p:nvPr/>
        </p:nvSpPr>
        <p:spPr>
          <a:xfrm>
            <a:off x="687806" y="-724863"/>
            <a:ext cx="273654" cy="98908"/>
          </a:xfrm>
          <a:custGeom>
            <a:avLst/>
            <a:gdLst/>
            <a:ahLst/>
            <a:cxnLst/>
            <a:rect l="l" t="t" r="r" b="b"/>
            <a:pathLst>
              <a:path w="8224" h="2282" fill="none" extrusionOk="0">
                <a:moveTo>
                  <a:pt x="1" y="1"/>
                </a:moveTo>
                <a:lnTo>
                  <a:pt x="8224" y="1"/>
                </a:lnTo>
                <a:lnTo>
                  <a:pt x="8224" y="2281"/>
                </a:lnTo>
                <a:lnTo>
                  <a:pt x="1" y="2281"/>
                </a:lnTo>
                <a:close/>
              </a:path>
            </a:pathLst>
          </a:custGeom>
          <a:solidFill>
            <a:schemeClr val="accent1"/>
          </a:solidFill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3"/>
          <p:cNvSpPr/>
          <p:nvPr/>
        </p:nvSpPr>
        <p:spPr>
          <a:xfrm>
            <a:off x="797106" y="-626002"/>
            <a:ext cx="59924" cy="294976"/>
          </a:xfrm>
          <a:custGeom>
            <a:avLst/>
            <a:gdLst/>
            <a:ahLst/>
            <a:cxnLst/>
            <a:rect l="l" t="t" r="r" b="b"/>
            <a:pathLst>
              <a:path w="1801" h="3307" fill="none" extrusionOk="0">
                <a:moveTo>
                  <a:pt x="1" y="0"/>
                </a:moveTo>
                <a:lnTo>
                  <a:pt x="1800" y="0"/>
                </a:lnTo>
                <a:lnTo>
                  <a:pt x="1800" y="3306"/>
                </a:lnTo>
                <a:lnTo>
                  <a:pt x="1" y="3306"/>
                </a:lnTo>
                <a:close/>
              </a:path>
            </a:pathLst>
          </a:custGeom>
          <a:solidFill>
            <a:schemeClr val="accent1"/>
          </a:solidFill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3"/>
          <p:cNvSpPr/>
          <p:nvPr/>
        </p:nvSpPr>
        <p:spPr>
          <a:xfrm flipH="1">
            <a:off x="8040709" y="4430148"/>
            <a:ext cx="1127845" cy="741937"/>
          </a:xfrm>
          <a:custGeom>
            <a:avLst/>
            <a:gdLst/>
            <a:ahLst/>
            <a:cxnLst/>
            <a:rect l="l" t="t" r="r" b="b"/>
            <a:pathLst>
              <a:path w="69760" h="46033" fill="none" extrusionOk="0">
                <a:moveTo>
                  <a:pt x="0" y="0"/>
                </a:moveTo>
                <a:lnTo>
                  <a:pt x="0" y="0"/>
                </a:lnTo>
                <a:cubicBezTo>
                  <a:pt x="0" y="10755"/>
                  <a:pt x="8726" y="19480"/>
                  <a:pt x="19480" y="19480"/>
                </a:cubicBezTo>
                <a:lnTo>
                  <a:pt x="50280" y="19480"/>
                </a:lnTo>
                <a:cubicBezTo>
                  <a:pt x="61035" y="19480"/>
                  <a:pt x="69760" y="28205"/>
                  <a:pt x="69760" y="38960"/>
                </a:cubicBezTo>
                <a:lnTo>
                  <a:pt x="69760" y="46032"/>
                </a:lnTo>
              </a:path>
            </a:pathLst>
          </a:custGeom>
          <a:solidFill>
            <a:schemeClr val="accent1"/>
          </a:solidFill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13"/>
          <p:cNvCxnSpPr/>
          <p:nvPr/>
        </p:nvCxnSpPr>
        <p:spPr>
          <a:xfrm>
            <a:off x="1211500" y="410975"/>
            <a:ext cx="79380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0" name="Google Shape;220;p13"/>
          <p:cNvSpPr/>
          <p:nvPr/>
        </p:nvSpPr>
        <p:spPr>
          <a:xfrm>
            <a:off x="827056" y="-331025"/>
            <a:ext cx="416007" cy="741943"/>
          </a:xfrm>
          <a:custGeom>
            <a:avLst/>
            <a:gdLst/>
            <a:ahLst/>
            <a:cxnLst/>
            <a:rect l="l" t="t" r="r" b="b"/>
            <a:pathLst>
              <a:path w="16217" h="27160" fill="none" extrusionOk="0">
                <a:moveTo>
                  <a:pt x="1" y="1"/>
                </a:moveTo>
                <a:lnTo>
                  <a:pt x="1" y="13475"/>
                </a:lnTo>
                <a:cubicBezTo>
                  <a:pt x="1" y="21029"/>
                  <a:pt x="6110" y="27159"/>
                  <a:pt x="13685" y="27159"/>
                </a:cubicBezTo>
                <a:lnTo>
                  <a:pt x="16216" y="27159"/>
                </a:lnTo>
              </a:path>
            </a:pathLst>
          </a:custGeom>
          <a:noFill/>
          <a:ln w="28575" cap="rnd" cmpd="sng">
            <a:solidFill>
              <a:schemeClr val="dk1"/>
            </a:solidFill>
            <a:prstDash val="solid"/>
            <a:miter lim="20923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3"/>
          <p:cNvSpPr/>
          <p:nvPr/>
        </p:nvSpPr>
        <p:spPr>
          <a:xfrm rot="5400000" flipH="1">
            <a:off x="-218066" y="4247148"/>
            <a:ext cx="1127845" cy="741937"/>
          </a:xfrm>
          <a:custGeom>
            <a:avLst/>
            <a:gdLst/>
            <a:ahLst/>
            <a:cxnLst/>
            <a:rect l="l" t="t" r="r" b="b"/>
            <a:pathLst>
              <a:path w="69760" h="46033" fill="none" extrusionOk="0">
                <a:moveTo>
                  <a:pt x="0" y="0"/>
                </a:moveTo>
                <a:lnTo>
                  <a:pt x="0" y="0"/>
                </a:lnTo>
                <a:cubicBezTo>
                  <a:pt x="0" y="10755"/>
                  <a:pt x="8726" y="19480"/>
                  <a:pt x="19480" y="19480"/>
                </a:cubicBezTo>
                <a:lnTo>
                  <a:pt x="50280" y="19480"/>
                </a:lnTo>
                <a:cubicBezTo>
                  <a:pt x="61035" y="19480"/>
                  <a:pt x="69760" y="28205"/>
                  <a:pt x="69760" y="38960"/>
                </a:cubicBezTo>
                <a:lnTo>
                  <a:pt x="69760" y="46032"/>
                </a:lnTo>
              </a:path>
            </a:pathLst>
          </a:custGeom>
          <a:solidFill>
            <a:schemeClr val="accent1"/>
          </a:solidFill>
          <a:ln w="285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/>
          </p:nvPr>
        </p:nvSpPr>
        <p:spPr>
          <a:xfrm>
            <a:off x="1655575" y="616588"/>
            <a:ext cx="5832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1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 txBox="1">
            <a:spLocks noGrp="1"/>
          </p:cNvSpPr>
          <p:nvPr>
            <p:ph type="title"/>
          </p:nvPr>
        </p:nvSpPr>
        <p:spPr>
          <a:xfrm>
            <a:off x="1343458" y="2230008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5" name="Google Shape;245;p16"/>
          <p:cNvSpPr txBox="1">
            <a:spLocks noGrp="1"/>
          </p:cNvSpPr>
          <p:nvPr>
            <p:ph type="subTitle" idx="1"/>
          </p:nvPr>
        </p:nvSpPr>
        <p:spPr>
          <a:xfrm>
            <a:off x="1343458" y="2553295"/>
            <a:ext cx="3233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6" name="Google Shape;246;p16"/>
          <p:cNvSpPr txBox="1">
            <a:spLocks noGrp="1"/>
          </p:cNvSpPr>
          <p:nvPr>
            <p:ph type="title" idx="2"/>
          </p:nvPr>
        </p:nvSpPr>
        <p:spPr>
          <a:xfrm>
            <a:off x="4578857" y="2230008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7" name="Google Shape;247;p16"/>
          <p:cNvSpPr txBox="1">
            <a:spLocks noGrp="1"/>
          </p:cNvSpPr>
          <p:nvPr>
            <p:ph type="subTitle" idx="3"/>
          </p:nvPr>
        </p:nvSpPr>
        <p:spPr>
          <a:xfrm>
            <a:off x="4578858" y="2553295"/>
            <a:ext cx="3233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8" name="Google Shape;248;p16"/>
          <p:cNvSpPr txBox="1">
            <a:spLocks noGrp="1"/>
          </p:cNvSpPr>
          <p:nvPr>
            <p:ph type="title" idx="4"/>
          </p:nvPr>
        </p:nvSpPr>
        <p:spPr>
          <a:xfrm>
            <a:off x="1337750" y="3765007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49" name="Google Shape;249;p16"/>
          <p:cNvSpPr txBox="1">
            <a:spLocks noGrp="1"/>
          </p:cNvSpPr>
          <p:nvPr>
            <p:ph type="subTitle" idx="5"/>
          </p:nvPr>
        </p:nvSpPr>
        <p:spPr>
          <a:xfrm>
            <a:off x="1337750" y="4064458"/>
            <a:ext cx="3233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0" name="Google Shape;250;p16"/>
          <p:cNvSpPr txBox="1">
            <a:spLocks noGrp="1"/>
          </p:cNvSpPr>
          <p:nvPr>
            <p:ph type="title" idx="6"/>
          </p:nvPr>
        </p:nvSpPr>
        <p:spPr>
          <a:xfrm>
            <a:off x="4573157" y="3765007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1" name="Google Shape;251;p16"/>
          <p:cNvSpPr txBox="1">
            <a:spLocks noGrp="1"/>
          </p:cNvSpPr>
          <p:nvPr>
            <p:ph type="subTitle" idx="7"/>
          </p:nvPr>
        </p:nvSpPr>
        <p:spPr>
          <a:xfrm>
            <a:off x="4573150" y="4064458"/>
            <a:ext cx="3233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52" name="Google Shape;252;p16"/>
          <p:cNvSpPr txBox="1">
            <a:spLocks noGrp="1"/>
          </p:cNvSpPr>
          <p:nvPr>
            <p:ph type="title" idx="8"/>
          </p:nvPr>
        </p:nvSpPr>
        <p:spPr>
          <a:xfrm>
            <a:off x="1655575" y="616588"/>
            <a:ext cx="5832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53" name="Google Shape;253;p16"/>
          <p:cNvGrpSpPr/>
          <p:nvPr/>
        </p:nvGrpSpPr>
        <p:grpSpPr>
          <a:xfrm>
            <a:off x="-131269" y="2571000"/>
            <a:ext cx="963555" cy="2572493"/>
            <a:chOff x="-912" y="2571000"/>
            <a:chExt cx="963555" cy="2572493"/>
          </a:xfrm>
        </p:grpSpPr>
        <p:sp>
          <p:nvSpPr>
            <p:cNvPr id="254" name="Google Shape;254;p16"/>
            <p:cNvSpPr/>
            <p:nvPr/>
          </p:nvSpPr>
          <p:spPr>
            <a:xfrm rot="10800000">
              <a:off x="688989" y="5044586"/>
              <a:ext cx="273654" cy="98908"/>
            </a:xfrm>
            <a:custGeom>
              <a:avLst/>
              <a:gdLst/>
              <a:ahLst/>
              <a:cxnLst/>
              <a:rect l="l" t="t" r="r" b="b"/>
              <a:pathLst>
                <a:path w="8224" h="2282" fill="none" extrusionOk="0">
                  <a:moveTo>
                    <a:pt x="1" y="1"/>
                  </a:moveTo>
                  <a:lnTo>
                    <a:pt x="8224" y="1"/>
                  </a:lnTo>
                  <a:lnTo>
                    <a:pt x="8224" y="2281"/>
                  </a:lnTo>
                  <a:lnTo>
                    <a:pt x="1" y="2281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6"/>
            <p:cNvSpPr/>
            <p:nvPr/>
          </p:nvSpPr>
          <p:spPr>
            <a:xfrm rot="10800000">
              <a:off x="793419" y="4749656"/>
              <a:ext cx="59924" cy="294976"/>
            </a:xfrm>
            <a:custGeom>
              <a:avLst/>
              <a:gdLst/>
              <a:ahLst/>
              <a:cxnLst/>
              <a:rect l="l" t="t" r="r" b="b"/>
              <a:pathLst>
                <a:path w="1801" h="3307" fill="none" extrusionOk="0">
                  <a:moveTo>
                    <a:pt x="1" y="0"/>
                  </a:moveTo>
                  <a:lnTo>
                    <a:pt x="1800" y="0"/>
                  </a:lnTo>
                  <a:lnTo>
                    <a:pt x="1800" y="3306"/>
                  </a:lnTo>
                  <a:lnTo>
                    <a:pt x="1" y="3306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 rot="10800000">
              <a:off x="411173" y="2571787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7" name="Google Shape;257;p16"/>
            <p:cNvCxnSpPr/>
            <p:nvPr/>
          </p:nvCxnSpPr>
          <p:spPr>
            <a:xfrm rot="10800000">
              <a:off x="-912" y="2571000"/>
              <a:ext cx="450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16"/>
            <p:cNvCxnSpPr/>
            <p:nvPr/>
          </p:nvCxnSpPr>
          <p:spPr>
            <a:xfrm>
              <a:off x="827175" y="3276600"/>
              <a:ext cx="0" cy="1484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9" name="Google Shape;259;p16"/>
          <p:cNvGrpSpPr/>
          <p:nvPr/>
        </p:nvGrpSpPr>
        <p:grpSpPr>
          <a:xfrm rot="10800000">
            <a:off x="8307621" y="0"/>
            <a:ext cx="963555" cy="2572493"/>
            <a:chOff x="-912" y="2571000"/>
            <a:chExt cx="963555" cy="2572493"/>
          </a:xfrm>
        </p:grpSpPr>
        <p:sp>
          <p:nvSpPr>
            <p:cNvPr id="260" name="Google Shape;260;p16"/>
            <p:cNvSpPr/>
            <p:nvPr/>
          </p:nvSpPr>
          <p:spPr>
            <a:xfrm rot="10800000">
              <a:off x="688989" y="5044586"/>
              <a:ext cx="273654" cy="98908"/>
            </a:xfrm>
            <a:custGeom>
              <a:avLst/>
              <a:gdLst/>
              <a:ahLst/>
              <a:cxnLst/>
              <a:rect l="l" t="t" r="r" b="b"/>
              <a:pathLst>
                <a:path w="8224" h="2282" fill="none" extrusionOk="0">
                  <a:moveTo>
                    <a:pt x="1" y="1"/>
                  </a:moveTo>
                  <a:lnTo>
                    <a:pt x="8224" y="1"/>
                  </a:lnTo>
                  <a:lnTo>
                    <a:pt x="8224" y="2281"/>
                  </a:lnTo>
                  <a:lnTo>
                    <a:pt x="1" y="2281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6"/>
            <p:cNvSpPr/>
            <p:nvPr/>
          </p:nvSpPr>
          <p:spPr>
            <a:xfrm rot="10800000">
              <a:off x="793419" y="4749656"/>
              <a:ext cx="59924" cy="294976"/>
            </a:xfrm>
            <a:custGeom>
              <a:avLst/>
              <a:gdLst/>
              <a:ahLst/>
              <a:cxnLst/>
              <a:rect l="l" t="t" r="r" b="b"/>
              <a:pathLst>
                <a:path w="1801" h="3307" fill="none" extrusionOk="0">
                  <a:moveTo>
                    <a:pt x="1" y="0"/>
                  </a:moveTo>
                  <a:lnTo>
                    <a:pt x="1800" y="0"/>
                  </a:lnTo>
                  <a:lnTo>
                    <a:pt x="1800" y="3306"/>
                  </a:lnTo>
                  <a:lnTo>
                    <a:pt x="1" y="3306"/>
                  </a:lnTo>
                  <a:close/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6"/>
            <p:cNvSpPr/>
            <p:nvPr/>
          </p:nvSpPr>
          <p:spPr>
            <a:xfrm rot="10800000">
              <a:off x="412148" y="2571787"/>
              <a:ext cx="416007" cy="741943"/>
            </a:xfrm>
            <a:custGeom>
              <a:avLst/>
              <a:gdLst/>
              <a:ahLst/>
              <a:cxnLst/>
              <a:rect l="l" t="t" r="r" b="b"/>
              <a:pathLst>
                <a:path w="16217" h="27160" fill="none" extrusionOk="0">
                  <a:moveTo>
                    <a:pt x="1" y="1"/>
                  </a:moveTo>
                  <a:lnTo>
                    <a:pt x="1" y="13475"/>
                  </a:lnTo>
                  <a:cubicBezTo>
                    <a:pt x="1" y="21029"/>
                    <a:pt x="6110" y="27159"/>
                    <a:pt x="13685" y="27159"/>
                  </a:cubicBezTo>
                  <a:lnTo>
                    <a:pt x="16216" y="27159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209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3" name="Google Shape;263;p16"/>
            <p:cNvCxnSpPr/>
            <p:nvPr/>
          </p:nvCxnSpPr>
          <p:spPr>
            <a:xfrm rot="10800000">
              <a:off x="-912" y="2571000"/>
              <a:ext cx="450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16"/>
            <p:cNvCxnSpPr/>
            <p:nvPr/>
          </p:nvCxnSpPr>
          <p:spPr>
            <a:xfrm>
              <a:off x="827175" y="3276600"/>
              <a:ext cx="0" cy="148440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500"/>
              <a:buFont typeface="Rajdhani"/>
              <a:buNone/>
              <a:defRPr sz="4500" b="1">
                <a:solidFill>
                  <a:schemeClr val="accent2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Rajdhani"/>
              <a:buNone/>
              <a:defRPr sz="3500" b="1">
                <a:solidFill>
                  <a:schemeClr val="accent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8" r:id="rId7"/>
    <p:sldLayoutId id="2147483659" r:id="rId8"/>
    <p:sldLayoutId id="2147483662" r:id="rId9"/>
    <p:sldLayoutId id="2147483675" r:id="rId10"/>
    <p:sldLayoutId id="2147483676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resource/789052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resource/26502830/%D8%A7%D9%84%D9%84%D8%BA%D8%A9-%D8%A7%D9%84%D8%A7%D9%86%D8%AC%D9%84%D9%8A%D8%B2%D9%8A%D8%A9/sg2-u8-l1" TargetMode="Externa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7.png"/><Relationship Id="rId7" Type="http://schemas.openxmlformats.org/officeDocument/2006/relationships/hyperlink" Target="https://vectorified.com/unread-message-icon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hyperlink" Target="https://dissolve.com/stock-photo/Multiethnic-team-doctors-looking-royalty-free-image/101-D2115-224-405" TargetMode="External"/><Relationship Id="rId4" Type="http://schemas.openxmlformats.org/officeDocument/2006/relationships/image" Target="../media/image28.jpg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brooonzyah.net/when-will-madrasati-platform-return-to-wor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ooth_noun_70525_cc_red.svg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B2993AC6-01E2-FCA4-5878-8874A48C9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5417B8B5-103A-1395-F1BA-3BFB30395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31 Perfect Good Morning Wishes For A Rainy Day [ Best Images ] | Good  morning rainy day, Good morning rain, Rainy good morning">
            <a:extLst>
              <a:ext uri="{FF2B5EF4-FFF2-40B4-BE49-F238E27FC236}">
                <a16:creationId xmlns:a16="http://schemas.microsoft.com/office/drawing/2014/main" id="{1A03E0C5-BBC6-461C-E70C-0DE0720E6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24" y="125842"/>
            <a:ext cx="5257800" cy="4399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2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4C04-EA7D-4958-ADEA-ACBE6795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009" y="585057"/>
            <a:ext cx="5832900" cy="572700"/>
          </a:xfrm>
        </p:spPr>
        <p:txBody>
          <a:bodyPr/>
          <a:lstStyle/>
          <a:p>
            <a:r>
              <a:rPr lang="en-US" dirty="0"/>
              <a:t>Who has a cough? </a:t>
            </a:r>
            <a:endParaRPr lang="ar-S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6A35DF-D278-46EF-B83E-C3ADE2F60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84" t="29824" r="41379" b="38283"/>
          <a:stretch/>
        </p:blipFill>
        <p:spPr>
          <a:xfrm>
            <a:off x="3005959" y="1497065"/>
            <a:ext cx="2806261" cy="306137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362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4C04-EA7D-4958-ADEA-ACBE6795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394" y="547613"/>
            <a:ext cx="6763212" cy="572700"/>
          </a:xfrm>
        </p:spPr>
        <p:txBody>
          <a:bodyPr/>
          <a:lstStyle/>
          <a:p>
            <a:r>
              <a:rPr lang="en-US" dirty="0"/>
              <a:t>Who has a stomachache ? </a:t>
            </a:r>
            <a:endParaRPr lang="ar-S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D3B38-6312-4E5C-B681-5D4EA1848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655" t="29007" r="24138" b="38692"/>
          <a:stretch/>
        </p:blipFill>
        <p:spPr>
          <a:xfrm>
            <a:off x="3373822" y="1545020"/>
            <a:ext cx="2932386" cy="328593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021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4C04-EA7D-4958-ADEA-ACBE6795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394" y="547613"/>
            <a:ext cx="6763212" cy="572700"/>
          </a:xfrm>
        </p:spPr>
        <p:txBody>
          <a:bodyPr/>
          <a:lstStyle/>
          <a:p>
            <a:r>
              <a:rPr lang="en-US" dirty="0"/>
              <a:t>Who has a flu ? </a:t>
            </a:r>
            <a:endParaRPr lang="ar-S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13D6C5-5B45-4896-8F1E-A9A38ECD8A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5" t="46384" r="42758" b="19679"/>
          <a:stretch/>
        </p:blipFill>
        <p:spPr>
          <a:xfrm>
            <a:off x="3195145" y="1615036"/>
            <a:ext cx="2753710" cy="311487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164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FF69CD-1030-4A16-ACAE-66353D3F0C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82" t="21851" r="33564" b="1313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SG Bk 3 F-SA__18_2-20">
            <a:hlinkClick r:id="" action="ppaction://media"/>
            <a:extLst>
              <a:ext uri="{FF2B5EF4-FFF2-40B4-BE49-F238E27FC236}">
                <a16:creationId xmlns:a16="http://schemas.microsoft.com/office/drawing/2014/main" id="{7B70B0D6-130A-453E-951C-F5FB35C74F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373.4375"/>
                </p14:media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26925" y="221532"/>
            <a:ext cx="1345324" cy="1345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2B3C559E-635D-01B3-1CF4-443F3F647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01" y="494573"/>
            <a:ext cx="5549840" cy="391557"/>
          </a:xfrm>
        </p:spPr>
        <p:txBody>
          <a:bodyPr/>
          <a:lstStyle/>
          <a:p>
            <a:pPr algn="l"/>
            <a:r>
              <a:rPr lang="en-US" dirty="0"/>
              <a:t>  </a:t>
            </a:r>
            <a:r>
              <a:rPr lang="en-US" sz="3600" dirty="0"/>
              <a:t>Illnesses      Symptoms</a:t>
            </a:r>
            <a:endParaRPr lang="ar-SA" sz="36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06484165-98B5-BFC7-41F9-9C8807516BA0}"/>
              </a:ext>
            </a:extLst>
          </p:cNvPr>
          <p:cNvSpPr txBox="1"/>
          <p:nvPr/>
        </p:nvSpPr>
        <p:spPr>
          <a:xfrm>
            <a:off x="804673" y="1021842"/>
            <a:ext cx="8339327" cy="280076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1- Cold                         sneezing-watery eyes         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2- Head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ache </a:t>
            </a:r>
            <a:r>
              <a:rPr lang="en-US" sz="2200" dirty="0">
                <a:latin typeface="Comic Sans MS" panose="030F0702030302020204" pitchFamily="66" charset="0"/>
              </a:rPr>
              <a:t>               head hurts                     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3- Cough                      sore throat – long periods of coughing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4- Stomach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ache          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diarrhea - </a:t>
            </a:r>
            <a:r>
              <a:rPr lang="en-US" sz="22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vomting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5- Ear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ache                  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pain in the ear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6- Flu                         fever – runny nose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7- Sore throat           pain in the throat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8- Tooth</a:t>
            </a:r>
            <a:r>
              <a:rPr lang="en-US" sz="2200" dirty="0">
                <a:solidFill>
                  <a:srgbClr val="FF0000"/>
                </a:solidFill>
                <a:latin typeface="Comic Sans MS" panose="030F0702030302020204" pitchFamily="66" charset="0"/>
              </a:rPr>
              <a:t>ache             </a:t>
            </a:r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tooth aches </a:t>
            </a:r>
            <a:endParaRPr lang="ar-SA" sz="2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238E454-D21D-C8D2-AC1C-9014F842B50D}"/>
              </a:ext>
            </a:extLst>
          </p:cNvPr>
          <p:cNvSpPr/>
          <p:nvPr/>
        </p:nvSpPr>
        <p:spPr>
          <a:xfrm>
            <a:off x="558806" y="4121658"/>
            <a:ext cx="809500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rgbClr val="002060"/>
                </a:solidFill>
                <a:effectLst/>
              </a:rPr>
              <a:t>►►►What is the most illnesses today ?</a:t>
            </a:r>
            <a:endParaRPr lang="ar-SA" sz="2400" b="1" cap="none" spc="0" dirty="0">
              <a:ln/>
              <a:solidFill>
                <a:srgbClr val="002060"/>
              </a:solidFill>
              <a:effectLst/>
            </a:endParaRPr>
          </a:p>
        </p:txBody>
      </p:sp>
      <p:pic>
        <p:nvPicPr>
          <p:cNvPr id="1026" name="Picture 2" descr="More New English Words in Oxford and Other Dictionaries - Notes From Atlanta">
            <a:extLst>
              <a:ext uri="{FF2B5EF4-FFF2-40B4-BE49-F238E27FC236}">
                <a16:creationId xmlns:a16="http://schemas.microsoft.com/office/drawing/2014/main" id="{05F308BE-4289-F278-BB7F-C5C250AA9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349" y="-34722"/>
            <a:ext cx="2403836" cy="11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3778B0B1-41B6-77A9-3393-2FB694FBC6B9}"/>
              </a:ext>
            </a:extLst>
          </p:cNvPr>
          <p:cNvSpPr txBox="1"/>
          <p:nvPr/>
        </p:nvSpPr>
        <p:spPr>
          <a:xfrm flipH="1">
            <a:off x="6940295" y="2571750"/>
            <a:ext cx="191109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Write 3 words in your chat</a:t>
            </a:r>
            <a:endParaRPr lang="ar-SA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975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15997"/>
          <a:stretch/>
        </p:blipFill>
        <p:spPr>
          <a:xfrm>
            <a:off x="-66675" y="1"/>
            <a:ext cx="9144000" cy="750218"/>
          </a:xfrm>
          <a:prstGeom prst="rect">
            <a:avLst/>
          </a:prstGeom>
          <a:effectLst>
            <a:outerShdw sx="1000" sy="1000" algn="ctr" rotWithShape="0">
              <a:srgbClr val="000000"/>
            </a:outerShdw>
            <a:reflection endPos="0" dist="50800" dir="5400000" sy="-100000" algn="bl" rotWithShape="0"/>
            <a:softEdge rad="317500"/>
          </a:effectLst>
        </p:spPr>
      </p:pic>
      <p:pic>
        <p:nvPicPr>
          <p:cNvPr id="4" name="صورة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978202"/>
            <a:ext cx="3328035" cy="2641298"/>
          </a:xfrm>
          <a:prstGeom prst="rect">
            <a:avLst/>
          </a:prstGeom>
        </p:spPr>
      </p:pic>
      <p:sp>
        <p:nvSpPr>
          <p:cNvPr id="8" name="عنصر نائب للتذييل 5"/>
          <p:cNvSpPr>
            <a:spLocks noGrp="1"/>
          </p:cNvSpPr>
          <p:nvPr>
            <p:ph type="ftr" sz="quarter" idx="4294967295"/>
          </p:nvPr>
        </p:nvSpPr>
        <p:spPr>
          <a:xfrm>
            <a:off x="4354116" y="4802982"/>
            <a:ext cx="4723209" cy="273844"/>
          </a:xfrm>
        </p:spPr>
        <p:txBody>
          <a:bodyPr/>
          <a:lstStyle/>
          <a:p>
            <a:endParaRPr lang="en-US" sz="1350" dirty="0">
              <a:solidFill>
                <a:schemeClr val="bg1"/>
              </a:solidFill>
              <a:latin typeface="Baskerville Old Face" panose="0202060208050502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BDBE6434-5D3C-66D7-8484-A0B88ECA902C}"/>
              </a:ext>
            </a:extLst>
          </p:cNvPr>
          <p:cNvSpPr txBox="1"/>
          <p:nvPr/>
        </p:nvSpPr>
        <p:spPr>
          <a:xfrm>
            <a:off x="2695194" y="3903463"/>
            <a:ext cx="46040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SG2 U8 L1 - </a:t>
            </a:r>
            <a:r>
              <a:rPr lang="ar-SA" dirty="0">
                <a:hlinkClick r:id="rId5"/>
              </a:rPr>
              <a:t>مطابقة (</a:t>
            </a:r>
            <a:r>
              <a:rPr lang="en-US" dirty="0">
                <a:hlinkClick r:id="rId5"/>
              </a:rPr>
              <a:t>wordwall.net)</a:t>
            </a:r>
            <a:endParaRPr lang="en-US" dirty="0"/>
          </a:p>
          <a:p>
            <a:r>
              <a:rPr lang="ar-SA" dirty="0"/>
              <a:t>مسابقة</a:t>
            </a:r>
          </a:p>
        </p:txBody>
      </p:sp>
    </p:spTree>
    <p:extLst>
      <p:ext uri="{BB962C8B-B14F-4D97-AF65-F5344CB8AC3E}">
        <p14:creationId xmlns:p14="http://schemas.microsoft.com/office/powerpoint/2010/main" val="554899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22C402-0342-483B-9C1E-FCC807EFF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13" t="24304" r="31265" b="16612"/>
          <a:stretch/>
        </p:blipFill>
        <p:spPr>
          <a:xfrm>
            <a:off x="4572000" y="144197"/>
            <a:ext cx="4319752" cy="4217596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1D7B593-A333-4B34-92C5-3DE3D0D8D915}"/>
              </a:ext>
            </a:extLst>
          </p:cNvPr>
          <p:cNvSpPr/>
          <p:nvPr/>
        </p:nvSpPr>
        <p:spPr>
          <a:xfrm>
            <a:off x="252248" y="144197"/>
            <a:ext cx="3510456" cy="197594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Where are the people?</a:t>
            </a:r>
            <a:endParaRPr lang="ar-SA" sz="2800" b="1" dirty="0"/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D46D2C8-3450-452B-9392-AFB84220EC10}"/>
              </a:ext>
            </a:extLst>
          </p:cNvPr>
          <p:cNvSpPr/>
          <p:nvPr/>
        </p:nvSpPr>
        <p:spPr>
          <a:xfrm>
            <a:off x="656896" y="2385848"/>
            <a:ext cx="3510456" cy="197594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are they talking about?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342117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4611F-3D74-4BB8-8F8B-4BE7822CDB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8" t="46384" r="31495" b="19270"/>
          <a:stretch/>
        </p:blipFill>
        <p:spPr>
          <a:xfrm>
            <a:off x="861848" y="247368"/>
            <a:ext cx="7707519" cy="3943243"/>
          </a:xfrm>
          <a:prstGeom prst="rect">
            <a:avLst/>
          </a:prstGeom>
        </p:spPr>
      </p:pic>
      <p:pic>
        <p:nvPicPr>
          <p:cNvPr id="4" name="SG Bk 3 F-SA__18_2-20">
            <a:hlinkClick r:id="" action="ppaction://media"/>
            <a:extLst>
              <a:ext uri="{FF2B5EF4-FFF2-40B4-BE49-F238E27FC236}">
                <a16:creationId xmlns:a16="http://schemas.microsoft.com/office/drawing/2014/main" id="{BB50177F-8362-4590-8672-7DF4361079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03" end="31149.4375"/>
                </p14:media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58862" y="4297042"/>
            <a:ext cx="756745" cy="75674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8DD986A-394E-42D9-9CA9-FAC3E00E3061}"/>
              </a:ext>
            </a:extLst>
          </p:cNvPr>
          <p:cNvSpPr/>
          <p:nvPr/>
        </p:nvSpPr>
        <p:spPr>
          <a:xfrm>
            <a:off x="115613" y="2836104"/>
            <a:ext cx="3510456" cy="197594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are the patient’s symptoms?</a:t>
            </a:r>
            <a:endParaRPr lang="ar-SA" sz="28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EFF657-909C-4515-AF1E-EBD117DA720A}"/>
              </a:ext>
            </a:extLst>
          </p:cNvPr>
          <p:cNvCxnSpPr/>
          <p:nvPr/>
        </p:nvCxnSpPr>
        <p:spPr>
          <a:xfrm>
            <a:off x="3958862" y="1713187"/>
            <a:ext cx="613138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30A48A-ED5D-4EC4-BFC6-4B635EDE52D6}"/>
              </a:ext>
            </a:extLst>
          </p:cNvPr>
          <p:cNvCxnSpPr>
            <a:cxnSpLocks/>
          </p:cNvCxnSpPr>
          <p:nvPr/>
        </p:nvCxnSpPr>
        <p:spPr>
          <a:xfrm>
            <a:off x="2219400" y="1855077"/>
            <a:ext cx="1869124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746124-888A-4AB0-975C-80A9005EBE33}"/>
              </a:ext>
            </a:extLst>
          </p:cNvPr>
          <p:cNvCxnSpPr>
            <a:cxnSpLocks/>
          </p:cNvCxnSpPr>
          <p:nvPr/>
        </p:nvCxnSpPr>
        <p:spPr>
          <a:xfrm>
            <a:off x="2219400" y="2012732"/>
            <a:ext cx="828600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75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4611F-3D74-4BB8-8F8B-4BE7822C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8" t="46384" r="31495" b="19270"/>
          <a:stretch/>
        </p:blipFill>
        <p:spPr>
          <a:xfrm>
            <a:off x="861848" y="247368"/>
            <a:ext cx="7707519" cy="394324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8DD986A-394E-42D9-9CA9-FAC3E00E3061}"/>
              </a:ext>
            </a:extLst>
          </p:cNvPr>
          <p:cNvSpPr/>
          <p:nvPr/>
        </p:nvSpPr>
        <p:spPr>
          <a:xfrm>
            <a:off x="115613" y="2836104"/>
            <a:ext cx="3510456" cy="197594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is the illness?</a:t>
            </a:r>
            <a:endParaRPr lang="ar-SA" sz="28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EFF657-909C-4515-AF1E-EBD117DA720A}"/>
              </a:ext>
            </a:extLst>
          </p:cNvPr>
          <p:cNvCxnSpPr/>
          <p:nvPr/>
        </p:nvCxnSpPr>
        <p:spPr>
          <a:xfrm>
            <a:off x="6260628" y="2571751"/>
            <a:ext cx="613138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78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4611F-3D74-4BB8-8F8B-4BE7822CD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28" t="46384" r="31495" b="19270"/>
          <a:stretch/>
        </p:blipFill>
        <p:spPr>
          <a:xfrm>
            <a:off x="861848" y="247368"/>
            <a:ext cx="7707519" cy="394324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B8DD986A-394E-42D9-9CA9-FAC3E00E3061}"/>
              </a:ext>
            </a:extLst>
          </p:cNvPr>
          <p:cNvSpPr/>
          <p:nvPr/>
        </p:nvSpPr>
        <p:spPr>
          <a:xfrm>
            <a:off x="754975" y="2709980"/>
            <a:ext cx="3510456" cy="197594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does the doctor suggest?</a:t>
            </a:r>
            <a:endParaRPr lang="ar-SA" sz="28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4EFF657-909C-4515-AF1E-EBD117DA720A}"/>
              </a:ext>
            </a:extLst>
          </p:cNvPr>
          <p:cNvCxnSpPr>
            <a:cxnSpLocks/>
          </p:cNvCxnSpPr>
          <p:nvPr/>
        </p:nvCxnSpPr>
        <p:spPr>
          <a:xfrm>
            <a:off x="6901759" y="2571750"/>
            <a:ext cx="1044062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30A48A-ED5D-4EC4-BFC6-4B635EDE52D6}"/>
              </a:ext>
            </a:extLst>
          </p:cNvPr>
          <p:cNvCxnSpPr>
            <a:cxnSpLocks/>
          </p:cNvCxnSpPr>
          <p:nvPr/>
        </p:nvCxnSpPr>
        <p:spPr>
          <a:xfrm>
            <a:off x="5330462" y="2704726"/>
            <a:ext cx="2615359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F746124-888A-4AB0-975C-80A9005EBE33}"/>
              </a:ext>
            </a:extLst>
          </p:cNvPr>
          <p:cNvCxnSpPr>
            <a:cxnSpLocks/>
          </p:cNvCxnSpPr>
          <p:nvPr/>
        </p:nvCxnSpPr>
        <p:spPr>
          <a:xfrm>
            <a:off x="5330462" y="2895600"/>
            <a:ext cx="2093328" cy="0"/>
          </a:xfrm>
          <a:prstGeom prst="lin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42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5BA4DD01-F441-3E90-91A4-F0D8868265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8B3FEB96-D5FE-A249-81B4-E824918DA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Picture 2" descr="how are you feeling today?. TeachersMag.com">
            <a:extLst>
              <a:ext uri="{FF2B5EF4-FFF2-40B4-BE49-F238E27FC236}">
                <a16:creationId xmlns:a16="http://schemas.microsoft.com/office/drawing/2014/main" id="{A76E2059-F40C-AD15-52CA-A047B31B7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71" y="435981"/>
            <a:ext cx="5829349" cy="408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258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2">
            <a:extLst>
              <a:ext uri="{FF2B5EF4-FFF2-40B4-BE49-F238E27FC236}">
                <a16:creationId xmlns:a16="http://schemas.microsoft.com/office/drawing/2014/main" id="{14C5F9C0-4F2E-56CF-62DE-324C3687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4268" y="352728"/>
            <a:ext cx="9144000" cy="572700"/>
          </a:xfrm>
        </p:spPr>
        <p:txBody>
          <a:bodyPr/>
          <a:lstStyle/>
          <a:p>
            <a:r>
              <a:rPr lang="en-US" sz="2400" dirty="0"/>
              <a:t>Look at this </a:t>
            </a:r>
            <a:r>
              <a:rPr lang="en-US" sz="2400" dirty="0" err="1"/>
              <a:t>picture.Can</a:t>
            </a:r>
            <a:r>
              <a:rPr lang="en-US" sz="2400" dirty="0"/>
              <a:t> you remember what </a:t>
            </a:r>
            <a:r>
              <a:rPr lang="en-US" sz="2400" u="sng" dirty="0"/>
              <a:t>illness </a:t>
            </a:r>
            <a:r>
              <a:rPr lang="en-US" sz="2400" dirty="0"/>
              <a:t>is it ?</a:t>
            </a:r>
            <a:endParaRPr lang="ar-SA" sz="2400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75DC2B9-EF78-FBBD-66A5-8837ABAA2C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038" y="1132451"/>
            <a:ext cx="3733014" cy="3315296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AE4863A-AFFF-A487-FAAC-933B4A6445D9}"/>
              </a:ext>
            </a:extLst>
          </p:cNvPr>
          <p:cNvSpPr/>
          <p:nvPr/>
        </p:nvSpPr>
        <p:spPr>
          <a:xfrm>
            <a:off x="5816339" y="2436594"/>
            <a:ext cx="848412" cy="70701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49FD5D9-DF44-9464-1DC7-6B6C7DB94345}"/>
              </a:ext>
            </a:extLst>
          </p:cNvPr>
          <p:cNvSpPr txBox="1"/>
          <p:nvPr/>
        </p:nvSpPr>
        <p:spPr>
          <a:xfrm>
            <a:off x="686603" y="925428"/>
            <a:ext cx="3073138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 dirty="0"/>
              <a:t>How old were you ?</a:t>
            </a:r>
          </a:p>
          <a:p>
            <a:r>
              <a:rPr lang="en-US" sz="1600" b="1" dirty="0"/>
              <a:t>Did you come to school or study online ?</a:t>
            </a:r>
          </a:p>
          <a:p>
            <a:endParaRPr lang="ar-SA" sz="1600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B3A77F5A-BD56-2952-E12E-3338DE972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59" y="2096808"/>
            <a:ext cx="3628095" cy="2447977"/>
          </a:xfrm>
          <a:prstGeom prst="rect">
            <a:avLst/>
          </a:prstGeom>
        </p:spPr>
      </p:pic>
      <p:pic>
        <p:nvPicPr>
          <p:cNvPr id="2050" name="Picture 2" descr="تقرير / المملكة وجائحة كورونا .. أنموذجٌ متفردٌ في إدارة الأزمات وكالة  الأنباء السعودية">
            <a:extLst>
              <a:ext uri="{FF2B5EF4-FFF2-40B4-BE49-F238E27FC236}">
                <a16:creationId xmlns:a16="http://schemas.microsoft.com/office/drawing/2014/main" id="{F3EC1757-903A-EA0E-CD29-F2E6B3F8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25" y="1155328"/>
            <a:ext cx="3382668" cy="2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29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EC9D00C-47BA-FF36-2876-F5CF24102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29" y="685800"/>
            <a:ext cx="7732791" cy="4142232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AF04CB6-ED69-7946-BD47-BCFB7C72A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977" y="2307374"/>
            <a:ext cx="3349239" cy="2159470"/>
          </a:xfrm>
          <a:prstGeom prst="rect">
            <a:avLst/>
          </a:prstGeom>
        </p:spPr>
      </p:pic>
      <p:pic>
        <p:nvPicPr>
          <p:cNvPr id="6" name="صورة 5" descr="صورة تحتوي على شخص, قضية, ثابت, مجموعة&#10;&#10;تم إنشاء الوصف تلقائياً">
            <a:extLst>
              <a:ext uri="{FF2B5EF4-FFF2-40B4-BE49-F238E27FC236}">
                <a16:creationId xmlns:a16="http://schemas.microsoft.com/office/drawing/2014/main" id="{76B720E9-4A7C-5C1A-2D7F-0A29232C9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6324" y="3255378"/>
            <a:ext cx="1737360" cy="1159688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A112C5B0-FBBC-BFE0-6E1E-6D05CB28ADD9}"/>
              </a:ext>
            </a:extLst>
          </p:cNvPr>
          <p:cNvSpPr txBox="1"/>
          <p:nvPr/>
        </p:nvSpPr>
        <p:spPr>
          <a:xfrm>
            <a:off x="5596128" y="1929864"/>
            <a:ext cx="2660392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Your message to doctors?</a:t>
            </a:r>
            <a:endParaRPr lang="ar-SA" dirty="0"/>
          </a:p>
        </p:txBody>
      </p:sp>
      <p:pic>
        <p:nvPicPr>
          <p:cNvPr id="9" name="صورة 8" descr="صورة تحتوي على نص, قصاصة فنية&#10;&#10;تم إنشاء الوصف تلقائياً">
            <a:extLst>
              <a:ext uri="{FF2B5EF4-FFF2-40B4-BE49-F238E27FC236}">
                <a16:creationId xmlns:a16="http://schemas.microsoft.com/office/drawing/2014/main" id="{5360BB81-7E73-634C-D396-C67F5C749B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03144" y="953165"/>
            <a:ext cx="1573606" cy="826143"/>
          </a:xfrm>
          <a:prstGeom prst="rect">
            <a:avLst/>
          </a:prstGeom>
        </p:spPr>
      </p:pic>
      <p:pic>
        <p:nvPicPr>
          <p:cNvPr id="2" name="Picture 2" descr="تدوينات إسلاميه - الأعمار تطوى والأيام تفنى .... مرفــق الـشــــــرح 👍 📝  قَالَ رَسُولُ الله ﷺ نِعمتان مغبونٌ فيهما كثيرٌ من النَّاسِ : الصِّحَّةُ  والفراغُ الراوي : عبدالله بن عباس المحدث :">
            <a:extLst>
              <a:ext uri="{FF2B5EF4-FFF2-40B4-BE49-F238E27FC236}">
                <a16:creationId xmlns:a16="http://schemas.microsoft.com/office/drawing/2014/main" id="{F0814B49-4737-7474-96D5-DFAF7005E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6" y="1814020"/>
            <a:ext cx="1579391" cy="15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الحمد لله - الخطوط الإسلامية مجانا">
            <a:extLst>
              <a:ext uri="{FF2B5EF4-FFF2-40B4-BE49-F238E27FC236}">
                <a16:creationId xmlns:a16="http://schemas.microsoft.com/office/drawing/2014/main" id="{EC8B8B8E-22C7-774E-C8A8-C178F2BC0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5" y="3549558"/>
            <a:ext cx="1321379" cy="132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0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DF75B0-282F-4D4E-AE7E-8865C5ECF5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380" t="26937" r="45287" b="41171"/>
          <a:stretch/>
        </p:blipFill>
        <p:spPr>
          <a:xfrm>
            <a:off x="966953" y="84083"/>
            <a:ext cx="4435364" cy="4529958"/>
          </a:xfrm>
          <a:prstGeom prst="rect">
            <a:avLst/>
          </a:prstGeom>
        </p:spPr>
      </p:pic>
      <p:pic>
        <p:nvPicPr>
          <p:cNvPr id="4" name="SG Bk 3 F-SA__18_2-20">
            <a:hlinkClick r:id="" action="ppaction://media"/>
            <a:extLst>
              <a:ext uri="{FF2B5EF4-FFF2-40B4-BE49-F238E27FC236}">
                <a16:creationId xmlns:a16="http://schemas.microsoft.com/office/drawing/2014/main" id="{BE57E9C4-7BD3-4F39-BFE0-3C8451D8CE9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640"/>
                </p14:media>
              </p:ext>
            </p:extLst>
          </p:nvPr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956330" y="164881"/>
            <a:ext cx="998483" cy="998483"/>
          </a:xfrm>
          <a:prstGeom prst="rect">
            <a:avLst/>
          </a:prstGeom>
        </p:spPr>
      </p:pic>
      <p:sp>
        <p:nvSpPr>
          <p:cNvPr id="2" name="Google Shape;1019;p52">
            <a:extLst>
              <a:ext uri="{FF2B5EF4-FFF2-40B4-BE49-F238E27FC236}">
                <a16:creationId xmlns:a16="http://schemas.microsoft.com/office/drawing/2014/main" id="{C4542A45-1700-E673-60DC-FFD5AFD30DF6}"/>
              </a:ext>
            </a:extLst>
          </p:cNvPr>
          <p:cNvSpPr/>
          <p:nvPr/>
        </p:nvSpPr>
        <p:spPr>
          <a:xfrm>
            <a:off x="5798476" y="1575054"/>
            <a:ext cx="3156337" cy="1399812"/>
          </a:xfrm>
          <a:custGeom>
            <a:avLst/>
            <a:gdLst/>
            <a:ahLst/>
            <a:cxnLst/>
            <a:rect l="l" t="t" r="r" b="b"/>
            <a:pathLst>
              <a:path w="183540" h="122361" extrusionOk="0">
                <a:moveTo>
                  <a:pt x="6113" y="0"/>
                </a:moveTo>
                <a:cubicBezTo>
                  <a:pt x="5991" y="0"/>
                  <a:pt x="5872" y="4"/>
                  <a:pt x="5753" y="12"/>
                </a:cubicBezTo>
                <a:cubicBezTo>
                  <a:pt x="5749" y="12"/>
                  <a:pt x="5746" y="11"/>
                  <a:pt x="5743" y="11"/>
                </a:cubicBezTo>
                <a:cubicBezTo>
                  <a:pt x="5734" y="11"/>
                  <a:pt x="5726" y="13"/>
                  <a:pt x="5718" y="15"/>
                </a:cubicBezTo>
                <a:cubicBezTo>
                  <a:pt x="5602" y="19"/>
                  <a:pt x="5486" y="30"/>
                  <a:pt x="5372" y="46"/>
                </a:cubicBezTo>
                <a:cubicBezTo>
                  <a:pt x="5252" y="58"/>
                  <a:pt x="5130" y="77"/>
                  <a:pt x="5011" y="101"/>
                </a:cubicBezTo>
                <a:cubicBezTo>
                  <a:pt x="4919" y="116"/>
                  <a:pt x="4827" y="135"/>
                  <a:pt x="4734" y="158"/>
                </a:cubicBezTo>
                <a:cubicBezTo>
                  <a:pt x="4447" y="223"/>
                  <a:pt x="4164" y="310"/>
                  <a:pt x="3890" y="418"/>
                </a:cubicBezTo>
                <a:cubicBezTo>
                  <a:pt x="3808" y="450"/>
                  <a:pt x="3728" y="484"/>
                  <a:pt x="3648" y="518"/>
                </a:cubicBezTo>
                <a:cubicBezTo>
                  <a:pt x="3541" y="569"/>
                  <a:pt x="3433" y="618"/>
                  <a:pt x="3329" y="671"/>
                </a:cubicBezTo>
                <a:cubicBezTo>
                  <a:pt x="3222" y="725"/>
                  <a:pt x="3113" y="783"/>
                  <a:pt x="3014" y="844"/>
                </a:cubicBezTo>
                <a:cubicBezTo>
                  <a:pt x="2945" y="887"/>
                  <a:pt x="2880" y="926"/>
                  <a:pt x="2814" y="972"/>
                </a:cubicBezTo>
                <a:cubicBezTo>
                  <a:pt x="2603" y="1103"/>
                  <a:pt x="2399" y="1249"/>
                  <a:pt x="2208" y="1410"/>
                </a:cubicBezTo>
                <a:lnTo>
                  <a:pt x="2092" y="1512"/>
                </a:lnTo>
                <a:cubicBezTo>
                  <a:pt x="2031" y="1563"/>
                  <a:pt x="1973" y="1617"/>
                  <a:pt x="1916" y="1670"/>
                </a:cubicBezTo>
                <a:cubicBezTo>
                  <a:pt x="1909" y="1678"/>
                  <a:pt x="1902" y="1682"/>
                  <a:pt x="1897" y="1694"/>
                </a:cubicBezTo>
                <a:cubicBezTo>
                  <a:pt x="1823" y="1757"/>
                  <a:pt x="1753" y="1825"/>
                  <a:pt x="1689" y="1901"/>
                </a:cubicBezTo>
                <a:cubicBezTo>
                  <a:pt x="1672" y="1910"/>
                  <a:pt x="1660" y="1923"/>
                  <a:pt x="1650" y="1938"/>
                </a:cubicBezTo>
                <a:cubicBezTo>
                  <a:pt x="1589" y="2001"/>
                  <a:pt x="1531" y="2065"/>
                  <a:pt x="1474" y="2130"/>
                </a:cubicBezTo>
                <a:cubicBezTo>
                  <a:pt x="1382" y="2237"/>
                  <a:pt x="1294" y="2346"/>
                  <a:pt x="1214" y="2458"/>
                </a:cubicBezTo>
                <a:cubicBezTo>
                  <a:pt x="1098" y="2614"/>
                  <a:pt x="986" y="2779"/>
                  <a:pt x="883" y="2944"/>
                </a:cubicBezTo>
                <a:cubicBezTo>
                  <a:pt x="818" y="3053"/>
                  <a:pt x="752" y="3168"/>
                  <a:pt x="694" y="3279"/>
                </a:cubicBezTo>
                <a:cubicBezTo>
                  <a:pt x="682" y="3299"/>
                  <a:pt x="672" y="3320"/>
                  <a:pt x="665" y="3340"/>
                </a:cubicBezTo>
                <a:cubicBezTo>
                  <a:pt x="614" y="3437"/>
                  <a:pt x="568" y="3532"/>
                  <a:pt x="526" y="3629"/>
                </a:cubicBezTo>
                <a:cubicBezTo>
                  <a:pt x="519" y="3649"/>
                  <a:pt x="511" y="3663"/>
                  <a:pt x="502" y="3678"/>
                </a:cubicBezTo>
                <a:cubicBezTo>
                  <a:pt x="456" y="3790"/>
                  <a:pt x="410" y="3902"/>
                  <a:pt x="368" y="4016"/>
                </a:cubicBezTo>
                <a:cubicBezTo>
                  <a:pt x="362" y="4028"/>
                  <a:pt x="359" y="4039"/>
                  <a:pt x="356" y="4052"/>
                </a:cubicBezTo>
                <a:cubicBezTo>
                  <a:pt x="315" y="4171"/>
                  <a:pt x="276" y="4290"/>
                  <a:pt x="242" y="4412"/>
                </a:cubicBezTo>
                <a:cubicBezTo>
                  <a:pt x="234" y="4432"/>
                  <a:pt x="227" y="4451"/>
                  <a:pt x="222" y="4470"/>
                </a:cubicBezTo>
                <a:cubicBezTo>
                  <a:pt x="152" y="4731"/>
                  <a:pt x="97" y="4997"/>
                  <a:pt x="59" y="5265"/>
                </a:cubicBezTo>
                <a:cubicBezTo>
                  <a:pt x="18" y="5548"/>
                  <a:pt x="1" y="5834"/>
                  <a:pt x="1" y="6121"/>
                </a:cubicBezTo>
                <a:lnTo>
                  <a:pt x="1" y="116245"/>
                </a:lnTo>
                <a:cubicBezTo>
                  <a:pt x="1" y="116350"/>
                  <a:pt x="4" y="116457"/>
                  <a:pt x="8" y="116561"/>
                </a:cubicBezTo>
                <a:cubicBezTo>
                  <a:pt x="16" y="116690"/>
                  <a:pt x="27" y="116821"/>
                  <a:pt x="39" y="116948"/>
                </a:cubicBezTo>
                <a:cubicBezTo>
                  <a:pt x="69" y="117201"/>
                  <a:pt x="114" y="117453"/>
                  <a:pt x="173" y="117701"/>
                </a:cubicBezTo>
                <a:cubicBezTo>
                  <a:pt x="205" y="117823"/>
                  <a:pt x="239" y="117947"/>
                  <a:pt x="273" y="118066"/>
                </a:cubicBezTo>
                <a:cubicBezTo>
                  <a:pt x="312" y="118185"/>
                  <a:pt x="353" y="118304"/>
                  <a:pt x="397" y="118419"/>
                </a:cubicBezTo>
                <a:cubicBezTo>
                  <a:pt x="438" y="118526"/>
                  <a:pt x="480" y="118635"/>
                  <a:pt x="531" y="118742"/>
                </a:cubicBezTo>
                <a:cubicBezTo>
                  <a:pt x="534" y="118754"/>
                  <a:pt x="542" y="118769"/>
                  <a:pt x="545" y="118783"/>
                </a:cubicBezTo>
                <a:cubicBezTo>
                  <a:pt x="596" y="118888"/>
                  <a:pt x="645" y="118995"/>
                  <a:pt x="703" y="119095"/>
                </a:cubicBezTo>
                <a:cubicBezTo>
                  <a:pt x="761" y="119206"/>
                  <a:pt x="818" y="119313"/>
                  <a:pt x="883" y="119418"/>
                </a:cubicBezTo>
                <a:cubicBezTo>
                  <a:pt x="988" y="119586"/>
                  <a:pt x="1099" y="119748"/>
                  <a:pt x="1214" y="119906"/>
                </a:cubicBezTo>
                <a:cubicBezTo>
                  <a:pt x="1354" y="120090"/>
                  <a:pt x="1504" y="120269"/>
                  <a:pt x="1663" y="120439"/>
                </a:cubicBezTo>
                <a:cubicBezTo>
                  <a:pt x="1744" y="120524"/>
                  <a:pt x="1824" y="120604"/>
                  <a:pt x="1909" y="120684"/>
                </a:cubicBezTo>
                <a:cubicBezTo>
                  <a:pt x="2155" y="120915"/>
                  <a:pt x="2418" y="121126"/>
                  <a:pt x="2697" y="121317"/>
                </a:cubicBezTo>
                <a:cubicBezTo>
                  <a:pt x="2707" y="121323"/>
                  <a:pt x="2717" y="121329"/>
                  <a:pt x="2726" y="121336"/>
                </a:cubicBezTo>
                <a:cubicBezTo>
                  <a:pt x="2826" y="121402"/>
                  <a:pt x="2923" y="121463"/>
                  <a:pt x="3027" y="121524"/>
                </a:cubicBezTo>
                <a:cubicBezTo>
                  <a:pt x="3127" y="121582"/>
                  <a:pt x="3229" y="121640"/>
                  <a:pt x="3334" y="121694"/>
                </a:cubicBezTo>
                <a:cubicBezTo>
                  <a:pt x="3438" y="121746"/>
                  <a:pt x="3545" y="121796"/>
                  <a:pt x="3652" y="121843"/>
                </a:cubicBezTo>
                <a:cubicBezTo>
                  <a:pt x="3752" y="121889"/>
                  <a:pt x="3856" y="121930"/>
                  <a:pt x="3959" y="121969"/>
                </a:cubicBezTo>
                <a:cubicBezTo>
                  <a:pt x="4203" y="122063"/>
                  <a:pt x="4453" y="122139"/>
                  <a:pt x="4708" y="122195"/>
                </a:cubicBezTo>
                <a:cubicBezTo>
                  <a:pt x="4807" y="122222"/>
                  <a:pt x="4912" y="122243"/>
                  <a:pt x="5016" y="122261"/>
                </a:cubicBezTo>
                <a:cubicBezTo>
                  <a:pt x="5135" y="122285"/>
                  <a:pt x="5254" y="122302"/>
                  <a:pt x="5376" y="122314"/>
                </a:cubicBezTo>
                <a:cubicBezTo>
                  <a:pt x="5495" y="122331"/>
                  <a:pt x="5614" y="122341"/>
                  <a:pt x="5738" y="122349"/>
                </a:cubicBezTo>
                <a:lnTo>
                  <a:pt x="5748" y="122349"/>
                </a:lnTo>
                <a:cubicBezTo>
                  <a:pt x="5867" y="122358"/>
                  <a:pt x="5991" y="122361"/>
                  <a:pt x="6113" y="122361"/>
                </a:cubicBezTo>
                <a:lnTo>
                  <a:pt x="177418" y="122361"/>
                </a:lnTo>
                <a:cubicBezTo>
                  <a:pt x="177419" y="122361"/>
                  <a:pt x="177420" y="122361"/>
                  <a:pt x="177421" y="122361"/>
                </a:cubicBezTo>
                <a:cubicBezTo>
                  <a:pt x="180476" y="122361"/>
                  <a:pt x="183063" y="120107"/>
                  <a:pt x="183483" y="117080"/>
                </a:cubicBezTo>
                <a:cubicBezTo>
                  <a:pt x="183520" y="116804"/>
                  <a:pt x="183539" y="116524"/>
                  <a:pt x="183539" y="116244"/>
                </a:cubicBezTo>
                <a:lnTo>
                  <a:pt x="183539" y="6121"/>
                </a:lnTo>
                <a:cubicBezTo>
                  <a:pt x="183539" y="2742"/>
                  <a:pt x="180797" y="0"/>
                  <a:pt x="1774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F696E203-0CE4-8743-683E-5896151514F5}"/>
              </a:ext>
            </a:extLst>
          </p:cNvPr>
          <p:cNvGrpSpPr/>
          <p:nvPr/>
        </p:nvGrpSpPr>
        <p:grpSpPr>
          <a:xfrm>
            <a:off x="5417899" y="1575054"/>
            <a:ext cx="3726101" cy="2804476"/>
            <a:chOff x="1011775" y="1856744"/>
            <a:chExt cx="3560217" cy="2742688"/>
          </a:xfrm>
        </p:grpSpPr>
        <p:sp>
          <p:nvSpPr>
            <p:cNvPr id="6" name="Google Shape;1017;p52">
              <a:extLst>
                <a:ext uri="{FF2B5EF4-FFF2-40B4-BE49-F238E27FC236}">
                  <a16:creationId xmlns:a16="http://schemas.microsoft.com/office/drawing/2014/main" id="{837FA661-A1D7-1A79-FCEC-F5C856D6C0B5}"/>
                </a:ext>
              </a:extLst>
            </p:cNvPr>
            <p:cNvSpPr/>
            <p:nvPr/>
          </p:nvSpPr>
          <p:spPr>
            <a:xfrm>
              <a:off x="2255235" y="2806075"/>
              <a:ext cx="1073147" cy="179335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rgbClr val="D8D8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18;p52">
              <a:extLst>
                <a:ext uri="{FF2B5EF4-FFF2-40B4-BE49-F238E27FC236}">
                  <a16:creationId xmlns:a16="http://schemas.microsoft.com/office/drawing/2014/main" id="{10937A97-46D5-A4C9-85C1-15DFED8C2CFF}"/>
                </a:ext>
              </a:extLst>
            </p:cNvPr>
            <p:cNvSpPr/>
            <p:nvPr/>
          </p:nvSpPr>
          <p:spPr>
            <a:xfrm>
              <a:off x="2255235" y="2806075"/>
              <a:ext cx="1073147" cy="1793357"/>
            </a:xfrm>
            <a:custGeom>
              <a:avLst/>
              <a:gdLst/>
              <a:ahLst/>
              <a:cxnLst/>
              <a:rect l="l" t="t" r="r" b="b"/>
              <a:pathLst>
                <a:path w="55324" h="92453" extrusionOk="0">
                  <a:moveTo>
                    <a:pt x="14662" y="1"/>
                  </a:moveTo>
                  <a:lnTo>
                    <a:pt x="14482" y="2609"/>
                  </a:lnTo>
                  <a:lnTo>
                    <a:pt x="11791" y="41519"/>
                  </a:lnTo>
                  <a:lnTo>
                    <a:pt x="11747" y="42149"/>
                  </a:lnTo>
                  <a:lnTo>
                    <a:pt x="11276" y="48946"/>
                  </a:lnTo>
                  <a:lnTo>
                    <a:pt x="10009" y="67301"/>
                  </a:lnTo>
                  <a:lnTo>
                    <a:pt x="9674" y="72100"/>
                  </a:lnTo>
                  <a:lnTo>
                    <a:pt x="9309" y="77399"/>
                  </a:lnTo>
                  <a:cubicBezTo>
                    <a:pt x="9308" y="79203"/>
                    <a:pt x="8592" y="80932"/>
                    <a:pt x="7316" y="82207"/>
                  </a:cubicBezTo>
                  <a:lnTo>
                    <a:pt x="1713" y="87809"/>
                  </a:lnTo>
                  <a:cubicBezTo>
                    <a:pt x="1" y="89522"/>
                    <a:pt x="1214" y="92452"/>
                    <a:pt x="3638" y="92452"/>
                  </a:cubicBezTo>
                  <a:lnTo>
                    <a:pt x="51687" y="92452"/>
                  </a:lnTo>
                  <a:cubicBezTo>
                    <a:pt x="54110" y="92452"/>
                    <a:pt x="55324" y="89522"/>
                    <a:pt x="53610" y="87809"/>
                  </a:cubicBezTo>
                  <a:lnTo>
                    <a:pt x="48009" y="82207"/>
                  </a:lnTo>
                  <a:cubicBezTo>
                    <a:pt x="46733" y="80932"/>
                    <a:pt x="46017" y="79203"/>
                    <a:pt x="46017" y="77399"/>
                  </a:cubicBezTo>
                  <a:lnTo>
                    <a:pt x="45652" y="72100"/>
                  </a:lnTo>
                  <a:lnTo>
                    <a:pt x="45317" y="67301"/>
                  </a:lnTo>
                  <a:lnTo>
                    <a:pt x="44049" y="48946"/>
                  </a:lnTo>
                  <a:lnTo>
                    <a:pt x="43577" y="42149"/>
                  </a:lnTo>
                  <a:lnTo>
                    <a:pt x="43535" y="41519"/>
                  </a:lnTo>
                  <a:lnTo>
                    <a:pt x="40842" y="2609"/>
                  </a:lnTo>
                  <a:lnTo>
                    <a:pt x="406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20;p52">
              <a:extLst>
                <a:ext uri="{FF2B5EF4-FFF2-40B4-BE49-F238E27FC236}">
                  <a16:creationId xmlns:a16="http://schemas.microsoft.com/office/drawing/2014/main" id="{0A6DFC32-560F-69B5-6B8E-DE93A933091F}"/>
                </a:ext>
              </a:extLst>
            </p:cNvPr>
            <p:cNvSpPr/>
            <p:nvPr/>
          </p:nvSpPr>
          <p:spPr>
            <a:xfrm>
              <a:off x="1011775" y="3755502"/>
              <a:ext cx="3560217" cy="356041"/>
            </a:xfrm>
            <a:custGeom>
              <a:avLst/>
              <a:gdLst/>
              <a:ahLst/>
              <a:cxnLst/>
              <a:rect l="l" t="t" r="r" b="b"/>
              <a:pathLst>
                <a:path w="183540" h="18355" extrusionOk="0">
                  <a:moveTo>
                    <a:pt x="1" y="0"/>
                  </a:moveTo>
                  <a:lnTo>
                    <a:pt x="1" y="12239"/>
                  </a:lnTo>
                  <a:cubicBezTo>
                    <a:pt x="1" y="12344"/>
                    <a:pt x="4" y="12451"/>
                    <a:pt x="8" y="12555"/>
                  </a:cubicBezTo>
                  <a:cubicBezTo>
                    <a:pt x="16" y="12684"/>
                    <a:pt x="27" y="12815"/>
                    <a:pt x="39" y="12942"/>
                  </a:cubicBezTo>
                  <a:cubicBezTo>
                    <a:pt x="69" y="13195"/>
                    <a:pt x="114" y="13447"/>
                    <a:pt x="173" y="13695"/>
                  </a:cubicBezTo>
                  <a:cubicBezTo>
                    <a:pt x="205" y="13817"/>
                    <a:pt x="239" y="13941"/>
                    <a:pt x="273" y="14060"/>
                  </a:cubicBezTo>
                  <a:cubicBezTo>
                    <a:pt x="312" y="14179"/>
                    <a:pt x="353" y="14298"/>
                    <a:pt x="397" y="14413"/>
                  </a:cubicBezTo>
                  <a:cubicBezTo>
                    <a:pt x="438" y="14520"/>
                    <a:pt x="480" y="14629"/>
                    <a:pt x="531" y="14736"/>
                  </a:cubicBezTo>
                  <a:cubicBezTo>
                    <a:pt x="534" y="14748"/>
                    <a:pt x="542" y="14763"/>
                    <a:pt x="545" y="14777"/>
                  </a:cubicBezTo>
                  <a:cubicBezTo>
                    <a:pt x="596" y="14882"/>
                    <a:pt x="645" y="14989"/>
                    <a:pt x="703" y="15089"/>
                  </a:cubicBezTo>
                  <a:cubicBezTo>
                    <a:pt x="761" y="15200"/>
                    <a:pt x="818" y="15307"/>
                    <a:pt x="883" y="15412"/>
                  </a:cubicBezTo>
                  <a:cubicBezTo>
                    <a:pt x="988" y="15580"/>
                    <a:pt x="1099" y="15742"/>
                    <a:pt x="1214" y="15900"/>
                  </a:cubicBezTo>
                  <a:cubicBezTo>
                    <a:pt x="1354" y="16084"/>
                    <a:pt x="1504" y="16263"/>
                    <a:pt x="1663" y="16433"/>
                  </a:cubicBezTo>
                  <a:cubicBezTo>
                    <a:pt x="1744" y="16518"/>
                    <a:pt x="1824" y="16598"/>
                    <a:pt x="1909" y="16678"/>
                  </a:cubicBezTo>
                  <a:cubicBezTo>
                    <a:pt x="2155" y="16909"/>
                    <a:pt x="2418" y="17120"/>
                    <a:pt x="2697" y="17311"/>
                  </a:cubicBezTo>
                  <a:cubicBezTo>
                    <a:pt x="2707" y="17317"/>
                    <a:pt x="2717" y="17323"/>
                    <a:pt x="2726" y="17330"/>
                  </a:cubicBezTo>
                  <a:cubicBezTo>
                    <a:pt x="2826" y="17396"/>
                    <a:pt x="2923" y="17457"/>
                    <a:pt x="3027" y="17518"/>
                  </a:cubicBezTo>
                  <a:cubicBezTo>
                    <a:pt x="3127" y="17576"/>
                    <a:pt x="3229" y="17634"/>
                    <a:pt x="3334" y="17688"/>
                  </a:cubicBezTo>
                  <a:cubicBezTo>
                    <a:pt x="3438" y="17740"/>
                    <a:pt x="3545" y="17790"/>
                    <a:pt x="3652" y="17837"/>
                  </a:cubicBezTo>
                  <a:cubicBezTo>
                    <a:pt x="3752" y="17883"/>
                    <a:pt x="3856" y="17924"/>
                    <a:pt x="3959" y="17963"/>
                  </a:cubicBezTo>
                  <a:cubicBezTo>
                    <a:pt x="4203" y="18057"/>
                    <a:pt x="4453" y="18133"/>
                    <a:pt x="4708" y="18189"/>
                  </a:cubicBezTo>
                  <a:cubicBezTo>
                    <a:pt x="4807" y="18216"/>
                    <a:pt x="4912" y="18237"/>
                    <a:pt x="5016" y="18255"/>
                  </a:cubicBezTo>
                  <a:cubicBezTo>
                    <a:pt x="5135" y="18279"/>
                    <a:pt x="5254" y="18296"/>
                    <a:pt x="5376" y="18308"/>
                  </a:cubicBezTo>
                  <a:cubicBezTo>
                    <a:pt x="5495" y="18325"/>
                    <a:pt x="5614" y="18335"/>
                    <a:pt x="5738" y="18343"/>
                  </a:cubicBezTo>
                  <a:lnTo>
                    <a:pt x="5748" y="18343"/>
                  </a:lnTo>
                  <a:cubicBezTo>
                    <a:pt x="5867" y="18352"/>
                    <a:pt x="5991" y="18355"/>
                    <a:pt x="6113" y="18355"/>
                  </a:cubicBezTo>
                  <a:lnTo>
                    <a:pt x="177418" y="18355"/>
                  </a:lnTo>
                  <a:cubicBezTo>
                    <a:pt x="177419" y="18355"/>
                    <a:pt x="177420" y="18355"/>
                    <a:pt x="177421" y="18355"/>
                  </a:cubicBezTo>
                  <a:cubicBezTo>
                    <a:pt x="180476" y="18355"/>
                    <a:pt x="183063" y="16101"/>
                    <a:pt x="183483" y="13074"/>
                  </a:cubicBezTo>
                  <a:cubicBezTo>
                    <a:pt x="183520" y="12798"/>
                    <a:pt x="183539" y="12518"/>
                    <a:pt x="183539" y="12238"/>
                  </a:cubicBezTo>
                  <a:lnTo>
                    <a:pt x="1835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1;p52">
              <a:extLst>
                <a:ext uri="{FF2B5EF4-FFF2-40B4-BE49-F238E27FC236}">
                  <a16:creationId xmlns:a16="http://schemas.microsoft.com/office/drawing/2014/main" id="{A9FE1632-A752-3FA2-B221-F2C6B5E8D84B}"/>
                </a:ext>
              </a:extLst>
            </p:cNvPr>
            <p:cNvSpPr/>
            <p:nvPr/>
          </p:nvSpPr>
          <p:spPr>
            <a:xfrm>
              <a:off x="2732472" y="3874175"/>
              <a:ext cx="118655" cy="118693"/>
            </a:xfrm>
            <a:custGeom>
              <a:avLst/>
              <a:gdLst/>
              <a:ahLst/>
              <a:cxnLst/>
              <a:rect l="l" t="t" r="r" b="b"/>
              <a:pathLst>
                <a:path w="6117" h="6119" extrusionOk="0">
                  <a:moveTo>
                    <a:pt x="3059" y="0"/>
                  </a:moveTo>
                  <a:cubicBezTo>
                    <a:pt x="1370" y="0"/>
                    <a:pt x="0" y="1370"/>
                    <a:pt x="0" y="3059"/>
                  </a:cubicBezTo>
                  <a:cubicBezTo>
                    <a:pt x="0" y="4749"/>
                    <a:pt x="1370" y="6118"/>
                    <a:pt x="3059" y="6118"/>
                  </a:cubicBezTo>
                  <a:cubicBezTo>
                    <a:pt x="4747" y="6118"/>
                    <a:pt x="6117" y="4749"/>
                    <a:pt x="6117" y="3059"/>
                  </a:cubicBezTo>
                  <a:cubicBezTo>
                    <a:pt x="6117" y="1370"/>
                    <a:pt x="4747" y="0"/>
                    <a:pt x="30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2;p52">
              <a:extLst>
                <a:ext uri="{FF2B5EF4-FFF2-40B4-BE49-F238E27FC236}">
                  <a16:creationId xmlns:a16="http://schemas.microsoft.com/office/drawing/2014/main" id="{101C2E95-946C-57ED-CD1B-211F4AFC65E9}"/>
                </a:ext>
              </a:extLst>
            </p:cNvPr>
            <p:cNvSpPr/>
            <p:nvPr/>
          </p:nvSpPr>
          <p:spPr>
            <a:xfrm>
              <a:off x="2442867" y="4111522"/>
              <a:ext cx="697883" cy="93108"/>
            </a:xfrm>
            <a:custGeom>
              <a:avLst/>
              <a:gdLst/>
              <a:ahLst/>
              <a:cxnLst/>
              <a:rect l="l" t="t" r="r" b="b"/>
              <a:pathLst>
                <a:path w="35978" h="4800" extrusionOk="0">
                  <a:moveTo>
                    <a:pt x="334" y="1"/>
                  </a:moveTo>
                  <a:lnTo>
                    <a:pt x="1" y="4800"/>
                  </a:lnTo>
                  <a:lnTo>
                    <a:pt x="35978" y="4800"/>
                  </a:lnTo>
                  <a:lnTo>
                    <a:pt x="35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3;p52">
              <a:extLst>
                <a:ext uri="{FF2B5EF4-FFF2-40B4-BE49-F238E27FC236}">
                  <a16:creationId xmlns:a16="http://schemas.microsoft.com/office/drawing/2014/main" id="{A625E0DA-7D53-FA6B-2AB7-AB2C4BA5BA1F}"/>
                </a:ext>
              </a:extLst>
            </p:cNvPr>
            <p:cNvSpPr/>
            <p:nvPr/>
          </p:nvSpPr>
          <p:spPr>
            <a:xfrm>
              <a:off x="1130371" y="1856744"/>
              <a:ext cx="3322850" cy="1766938"/>
            </a:xfrm>
            <a:custGeom>
              <a:avLst/>
              <a:gdLst/>
              <a:ahLst/>
              <a:cxnLst/>
              <a:rect l="l" t="t" r="r" b="b"/>
              <a:pathLst>
                <a:path w="171303" h="91091" extrusionOk="0">
                  <a:moveTo>
                    <a:pt x="0" y="1"/>
                  </a:moveTo>
                  <a:lnTo>
                    <a:pt x="0" y="91090"/>
                  </a:lnTo>
                  <a:lnTo>
                    <a:pt x="171303" y="91090"/>
                  </a:lnTo>
                  <a:lnTo>
                    <a:pt x="171303" y="1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Rectangle 1">
              <a:extLst>
                <a:ext uri="{FF2B5EF4-FFF2-40B4-BE49-F238E27FC236}">
                  <a16:creationId xmlns:a16="http://schemas.microsoft.com/office/drawing/2014/main" id="{45807409-B7CE-1F46-3C47-B007FF2A1038}"/>
                </a:ext>
              </a:extLst>
            </p:cNvPr>
            <p:cNvSpPr/>
            <p:nvPr/>
          </p:nvSpPr>
          <p:spPr>
            <a:xfrm>
              <a:off x="1306197" y="2067188"/>
              <a:ext cx="3082503" cy="1410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231F20"/>
                  </a:solidFill>
                  <a:latin typeface="ProximaNova-Light"/>
                </a:rPr>
                <a:t>A normal body temperature is 98.6°F (37.0°C)</a:t>
              </a:r>
              <a:endParaRPr lang="ar-SA" sz="3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740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A46190-3271-4E8E-9E4B-1BECC7A387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966" t="36979" r="32759" b="25812"/>
          <a:stretch/>
        </p:blipFill>
        <p:spPr>
          <a:xfrm>
            <a:off x="275161" y="257972"/>
            <a:ext cx="6106510" cy="45178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F6FAE12-EFAE-4B57-A483-122460A98FDB}"/>
              </a:ext>
            </a:extLst>
          </p:cNvPr>
          <p:cNvSpPr txBox="1"/>
          <p:nvPr/>
        </p:nvSpPr>
        <p:spPr>
          <a:xfrm>
            <a:off x="1166964" y="2433317"/>
            <a:ext cx="8723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Yes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65206-DFE3-4BEA-B9F6-A0A7815BF60E}"/>
              </a:ext>
            </a:extLst>
          </p:cNvPr>
          <p:cNvSpPr txBox="1"/>
          <p:nvPr/>
        </p:nvSpPr>
        <p:spPr>
          <a:xfrm>
            <a:off x="1166964" y="2799061"/>
            <a:ext cx="8723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Yes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263D0-4D9F-44CF-8CB2-3298E1ED9B92}"/>
              </a:ext>
            </a:extLst>
          </p:cNvPr>
          <p:cNvSpPr txBox="1"/>
          <p:nvPr/>
        </p:nvSpPr>
        <p:spPr>
          <a:xfrm>
            <a:off x="1166964" y="3072720"/>
            <a:ext cx="8723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Yes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FD4CDD-1653-463A-BC22-983D39613AE0}"/>
              </a:ext>
            </a:extLst>
          </p:cNvPr>
          <p:cNvSpPr txBox="1"/>
          <p:nvPr/>
        </p:nvSpPr>
        <p:spPr>
          <a:xfrm>
            <a:off x="1181154" y="3438464"/>
            <a:ext cx="8723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No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2CBBFC-96A2-4DEF-B0A6-41BEBDF60C87}"/>
              </a:ext>
            </a:extLst>
          </p:cNvPr>
          <p:cNvSpPr txBox="1"/>
          <p:nvPr/>
        </p:nvSpPr>
        <p:spPr>
          <a:xfrm>
            <a:off x="1181154" y="3951692"/>
            <a:ext cx="872359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Yes</a:t>
            </a:r>
            <a:r>
              <a:rPr lang="en-US" dirty="0"/>
              <a:t> </a:t>
            </a:r>
            <a:endParaRPr lang="ar-SA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C1824149-449C-4A57-43F1-01A396CB272C}"/>
              </a:ext>
            </a:extLst>
          </p:cNvPr>
          <p:cNvSpPr txBox="1"/>
          <p:nvPr/>
        </p:nvSpPr>
        <p:spPr>
          <a:xfrm>
            <a:off x="6502750" y="552428"/>
            <a:ext cx="2578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Head – headache- fever</a:t>
            </a:r>
          </a:p>
          <a:p>
            <a:endParaRPr lang="ar-SA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8A62645-822F-9C44-267A-31C969A28370}"/>
              </a:ext>
            </a:extLst>
          </p:cNvPr>
          <p:cNvSpPr txBox="1"/>
          <p:nvPr/>
        </p:nvSpPr>
        <p:spPr>
          <a:xfrm>
            <a:off x="6502750" y="2013463"/>
            <a:ext cx="2578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Eyes – watery eyes – cold </a:t>
            </a:r>
          </a:p>
          <a:p>
            <a:endParaRPr lang="ar-SA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FD3864AB-EB5D-0230-704B-CAC36417BB5C}"/>
              </a:ext>
            </a:extLst>
          </p:cNvPr>
          <p:cNvSpPr txBox="1"/>
          <p:nvPr/>
        </p:nvSpPr>
        <p:spPr>
          <a:xfrm>
            <a:off x="6502750" y="926836"/>
            <a:ext cx="2578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Mouth - toothache</a:t>
            </a:r>
          </a:p>
          <a:p>
            <a:endParaRPr lang="ar-SA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6BEE7A58-318D-B06A-DA4F-BCEF583564A8}"/>
              </a:ext>
            </a:extLst>
          </p:cNvPr>
          <p:cNvSpPr txBox="1"/>
          <p:nvPr/>
        </p:nvSpPr>
        <p:spPr>
          <a:xfrm>
            <a:off x="6473952" y="1264646"/>
            <a:ext cx="2578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Throat – sore throat </a:t>
            </a:r>
          </a:p>
          <a:p>
            <a:endParaRPr lang="ar-SA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A7445BF-8635-5AA2-1172-0342AE26992B}"/>
              </a:ext>
            </a:extLst>
          </p:cNvPr>
          <p:cNvSpPr txBox="1"/>
          <p:nvPr/>
        </p:nvSpPr>
        <p:spPr>
          <a:xfrm>
            <a:off x="6534071" y="1602456"/>
            <a:ext cx="257860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dirty="0"/>
              <a:t>Stomach - stomachache</a:t>
            </a:r>
          </a:p>
          <a:p>
            <a:endParaRPr lang="ar-SA" dirty="0"/>
          </a:p>
        </p:txBody>
      </p:sp>
      <p:pic>
        <p:nvPicPr>
          <p:cNvPr id="13" name="i minute">
            <a:hlinkClick r:id="" action="ppaction://media"/>
            <a:extLst>
              <a:ext uri="{FF2B5EF4-FFF2-40B4-BE49-F238E27FC236}">
                <a16:creationId xmlns:a16="http://schemas.microsoft.com/office/drawing/2014/main" id="{A3FF8175-AD65-686A-6354-BCFE704252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4101" y="2624936"/>
            <a:ext cx="2309923" cy="15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6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36E97-0ECA-4717-8404-74A4298D5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510" y="910524"/>
            <a:ext cx="4103100" cy="2334900"/>
          </a:xfrm>
        </p:spPr>
        <p:txBody>
          <a:bodyPr/>
          <a:lstStyle/>
          <a:p>
            <a:r>
              <a:rPr lang="en-US" dirty="0"/>
              <a:t>Thank you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homework p 217</a:t>
            </a:r>
            <a:endParaRPr lang="ar-SA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73D834B-5112-6DEF-CA94-39BE40D8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779901" y="3704910"/>
            <a:ext cx="1584198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79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نص 1">
            <a:extLst>
              <a:ext uri="{FF2B5EF4-FFF2-40B4-BE49-F238E27FC236}">
                <a16:creationId xmlns:a16="http://schemas.microsoft.com/office/drawing/2014/main" id="{9B965430-77F8-DE21-30CB-55D5F9D312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2">
            <a:extLst>
              <a:ext uri="{FF2B5EF4-FFF2-40B4-BE49-F238E27FC236}">
                <a16:creationId xmlns:a16="http://schemas.microsoft.com/office/drawing/2014/main" id="{F36A509D-DB80-7FB3-184E-C2D048BCA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9A22DD96-ACE7-2398-47B8-59E3AEA49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118" y="148010"/>
            <a:ext cx="5968770" cy="448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179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من أذكار الصباح والمساء – يا حي يا قيوم برحمتك أستغثيت | موقع البطاقة الدعوي">
            <a:extLst>
              <a:ext uri="{FF2B5EF4-FFF2-40B4-BE49-F238E27FC236}">
                <a16:creationId xmlns:a16="http://schemas.microsoft.com/office/drawing/2014/main" id="{EB968867-5B76-1BFD-7F60-FCA589CE6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43" y="473972"/>
            <a:ext cx="5601283" cy="419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نصر نائب للمحتوى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36E41C6-D95D-C193-F354-6D4AEE057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51426" y="132004"/>
            <a:ext cx="2848961" cy="4605172"/>
          </a:xfrm>
        </p:spPr>
      </p:pic>
    </p:spTree>
    <p:extLst>
      <p:ext uri="{BB962C8B-B14F-4D97-AF65-F5344CB8AC3E}">
        <p14:creationId xmlns:p14="http://schemas.microsoft.com/office/powerpoint/2010/main" val="423265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s de chandail Maryanne Jones شريط الذكريات استراتيجية Créatif Monopole  après ça">
            <a:extLst>
              <a:ext uri="{FF2B5EF4-FFF2-40B4-BE49-F238E27FC236}">
                <a16:creationId xmlns:a16="http://schemas.microsoft.com/office/drawing/2014/main" id="{BF92ADA6-5A26-8CBF-E980-EF860CA811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309" y="522773"/>
            <a:ext cx="6233082" cy="186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FEF99E07-2751-D407-4A32-DC0A0E029A3C}"/>
              </a:ext>
            </a:extLst>
          </p:cNvPr>
          <p:cNvSpPr txBox="1"/>
          <p:nvPr/>
        </p:nvSpPr>
        <p:spPr>
          <a:xfrm>
            <a:off x="320040" y="307777"/>
            <a:ext cx="3639312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/>
              <a:t>Memories strategy</a:t>
            </a:r>
            <a:endParaRPr lang="ar-SA" sz="1600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359424C-1B9C-7EF1-798A-64936466D11C}"/>
              </a:ext>
            </a:extLst>
          </p:cNvPr>
          <p:cNvSpPr txBox="1"/>
          <p:nvPr/>
        </p:nvSpPr>
        <p:spPr>
          <a:xfrm>
            <a:off x="3136392" y="3031789"/>
            <a:ext cx="630021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What is Unit 6 about ?</a:t>
            </a:r>
          </a:p>
          <a:p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What is Unit 7 about ?</a:t>
            </a:r>
            <a:endParaRPr lang="ar-SA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85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3"/>
          <p:cNvSpPr txBox="1">
            <a:spLocks noGrp="1"/>
          </p:cNvSpPr>
          <p:nvPr>
            <p:ph type="ctrTitle"/>
          </p:nvPr>
        </p:nvSpPr>
        <p:spPr>
          <a:xfrm>
            <a:off x="2521900" y="1195625"/>
            <a:ext cx="4103100" cy="23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 8 what’s wrong?</a:t>
            </a:r>
            <a:endParaRPr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2F078CDF-7586-03E8-AB0F-4ED50B7A24BC}"/>
              </a:ext>
            </a:extLst>
          </p:cNvPr>
          <p:cNvSpPr txBox="1"/>
          <p:nvPr/>
        </p:nvSpPr>
        <p:spPr>
          <a:xfrm>
            <a:off x="1698940" y="334313"/>
            <a:ext cx="21415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b="1" dirty="0"/>
              <a:t>Day………… </a:t>
            </a:r>
          </a:p>
          <a:p>
            <a:r>
              <a:rPr lang="en-US" sz="2000" b="1" dirty="0"/>
              <a:t>Date………... </a:t>
            </a:r>
            <a:endParaRPr lang="ar-SA" sz="2000" b="1" dirty="0"/>
          </a:p>
        </p:txBody>
      </p:sp>
      <p:pic>
        <p:nvPicPr>
          <p:cNvPr id="11" name="الذي خلقني">
            <a:hlinkClick r:id="" action="ppaction://media"/>
            <a:extLst>
              <a:ext uri="{FF2B5EF4-FFF2-40B4-BE49-F238E27FC236}">
                <a16:creationId xmlns:a16="http://schemas.microsoft.com/office/drawing/2014/main" id="{05F39182-10D9-8365-7B35-2792DDE6D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4139" y="3287185"/>
            <a:ext cx="2415413" cy="1321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5"/>
          <p:cNvSpPr txBox="1">
            <a:spLocks noGrp="1"/>
          </p:cNvSpPr>
          <p:nvPr>
            <p:ph type="title" idx="8"/>
          </p:nvPr>
        </p:nvSpPr>
        <p:spPr>
          <a:xfrm>
            <a:off x="1654400" y="613764"/>
            <a:ext cx="5832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Goals: </a:t>
            </a:r>
            <a:endParaRPr u="none" dirty="0"/>
          </a:p>
        </p:txBody>
      </p:sp>
      <p:sp>
        <p:nvSpPr>
          <p:cNvPr id="538" name="Google Shape;538;p35"/>
          <p:cNvSpPr txBox="1">
            <a:spLocks noGrp="1"/>
          </p:cNvSpPr>
          <p:nvPr>
            <p:ph type="title"/>
          </p:nvPr>
        </p:nvSpPr>
        <p:spPr>
          <a:xfrm>
            <a:off x="1337750" y="2670094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</a:rPr>
              <a:t>Match body parts with illnesses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540" name="Google Shape;540;p35"/>
          <p:cNvSpPr txBox="1">
            <a:spLocks noGrp="1"/>
          </p:cNvSpPr>
          <p:nvPr>
            <p:ph type="title" idx="2"/>
          </p:nvPr>
        </p:nvSpPr>
        <p:spPr>
          <a:xfrm>
            <a:off x="5408034" y="4307436"/>
            <a:ext cx="3233100" cy="4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Listen to a conversation between a patient and a doctor</a:t>
            </a:r>
            <a:br>
              <a:rPr lang="en-US" sz="2400" b="1" dirty="0"/>
            </a:br>
            <a:endParaRPr dirty="0"/>
          </a:p>
        </p:txBody>
      </p:sp>
      <p:sp>
        <p:nvSpPr>
          <p:cNvPr id="546" name="Google Shape;546;p35"/>
          <p:cNvSpPr/>
          <p:nvPr/>
        </p:nvSpPr>
        <p:spPr>
          <a:xfrm>
            <a:off x="2838875" y="1799271"/>
            <a:ext cx="198874" cy="333723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" name="Google Shape;547;p35"/>
          <p:cNvGrpSpPr/>
          <p:nvPr/>
        </p:nvGrpSpPr>
        <p:grpSpPr>
          <a:xfrm>
            <a:off x="2687230" y="3333247"/>
            <a:ext cx="504668" cy="333712"/>
            <a:chOff x="2500462" y="3258495"/>
            <a:chExt cx="602876" cy="398652"/>
          </a:xfrm>
        </p:grpSpPr>
        <p:sp>
          <p:nvSpPr>
            <p:cNvPr id="548" name="Google Shape;548;p35"/>
            <p:cNvSpPr/>
            <p:nvPr/>
          </p:nvSpPr>
          <p:spPr>
            <a:xfrm>
              <a:off x="2500462" y="3258495"/>
              <a:ext cx="237576" cy="398652"/>
            </a:xfrm>
            <a:custGeom>
              <a:avLst/>
              <a:gdLst/>
              <a:ahLst/>
              <a:cxnLst/>
              <a:rect l="l" t="t" r="r" b="b"/>
              <a:pathLst>
                <a:path w="3118" h="5232" extrusionOk="0">
                  <a:moveTo>
                    <a:pt x="1549" y="1"/>
                  </a:moveTo>
                  <a:cubicBezTo>
                    <a:pt x="1549" y="1"/>
                    <a:pt x="0" y="2804"/>
                    <a:pt x="0" y="3662"/>
                  </a:cubicBezTo>
                  <a:cubicBezTo>
                    <a:pt x="0" y="4520"/>
                    <a:pt x="691" y="5231"/>
                    <a:pt x="1549" y="5231"/>
                  </a:cubicBezTo>
                  <a:cubicBezTo>
                    <a:pt x="2407" y="5231"/>
                    <a:pt x="3118" y="4520"/>
                    <a:pt x="3118" y="3662"/>
                  </a:cubicBezTo>
                  <a:cubicBezTo>
                    <a:pt x="3118" y="2804"/>
                    <a:pt x="1549" y="1"/>
                    <a:pt x="1549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5"/>
            <p:cNvSpPr/>
            <p:nvPr/>
          </p:nvSpPr>
          <p:spPr>
            <a:xfrm>
              <a:off x="2865762" y="3258495"/>
              <a:ext cx="237576" cy="398652"/>
            </a:xfrm>
            <a:custGeom>
              <a:avLst/>
              <a:gdLst/>
              <a:ahLst/>
              <a:cxnLst/>
              <a:rect l="l" t="t" r="r" b="b"/>
              <a:pathLst>
                <a:path w="3118" h="5232" extrusionOk="0">
                  <a:moveTo>
                    <a:pt x="1549" y="1"/>
                  </a:moveTo>
                  <a:cubicBezTo>
                    <a:pt x="1549" y="1"/>
                    <a:pt x="0" y="2804"/>
                    <a:pt x="0" y="3662"/>
                  </a:cubicBezTo>
                  <a:cubicBezTo>
                    <a:pt x="0" y="4520"/>
                    <a:pt x="691" y="5231"/>
                    <a:pt x="1549" y="5231"/>
                  </a:cubicBezTo>
                  <a:cubicBezTo>
                    <a:pt x="2407" y="5231"/>
                    <a:pt x="3118" y="4520"/>
                    <a:pt x="3118" y="3662"/>
                  </a:cubicBezTo>
                  <a:cubicBezTo>
                    <a:pt x="3118" y="2804"/>
                    <a:pt x="1549" y="1"/>
                    <a:pt x="1549" y="1"/>
                  </a:cubicBezTo>
                  <a:close/>
                </a:path>
              </a:pathLst>
            </a:custGeom>
            <a:solidFill>
              <a:srgbClr val="B209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35"/>
          <p:cNvSpPr/>
          <p:nvPr/>
        </p:nvSpPr>
        <p:spPr>
          <a:xfrm>
            <a:off x="2882229" y="1740401"/>
            <a:ext cx="198874" cy="333723"/>
          </a:xfrm>
          <a:custGeom>
            <a:avLst/>
            <a:gdLst/>
            <a:ahLst/>
            <a:cxnLst/>
            <a:rect l="l" t="t" r="r" b="b"/>
            <a:pathLst>
              <a:path w="3118" h="5232" extrusionOk="0">
                <a:moveTo>
                  <a:pt x="1549" y="1"/>
                </a:moveTo>
                <a:cubicBezTo>
                  <a:pt x="1549" y="1"/>
                  <a:pt x="0" y="2804"/>
                  <a:pt x="0" y="3662"/>
                </a:cubicBezTo>
                <a:cubicBezTo>
                  <a:pt x="0" y="4520"/>
                  <a:pt x="691" y="5231"/>
                  <a:pt x="1549" y="5231"/>
                </a:cubicBezTo>
                <a:cubicBezTo>
                  <a:pt x="2407" y="5231"/>
                  <a:pt x="3118" y="4520"/>
                  <a:pt x="3118" y="3662"/>
                </a:cubicBezTo>
                <a:cubicBezTo>
                  <a:pt x="3118" y="2804"/>
                  <a:pt x="1549" y="1"/>
                  <a:pt x="1549" y="1"/>
                </a:cubicBezTo>
                <a:close/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35"/>
          <p:cNvGrpSpPr/>
          <p:nvPr/>
        </p:nvGrpSpPr>
        <p:grpSpPr>
          <a:xfrm>
            <a:off x="2730584" y="3274377"/>
            <a:ext cx="504668" cy="333712"/>
            <a:chOff x="2500462" y="3258495"/>
            <a:chExt cx="602876" cy="398652"/>
          </a:xfrm>
        </p:grpSpPr>
        <p:sp>
          <p:nvSpPr>
            <p:cNvPr id="557" name="Google Shape;557;p35"/>
            <p:cNvSpPr/>
            <p:nvPr/>
          </p:nvSpPr>
          <p:spPr>
            <a:xfrm>
              <a:off x="2500462" y="3258495"/>
              <a:ext cx="237576" cy="398652"/>
            </a:xfrm>
            <a:custGeom>
              <a:avLst/>
              <a:gdLst/>
              <a:ahLst/>
              <a:cxnLst/>
              <a:rect l="l" t="t" r="r" b="b"/>
              <a:pathLst>
                <a:path w="3118" h="5232" extrusionOk="0">
                  <a:moveTo>
                    <a:pt x="1549" y="1"/>
                  </a:moveTo>
                  <a:cubicBezTo>
                    <a:pt x="1549" y="1"/>
                    <a:pt x="0" y="2804"/>
                    <a:pt x="0" y="3662"/>
                  </a:cubicBezTo>
                  <a:cubicBezTo>
                    <a:pt x="0" y="4520"/>
                    <a:pt x="691" y="5231"/>
                    <a:pt x="1549" y="5231"/>
                  </a:cubicBezTo>
                  <a:cubicBezTo>
                    <a:pt x="2407" y="5231"/>
                    <a:pt x="3118" y="4520"/>
                    <a:pt x="3118" y="3662"/>
                  </a:cubicBezTo>
                  <a:cubicBezTo>
                    <a:pt x="3118" y="2804"/>
                    <a:pt x="1549" y="1"/>
                    <a:pt x="1549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5"/>
            <p:cNvSpPr/>
            <p:nvPr/>
          </p:nvSpPr>
          <p:spPr>
            <a:xfrm>
              <a:off x="2865762" y="3258495"/>
              <a:ext cx="237576" cy="398652"/>
            </a:xfrm>
            <a:custGeom>
              <a:avLst/>
              <a:gdLst/>
              <a:ahLst/>
              <a:cxnLst/>
              <a:rect l="l" t="t" r="r" b="b"/>
              <a:pathLst>
                <a:path w="3118" h="5232" extrusionOk="0">
                  <a:moveTo>
                    <a:pt x="1549" y="1"/>
                  </a:moveTo>
                  <a:cubicBezTo>
                    <a:pt x="1549" y="1"/>
                    <a:pt x="0" y="2804"/>
                    <a:pt x="0" y="3662"/>
                  </a:cubicBezTo>
                  <a:cubicBezTo>
                    <a:pt x="0" y="4520"/>
                    <a:pt x="691" y="5231"/>
                    <a:pt x="1549" y="5231"/>
                  </a:cubicBezTo>
                  <a:cubicBezTo>
                    <a:pt x="2407" y="5231"/>
                    <a:pt x="3118" y="4520"/>
                    <a:pt x="3118" y="3662"/>
                  </a:cubicBezTo>
                  <a:cubicBezTo>
                    <a:pt x="3118" y="2804"/>
                    <a:pt x="1549" y="1"/>
                    <a:pt x="1549" y="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E556892-F625-45D9-9FF1-D5EDD5C956BF}"/>
              </a:ext>
            </a:extLst>
          </p:cNvPr>
          <p:cNvGrpSpPr/>
          <p:nvPr/>
        </p:nvGrpSpPr>
        <p:grpSpPr>
          <a:xfrm>
            <a:off x="6476562" y="2714401"/>
            <a:ext cx="853814" cy="392583"/>
            <a:chOff x="5768491" y="1738869"/>
            <a:chExt cx="853814" cy="392583"/>
          </a:xfrm>
        </p:grpSpPr>
        <p:grpSp>
          <p:nvGrpSpPr>
            <p:cNvPr id="534" name="Google Shape;534;p35"/>
            <p:cNvGrpSpPr/>
            <p:nvPr/>
          </p:nvGrpSpPr>
          <p:grpSpPr>
            <a:xfrm>
              <a:off x="5768491" y="1797740"/>
              <a:ext cx="810460" cy="333712"/>
              <a:chOff x="5863712" y="1742147"/>
              <a:chExt cx="968176" cy="398652"/>
            </a:xfrm>
          </p:grpSpPr>
          <p:sp>
            <p:nvSpPr>
              <p:cNvPr id="535" name="Google Shape;535;p35"/>
              <p:cNvSpPr/>
              <p:nvPr/>
            </p:nvSpPr>
            <p:spPr>
              <a:xfrm>
                <a:off x="58637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solidFill>
                <a:srgbClr val="B2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5"/>
              <p:cNvSpPr/>
              <p:nvPr/>
            </p:nvSpPr>
            <p:spPr>
              <a:xfrm>
                <a:off x="62290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solidFill>
                <a:srgbClr val="B2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5"/>
              <p:cNvSpPr/>
              <p:nvPr/>
            </p:nvSpPr>
            <p:spPr>
              <a:xfrm>
                <a:off x="65943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solidFill>
                <a:srgbClr val="B209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4" name="Google Shape;564;p35"/>
            <p:cNvGrpSpPr/>
            <p:nvPr/>
          </p:nvGrpSpPr>
          <p:grpSpPr>
            <a:xfrm>
              <a:off x="5811845" y="1738869"/>
              <a:ext cx="810460" cy="333712"/>
              <a:chOff x="5863712" y="1742147"/>
              <a:chExt cx="968176" cy="398652"/>
            </a:xfrm>
          </p:grpSpPr>
          <p:sp>
            <p:nvSpPr>
              <p:cNvPr id="565" name="Google Shape;565;p35"/>
              <p:cNvSpPr/>
              <p:nvPr/>
            </p:nvSpPr>
            <p:spPr>
              <a:xfrm>
                <a:off x="58637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5"/>
              <p:cNvSpPr/>
              <p:nvPr/>
            </p:nvSpPr>
            <p:spPr>
              <a:xfrm>
                <a:off x="62290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35"/>
              <p:cNvSpPr/>
              <p:nvPr/>
            </p:nvSpPr>
            <p:spPr>
              <a:xfrm>
                <a:off x="6594312" y="1742147"/>
                <a:ext cx="237576" cy="398652"/>
              </a:xfrm>
              <a:custGeom>
                <a:avLst/>
                <a:gdLst/>
                <a:ahLst/>
                <a:cxnLst/>
                <a:rect l="l" t="t" r="r" b="b"/>
                <a:pathLst>
                  <a:path w="3118" h="5232" extrusionOk="0">
                    <a:moveTo>
                      <a:pt x="1549" y="1"/>
                    </a:moveTo>
                    <a:cubicBezTo>
                      <a:pt x="1549" y="1"/>
                      <a:pt x="0" y="2804"/>
                      <a:pt x="0" y="3662"/>
                    </a:cubicBezTo>
                    <a:cubicBezTo>
                      <a:pt x="0" y="4520"/>
                      <a:pt x="691" y="5231"/>
                      <a:pt x="1549" y="5231"/>
                    </a:cubicBezTo>
                    <a:cubicBezTo>
                      <a:pt x="2407" y="5231"/>
                      <a:pt x="3118" y="4520"/>
                      <a:pt x="3118" y="3662"/>
                    </a:cubicBezTo>
                    <a:cubicBezTo>
                      <a:pt x="3118" y="2804"/>
                      <a:pt x="1549" y="1"/>
                      <a:pt x="1549" y="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عنوان 4">
            <a:extLst>
              <a:ext uri="{FF2B5EF4-FFF2-40B4-BE49-F238E27FC236}">
                <a16:creationId xmlns:a16="http://schemas.microsoft.com/office/drawing/2014/main" id="{8233CEA5-F2D8-FE87-4F58-237A09FD8252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1337750" y="4153724"/>
            <a:ext cx="3233100" cy="4446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Find illness of each students</a:t>
            </a:r>
            <a:endParaRPr lang="ar-SA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DFC11DE-6597-4A93-8D17-6CC5A3B99FF9}"/>
              </a:ext>
            </a:extLst>
          </p:cNvPr>
          <p:cNvSpPr/>
          <p:nvPr/>
        </p:nvSpPr>
        <p:spPr>
          <a:xfrm>
            <a:off x="5753196" y="120659"/>
            <a:ext cx="3390803" cy="1900165"/>
          </a:xfrm>
          <a:prstGeom prst="cloudCallou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/>
              <a:t>What happened to the kids? </a:t>
            </a:r>
            <a:endParaRPr lang="ar-SA" sz="2800" b="1" dirty="0"/>
          </a:p>
        </p:txBody>
      </p:sp>
      <p:pic>
        <p:nvPicPr>
          <p:cNvPr id="6146" name="Picture 2" descr="Happy children on school bus Stock Vector Image &amp; Art - Alamy">
            <a:extLst>
              <a:ext uri="{FF2B5EF4-FFF2-40B4-BE49-F238E27FC236}">
                <a16:creationId xmlns:a16="http://schemas.microsoft.com/office/drawing/2014/main" id="{4BF14FF8-A71B-CB4D-5FB3-40DD47C72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354" y="2221992"/>
            <a:ext cx="1414918" cy="13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remium Vector | Boys and girls riding in school bus illustration">
            <a:extLst>
              <a:ext uri="{FF2B5EF4-FFF2-40B4-BE49-F238E27FC236}">
                <a16:creationId xmlns:a16="http://schemas.microsoft.com/office/drawing/2014/main" id="{D96FE311-22F0-A595-3814-7845AB7D1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97" y="3552503"/>
            <a:ext cx="1608504" cy="11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42F3540F-123A-949F-ADBF-9A716B281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1" y="93961"/>
            <a:ext cx="5635190" cy="486208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5CC54640-0C58-E11C-D126-F628A71C97B0}"/>
              </a:ext>
            </a:extLst>
          </p:cNvPr>
          <p:cNvSpPr txBox="1"/>
          <p:nvPr/>
        </p:nvSpPr>
        <p:spPr>
          <a:xfrm>
            <a:off x="4736592" y="187452"/>
            <a:ext cx="71323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000" b="1" dirty="0"/>
              <a:t>66</a:t>
            </a:r>
            <a:endParaRPr lang="ar-SA" sz="2000" b="1" dirty="0"/>
          </a:p>
        </p:txBody>
      </p:sp>
    </p:spTree>
    <p:extLst>
      <p:ext uri="{BB962C8B-B14F-4D97-AF65-F5344CB8AC3E}">
        <p14:creationId xmlns:p14="http://schemas.microsoft.com/office/powerpoint/2010/main" val="1236770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4C04-EA7D-4958-ADEA-ACBE6795B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had toothache? </a:t>
            </a:r>
            <a:endParaRPr lang="ar-SA" dirty="0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5682325-F023-4E0F-9116-45002A6B9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59067" y="698829"/>
            <a:ext cx="592916" cy="618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A206F9-5A3D-4CB5-9666-355884447D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08" t="51495" r="8621" b="14567"/>
          <a:stretch/>
        </p:blipFill>
        <p:spPr>
          <a:xfrm>
            <a:off x="2837793" y="1490809"/>
            <a:ext cx="2984938" cy="325986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5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ood Transfusion Center by Slidesgo">
  <a:themeElements>
    <a:clrScheme name="Simple Light">
      <a:dk1>
        <a:srgbClr val="000000"/>
      </a:dk1>
      <a:lt1>
        <a:srgbClr val="EFEFEF"/>
      </a:lt1>
      <a:dk2>
        <a:srgbClr val="EFEFEF"/>
      </a:dk2>
      <a:lt2>
        <a:srgbClr val="B20909"/>
      </a:lt2>
      <a:accent1>
        <a:srgbClr val="850707"/>
      </a:accent1>
      <a:accent2>
        <a:srgbClr val="B20909"/>
      </a:accent2>
      <a:accent3>
        <a:srgbClr val="B20909"/>
      </a:accent3>
      <a:accent4>
        <a:srgbClr val="EFEFEF"/>
      </a:accent4>
      <a:accent5>
        <a:srgbClr val="EFEFEF"/>
      </a:accent5>
      <a:accent6>
        <a:srgbClr val="FFFFFF"/>
      </a:accent6>
      <a:hlink>
        <a:srgbClr val="5555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250</Words>
  <Application>Microsoft Office PowerPoint</Application>
  <PresentationFormat>عرض على الشاشة (16:9)</PresentationFormat>
  <Paragraphs>51</Paragraphs>
  <Slides>24</Slides>
  <Notes>5</Notes>
  <HiddenSlides>0</HiddenSlides>
  <MMClips>5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1" baseType="lpstr">
      <vt:lpstr>Arial</vt:lpstr>
      <vt:lpstr>Baskerville Old Face</vt:lpstr>
      <vt:lpstr>Comic Sans MS</vt:lpstr>
      <vt:lpstr>Karla</vt:lpstr>
      <vt:lpstr>ProximaNova-Light</vt:lpstr>
      <vt:lpstr>Rajdhani</vt:lpstr>
      <vt:lpstr>Blood Transfusion Center by Slidesgo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U 8 what’s wrong?</vt:lpstr>
      <vt:lpstr>Goals: </vt:lpstr>
      <vt:lpstr>عرض تقديمي في PowerPoint</vt:lpstr>
      <vt:lpstr>Who had toothache? </vt:lpstr>
      <vt:lpstr>Who has a cough? </vt:lpstr>
      <vt:lpstr>Who has a stomachache ? </vt:lpstr>
      <vt:lpstr>Who has a flu ? </vt:lpstr>
      <vt:lpstr>عرض تقديمي في PowerPoint</vt:lpstr>
      <vt:lpstr>  Illnesses      Symptoms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Look at this picture.Can you remember what illness is it ?</vt:lpstr>
      <vt:lpstr>عرض تقديمي في PowerPoint</vt:lpstr>
      <vt:lpstr>عرض تقديمي في PowerPoint</vt:lpstr>
      <vt:lpstr>عرض تقديمي في PowerPoint</vt:lpstr>
      <vt:lpstr>Thank you  homework p 217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 8 what’s wrong?</dc:title>
  <dc:creator>nora</dc:creator>
  <cp:lastModifiedBy>Fatma alosaimi</cp:lastModifiedBy>
  <cp:revision>21</cp:revision>
  <dcterms:modified xsi:type="dcterms:W3CDTF">2023-01-04T06:35:05Z</dcterms:modified>
</cp:coreProperties>
</file>