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59" r:id="rId4"/>
    <p:sldId id="256" r:id="rId5"/>
    <p:sldId id="257" r:id="rId6"/>
    <p:sldId id="258" r:id="rId7"/>
    <p:sldId id="262" r:id="rId8"/>
    <p:sldId id="261" r:id="rId9"/>
    <p:sldId id="260" r:id="rId10"/>
    <p:sldId id="263" r:id="rId11"/>
    <p:sldId id="264" r:id="rId12"/>
    <p:sldId id="265" r:id="rId13"/>
    <p:sldId id="266" r:id="rId14"/>
    <p:sldId id="270" r:id="rId15"/>
    <p:sldId id="268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ar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66107-A7FB-4A7C-B791-A071409F7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A5F7ED-A541-48BF-82D3-DD2519E090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F0C03-277F-4184-ACD7-FBEADFD5D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17C3-0678-46A5-A4E7-55489163AA97}" type="datetimeFigureOut">
              <a:rPr lang="ar-SA" smtClean="0"/>
              <a:t>08/06/42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E54BE-ACC9-48A2-A059-999656679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993E2A-6636-4AB3-AD69-A037B0B3E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6569-875E-4DCD-BA18-599E650A39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779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1091D-93A3-435D-B3AD-002D32028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7EA08A-C5AD-41E7-A01F-EDEB20739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B030A-DCA8-4792-8C10-407B7347D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17C3-0678-46A5-A4E7-55489163AA97}" type="datetimeFigureOut">
              <a:rPr lang="ar-SA" smtClean="0"/>
              <a:t>08/06/42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73288-E1B4-484D-8699-528AA5C57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94C1A-FFA9-4DEC-9B5B-D04F16FEA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6569-875E-4DCD-BA18-599E650A39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9108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99F100-F7A9-4EC2-A365-4A52262481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62CA76-2845-4EEF-85F0-1FCCDFEE8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8F3253-DEDA-44CE-BB5B-4DD51C3EE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17C3-0678-46A5-A4E7-55489163AA97}" type="datetimeFigureOut">
              <a:rPr lang="ar-SA" smtClean="0"/>
              <a:t>08/06/42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3A5B2-A4D1-4008-B708-F7A2CE70C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B08D9-6096-4717-9832-1C270406A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6569-875E-4DCD-BA18-599E650A39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6150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535CD-557A-4D7B-BFE4-64CE4E553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949CD-4A54-490A-B085-4B25758F2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7378A-4F78-40FE-97DF-1FB541285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17C3-0678-46A5-A4E7-55489163AA97}" type="datetimeFigureOut">
              <a:rPr lang="ar-SA" smtClean="0"/>
              <a:t>08/06/42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FD5FE-5CC9-43E5-843F-A9B8623ED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89820-1BED-4208-99DF-6886225B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6569-875E-4DCD-BA18-599E650A39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8107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CF0F5-51CE-422F-9BDE-35254B74B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B6BF3-E433-4A96-B852-59AF56124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0A46F-BE88-4D18-B316-5F33EC30D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17C3-0678-46A5-A4E7-55489163AA97}" type="datetimeFigureOut">
              <a:rPr lang="ar-SA" smtClean="0"/>
              <a:t>08/06/42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5C057-8867-4D11-8E69-2FB1E15EB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92B6F-DA3C-4286-8241-4EE845BE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6569-875E-4DCD-BA18-599E650A39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4530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0B7C2-CAFD-44AB-A0A1-CE39FA3A4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665FF-D0B2-4D7F-B921-2F78D56E7E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E8C2CF-FDA3-42C7-921D-56C6D9A2E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BFD86-F0E1-41A4-AADA-FC4512EE8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17C3-0678-46A5-A4E7-55489163AA97}" type="datetimeFigureOut">
              <a:rPr lang="ar-SA" smtClean="0"/>
              <a:t>08/06/42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81A334-8E50-4895-A80D-E90FDCAC7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556EE-6D8A-4788-B75C-D378365C8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6569-875E-4DCD-BA18-599E650A39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51041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39204-B063-40B8-BD39-0B63A8218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6A2C6-0E14-49B6-B3D4-F4FE51C507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2ECB20-DAC3-4A9B-8AC7-3900FDA63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1A316A-480F-40A5-BB16-AA098683C8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301E7A-925B-4AE7-BD87-A114F2CB12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363759-8176-45D9-A26C-B95240C12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17C3-0678-46A5-A4E7-55489163AA97}" type="datetimeFigureOut">
              <a:rPr lang="ar-SA" smtClean="0"/>
              <a:t>08/06/42</a:t>
            </a:fld>
            <a:endParaRPr lang="ar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27A989-575D-47BC-9880-40B15C441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E92DC6-F99B-4C95-B5FF-69103BF52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6569-875E-4DCD-BA18-599E650A39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7755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94ABE-23D9-4584-8D7B-D1AE710DF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4C75D9-4054-4577-A85F-0CFA6002C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17C3-0678-46A5-A4E7-55489163AA97}" type="datetimeFigureOut">
              <a:rPr lang="ar-SA" smtClean="0"/>
              <a:t>08/06/42</a:t>
            </a:fld>
            <a:endParaRPr lang="ar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E5300C-E9A9-46C7-8A7D-76E100242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4ADDE7-61A2-4041-AB24-4EFEE07F8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6569-875E-4DCD-BA18-599E650A39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9475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8833F3-AA09-45D3-AA4C-87754FA70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17C3-0678-46A5-A4E7-55489163AA97}" type="datetimeFigureOut">
              <a:rPr lang="ar-SA" smtClean="0"/>
              <a:t>08/06/42</a:t>
            </a:fld>
            <a:endParaRPr lang="ar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9A6CF5-31CD-4A5B-AB70-F9F998B96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E50D2-3683-408B-A0AF-608A732BE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6569-875E-4DCD-BA18-599E650A39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4529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640D8-8886-4973-A026-9B4A41FA2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28B38-B122-4E0F-BF5F-5144AC984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A77729-2447-4DC6-BA08-D8ECE8E42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1135BD-C2C4-49EB-AFBC-DC3D503C2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17C3-0678-46A5-A4E7-55489163AA97}" type="datetimeFigureOut">
              <a:rPr lang="ar-SA" smtClean="0"/>
              <a:t>08/06/42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140836-4092-44EB-879A-3477EFDF8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741D17-D370-4C61-85C0-014EA9CCF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6569-875E-4DCD-BA18-599E650A39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38739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83C0A-BF32-4B21-8116-F438A4C05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0D8F89-1967-4499-B193-C7B840BF77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5247DC-47A6-488E-A266-E8033787D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706DD-C893-45B2-9A56-5F5F2261C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017C3-0678-46A5-A4E7-55489163AA97}" type="datetimeFigureOut">
              <a:rPr lang="ar-SA" smtClean="0"/>
              <a:t>08/06/42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08AFB-0075-4744-8ACE-5C55C8F2F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04038D-DC6A-4482-AE11-87122235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E6569-875E-4DCD-BA18-599E650A39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691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britishcouncil.org/voices-magazine/few-discussion-activities-english-language-studen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6E77E-42E2-4EA2-AA81-F5EDAEE7F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471F2D-5639-4EE2-A56E-A53FA35D85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2CCE2-7A73-402D-A9D6-6D49588BD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017C3-0678-46A5-A4E7-55489163AA97}" type="datetimeFigureOut">
              <a:rPr lang="ar-SA" smtClean="0"/>
              <a:t>08/06/42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FE9ED-5E1B-4959-AED5-8512FA00F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92D9E-F03C-4066-BB25-F20ABC7561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E6569-875E-4DCD-BA18-599E650A399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167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liparts.co/fancy-text-box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xhere.com/en/photo/1569711" TargetMode="Externa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hyperlink" Target="https://pxhere.com/en/photo/1548565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.xunta.es/espazoAbalar/sites/espazoAbalar/files/datos/1496406932/contido/learning-about-town-cities/weather.htm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luediamondgallery.com/handwriting/t/thank-you.html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knowyourmeme.com/memes/subcultures/online-roleplay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A6C915F-D524-4295-A37C-A25F0886A2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49159" y="56321"/>
            <a:ext cx="12490317" cy="67453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C14E0D-E495-4979-A2AF-0C813F033962}"/>
              </a:ext>
            </a:extLst>
          </p:cNvPr>
          <p:cNvSpPr txBox="1"/>
          <p:nvPr/>
        </p:nvSpPr>
        <p:spPr>
          <a:xfrm>
            <a:off x="3087756" y="1457738"/>
            <a:ext cx="5724939" cy="38472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rgbClr val="FF3399"/>
                  </a:solidFill>
                </a:ln>
                <a:latin typeface="Abadi" panose="020B0604020104020204" pitchFamily="34" charset="0"/>
              </a:rPr>
              <a:t>Unit 1 </a:t>
            </a:r>
          </a:p>
          <a:p>
            <a:pPr algn="ctr"/>
            <a:r>
              <a:rPr lang="en-US" sz="6600" b="1" dirty="0">
                <a:ln>
                  <a:solidFill>
                    <a:srgbClr val="FF3399"/>
                  </a:solidFill>
                </a:ln>
                <a:latin typeface="Abadi" panose="020B0604020104020204" pitchFamily="34" charset="0"/>
              </a:rPr>
              <a:t>Let’s go out</a:t>
            </a:r>
          </a:p>
          <a:p>
            <a:pPr algn="ctr"/>
            <a:endParaRPr lang="en-US" sz="3600" b="1" dirty="0">
              <a:ln>
                <a:solidFill>
                  <a:srgbClr val="FF3399"/>
                </a:solidFill>
              </a:ln>
              <a:latin typeface="Abadi" panose="020B0604020104020204" pitchFamily="34" charset="0"/>
            </a:endParaRPr>
          </a:p>
          <a:p>
            <a:pPr algn="ctr"/>
            <a:r>
              <a:rPr lang="en-US" sz="4800" b="1" dirty="0">
                <a:ln>
                  <a:solidFill>
                    <a:srgbClr val="FF3399"/>
                  </a:solidFill>
                </a:ln>
                <a:latin typeface="Abadi" panose="020B0604020104020204" pitchFamily="34" charset="0"/>
              </a:rPr>
              <a:t>Grammar</a:t>
            </a:r>
          </a:p>
          <a:p>
            <a:pPr algn="ctr"/>
            <a:endParaRPr lang="en-US" sz="2800" b="1" dirty="0">
              <a:latin typeface="Abadi" panose="020B06040201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F89E86-0600-4638-B8B8-6D6489D5144A}"/>
              </a:ext>
            </a:extLst>
          </p:cNvPr>
          <p:cNvSpPr txBox="1"/>
          <p:nvPr/>
        </p:nvSpPr>
        <p:spPr>
          <a:xfrm>
            <a:off x="5241234" y="5313257"/>
            <a:ext cx="172278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i="1" dirty="0">
                <a:latin typeface="Abadi" panose="020B0604020104020204" pitchFamily="34" charset="0"/>
              </a:rPr>
              <a:t>Tr. Nora Khalid</a:t>
            </a:r>
            <a:endParaRPr lang="ar-SA" b="1" i="1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785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CD95CD-5290-4DFD-8A6D-65C8BE291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5243" y="1286934"/>
            <a:ext cx="2430377" cy="5571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623487-7866-4973-9722-97B101A0C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264" y="1286934"/>
            <a:ext cx="2646256" cy="5571066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67839241-8F8A-492A-B62B-896DB6AD317A}"/>
              </a:ext>
            </a:extLst>
          </p:cNvPr>
          <p:cNvSpPr/>
          <p:nvPr/>
        </p:nvSpPr>
        <p:spPr>
          <a:xfrm>
            <a:off x="2869911" y="230791"/>
            <a:ext cx="4051495" cy="2307101"/>
          </a:xfrm>
          <a:prstGeom prst="wedgeEllipseCallout">
            <a:avLst>
              <a:gd name="adj1" fmla="val -61065"/>
              <a:gd name="adj2" fmla="val 274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82AA3D6-EEAC-4C43-901A-C8D127338999}"/>
              </a:ext>
            </a:extLst>
          </p:cNvPr>
          <p:cNvSpPr/>
          <p:nvPr/>
        </p:nvSpPr>
        <p:spPr>
          <a:xfrm>
            <a:off x="5323748" y="2537892"/>
            <a:ext cx="4051495" cy="2307101"/>
          </a:xfrm>
          <a:prstGeom prst="wedgeEllipseCallout">
            <a:avLst>
              <a:gd name="adj1" fmla="val 61595"/>
              <a:gd name="adj2" fmla="val -443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EEDF4D-1E58-45A2-9404-FFAFCBACD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/>
        </p:blipFill>
        <p:spPr>
          <a:xfrm>
            <a:off x="3828207" y="666299"/>
            <a:ext cx="2473258" cy="143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40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623487-7866-4973-9722-97B101A0C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264" y="1286934"/>
            <a:ext cx="2646256" cy="5571066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67839241-8F8A-492A-B62B-896DB6AD317A}"/>
              </a:ext>
            </a:extLst>
          </p:cNvPr>
          <p:cNvSpPr/>
          <p:nvPr/>
        </p:nvSpPr>
        <p:spPr>
          <a:xfrm>
            <a:off x="2869911" y="230791"/>
            <a:ext cx="4051495" cy="2307101"/>
          </a:xfrm>
          <a:prstGeom prst="wedgeEllipseCallout">
            <a:avLst>
              <a:gd name="adj1" fmla="val -61065"/>
              <a:gd name="adj2" fmla="val 274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82AA3D6-EEAC-4C43-901A-C8D127338999}"/>
              </a:ext>
            </a:extLst>
          </p:cNvPr>
          <p:cNvSpPr/>
          <p:nvPr/>
        </p:nvSpPr>
        <p:spPr>
          <a:xfrm>
            <a:off x="5323748" y="2537892"/>
            <a:ext cx="4051495" cy="2307101"/>
          </a:xfrm>
          <a:prstGeom prst="wedgeEllipseCallout">
            <a:avLst>
              <a:gd name="adj1" fmla="val 61595"/>
              <a:gd name="adj2" fmla="val -443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Picture 8" descr="A picture containing indoor, person, table, television&#10;&#10;Description automatically generated">
            <a:extLst>
              <a:ext uri="{FF2B5EF4-FFF2-40B4-BE49-F238E27FC236}">
                <a16:creationId xmlns:a16="http://schemas.microsoft.com/office/drawing/2014/main" id="{14EEDF4D-1E58-45A2-9404-FFAFCBACD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28207" y="559922"/>
            <a:ext cx="2473258" cy="1648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7B5C90-2C43-498B-9E8A-FEADEC833E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595" y="1286934"/>
            <a:ext cx="216613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79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67839241-8F8A-492A-B62B-896DB6AD317A}"/>
              </a:ext>
            </a:extLst>
          </p:cNvPr>
          <p:cNvSpPr/>
          <p:nvPr/>
        </p:nvSpPr>
        <p:spPr>
          <a:xfrm>
            <a:off x="2869911" y="230791"/>
            <a:ext cx="4051495" cy="2307101"/>
          </a:xfrm>
          <a:prstGeom prst="wedgeEllipseCallout">
            <a:avLst>
              <a:gd name="adj1" fmla="val -61065"/>
              <a:gd name="adj2" fmla="val 274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82AA3D6-EEAC-4C43-901A-C8D127338999}"/>
              </a:ext>
            </a:extLst>
          </p:cNvPr>
          <p:cNvSpPr/>
          <p:nvPr/>
        </p:nvSpPr>
        <p:spPr>
          <a:xfrm>
            <a:off x="5323748" y="2537892"/>
            <a:ext cx="4051495" cy="2307101"/>
          </a:xfrm>
          <a:prstGeom prst="wedgeEllipseCallout">
            <a:avLst>
              <a:gd name="adj1" fmla="val 61595"/>
              <a:gd name="adj2" fmla="val -443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F7A9C34-B8B5-460D-A071-85DD84D7C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033231" y="381356"/>
            <a:ext cx="2062769" cy="20059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222C38-D701-4AD6-B123-B38C66975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9194" y="0"/>
            <a:ext cx="219456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FBB3C4-E0F4-4338-A1E1-4410D705D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806" y="1195753"/>
            <a:ext cx="1724129" cy="561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66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A7A602-8B3C-43FA-BC63-346821D752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70" t="38764" r="16346" b="37840"/>
          <a:stretch/>
        </p:blipFill>
        <p:spPr>
          <a:xfrm>
            <a:off x="133847" y="1904413"/>
            <a:ext cx="11924306" cy="304917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77D66F-43C0-4D9E-8177-A3C09FBE8F17}"/>
              </a:ext>
            </a:extLst>
          </p:cNvPr>
          <p:cNvCxnSpPr/>
          <p:nvPr/>
        </p:nvCxnSpPr>
        <p:spPr>
          <a:xfrm>
            <a:off x="6824870" y="3428999"/>
            <a:ext cx="5022573" cy="0"/>
          </a:xfrm>
          <a:prstGeom prst="line">
            <a:avLst/>
          </a:prstGeom>
          <a:ln w="5715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CB90823-97D6-47CA-917B-A252894D2A60}"/>
              </a:ext>
            </a:extLst>
          </p:cNvPr>
          <p:cNvCxnSpPr>
            <a:cxnSpLocks/>
          </p:cNvCxnSpPr>
          <p:nvPr/>
        </p:nvCxnSpPr>
        <p:spPr>
          <a:xfrm>
            <a:off x="284922" y="4005468"/>
            <a:ext cx="2988365" cy="0"/>
          </a:xfrm>
          <a:prstGeom prst="line">
            <a:avLst/>
          </a:prstGeom>
          <a:ln w="5715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22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247D22-160A-417D-8DE2-7A65944B27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62" t="17010" r="6423" b="9930"/>
          <a:stretch/>
        </p:blipFill>
        <p:spPr>
          <a:xfrm>
            <a:off x="290747" y="376311"/>
            <a:ext cx="11610506" cy="610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97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81F370-B749-4B6A-94BE-EFB48F93B2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23" t="34044" r="23269" b="43586"/>
          <a:stretch/>
        </p:blipFill>
        <p:spPr>
          <a:xfrm>
            <a:off x="199828" y="1951892"/>
            <a:ext cx="11792344" cy="295421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71B88CD-3A01-4B5E-94EB-97AB325177C9}"/>
              </a:ext>
            </a:extLst>
          </p:cNvPr>
          <p:cNvCxnSpPr>
            <a:cxnSpLocks/>
          </p:cNvCxnSpPr>
          <p:nvPr/>
        </p:nvCxnSpPr>
        <p:spPr>
          <a:xfrm>
            <a:off x="384314" y="3561521"/>
            <a:ext cx="5486399" cy="0"/>
          </a:xfrm>
          <a:prstGeom prst="line">
            <a:avLst/>
          </a:prstGeom>
          <a:ln w="57150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60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D0EBD9-DEF6-49F1-AD32-683594F7F2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1" t="14668" r="2499" b="11480"/>
          <a:stretch/>
        </p:blipFill>
        <p:spPr>
          <a:xfrm>
            <a:off x="106282" y="414412"/>
            <a:ext cx="11979436" cy="60291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18AEED-6AF3-4769-80D0-BBFDB629C684}"/>
              </a:ext>
            </a:extLst>
          </p:cNvPr>
          <p:cNvSpPr/>
          <p:nvPr/>
        </p:nvSpPr>
        <p:spPr>
          <a:xfrm>
            <a:off x="5117179" y="4423778"/>
            <a:ext cx="3421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she has to do the laundry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4BD172-F3FA-4D61-B382-0E372FC6CBD7}"/>
              </a:ext>
            </a:extLst>
          </p:cNvPr>
          <p:cNvSpPr/>
          <p:nvPr/>
        </p:nvSpPr>
        <p:spPr>
          <a:xfrm>
            <a:off x="6096000" y="4774961"/>
            <a:ext cx="3586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she has to wash the dishes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7AD1C1-F4C0-4D50-BD44-821D6378B13B}"/>
              </a:ext>
            </a:extLst>
          </p:cNvPr>
          <p:cNvSpPr/>
          <p:nvPr/>
        </p:nvSpPr>
        <p:spPr>
          <a:xfrm>
            <a:off x="5216571" y="5202850"/>
            <a:ext cx="3251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he has to mow the lawn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1B35E8-744F-48E4-A4A9-D58183E31254}"/>
              </a:ext>
            </a:extLst>
          </p:cNvPr>
          <p:cNvSpPr/>
          <p:nvPr/>
        </p:nvSpPr>
        <p:spPr>
          <a:xfrm>
            <a:off x="5654170" y="5520257"/>
            <a:ext cx="2353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he has to babysit</a:t>
            </a:r>
            <a:endParaRPr lang="ar-SA" sz="2400" b="1" dirty="0">
              <a:solidFill>
                <a:srgbClr val="0070C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D3F694-FE62-4D7D-A384-CF9BFBF4A041}"/>
              </a:ext>
            </a:extLst>
          </p:cNvPr>
          <p:cNvSpPr/>
          <p:nvPr/>
        </p:nvSpPr>
        <p:spPr>
          <a:xfrm>
            <a:off x="4699736" y="5884365"/>
            <a:ext cx="3438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he has to clean the house</a:t>
            </a:r>
            <a:endParaRPr lang="ar-S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25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26DB6C-619D-4FC5-9A62-47243D3D00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3" t="35480" r="2500" b="16907"/>
          <a:stretch/>
        </p:blipFill>
        <p:spPr>
          <a:xfrm>
            <a:off x="267971" y="840544"/>
            <a:ext cx="11656057" cy="517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95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C0EC0A-662A-4251-993B-071524A1CE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69" t="31581" r="35039" b="31684"/>
          <a:stretch/>
        </p:blipFill>
        <p:spPr>
          <a:xfrm>
            <a:off x="205252" y="1424354"/>
            <a:ext cx="11781495" cy="4009292"/>
          </a:xfrm>
          <a:prstGeom prst="rect">
            <a:avLst/>
          </a:prstGeom>
        </p:spPr>
      </p:pic>
      <p:pic>
        <p:nvPicPr>
          <p:cNvPr id="3" name="SG Bk 4 F-SA_2020_1-04">
            <a:hlinkClick r:id="" action="ppaction://media"/>
            <a:extLst>
              <a:ext uri="{FF2B5EF4-FFF2-40B4-BE49-F238E27FC236}">
                <a16:creationId xmlns:a16="http://schemas.microsoft.com/office/drawing/2014/main" id="{F13D132E-A9BC-4D72-80F9-5AEEF9D8AB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76364" y="1745974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0E5F5C-667A-4D2B-B29C-33E37D4317C0}"/>
              </a:ext>
            </a:extLst>
          </p:cNvPr>
          <p:cNvSpPr txBox="1"/>
          <p:nvPr/>
        </p:nvSpPr>
        <p:spPr>
          <a:xfrm>
            <a:off x="1677521" y="3279404"/>
            <a:ext cx="45016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FF3399"/>
                </a:solidFill>
              </a:rPr>
              <a:t>d</a:t>
            </a:r>
            <a:endParaRPr lang="ar-SA" sz="3200" b="1" dirty="0">
              <a:solidFill>
                <a:srgbClr val="FF3399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8DD9B3-57D5-45FB-99A3-705CAACAD6AA}"/>
              </a:ext>
            </a:extLst>
          </p:cNvPr>
          <p:cNvSpPr txBox="1"/>
          <p:nvPr/>
        </p:nvSpPr>
        <p:spPr>
          <a:xfrm>
            <a:off x="1677521" y="3771750"/>
            <a:ext cx="45016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FF3399"/>
                </a:solidFill>
              </a:rPr>
              <a:t>a</a:t>
            </a:r>
            <a:endParaRPr lang="ar-SA" sz="3200" b="1" dirty="0">
              <a:solidFill>
                <a:srgbClr val="FF3399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0945A8-E831-421C-84B3-70EBD0CE2FE4}"/>
              </a:ext>
            </a:extLst>
          </p:cNvPr>
          <p:cNvSpPr txBox="1"/>
          <p:nvPr/>
        </p:nvSpPr>
        <p:spPr>
          <a:xfrm>
            <a:off x="1658356" y="4297933"/>
            <a:ext cx="45016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FF3399"/>
                </a:solidFill>
              </a:rPr>
              <a:t>c</a:t>
            </a:r>
            <a:endParaRPr lang="ar-SA" sz="3200" b="1" dirty="0">
              <a:solidFill>
                <a:srgbClr val="FF339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680D08-B216-4F3F-B4C5-4C09285D918F}"/>
              </a:ext>
            </a:extLst>
          </p:cNvPr>
          <p:cNvSpPr txBox="1"/>
          <p:nvPr/>
        </p:nvSpPr>
        <p:spPr>
          <a:xfrm>
            <a:off x="1658356" y="4795284"/>
            <a:ext cx="45016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rgbClr val="FF3399"/>
                </a:solidFill>
              </a:rPr>
              <a:t>b</a:t>
            </a:r>
            <a:endParaRPr lang="ar-SA" sz="32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09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8CE2EE-5DBF-489D-9D18-AFD4FA7B70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0" t="32401" r="27770" b="38251"/>
          <a:stretch/>
        </p:blipFill>
        <p:spPr>
          <a:xfrm>
            <a:off x="225084" y="1448972"/>
            <a:ext cx="11757348" cy="4149970"/>
          </a:xfrm>
          <a:prstGeom prst="rect">
            <a:avLst/>
          </a:prstGeom>
        </p:spPr>
      </p:pic>
      <p:pic>
        <p:nvPicPr>
          <p:cNvPr id="3" name="SG Bk 4 F-SA_2020_1-05">
            <a:hlinkClick r:id="" action="ppaction://media"/>
            <a:extLst>
              <a:ext uri="{FF2B5EF4-FFF2-40B4-BE49-F238E27FC236}">
                <a16:creationId xmlns:a16="http://schemas.microsoft.com/office/drawing/2014/main" id="{12496CB6-4038-442F-AE8D-F880E9F7BF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39061" y="1666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4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F7D0D-374F-43A2-BFC1-4C334BCB5D77}"/>
              </a:ext>
            </a:extLst>
          </p:cNvPr>
          <p:cNvSpPr/>
          <p:nvPr/>
        </p:nvSpPr>
        <p:spPr>
          <a:xfrm>
            <a:off x="1073426" y="834886"/>
            <a:ext cx="10045148" cy="12192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n>
                  <a:solidFill>
                    <a:srgbClr val="FF3399"/>
                  </a:solidFill>
                </a:ln>
                <a:solidFill>
                  <a:schemeClr val="tx1"/>
                </a:solidFill>
              </a:rPr>
              <a:t>Make and give suggestions using “why don’t / should / let’s” + accept and refuse suggestions. </a:t>
            </a:r>
            <a:endParaRPr lang="ar-SA" sz="2400" b="1" dirty="0">
              <a:ln>
                <a:solidFill>
                  <a:srgbClr val="FF3399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911018D-B9F9-44D4-9F58-8F7CA78B8470}"/>
              </a:ext>
            </a:extLst>
          </p:cNvPr>
          <p:cNvSpPr/>
          <p:nvPr/>
        </p:nvSpPr>
        <p:spPr>
          <a:xfrm>
            <a:off x="1073426" y="2017643"/>
            <a:ext cx="10045148" cy="12192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n>
                  <a:solidFill>
                    <a:srgbClr val="FF3399"/>
                  </a:solidFill>
                </a:ln>
                <a:solidFill>
                  <a:schemeClr val="tx1"/>
                </a:solidFill>
              </a:rPr>
              <a:t>Use Go + Verb + -</a:t>
            </a:r>
            <a:r>
              <a:rPr lang="en-US" sz="2400" b="1" dirty="0" err="1">
                <a:ln>
                  <a:solidFill>
                    <a:srgbClr val="FF3399"/>
                  </a:solidFill>
                </a:ln>
                <a:solidFill>
                  <a:schemeClr val="tx1"/>
                </a:solidFill>
              </a:rPr>
              <a:t>ing</a:t>
            </a:r>
            <a:endParaRPr lang="en-US" sz="2400" b="1" dirty="0">
              <a:ln>
                <a:solidFill>
                  <a:srgbClr val="FF3399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18A5AE-FE63-4E1B-BA50-68FD07A6CF27}"/>
              </a:ext>
            </a:extLst>
          </p:cNvPr>
          <p:cNvSpPr/>
          <p:nvPr/>
        </p:nvSpPr>
        <p:spPr>
          <a:xfrm>
            <a:off x="1073426" y="3236843"/>
            <a:ext cx="10045148" cy="12192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n>
                  <a:solidFill>
                    <a:srgbClr val="FF3399"/>
                  </a:solidFill>
                </a:ln>
                <a:solidFill>
                  <a:schemeClr val="tx1"/>
                </a:solidFill>
              </a:rPr>
              <a:t>Use have to / had to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57C1FEC-9509-4A61-BACA-93D5CA45510C}"/>
              </a:ext>
            </a:extLst>
          </p:cNvPr>
          <p:cNvSpPr/>
          <p:nvPr/>
        </p:nvSpPr>
        <p:spPr>
          <a:xfrm>
            <a:off x="1073426" y="4419600"/>
            <a:ext cx="10045148" cy="12192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n>
                  <a:solidFill>
                    <a:srgbClr val="FF3399"/>
                  </a:solidFill>
                </a:ln>
                <a:solidFill>
                  <a:schemeClr val="tx1"/>
                </a:solidFill>
              </a:rPr>
              <a:t>Listen to phone conversations for excuses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5F2FBA8-63A2-472E-8FE4-27451C796B0F}"/>
              </a:ext>
            </a:extLst>
          </p:cNvPr>
          <p:cNvSpPr/>
          <p:nvPr/>
        </p:nvSpPr>
        <p:spPr>
          <a:xfrm>
            <a:off x="1073426" y="5638800"/>
            <a:ext cx="10045148" cy="12192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ln>
                  <a:solidFill>
                    <a:srgbClr val="FF3399"/>
                  </a:solidFill>
                </a:ln>
                <a:solidFill>
                  <a:schemeClr val="tx1"/>
                </a:solidFill>
              </a:rPr>
              <a:t>Pronounce “have to”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F948C8-0337-4DB7-88AC-C016D4C9A585}"/>
              </a:ext>
            </a:extLst>
          </p:cNvPr>
          <p:cNvSpPr txBox="1"/>
          <p:nvPr/>
        </p:nvSpPr>
        <p:spPr>
          <a:xfrm>
            <a:off x="675861" y="90557"/>
            <a:ext cx="280946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>
                <a:highlight>
                  <a:srgbClr val="00FFFF"/>
                </a:highlight>
                <a:latin typeface="Abadi" panose="020B0604020104020204" pitchFamily="34" charset="0"/>
              </a:rPr>
              <a:t>Goals </a:t>
            </a:r>
            <a:endParaRPr lang="ar-SA" sz="4000" b="1" dirty="0">
              <a:highlight>
                <a:srgbClr val="00FFFF"/>
              </a:highlight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843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6257CDC-3952-409E-B20A-A9521549ED3E}"/>
              </a:ext>
            </a:extLst>
          </p:cNvPr>
          <p:cNvSpPr/>
          <p:nvPr/>
        </p:nvSpPr>
        <p:spPr>
          <a:xfrm>
            <a:off x="5910470" y="513521"/>
            <a:ext cx="6162261" cy="58309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077E94-9369-48DB-B729-E0D9240C15AD}"/>
              </a:ext>
            </a:extLst>
          </p:cNvPr>
          <p:cNvSpPr txBox="1"/>
          <p:nvPr/>
        </p:nvSpPr>
        <p:spPr>
          <a:xfrm>
            <a:off x="6924260" y="1987825"/>
            <a:ext cx="4134679" cy="31393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rgbClr val="FF3399"/>
                  </a:solidFill>
                </a:ln>
                <a:latin typeface="Abadi" panose="020B0604020104020204" pitchFamily="34" charset="0"/>
              </a:rPr>
              <a:t>Homework </a:t>
            </a:r>
          </a:p>
          <a:p>
            <a:pPr algn="ctr"/>
            <a:endParaRPr lang="en-US" sz="6600" b="1" dirty="0">
              <a:ln>
                <a:solidFill>
                  <a:srgbClr val="FF3399"/>
                </a:solidFill>
              </a:ln>
              <a:latin typeface="Abadi" panose="020B0604020104020204" pitchFamily="34" charset="0"/>
            </a:endParaRPr>
          </a:p>
          <a:p>
            <a:pPr algn="ctr"/>
            <a:r>
              <a:rPr lang="en-US" sz="6600" b="1" dirty="0">
                <a:ln>
                  <a:solidFill>
                    <a:srgbClr val="FF3399"/>
                  </a:solidFill>
                </a:ln>
                <a:latin typeface="Abadi" panose="020B0604020104020204" pitchFamily="34" charset="0"/>
              </a:rPr>
              <a:t>P 90</a:t>
            </a:r>
            <a:endParaRPr lang="ar-SA" sz="6600" b="1" dirty="0">
              <a:ln>
                <a:solidFill>
                  <a:srgbClr val="FF3399"/>
                </a:solidFill>
              </a:ln>
              <a:latin typeface="Abadi" panose="020B0604020104020204" pitchFamily="34" charset="0"/>
            </a:endParaRPr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3B57790A-9906-4B17-80F1-853CB22C79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33913"/>
          <a:stretch/>
        </p:blipFill>
        <p:spPr>
          <a:xfrm>
            <a:off x="-119269" y="1550063"/>
            <a:ext cx="6362700" cy="280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94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: 8 Points 1">
            <a:extLst>
              <a:ext uri="{FF2B5EF4-FFF2-40B4-BE49-F238E27FC236}">
                <a16:creationId xmlns:a16="http://schemas.microsoft.com/office/drawing/2014/main" id="{240FC235-802B-4992-9063-0677C6A65C5C}"/>
              </a:ext>
            </a:extLst>
          </p:cNvPr>
          <p:cNvSpPr/>
          <p:nvPr/>
        </p:nvSpPr>
        <p:spPr>
          <a:xfrm>
            <a:off x="1417983" y="397565"/>
            <a:ext cx="9766852" cy="6062870"/>
          </a:xfrm>
          <a:prstGeom prst="irregularSeal1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6F3675-0578-43AF-B7D6-53DF66400073}"/>
              </a:ext>
            </a:extLst>
          </p:cNvPr>
          <p:cNvSpPr txBox="1"/>
          <p:nvPr/>
        </p:nvSpPr>
        <p:spPr>
          <a:xfrm>
            <a:off x="2955235" y="2504661"/>
            <a:ext cx="6692348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8800" dirty="0">
                <a:ln>
                  <a:solidFill>
                    <a:srgbClr val="FF3399"/>
                  </a:solidFill>
                </a:ln>
                <a:solidFill>
                  <a:schemeClr val="accent1"/>
                </a:solidFill>
                <a:latin typeface="Abadi" panose="020B0604020104020204" pitchFamily="34" charset="0"/>
              </a:rPr>
              <a:t>Suggestions</a:t>
            </a:r>
            <a:r>
              <a:rPr lang="en-US" dirty="0">
                <a:ln>
                  <a:solidFill>
                    <a:srgbClr val="FF3399"/>
                  </a:solidFill>
                </a:ln>
                <a:solidFill>
                  <a:schemeClr val="accent1"/>
                </a:solidFill>
              </a:rPr>
              <a:t> </a:t>
            </a:r>
            <a:endParaRPr lang="ar-SA" dirty="0">
              <a:ln>
                <a:solidFill>
                  <a:srgbClr val="FF3399"/>
                </a:solidFill>
              </a:ln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413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E8A4CC-720E-4601-855F-376C42CBCE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99" t="36506" r="32154" b="42766"/>
          <a:stretch/>
        </p:blipFill>
        <p:spPr>
          <a:xfrm>
            <a:off x="337276" y="2396807"/>
            <a:ext cx="11517447" cy="326370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B61F99-46BB-415C-9099-76FE700C252E}"/>
              </a:ext>
            </a:extLst>
          </p:cNvPr>
          <p:cNvSpPr/>
          <p:nvPr/>
        </p:nvSpPr>
        <p:spPr>
          <a:xfrm>
            <a:off x="2419643" y="494001"/>
            <a:ext cx="6696222" cy="11816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64D564-ACED-470D-86E5-2EB55806507A}"/>
              </a:ext>
            </a:extLst>
          </p:cNvPr>
          <p:cNvSpPr/>
          <p:nvPr/>
        </p:nvSpPr>
        <p:spPr>
          <a:xfrm>
            <a:off x="2628029" y="788182"/>
            <a:ext cx="66962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badi" panose="020B0604020104020204" pitchFamily="34" charset="0"/>
              </a:rPr>
              <a:t>How do we ask for suggestions?</a:t>
            </a:r>
            <a:endParaRPr lang="ar-SA" sz="3600" b="1" dirty="0">
              <a:solidFill>
                <a:srgbClr val="0070C0"/>
              </a:solidFill>
              <a:latin typeface="Abadi" panose="020B0604020104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E2D2E4A-D1FB-494D-8530-4C5C0B196EF7}"/>
              </a:ext>
            </a:extLst>
          </p:cNvPr>
          <p:cNvSpPr/>
          <p:nvPr/>
        </p:nvSpPr>
        <p:spPr>
          <a:xfrm>
            <a:off x="1815548" y="4446104"/>
            <a:ext cx="1020417" cy="424069"/>
          </a:xfrm>
          <a:prstGeom prst="round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727C1D-08F8-4A3B-812C-992765AFA8FD}"/>
              </a:ext>
            </a:extLst>
          </p:cNvPr>
          <p:cNvSpPr/>
          <p:nvPr/>
        </p:nvSpPr>
        <p:spPr>
          <a:xfrm>
            <a:off x="9680713" y="4419601"/>
            <a:ext cx="1020417" cy="450572"/>
          </a:xfrm>
          <a:prstGeom prst="round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4BD71E-EB6F-4DFA-B99D-6626F782F243}"/>
              </a:ext>
            </a:extLst>
          </p:cNvPr>
          <p:cNvSpPr/>
          <p:nvPr/>
        </p:nvSpPr>
        <p:spPr>
          <a:xfrm>
            <a:off x="7706139" y="5029200"/>
            <a:ext cx="1020417" cy="424069"/>
          </a:xfrm>
          <a:prstGeom prst="round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283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148171-6C0A-4F29-A470-AFB6DBEDD0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30" t="56815" r="35544" b="20952"/>
          <a:stretch/>
        </p:blipFill>
        <p:spPr>
          <a:xfrm>
            <a:off x="238653" y="2573811"/>
            <a:ext cx="11714694" cy="29096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B61F99-46BB-415C-9099-76FE700C252E}"/>
              </a:ext>
            </a:extLst>
          </p:cNvPr>
          <p:cNvSpPr/>
          <p:nvPr/>
        </p:nvSpPr>
        <p:spPr>
          <a:xfrm>
            <a:off x="2419643" y="494001"/>
            <a:ext cx="6696222" cy="11816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64D564-ACED-470D-86E5-2EB55806507A}"/>
              </a:ext>
            </a:extLst>
          </p:cNvPr>
          <p:cNvSpPr/>
          <p:nvPr/>
        </p:nvSpPr>
        <p:spPr>
          <a:xfrm>
            <a:off x="2628029" y="788182"/>
            <a:ext cx="66962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Abadi" panose="020B0604020104020204" pitchFamily="34" charset="0"/>
              </a:rPr>
              <a:t>How do we ask for suggestions?</a:t>
            </a:r>
            <a:endParaRPr lang="ar-SA" sz="3600" b="1" dirty="0">
              <a:solidFill>
                <a:srgbClr val="0070C0"/>
              </a:solidFill>
              <a:latin typeface="Abadi" panose="020B0604020104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E2D2E4A-D1FB-494D-8530-4C5C0B196EF7}"/>
              </a:ext>
            </a:extLst>
          </p:cNvPr>
          <p:cNvSpPr/>
          <p:nvPr/>
        </p:nvSpPr>
        <p:spPr>
          <a:xfrm>
            <a:off x="861391" y="3816624"/>
            <a:ext cx="1766638" cy="424069"/>
          </a:xfrm>
          <a:prstGeom prst="round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727C1D-08F8-4A3B-812C-992765AFA8FD}"/>
              </a:ext>
            </a:extLst>
          </p:cNvPr>
          <p:cNvSpPr/>
          <p:nvPr/>
        </p:nvSpPr>
        <p:spPr>
          <a:xfrm>
            <a:off x="7520609" y="3816623"/>
            <a:ext cx="1994452" cy="424069"/>
          </a:xfrm>
          <a:prstGeom prst="round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4BD71E-EB6F-4DFA-B99D-6626F782F243}"/>
              </a:ext>
            </a:extLst>
          </p:cNvPr>
          <p:cNvSpPr/>
          <p:nvPr/>
        </p:nvSpPr>
        <p:spPr>
          <a:xfrm>
            <a:off x="7520609" y="4538869"/>
            <a:ext cx="1689652" cy="424069"/>
          </a:xfrm>
          <a:prstGeom prst="round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D8B76E-9755-45B5-8085-382FAD757EA9}"/>
              </a:ext>
            </a:extLst>
          </p:cNvPr>
          <p:cNvSpPr/>
          <p:nvPr/>
        </p:nvSpPr>
        <p:spPr>
          <a:xfrm>
            <a:off x="861391" y="4510917"/>
            <a:ext cx="914400" cy="424069"/>
          </a:xfrm>
          <a:prstGeom prst="round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94D697-794B-41BA-9CDA-873B2559329B}"/>
              </a:ext>
            </a:extLst>
          </p:cNvPr>
          <p:cNvSpPr/>
          <p:nvPr/>
        </p:nvSpPr>
        <p:spPr>
          <a:xfrm>
            <a:off x="8017566" y="5024440"/>
            <a:ext cx="927651" cy="424069"/>
          </a:xfrm>
          <a:prstGeom prst="round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387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7768FC6-8032-4F79-A65C-29BB9396952B}"/>
              </a:ext>
            </a:extLst>
          </p:cNvPr>
          <p:cNvSpPr/>
          <p:nvPr/>
        </p:nvSpPr>
        <p:spPr>
          <a:xfrm>
            <a:off x="1828800" y="248477"/>
            <a:ext cx="8534400" cy="63345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DF2F73-E851-463E-BBCE-ADC6CF542A8E}"/>
              </a:ext>
            </a:extLst>
          </p:cNvPr>
          <p:cNvSpPr txBox="1"/>
          <p:nvPr/>
        </p:nvSpPr>
        <p:spPr>
          <a:xfrm>
            <a:off x="4048539" y="503393"/>
            <a:ext cx="409492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ln>
                  <a:solidFill>
                    <a:srgbClr val="FF3399"/>
                  </a:solidFill>
                </a:ln>
                <a:solidFill>
                  <a:srgbClr val="0070C0"/>
                </a:solidFill>
                <a:latin typeface="Abadi" panose="020B0604020104020204" pitchFamily="34" charset="0"/>
              </a:rPr>
              <a:t>For make suggestions</a:t>
            </a:r>
          </a:p>
          <a:p>
            <a:pPr algn="ctr"/>
            <a:r>
              <a:rPr lang="en-US" sz="3200" b="1" dirty="0">
                <a:ln>
                  <a:solidFill>
                    <a:srgbClr val="FF3399"/>
                  </a:solidFill>
                </a:ln>
                <a:solidFill>
                  <a:srgbClr val="0070C0"/>
                </a:solidFill>
                <a:latin typeface="Abadi" panose="020B0604020104020204" pitchFamily="34" charset="0"/>
              </a:rPr>
              <a:t> we can use: </a:t>
            </a:r>
            <a:endParaRPr lang="ar-SA" sz="3200" b="1" dirty="0">
              <a:ln>
                <a:solidFill>
                  <a:srgbClr val="FF3399"/>
                </a:solidFill>
              </a:ln>
              <a:solidFill>
                <a:srgbClr val="0070C0"/>
              </a:solidFill>
              <a:latin typeface="Abadi" panose="020B06040201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2012F6-BB8E-4324-863E-7A4742A61C58}"/>
              </a:ext>
            </a:extLst>
          </p:cNvPr>
          <p:cNvSpPr txBox="1"/>
          <p:nvPr/>
        </p:nvSpPr>
        <p:spPr>
          <a:xfrm>
            <a:off x="2676940" y="2179982"/>
            <a:ext cx="181554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Abadi" panose="020B0604020104020204" pitchFamily="34" charset="0"/>
              </a:rPr>
              <a:t>Should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B2DB39-FFE4-4981-854B-C38D8DAA7719}"/>
              </a:ext>
            </a:extLst>
          </p:cNvPr>
          <p:cNvSpPr txBox="1"/>
          <p:nvPr/>
        </p:nvSpPr>
        <p:spPr>
          <a:xfrm>
            <a:off x="3690730" y="3252835"/>
            <a:ext cx="587733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Abadi" panose="020B0604020104020204" pitchFamily="34" charset="0"/>
              </a:rPr>
              <a:t>Why don’t / why doesn’t </a:t>
            </a:r>
            <a:r>
              <a:rPr lang="en-US" dirty="0">
                <a:ln>
                  <a:solidFill>
                    <a:schemeClr val="tx1"/>
                  </a:solidFill>
                </a:ln>
              </a:rPr>
              <a:t> </a:t>
            </a:r>
            <a:endParaRPr lang="ar-SA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0D838A-E3E6-46C3-BE8B-525833AA08CC}"/>
              </a:ext>
            </a:extLst>
          </p:cNvPr>
          <p:cNvSpPr txBox="1"/>
          <p:nvPr/>
        </p:nvSpPr>
        <p:spPr>
          <a:xfrm>
            <a:off x="6367669" y="4569503"/>
            <a:ext cx="32004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  <a:latin typeface="Abadi" panose="020B0604020104020204" pitchFamily="34" charset="0"/>
              </a:rPr>
              <a:t>Let’s + verb</a:t>
            </a:r>
            <a:r>
              <a:rPr lang="en-US" dirty="0">
                <a:ln>
                  <a:solidFill>
                    <a:schemeClr val="tx1"/>
                  </a:solidFill>
                </a:ln>
              </a:rPr>
              <a:t> </a:t>
            </a:r>
            <a:endParaRPr lang="ar-SA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78139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801704-9057-407B-B917-0A33BB6442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5" t="39995" r="13261" b="44345"/>
          <a:stretch/>
        </p:blipFill>
        <p:spPr>
          <a:xfrm>
            <a:off x="284922" y="2653749"/>
            <a:ext cx="11622156" cy="295192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B61F99-46BB-415C-9099-76FE700C252E}"/>
              </a:ext>
            </a:extLst>
          </p:cNvPr>
          <p:cNvSpPr/>
          <p:nvPr/>
        </p:nvSpPr>
        <p:spPr>
          <a:xfrm>
            <a:off x="2419643" y="494001"/>
            <a:ext cx="6696222" cy="11816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64D564-ACED-470D-86E5-2EB55806507A}"/>
              </a:ext>
            </a:extLst>
          </p:cNvPr>
          <p:cNvSpPr/>
          <p:nvPr/>
        </p:nvSpPr>
        <p:spPr>
          <a:xfrm>
            <a:off x="2419644" y="475358"/>
            <a:ext cx="66962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badi" panose="020B0604020104020204" pitchFamily="34" charset="0"/>
              </a:rPr>
              <a:t>How do we accept and refuse  suggestions?</a:t>
            </a:r>
            <a:endParaRPr lang="ar-SA" sz="3600" b="1" dirty="0">
              <a:solidFill>
                <a:srgbClr val="0070C0"/>
              </a:solidFill>
              <a:latin typeface="Abadi" panose="020B0604020104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E2D2E4A-D1FB-494D-8530-4C5C0B196EF7}"/>
              </a:ext>
            </a:extLst>
          </p:cNvPr>
          <p:cNvSpPr/>
          <p:nvPr/>
        </p:nvSpPr>
        <p:spPr>
          <a:xfrm>
            <a:off x="4518990" y="3018180"/>
            <a:ext cx="2756453" cy="626168"/>
          </a:xfrm>
          <a:prstGeom prst="round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727C1D-08F8-4A3B-812C-992765AFA8FD}"/>
              </a:ext>
            </a:extLst>
          </p:cNvPr>
          <p:cNvSpPr/>
          <p:nvPr/>
        </p:nvSpPr>
        <p:spPr>
          <a:xfrm>
            <a:off x="7329798" y="3052612"/>
            <a:ext cx="1689652" cy="591735"/>
          </a:xfrm>
          <a:prstGeom prst="round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94BD71E-EB6F-4DFA-B99D-6626F782F243}"/>
              </a:ext>
            </a:extLst>
          </p:cNvPr>
          <p:cNvSpPr/>
          <p:nvPr/>
        </p:nvSpPr>
        <p:spPr>
          <a:xfrm>
            <a:off x="9210261" y="3018033"/>
            <a:ext cx="2299249" cy="626168"/>
          </a:xfrm>
          <a:prstGeom prst="round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94D697-794B-41BA-9CDA-873B2559329B}"/>
              </a:ext>
            </a:extLst>
          </p:cNvPr>
          <p:cNvSpPr/>
          <p:nvPr/>
        </p:nvSpPr>
        <p:spPr>
          <a:xfrm>
            <a:off x="10979427" y="3917674"/>
            <a:ext cx="927651" cy="626168"/>
          </a:xfrm>
          <a:prstGeom prst="round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4B4C67B-FF29-4097-B9A2-822367088C54}"/>
              </a:ext>
            </a:extLst>
          </p:cNvPr>
          <p:cNvSpPr/>
          <p:nvPr/>
        </p:nvSpPr>
        <p:spPr>
          <a:xfrm>
            <a:off x="379034" y="4649499"/>
            <a:ext cx="641384" cy="591735"/>
          </a:xfrm>
          <a:prstGeom prst="round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3AE611F-1F1C-4C29-BC06-F1B541177194}"/>
              </a:ext>
            </a:extLst>
          </p:cNvPr>
          <p:cNvSpPr/>
          <p:nvPr/>
        </p:nvSpPr>
        <p:spPr>
          <a:xfrm>
            <a:off x="1115873" y="4634233"/>
            <a:ext cx="3721169" cy="591735"/>
          </a:xfrm>
          <a:prstGeom prst="round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BBC18D3-7E1C-494E-914D-D4AFA96591B6}"/>
              </a:ext>
            </a:extLst>
          </p:cNvPr>
          <p:cNvSpPr/>
          <p:nvPr/>
        </p:nvSpPr>
        <p:spPr>
          <a:xfrm>
            <a:off x="5131312" y="4622410"/>
            <a:ext cx="1852583" cy="591735"/>
          </a:xfrm>
          <a:prstGeom prst="roundRect">
            <a:avLst/>
          </a:prstGeom>
          <a:noFill/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54747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91D43AF6-8DCC-4F3A-ACFF-241F640C52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4908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CD95CD-5290-4DFD-8A6D-65C8BE291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5243" y="1286934"/>
            <a:ext cx="2430377" cy="55710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623487-7866-4973-9722-97B101A0C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264" y="1286934"/>
            <a:ext cx="2646256" cy="5571066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67839241-8F8A-492A-B62B-896DB6AD317A}"/>
              </a:ext>
            </a:extLst>
          </p:cNvPr>
          <p:cNvSpPr/>
          <p:nvPr/>
        </p:nvSpPr>
        <p:spPr>
          <a:xfrm>
            <a:off x="2869911" y="230791"/>
            <a:ext cx="4051495" cy="2307101"/>
          </a:xfrm>
          <a:prstGeom prst="wedgeEllipseCallout">
            <a:avLst>
              <a:gd name="adj1" fmla="val -61065"/>
              <a:gd name="adj2" fmla="val 274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82AA3D6-EEAC-4C43-901A-C8D127338999}"/>
              </a:ext>
            </a:extLst>
          </p:cNvPr>
          <p:cNvSpPr/>
          <p:nvPr/>
        </p:nvSpPr>
        <p:spPr>
          <a:xfrm>
            <a:off x="5323748" y="2537892"/>
            <a:ext cx="4051495" cy="2307101"/>
          </a:xfrm>
          <a:prstGeom prst="wedgeEllipseCallout">
            <a:avLst>
              <a:gd name="adj1" fmla="val 61595"/>
              <a:gd name="adj2" fmla="val -443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245ED6-36A7-4E13-8D42-8A0F05BE632F}"/>
              </a:ext>
            </a:extLst>
          </p:cNvPr>
          <p:cNvSpPr txBox="1"/>
          <p:nvPr/>
        </p:nvSpPr>
        <p:spPr>
          <a:xfrm>
            <a:off x="3222978" y="784176"/>
            <a:ext cx="334535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Let’s eat pizza outside. </a:t>
            </a:r>
            <a:endParaRPr lang="ar-SA" sz="36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DED8FF-25F2-44EB-8AC6-FEEEB166923D}"/>
              </a:ext>
            </a:extLst>
          </p:cNvPr>
          <p:cNvSpPr txBox="1"/>
          <p:nvPr/>
        </p:nvSpPr>
        <p:spPr>
          <a:xfrm>
            <a:off x="5676816" y="3091277"/>
            <a:ext cx="334535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Ok; That’s a good idea</a:t>
            </a:r>
            <a:endParaRPr lang="ar-S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6373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648FEFF-D214-42CA-9BC3-9B9E0C8C2C12}">
  <we:reference id="wa104380907" version="3.0.0.0" store="en-US" storeType="OMEX"/>
  <we:alternateReferences>
    <we:reference id="wa104380907" version="3.0.0.0" store="WA10438090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140</Words>
  <Application>Microsoft Office PowerPoint</Application>
  <PresentationFormat>Widescreen</PresentationFormat>
  <Paragraphs>34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Abadi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nora</dc:creator>
  <cp:lastModifiedBy>nora</cp:lastModifiedBy>
  <cp:revision>5</cp:revision>
  <dcterms:created xsi:type="dcterms:W3CDTF">2021-01-21T14:50:19Z</dcterms:created>
  <dcterms:modified xsi:type="dcterms:W3CDTF">2021-01-21T15:28:59Z</dcterms:modified>
</cp:coreProperties>
</file>