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75" r:id="rId4"/>
    <p:sldId id="1729" r:id="rId5"/>
    <p:sldId id="1731" r:id="rId6"/>
    <p:sldId id="450" r:id="rId7"/>
    <p:sldId id="468" r:id="rId8"/>
    <p:sldId id="521" r:id="rId9"/>
    <p:sldId id="509" r:id="rId10"/>
    <p:sldId id="512" r:id="rId11"/>
    <p:sldId id="511" r:id="rId12"/>
    <p:sldId id="1727" r:id="rId13"/>
    <p:sldId id="172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94660"/>
  </p:normalViewPr>
  <p:slideViewPr>
    <p:cSldViewPr snapToGrid="0">
      <p:cViewPr varScale="1">
        <p:scale>
          <a:sx n="93" d="100"/>
          <a:sy n="93" d="100"/>
        </p:scale>
        <p:origin x="72" y="3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88962-8A07-0D40-9C9B-561A710FD6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571659-AD24-6FC6-BFC6-926DBC5901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EB6E07-22E2-EDD9-610F-99A7CE823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C622-171D-4004-AD38-FEA5D12BDB43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FC0425-C207-EA4D-9AFA-03BE60F60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47251F-331A-98FD-48AB-3718D48E2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2E7B-6D4F-436A-9AEE-4006350A1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542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52379-A4DB-A2CB-BC0A-30BFB0AE3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C573BD-DAED-39F7-C901-E47C14556F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54389-DDE9-B8D4-DECD-F356D9FD3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C622-171D-4004-AD38-FEA5D12BDB43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3798A0-C634-58CD-D5BE-30AA5EC78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80F271-E662-539F-BACF-0CF0FDC72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2E7B-6D4F-436A-9AEE-4006350A1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642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EF32A3-1D4E-176A-C2AD-736575E0E5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ED7F54-78C2-BBF5-B593-3BF2E7959D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EED197-69DA-EEEE-D515-D4C06CAD9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C622-171D-4004-AD38-FEA5D12BDB43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1557E-2605-8013-034E-67DAFC235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78C31F-3C86-4EAD-CCFC-58F8EE8D9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2E7B-6D4F-436A-9AEE-4006350A1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157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07099-6E80-8C47-BC0E-11AC61E1DA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FC77A1-9D7D-344C-8B84-8FB2CEA68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409295-5A12-3D4C-8738-944612C7D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3372C-B6A9-F44B-AAF3-30C46BC0FF4D}" type="datetimeFigureOut">
              <a:rPr lang="x-none" smtClean="0"/>
              <a:t>1/17/2023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DD0A9B-35FD-314E-8C82-B9C28F364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6E1BE1-2580-3C41-B2ED-70622B8BC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B0235-25A2-DC47-AB58-FE71BAB6C52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86695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87D77-BF45-F948-BF0E-924213FD9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FC79D-9A84-DF44-BBE1-196240194F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52DE8-4BD4-1B43-ADD6-0CAAE1FE3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3372C-B6A9-F44B-AAF3-30C46BC0FF4D}" type="datetimeFigureOut">
              <a:rPr lang="x-none" smtClean="0"/>
              <a:t>1/17/2023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344198-72B9-0443-B2B2-AD64A7F24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67ABE2-8FC0-E54C-BB5F-6F9201F82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B0235-25A2-DC47-AB58-FE71BAB6C52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36835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2E071-2EBA-314E-ACFB-61ACC327F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4E845D-E764-4C49-BFA2-D808BAB66C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0C8581-E8DC-8A4A-B345-E3978DC46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3372C-B6A9-F44B-AAF3-30C46BC0FF4D}" type="datetimeFigureOut">
              <a:rPr lang="x-none" smtClean="0"/>
              <a:t>1/17/2023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3A5334-28C7-6A46-B4B1-DB469DD50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1D55E5-FC13-2E4D-B669-FC412EAB9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B0235-25A2-DC47-AB58-FE71BAB6C52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45698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7DB31-E3EA-A949-9883-4E4F3D393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7CCB7-0814-0F48-B046-C40505656F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EDCF83-10E3-FE42-BB63-71C379D1D5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3B0229-0019-7342-BC52-FC406203E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3372C-B6A9-F44B-AAF3-30C46BC0FF4D}" type="datetimeFigureOut">
              <a:rPr lang="x-none" smtClean="0"/>
              <a:t>1/17/2023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E14592-13AD-D34D-A4F8-146F29798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07C5CA-688C-3B40-8AAB-1628398B6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B0235-25A2-DC47-AB58-FE71BAB6C52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09377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DE5BD-9363-1E40-9841-84CB7DDDE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164092-325F-5642-942A-F8CE180183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4C0B39-9C3B-0144-936A-7FAC49E916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819409-A2C5-624C-AF81-0D5900B6F2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E73C6E-9DC9-214E-93CA-753D90273B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9CE1AB-E20E-3048-8416-F977E521F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3372C-B6A9-F44B-AAF3-30C46BC0FF4D}" type="datetimeFigureOut">
              <a:rPr lang="x-none" smtClean="0"/>
              <a:t>1/17/2023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833E65-8135-E141-94A9-E3EF79DBF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A26B88-4081-8040-BF1C-07EC284CF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B0235-25A2-DC47-AB58-FE71BAB6C52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132110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91F9F-49E1-A34F-9388-82C5CBA1C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3B6596-D202-7643-9D25-E4AB86BCC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3372C-B6A9-F44B-AAF3-30C46BC0FF4D}" type="datetimeFigureOut">
              <a:rPr lang="x-none" smtClean="0"/>
              <a:t>1/17/2023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29DD36-B0C8-864B-B31C-202BF15F4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2FAB74-4198-214C-871D-0D87C5547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B0235-25A2-DC47-AB58-FE71BAB6C52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329665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4902A4-92A4-FC4F-AFAE-C3344867B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3372C-B6A9-F44B-AAF3-30C46BC0FF4D}" type="datetimeFigureOut">
              <a:rPr lang="x-none" smtClean="0"/>
              <a:t>1/17/2023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09929B-D5C2-7540-ADB5-90EBD4367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10A9AA-216E-334A-9D0D-821BFFB16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B0235-25A2-DC47-AB58-FE71BAB6C52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310276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ECB70-98FD-FC49-8EB0-07A937B73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AFF00-4DA1-234F-AEE0-946C64945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104593-8E3F-2148-9C89-65DF7A8EA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0D3447-BDDF-6247-99A9-252F687F4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3372C-B6A9-F44B-AAF3-30C46BC0FF4D}" type="datetimeFigureOut">
              <a:rPr lang="x-none" smtClean="0"/>
              <a:t>1/17/2023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67C17D-4CA2-8C45-8C47-293807935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8B216F-47F4-A049-BD2A-9DB7E2243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B0235-25A2-DC47-AB58-FE71BAB6C52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04578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AB8B6-940C-DBF9-71D5-DCDB4C971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E0701-CCB8-BC2D-C8C9-C76044F39D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921C3F-DDF7-8EEB-6CAF-5BAC42AAA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C622-171D-4004-AD38-FEA5D12BDB43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E4789D-0F06-73E5-929E-9654245B6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C05B75-812B-52E9-6298-1F80D16DC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2E7B-6D4F-436A-9AEE-4006350A1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2037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AA02-924C-4F4E-AF7C-56954C68D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776F48-2809-8A40-B03C-31ACAF7A29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6F5810-B77C-CE45-A829-1CC29ED361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35EE54-E6D5-4842-A3B2-79A67BFDD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3372C-B6A9-F44B-AAF3-30C46BC0FF4D}" type="datetimeFigureOut">
              <a:rPr lang="x-none" smtClean="0"/>
              <a:t>1/17/2023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0EEC2D-6BC4-3548-BDBF-E169D25D0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CED1E2-4038-E245-A482-A1C0F5876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B0235-25A2-DC47-AB58-FE71BAB6C52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112917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1FBED-761B-2F49-891C-C4D806B84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3CB971-69B6-8845-B255-5DD59A54A6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DA1BAC-80C9-E64E-8B4E-82B85A37D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3372C-B6A9-F44B-AAF3-30C46BC0FF4D}" type="datetimeFigureOut">
              <a:rPr lang="x-none" smtClean="0"/>
              <a:t>1/17/2023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AE9CED-8D28-2C41-B317-973078C67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CB2868-E497-3945-8C2D-5113434D7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B0235-25A2-DC47-AB58-FE71BAB6C52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950961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7688F0-9C66-A344-BF29-2A6EA014F5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E1DC56-4CA6-BA4A-895D-1CAB501D07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813F6-5068-D94A-9B1C-D7698D632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3372C-B6A9-F44B-AAF3-30C46BC0FF4D}" type="datetimeFigureOut">
              <a:rPr lang="x-none" smtClean="0"/>
              <a:t>1/17/2023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EB1B8-1B85-4248-BFAA-42B9FC886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348F0-06B8-004A-B36C-88C7E8B42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B0235-25A2-DC47-AB58-FE71BAB6C52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46498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AF26A-592E-7BAD-ECD5-E3B391CE3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8408E-BB79-624A-09D7-FA7DF0A21C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B56F25-1EB1-3ACF-22A4-901ED11AA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C622-171D-4004-AD38-FEA5D12BDB43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2CE528-D6DE-BAEE-E9C8-D38089708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DF21D3-6AD2-BF0B-CB59-CAAFC4BE9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2E7B-6D4F-436A-9AEE-4006350A1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511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276AF-40D7-720D-5143-FE7F4B647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793AC-47C5-F315-6DEB-B0688C954B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AD39E2-CEE7-7BFA-16E3-521E2993FD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5378AD-F4BD-4DF7-D841-9C3550995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C622-171D-4004-AD38-FEA5D12BDB43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1F1485-2029-BCDE-FFB4-C76D815F2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71A8E7-7C9A-953D-F109-C7D3D236E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2E7B-6D4F-436A-9AEE-4006350A1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414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737AA-E5E8-9613-BF46-A435CFFD8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A0C2F2-C726-3DA6-9C4C-5B2A896307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8936FE-3202-D739-ACA1-4B4FC64C79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B4F7AC-9032-C9C9-8E75-D78D33851A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EC957B-15E7-85F1-D168-BC41ABB734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07A999-330B-BD5D-18F7-42606B549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C622-171D-4004-AD38-FEA5D12BDB43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DFECF5-9FF9-16A2-7973-CDF3BB4B7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C532D2-D3E8-5137-0295-73E89C6EF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2E7B-6D4F-436A-9AEE-4006350A1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330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3E898-1E50-F912-E2A2-66FE1FFA2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96710A-D965-45ED-D205-CFB31A561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C622-171D-4004-AD38-FEA5D12BDB43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358098-CB1E-EE7F-0840-29BDC229E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93EF05-73E7-124D-3A55-97166EE4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2E7B-6D4F-436A-9AEE-4006350A1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337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7CDAD2-BC6C-BD05-CA9E-3554DC0FF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C622-171D-4004-AD38-FEA5D12BDB43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0D667A-8919-B039-C206-FE8081A87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C8770C-AC95-2FF2-DCDE-A979F4116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2E7B-6D4F-436A-9AEE-4006350A1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061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CF676-ABFD-A548-F8EE-F16E6025C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B08D7-4C58-129C-A95B-90AF15532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A9983D-AEA1-5BAF-E4FA-EA8A0B09B9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2F8E13-79A8-647F-E7E8-F0995181B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C622-171D-4004-AD38-FEA5D12BDB43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BAA8D5-FBE9-B71E-C103-2DDA61F55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FA1049-DF35-1CB5-36E2-398C2FD66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2E7B-6D4F-436A-9AEE-4006350A1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062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2CABA-6D3B-7C7C-E76B-F767D4A4C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6924A6-9366-E12C-2FE3-8299E783A9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7511F2-093B-09AF-0C83-1FE01A1095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36DAEB-1A07-84D1-4641-6BF4619D4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C622-171D-4004-AD38-FEA5D12BDB43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28C211-0516-A09C-FF30-1A6856DBD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251BF-3E25-BF9D-E37C-1128F2D00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2E7B-6D4F-436A-9AEE-4006350A1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259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194503-981F-8659-E672-8FB5CAFB8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F6CD71-DC3B-8F2E-B0C0-7071C744FF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3A8145-B3F2-A3CC-8EFB-27F7071A8C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4C622-171D-4004-AD38-FEA5D12BDB43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97F516-B154-BAD7-8FE4-C8BD16DD27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21FACA-15CD-044F-C782-8981AEFEC0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62E7B-6D4F-436A-9AEE-4006350A1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798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8047FA-D993-E945-9E05-6A460F78D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950DF9-1DFC-2840-80A9-29AB6B562F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9CCAD-032E-2748-BEB4-BAC800E916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3372C-B6A9-F44B-AAF3-30C46BC0FF4D}" type="datetimeFigureOut">
              <a:rPr lang="x-none" smtClean="0"/>
              <a:t>1/17/2023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1232FC-B5F2-1E43-9862-D7684C6C81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F0E5D-2388-D345-8F52-BB2879FC9B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B0235-25A2-DC47-AB58-FE71BAB6C52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108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bchorizon.com.tr/courses/english-courses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control" Target="../activeX/activeX1.xml"/><Relationship Id="rId5" Type="http://schemas.openxmlformats.org/officeDocument/2006/relationships/image" Target="../media/image8.wmf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653D9-BEC7-7243-4191-77A4B13475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D4FDC4-6A05-7791-C4A1-76D7C5C190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249B0A-640E-5DAF-0A47-38E9F600D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486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14">
            <a:extLst>
              <a:ext uri="{FF2B5EF4-FFF2-40B4-BE49-F238E27FC236}">
                <a16:creationId xmlns:a16="http://schemas.microsoft.com/office/drawing/2014/main" id="{BC714CF6-C7C5-8721-06B7-6B45686B859E}"/>
              </a:ext>
            </a:extLst>
          </p:cNvPr>
          <p:cNvSpPr/>
          <p:nvPr/>
        </p:nvSpPr>
        <p:spPr>
          <a:xfrm>
            <a:off x="1703513" y="1057661"/>
            <a:ext cx="8661343" cy="768287"/>
          </a:xfrm>
          <a:prstGeom prst="rect">
            <a:avLst/>
          </a:prstGeom>
          <a:solidFill>
            <a:srgbClr val="FFCCFF"/>
          </a:solidFill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U8\Composition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Verdana" panose="020B0604030504040204" pitchFamily="34" charset="0"/>
              </a:rPr>
              <a:t>*Write a paragraph about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Verdana" panose="020B0604030504040204" pitchFamily="34" charset="0"/>
              </a:rPr>
              <a:t>Feeling Sick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Verdana" panose="020B0604030504040204" pitchFamily="34" charset="0"/>
              </a:rPr>
              <a:t>. Give your opinion about it.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41DDE6-65E5-02AF-96AE-73FFFD9E7573}"/>
              </a:ext>
            </a:extLst>
          </p:cNvPr>
          <p:cNvSpPr/>
          <p:nvPr/>
        </p:nvSpPr>
        <p:spPr>
          <a:xfrm>
            <a:off x="1993927" y="4365105"/>
            <a:ext cx="8204145" cy="2031325"/>
          </a:xfrm>
          <a:prstGeom prst="rect">
            <a:avLst/>
          </a:prstGeom>
          <a:solidFill>
            <a:srgbClr val="CCFFCC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	</a:t>
            </a:r>
            <a:r>
              <a:rPr kumimoji="0" lang="en-US" sz="1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 was sick last week. I don't feel well. Because I have a fever. I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have a runny nose and a cough .</a:t>
            </a:r>
            <a:r>
              <a:rPr kumimoji="0" lang="en-US" sz="1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 take some medicine and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stay home and rest. I eat well and drink ginger and tea. I feel better in a few days. I think flu viruses spread so quickly by people when they cough or sneeze. We should wash our hands and avoid being around sick people. </a:t>
            </a:r>
            <a:endParaRPr kumimoji="0" lang="en-US" sz="1800" b="1" i="0" u="none" strike="noStrike" kern="120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 15">
            <a:extLst>
              <a:ext uri="{FF2B5EF4-FFF2-40B4-BE49-F238E27FC236}">
                <a16:creationId xmlns:a16="http://schemas.microsoft.com/office/drawing/2014/main" id="{7FCAC52D-C2CA-FD85-85D7-D7D866204621}"/>
              </a:ext>
            </a:extLst>
          </p:cNvPr>
          <p:cNvSpPr/>
          <p:nvPr/>
        </p:nvSpPr>
        <p:spPr>
          <a:xfrm>
            <a:off x="1765329" y="1935944"/>
            <a:ext cx="5770832" cy="2031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When was the last time you were sick?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What did you feel?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What do you do when you have a fever?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What do you do to feel better when you are sick?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What are some foods that help you feel better?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How can you protect yourself from the flu? Why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074" name="Picture 2" descr="Free Common Cold Cliparts, Download Free Common Cold Cliparts png images,  Free ClipArts on Clipart Library">
            <a:extLst>
              <a:ext uri="{FF2B5EF4-FFF2-40B4-BE49-F238E27FC236}">
                <a16:creationId xmlns:a16="http://schemas.microsoft.com/office/drawing/2014/main" id="{8198886F-8668-E6B5-EED3-CF739BACC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09" y="193594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638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2391B0F-4422-A47E-2289-7ADB4EBBF010}"/>
              </a:ext>
            </a:extLst>
          </p:cNvPr>
          <p:cNvSpPr/>
          <p:nvPr/>
        </p:nvSpPr>
        <p:spPr>
          <a:xfrm>
            <a:off x="805642" y="1965605"/>
            <a:ext cx="1034443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DON</a:t>
            </a:r>
            <a:r>
              <a:rPr kumimoji="0" lang="ar-SA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’</a:t>
            </a: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 FORGET YOUR HOMEWORK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 MADRASATI PLATFORM</a:t>
            </a:r>
          </a:p>
        </p:txBody>
      </p:sp>
    </p:spTree>
    <p:extLst>
      <p:ext uri="{BB962C8B-B14F-4D97-AF65-F5344CB8AC3E}">
        <p14:creationId xmlns:p14="http://schemas.microsoft.com/office/powerpoint/2010/main" val="2630751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Imagem 9" descr="hug-club-clip-art-1131.jpg">
            <a:extLst>
              <a:ext uri="{FF2B5EF4-FFF2-40B4-BE49-F238E27FC236}">
                <a16:creationId xmlns:a16="http://schemas.microsoft.com/office/drawing/2014/main" id="{E6E34BB0-A033-3F48-B713-CE4046D54B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2057400"/>
            <a:ext cx="5892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0FA78982-72EB-6B4A-A8B9-7874153D547A}"/>
              </a:ext>
            </a:extLst>
          </p:cNvPr>
          <p:cNvSpPr/>
          <p:nvPr/>
        </p:nvSpPr>
        <p:spPr>
          <a:xfrm>
            <a:off x="0" y="-8886"/>
            <a:ext cx="12192000" cy="6858000"/>
          </a:xfrm>
          <a:prstGeom prst="frame">
            <a:avLst>
              <a:gd name="adj1" fmla="val 883"/>
            </a:avLst>
          </a:prstGeom>
          <a:solidFill>
            <a:srgbClr val="00206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B9DF33A-0B0D-A6EE-5775-E0310469C53A}"/>
              </a:ext>
            </a:extLst>
          </p:cNvPr>
          <p:cNvSpPr/>
          <p:nvPr/>
        </p:nvSpPr>
        <p:spPr>
          <a:xfrm>
            <a:off x="3196984" y="834014"/>
            <a:ext cx="48014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Have a nice day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218661-BC85-B0C7-1E01-EB7C79EFFB97}"/>
              </a:ext>
            </a:extLst>
          </p:cNvPr>
          <p:cNvSpPr/>
          <p:nvPr/>
        </p:nvSpPr>
        <p:spPr>
          <a:xfrm>
            <a:off x="6490363" y="2727744"/>
            <a:ext cx="3166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Thank you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C591B5-ABB9-F779-BA74-CBA3F937D2A5}"/>
              </a:ext>
            </a:extLst>
          </p:cNvPr>
          <p:cNvSpPr/>
          <p:nvPr/>
        </p:nvSpPr>
        <p:spPr>
          <a:xfrm>
            <a:off x="1129265" y="4955384"/>
            <a:ext cx="97588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Your teacher\ </a:t>
            </a:r>
            <a:r>
              <a:rPr kumimoji="0" lang="en-US" sz="54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safa</a:t>
            </a: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Salman </a:t>
            </a:r>
            <a:r>
              <a:rPr kumimoji="0" lang="en-US" sz="54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AlHerz</a:t>
            </a:r>
            <a:endParaRPr kumimoji="0" lang="en-US" sz="54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5B9BD5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7712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 Reasons Why You&amp;#39;re Doing Sick Days All Wrong (and What to Do Instead) |  Inc.com">
            <a:extLst>
              <a:ext uri="{FF2B5EF4-FFF2-40B4-BE49-F238E27FC236}">
                <a16:creationId xmlns:a16="http://schemas.microsoft.com/office/drawing/2014/main" id="{F3B346BE-88F5-A240-8169-0E98B09D6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431741"/>
            <a:ext cx="10880896" cy="612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2182077" y="1736754"/>
            <a:ext cx="338066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What’s wrong?</a:t>
            </a:r>
          </a:p>
          <a:p>
            <a:pPr algn="ctr"/>
            <a:endParaRPr lang="ar-SA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146" name="Picture 2" descr="نعمتان مغبون فيهما كثير من الناس الصحة والفراغ | Blog, Novelty sign, Blog  post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49" b="7869"/>
          <a:stretch/>
        </p:blipFill>
        <p:spPr bwMode="auto">
          <a:xfrm>
            <a:off x="1425575" y="3783869"/>
            <a:ext cx="3810000" cy="204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574164-19AA-B842-0A49-6478C4F004DD}"/>
              </a:ext>
            </a:extLst>
          </p:cNvPr>
          <p:cNvSpPr txBox="1"/>
          <p:nvPr/>
        </p:nvSpPr>
        <p:spPr>
          <a:xfrm>
            <a:off x="5384800" y="5092700"/>
            <a:ext cx="527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Two blessings that many people are  deceived by are health and </a:t>
            </a:r>
            <a:r>
              <a:rPr lang="en-US" dirty="0" err="1"/>
              <a:t>freetime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374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Facebook">
            <a:extLst>
              <a:ext uri="{FF2B5EF4-FFF2-40B4-BE49-F238E27FC236}">
                <a16:creationId xmlns:a16="http://schemas.microsoft.com/office/drawing/2014/main" id="{CD814DB2-0633-46E6-8B0C-14808FE8D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86100" y="755651"/>
            <a:ext cx="7429499" cy="532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893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7BDFED6-6E33-4606-AFE2-886ADB1C0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-1" b="14381"/>
          <a:stretch/>
        </p:blipFill>
        <p:spPr>
          <a:xfrm>
            <a:off x="4547937" y="-5"/>
            <a:ext cx="7644062" cy="36814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8F2966A-B9F6-5E3D-F99B-1401692D92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4761" r="-1" b="21360"/>
          <a:stretch/>
        </p:blipFill>
        <p:spPr>
          <a:xfrm>
            <a:off x="4547938" y="3681409"/>
            <a:ext cx="7644062" cy="317659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15219"/>
            <a:ext cx="5395912" cy="2387600"/>
          </a:xfrm>
        </p:spPr>
        <p:txBody>
          <a:bodyPr>
            <a:normAutofit/>
          </a:bodyPr>
          <a:lstStyle/>
          <a:p>
            <a:pPr algn="l"/>
            <a:r>
              <a:rPr lang="en-US" sz="5000" b="1" dirty="0">
                <a:solidFill>
                  <a:schemeClr val="bg1"/>
                </a:solidFill>
              </a:rPr>
              <a:t>U 8</a:t>
            </a:r>
            <a:br>
              <a:rPr lang="en-US" sz="5000" b="1" dirty="0">
                <a:solidFill>
                  <a:schemeClr val="bg1"/>
                </a:solidFill>
              </a:rPr>
            </a:br>
            <a:br>
              <a:rPr lang="en-US" sz="5000" b="1" dirty="0">
                <a:solidFill>
                  <a:schemeClr val="bg1"/>
                </a:solidFill>
              </a:rPr>
            </a:br>
            <a:r>
              <a:rPr lang="en-US" sz="5000" b="1" dirty="0">
                <a:solidFill>
                  <a:schemeClr val="bg1"/>
                </a:solidFill>
              </a:rPr>
              <a:t>Writing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902075"/>
            <a:ext cx="5395912" cy="1655762"/>
          </a:xfrm>
        </p:spPr>
        <p:txBody>
          <a:bodyPr>
            <a:normAutofit fontScale="92500" lnSpcReduction="20000"/>
          </a:bodyPr>
          <a:lstStyle/>
          <a:p>
            <a:pPr algn="l">
              <a:spcAft>
                <a:spcPts val="600"/>
              </a:spcAft>
            </a:pP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6000" b="1" dirty="0">
                <a:solidFill>
                  <a:schemeClr val="bg1"/>
                </a:solidFill>
              </a:rPr>
              <a:t>Day:</a:t>
            </a:r>
          </a:p>
          <a:p>
            <a:pPr algn="l">
              <a:spcAft>
                <a:spcPts val="600"/>
              </a:spcAft>
            </a:pPr>
            <a:r>
              <a:rPr lang="en-US" sz="6000" b="1" dirty="0">
                <a:solidFill>
                  <a:schemeClr val="bg1"/>
                </a:solidFill>
              </a:rPr>
              <a:t>Date:</a:t>
            </a:r>
            <a:endParaRPr lang="en-US" sz="2000" b="1" dirty="0">
              <a:solidFill>
                <a:schemeClr val="bg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3681408"/>
            <a:ext cx="113537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677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>
            <a:extLst>
              <a:ext uri="{FF2B5EF4-FFF2-40B4-BE49-F238E27FC236}">
                <a16:creationId xmlns:a16="http://schemas.microsoft.com/office/drawing/2014/main" id="{1D77130B-F578-F248-ADCA-C433C70388B1}"/>
              </a:ext>
            </a:extLst>
          </p:cNvPr>
          <p:cNvSpPr/>
          <p:nvPr/>
        </p:nvSpPr>
        <p:spPr>
          <a:xfrm>
            <a:off x="0" y="-8886"/>
            <a:ext cx="12192000" cy="6858000"/>
          </a:xfrm>
          <a:prstGeom prst="frame">
            <a:avLst>
              <a:gd name="adj1" fmla="val 883"/>
            </a:avLst>
          </a:prstGeom>
          <a:solidFill>
            <a:srgbClr val="00206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>
              <a:defRPr/>
            </a:pPr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896878-4E88-9C45-9D0D-36A7B69A49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78" y="186509"/>
            <a:ext cx="4267200" cy="812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3B6C2C3-5C94-4331-8CEF-4CFB0CBD8C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6377" b="89886"/>
          <a:stretch/>
        </p:blipFill>
        <p:spPr>
          <a:xfrm>
            <a:off x="259078" y="1194704"/>
            <a:ext cx="2862945" cy="59655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067D082-BBC7-43D9-9008-F3E2DEEAF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676A6C"/>
                </a:solidFill>
                <a:effectLst/>
                <a:latin typeface="HelveticaNeue"/>
              </a:rPr>
              <a:t> 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Use subject pronouns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1704AC2-81DA-41A3-9917-B25F56117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908" y="2822375"/>
            <a:ext cx="32570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676A6C"/>
                </a:solidFill>
                <a:effectLst/>
                <a:latin typeface="HelveticaNeue"/>
              </a:rPr>
              <a:t> </a:t>
            </a:r>
            <a:r>
              <a:rPr lang="en-US" altLang="en-US" sz="2000" b="1" dirty="0">
                <a:latin typeface="HelveticaNeue"/>
              </a:rPr>
              <a:t>find illnesses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3C77BE71-93A9-42E6-B67F-672175747AA0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65907" y="3750300"/>
            <a:ext cx="31612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7BA3C156-F963-4B5B-B5BC-EFDD2C4010CF}"/>
              </a:ext>
            </a:extLst>
          </p:cNvPr>
          <p:cNvSpPr txBox="1"/>
          <p:nvPr/>
        </p:nvSpPr>
        <p:spPr>
          <a:xfrm>
            <a:off x="501868" y="3252731"/>
            <a:ext cx="61003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HelveticaNeue"/>
              </a:rPr>
              <a:t>Find symptoms and make advice   </a:t>
            </a:r>
            <a:endParaRPr lang="en-US" b="1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HTMLCheckbox1" r:id="rId1" imgW="252360" imgH="295200"/>
        </mc:Choice>
        <mc:Fallback>
          <p:control name="HTMLCheckbox1" r:id="rId1" imgW="252360" imgH="295200">
            <p:pic>
              <p:nvPicPr>
                <p:cNvPr id="7" name="HTMLCheckbox1">
                  <a:extLst>
                    <a:ext uri="{FF2B5EF4-FFF2-40B4-BE49-F238E27FC236}">
                      <a16:creationId xmlns:a16="http://schemas.microsoft.com/office/drawing/2014/main" id="{D02626AA-4079-4AC3-AFFA-0C7CD857CB4A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flipV="1">
                  <a:off x="465908" y="3437397"/>
                  <a:ext cx="260604" cy="45719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954497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>
            <a:extLst>
              <a:ext uri="{FF2B5EF4-FFF2-40B4-BE49-F238E27FC236}">
                <a16:creationId xmlns:a16="http://schemas.microsoft.com/office/drawing/2014/main" id="{1D77130B-F578-F248-ADCA-C433C70388B1}"/>
              </a:ext>
            </a:extLst>
          </p:cNvPr>
          <p:cNvSpPr/>
          <p:nvPr/>
        </p:nvSpPr>
        <p:spPr>
          <a:xfrm>
            <a:off x="0" y="-8886"/>
            <a:ext cx="12192000" cy="6858000"/>
          </a:xfrm>
          <a:prstGeom prst="frame">
            <a:avLst>
              <a:gd name="adj1" fmla="val 883"/>
            </a:avLst>
          </a:prstGeom>
          <a:solidFill>
            <a:srgbClr val="00206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F1B9D3-7AD1-AC4F-B051-ADEDFE239E1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76198" y="65085"/>
            <a:ext cx="12115802" cy="6064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E182CB-B1D0-B04F-83CE-515495018D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78" y="696665"/>
            <a:ext cx="8514824" cy="58980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DE549F9-04B8-4E47-9FC6-D0574A840F45}"/>
              </a:ext>
            </a:extLst>
          </p:cNvPr>
          <p:cNvSpPr txBox="1"/>
          <p:nvPr/>
        </p:nvSpPr>
        <p:spPr>
          <a:xfrm>
            <a:off x="7867602" y="781516"/>
            <a:ext cx="38673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Symptoms: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dizzy, weak, sweating, muscles ache, vomiting </a:t>
            </a:r>
          </a:p>
        </p:txBody>
      </p:sp>
    </p:spTree>
    <p:extLst>
      <p:ext uri="{BB962C8B-B14F-4D97-AF65-F5344CB8AC3E}">
        <p14:creationId xmlns:p14="http://schemas.microsoft.com/office/powerpoint/2010/main" val="139175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180" y="207189"/>
            <a:ext cx="2419350" cy="476250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528" y="980728"/>
            <a:ext cx="8629882" cy="576064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8264" y="2204864"/>
            <a:ext cx="8369147" cy="2214736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E2582FFD-FBB5-4BBF-B6A9-41ACED3E612A}"/>
              </a:ext>
            </a:extLst>
          </p:cNvPr>
          <p:cNvSpPr/>
          <p:nvPr/>
        </p:nvSpPr>
        <p:spPr>
          <a:xfrm>
            <a:off x="2914823" y="2564904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91ACD1A7-8E2F-4E96-A7B3-374023C54017}"/>
              </a:ext>
            </a:extLst>
          </p:cNvPr>
          <p:cNvSpPr/>
          <p:nvPr/>
        </p:nvSpPr>
        <p:spPr>
          <a:xfrm>
            <a:off x="2914824" y="3028890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542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180" y="207189"/>
            <a:ext cx="2419350" cy="476250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528" y="980728"/>
            <a:ext cx="8629882" cy="576064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8264" y="2204864"/>
            <a:ext cx="8369147" cy="2214736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E2582FFD-FBB5-4BBF-B6A9-41ACED3E612A}"/>
              </a:ext>
            </a:extLst>
          </p:cNvPr>
          <p:cNvSpPr/>
          <p:nvPr/>
        </p:nvSpPr>
        <p:spPr>
          <a:xfrm>
            <a:off x="2914823" y="2564904"/>
            <a:ext cx="15824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Pro-Light"/>
                <a:ea typeface="+mn-ea"/>
                <a:cs typeface="+mn-cs"/>
              </a:rPr>
              <a:t>a headache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F04DC57E-91E7-444B-9C78-EFA83B2859A1}"/>
              </a:ext>
            </a:extLst>
          </p:cNvPr>
          <p:cNvSpPr/>
          <p:nvPr/>
        </p:nvSpPr>
        <p:spPr>
          <a:xfrm>
            <a:off x="6746688" y="2564904"/>
            <a:ext cx="33647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Pro-Light"/>
                <a:ea typeface="+mn-ea"/>
                <a:cs typeface="+mn-cs"/>
              </a:rPr>
              <a:t> you should Take some aspirin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91ACD1A7-8E2F-4E96-A7B3-374023C54017}"/>
              </a:ext>
            </a:extLst>
          </p:cNvPr>
          <p:cNvSpPr/>
          <p:nvPr/>
        </p:nvSpPr>
        <p:spPr>
          <a:xfrm>
            <a:off x="2914824" y="3028890"/>
            <a:ext cx="20377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Pro-Light"/>
                <a:ea typeface="+mn-ea"/>
                <a:cs typeface="+mn-cs"/>
              </a:rPr>
              <a:t>a stomachache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8509B591-47F8-40B2-87C2-3E345EB7B127}"/>
              </a:ext>
            </a:extLst>
          </p:cNvPr>
          <p:cNvSpPr/>
          <p:nvPr/>
        </p:nvSpPr>
        <p:spPr>
          <a:xfrm>
            <a:off x="6312553" y="3028890"/>
            <a:ext cx="46700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Pro-Light"/>
                <a:ea typeface="+mn-ea"/>
                <a:cs typeface="+mn-cs"/>
              </a:rPr>
              <a:t>You shouldn't eat anything right now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07BEDD2B-E728-4AFC-B9A2-3B53598056BE}"/>
              </a:ext>
            </a:extLst>
          </p:cNvPr>
          <p:cNvSpPr/>
          <p:nvPr/>
        </p:nvSpPr>
        <p:spPr>
          <a:xfrm>
            <a:off x="2766856" y="3426874"/>
            <a:ext cx="17363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Pro-Light"/>
                <a:ea typeface="+mn-ea"/>
                <a:cs typeface="+mn-cs"/>
              </a:rPr>
              <a:t>a sore throat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DE064ACB-C7F1-471D-BB35-4AA55C86D0D0}"/>
              </a:ext>
            </a:extLst>
          </p:cNvPr>
          <p:cNvSpPr/>
          <p:nvPr/>
        </p:nvSpPr>
        <p:spPr>
          <a:xfrm>
            <a:off x="6499089" y="3462701"/>
            <a:ext cx="39663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Pro-Light"/>
                <a:ea typeface="+mn-ea"/>
                <a:cs typeface="+mn-cs"/>
              </a:rPr>
              <a:t>You should drink warm liquids.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612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513" y="73063"/>
            <a:ext cx="2619375" cy="533400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399" y="908720"/>
            <a:ext cx="8477305" cy="36004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2979149-BFA2-44F9-8738-96598B2971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2318" y="1268761"/>
            <a:ext cx="2686050" cy="3495675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5DF26D70-C382-42C3-9EB9-564CC516CF17}"/>
              </a:ext>
            </a:extLst>
          </p:cNvPr>
          <p:cNvSpPr/>
          <p:nvPr/>
        </p:nvSpPr>
        <p:spPr>
          <a:xfrm>
            <a:off x="8612028" y="2370267"/>
            <a:ext cx="174599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illnesses</a:t>
            </a:r>
            <a:endParaRPr kumimoji="0" lang="ar-SA" sz="36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2B2DC15A-9673-4F31-9DF8-2445864C6B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5561" y="1571017"/>
            <a:ext cx="2771775" cy="647700"/>
          </a:xfrm>
          <a:prstGeom prst="rect">
            <a:avLst/>
          </a:prstGeom>
        </p:spPr>
      </p:pic>
      <p:pic>
        <p:nvPicPr>
          <p:cNvPr id="2054" name="Picture 6" descr="Garlic 101: Benefits &amp; Cooking - Jessica Gavin">
            <a:extLst>
              <a:ext uri="{FF2B5EF4-FFF2-40B4-BE49-F238E27FC236}">
                <a16:creationId xmlns:a16="http://schemas.microsoft.com/office/drawing/2014/main" id="{3E719B63-E145-4731-BD64-9FDA3DEC9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943" y="2406243"/>
            <a:ext cx="1584969" cy="158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A7CFF887-E210-4239-8013-16BCDCC937C6}"/>
              </a:ext>
            </a:extLst>
          </p:cNvPr>
          <p:cNvSpPr/>
          <p:nvPr/>
        </p:nvSpPr>
        <p:spPr>
          <a:xfrm>
            <a:off x="4542596" y="3991212"/>
            <a:ext cx="118276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garlic</a:t>
            </a:r>
            <a:endParaRPr kumimoji="0" lang="ar-SA" sz="36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56" name="Picture 8" descr="Exportation and sale of lemon verna - Snature Citrus - Lemons">
            <a:extLst>
              <a:ext uri="{FF2B5EF4-FFF2-40B4-BE49-F238E27FC236}">
                <a16:creationId xmlns:a16="http://schemas.microsoft.com/office/drawing/2014/main" id="{BE21A8C8-12FC-41B9-AD26-C6BE0424C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884" y="2265601"/>
            <a:ext cx="1725610" cy="1725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4E86EC5C-B236-437B-BC58-D75C1B2D18F3}"/>
              </a:ext>
            </a:extLst>
          </p:cNvPr>
          <p:cNvSpPr/>
          <p:nvPr/>
        </p:nvSpPr>
        <p:spPr>
          <a:xfrm>
            <a:off x="2147353" y="3714930"/>
            <a:ext cx="137409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lemon</a:t>
            </a:r>
            <a:endParaRPr kumimoji="0" lang="ar-SA" sz="36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94568D2F-5B16-475D-9F3D-ABCDDE49059D}"/>
              </a:ext>
            </a:extLst>
          </p:cNvPr>
          <p:cNvSpPr/>
          <p:nvPr/>
        </p:nvSpPr>
        <p:spPr>
          <a:xfrm>
            <a:off x="7858490" y="5265777"/>
            <a:ext cx="241861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ginger drink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honey</a:t>
            </a:r>
            <a:endParaRPr kumimoji="0" lang="ar-SA" sz="36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58" name="Picture 10" descr="Gradassi Extra Virgin Olive Oil | A Taste of Olive">
            <a:extLst>
              <a:ext uri="{FF2B5EF4-FFF2-40B4-BE49-F238E27FC236}">
                <a16:creationId xmlns:a16="http://schemas.microsoft.com/office/drawing/2014/main" id="{A9B48EBC-6F85-4C2C-942E-C403E0A32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031" y="4868105"/>
            <a:ext cx="1916832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 16">
            <a:extLst>
              <a:ext uri="{FF2B5EF4-FFF2-40B4-BE49-F238E27FC236}">
                <a16:creationId xmlns:a16="http://schemas.microsoft.com/office/drawing/2014/main" id="{BA8CD5C4-46B5-45CB-ABD2-8E3E28C35031}"/>
              </a:ext>
            </a:extLst>
          </p:cNvPr>
          <p:cNvSpPr/>
          <p:nvPr/>
        </p:nvSpPr>
        <p:spPr>
          <a:xfrm>
            <a:off x="1668286" y="5487423"/>
            <a:ext cx="163249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olive oil</a:t>
            </a:r>
            <a:endParaRPr kumimoji="0" lang="ar-SA" sz="36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60" name="Picture 12" descr="Alcoholic &amp; Non-Alcoholic Ginger Drink Ideas to Make at Home">
            <a:extLst>
              <a:ext uri="{FF2B5EF4-FFF2-40B4-BE49-F238E27FC236}">
                <a16:creationId xmlns:a16="http://schemas.microsoft.com/office/drawing/2014/main" id="{40E4FCE4-5399-4E4A-8CC8-F894EFD75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575" y="4951960"/>
            <a:ext cx="2607915" cy="172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2830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259</Words>
  <Application>Microsoft Office PowerPoint</Application>
  <PresentationFormat>Widescreen</PresentationFormat>
  <Paragraphs>36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HelveticaNeue</vt:lpstr>
      <vt:lpstr>MyriadPro-Light</vt:lpstr>
      <vt:lpstr>Arial</vt:lpstr>
      <vt:lpstr>Calibri</vt:lpstr>
      <vt:lpstr>Calibri Light</vt:lpstr>
      <vt:lpstr>Comic Sans MS</vt:lpstr>
      <vt:lpstr>Office Theme</vt:lpstr>
      <vt:lpstr>1_Office Theme</vt:lpstr>
      <vt:lpstr>PowerPoint Presentation</vt:lpstr>
      <vt:lpstr>PowerPoint Presentation</vt:lpstr>
      <vt:lpstr>PowerPoint Presentation</vt:lpstr>
      <vt:lpstr>U 8  Writing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Safa Salman</dc:creator>
  <cp:lastModifiedBy>Safa Salman</cp:lastModifiedBy>
  <cp:revision>1</cp:revision>
  <dcterms:created xsi:type="dcterms:W3CDTF">2023-01-16T22:36:11Z</dcterms:created>
  <dcterms:modified xsi:type="dcterms:W3CDTF">2023-01-16T22:57:04Z</dcterms:modified>
</cp:coreProperties>
</file>