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75" r:id="rId3"/>
    <p:sldId id="1729" r:id="rId4"/>
    <p:sldId id="257" r:id="rId5"/>
    <p:sldId id="450" r:id="rId6"/>
    <p:sldId id="471" r:id="rId7"/>
    <p:sldId id="1652" r:id="rId8"/>
    <p:sldId id="487" r:id="rId9"/>
    <p:sldId id="258" r:id="rId10"/>
    <p:sldId id="1718" r:id="rId11"/>
    <p:sldId id="1721" r:id="rId12"/>
    <p:sldId id="265" r:id="rId13"/>
    <p:sldId id="516" r:id="rId14"/>
    <p:sldId id="1722" r:id="rId15"/>
    <p:sldId id="1653" r:id="rId16"/>
    <p:sldId id="264" r:id="rId17"/>
    <p:sldId id="266" r:id="rId18"/>
    <p:sldId id="518" r:id="rId19"/>
    <p:sldId id="489" r:id="rId20"/>
    <p:sldId id="1723" r:id="rId21"/>
    <p:sldId id="1725" r:id="rId22"/>
    <p:sldId id="1726" r:id="rId23"/>
    <p:sldId id="519" r:id="rId24"/>
    <p:sldId id="286" r:id="rId25"/>
    <p:sldId id="281" r:id="rId26"/>
    <p:sldId id="282" r:id="rId27"/>
    <p:sldId id="284" r:id="rId28"/>
    <p:sldId id="283" r:id="rId29"/>
    <p:sldId id="472" r:id="rId30"/>
    <p:sldId id="1727" r:id="rId31"/>
    <p:sldId id="172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3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0B07E-B51F-4E84-AFD4-4D641B1FB0CC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0180C-6645-475A-A441-6B78F69C3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66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7C920-FAF1-4735-A148-C9BEEFCD3B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445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8E00A-F59F-A5E4-3C2C-EE8E629D5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5140C9-5E8F-B015-BB7F-E8BD51AB46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A9DEE-CE5C-79F2-2C5A-39895A6F4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C5A7-EA3A-46C6-A7BE-99D5BF5D879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0A6A8-7120-241C-3EF2-4661032CB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27C81-E792-78C3-A990-3B8F88E0E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B1AC-7C3F-4338-ADC1-111755830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72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45EAC-5933-E5DE-3DAC-D2C453B89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FB83AF-ED28-31F2-3AFC-36152F2AC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294B7-1741-32E7-06F2-5EFDD2505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C5A7-EA3A-46C6-A7BE-99D5BF5D879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61E34-8A87-2FC2-6BBE-BF21ADD74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96299-591E-135E-B777-84D008EF8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B1AC-7C3F-4338-ADC1-111755830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99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44E9FF-0533-761B-CD33-8236033DC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E2F7C9-A276-2BC6-AD79-A3E23D927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236AE-5601-A70D-B6A3-016E844C1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C5A7-EA3A-46C6-A7BE-99D5BF5D879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59C29-35FF-D637-2684-F14D23640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5FA72-AD03-341D-761C-9EF0DFC08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B1AC-7C3F-4338-ADC1-111755830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9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17B11FC-F211-4031-BD61-3CAA42040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B229-CFD6-426A-A738-BB023DB7A3EF}" type="datetimeFigureOut">
              <a:rPr lang="zh-CN" altLang="en-US" smtClean="0"/>
              <a:t>2023/1/17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05CE61B-2A03-42B9-BA3D-D4F4DC89A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FD1D2F-12D9-4F21-AED6-576DD1E1A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8F47-3D84-4EA1-BEF4-BD724F1B926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8C0A69C-0892-4BE2-B954-3A3021877C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122" b="32179"/>
          <a:stretch/>
        </p:blipFill>
        <p:spPr>
          <a:xfrm flipH="1" flipV="1">
            <a:off x="5240019" y="0"/>
            <a:ext cx="6951981" cy="138113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8A8BD31-574E-41BE-A8F4-B798BC25D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376" b="43296"/>
          <a:stretch/>
        </p:blipFill>
        <p:spPr>
          <a:xfrm>
            <a:off x="-1" y="5703247"/>
            <a:ext cx="6703069" cy="1154753"/>
          </a:xfrm>
          <a:prstGeom prst="rect">
            <a:avLst/>
          </a:prstGeom>
        </p:spPr>
      </p:pic>
      <p:sp>
        <p:nvSpPr>
          <p:cNvPr id="10" name="六边形 9">
            <a:extLst>
              <a:ext uri="{FF2B5EF4-FFF2-40B4-BE49-F238E27FC236}">
                <a16:creationId xmlns:a16="http://schemas.microsoft.com/office/drawing/2014/main" id="{6ECE1DC9-004D-4120-850F-C6B38111E312}"/>
              </a:ext>
            </a:extLst>
          </p:cNvPr>
          <p:cNvSpPr/>
          <p:nvPr userDrawn="1"/>
        </p:nvSpPr>
        <p:spPr>
          <a:xfrm>
            <a:off x="-676910" y="-750616"/>
            <a:ext cx="3030219" cy="2612257"/>
          </a:xfrm>
          <a:prstGeom prst="hexagon">
            <a:avLst/>
          </a:prstGeom>
          <a:solidFill>
            <a:srgbClr val="68499D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六边形 10">
            <a:extLst>
              <a:ext uri="{FF2B5EF4-FFF2-40B4-BE49-F238E27FC236}">
                <a16:creationId xmlns:a16="http://schemas.microsoft.com/office/drawing/2014/main" id="{0BB9919F-1BA3-4A49-B301-037CDE850738}"/>
              </a:ext>
            </a:extLst>
          </p:cNvPr>
          <p:cNvSpPr/>
          <p:nvPr userDrawn="1"/>
        </p:nvSpPr>
        <p:spPr>
          <a:xfrm>
            <a:off x="4263390" y="2509641"/>
            <a:ext cx="3030219" cy="2612257"/>
          </a:xfrm>
          <a:prstGeom prst="hexagon">
            <a:avLst/>
          </a:prstGeom>
          <a:solidFill>
            <a:srgbClr val="E362A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六边形 11">
            <a:extLst>
              <a:ext uri="{FF2B5EF4-FFF2-40B4-BE49-F238E27FC236}">
                <a16:creationId xmlns:a16="http://schemas.microsoft.com/office/drawing/2014/main" id="{E4E4FEA5-EA3C-4687-A0F2-F4A0C38E62C9}"/>
              </a:ext>
            </a:extLst>
          </p:cNvPr>
          <p:cNvSpPr/>
          <p:nvPr userDrawn="1"/>
        </p:nvSpPr>
        <p:spPr>
          <a:xfrm>
            <a:off x="6807200" y="3749274"/>
            <a:ext cx="2645409" cy="2280524"/>
          </a:xfrm>
          <a:prstGeom prst="hexagon">
            <a:avLst/>
          </a:prstGeom>
          <a:solidFill>
            <a:srgbClr val="FAA8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六边形 12">
            <a:extLst>
              <a:ext uri="{FF2B5EF4-FFF2-40B4-BE49-F238E27FC236}">
                <a16:creationId xmlns:a16="http://schemas.microsoft.com/office/drawing/2014/main" id="{058FBC69-A24C-4FCC-B5D8-E8F1BFE5F2FB}"/>
              </a:ext>
            </a:extLst>
          </p:cNvPr>
          <p:cNvSpPr/>
          <p:nvPr userDrawn="1"/>
        </p:nvSpPr>
        <p:spPr>
          <a:xfrm>
            <a:off x="8759191" y="3047622"/>
            <a:ext cx="2467610" cy="2127249"/>
          </a:xfrm>
          <a:prstGeom prst="hexagon">
            <a:avLst/>
          </a:prstGeom>
          <a:solidFill>
            <a:srgbClr val="81D0D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六边形 13">
            <a:extLst>
              <a:ext uri="{FF2B5EF4-FFF2-40B4-BE49-F238E27FC236}">
                <a16:creationId xmlns:a16="http://schemas.microsoft.com/office/drawing/2014/main" id="{5AF5BAC1-C413-4A68-87DC-5CA993C4C1F6}"/>
              </a:ext>
            </a:extLst>
          </p:cNvPr>
          <p:cNvSpPr/>
          <p:nvPr userDrawn="1"/>
        </p:nvSpPr>
        <p:spPr>
          <a:xfrm>
            <a:off x="10506709" y="4990825"/>
            <a:ext cx="1795782" cy="1548087"/>
          </a:xfrm>
          <a:prstGeom prst="hexagon">
            <a:avLst/>
          </a:prstGeom>
          <a:solidFill>
            <a:srgbClr val="D2DE4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50E276D5-3EDA-4E86-BFA3-DB3658ABDB63}"/>
              </a:ext>
            </a:extLst>
          </p:cNvPr>
          <p:cNvSpPr/>
          <p:nvPr userDrawn="1"/>
        </p:nvSpPr>
        <p:spPr>
          <a:xfrm flipV="1">
            <a:off x="521506" y="536702"/>
            <a:ext cx="2596619" cy="261610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 w="12700" cap="flat" cmpd="sng" algn="ctr">
            <a:gradFill>
              <a:gsLst>
                <a:gs pos="0">
                  <a:srgbClr val="F26B6D"/>
                </a:gs>
                <a:gs pos="100000">
                  <a:srgbClr val="F34F56">
                    <a:lumMod val="20000"/>
                    <a:lumOff val="80000"/>
                  </a:srgb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41BEC46-E9AA-4E69-B6CB-5ADD7BB063A3}"/>
              </a:ext>
            </a:extLst>
          </p:cNvPr>
          <p:cNvSpPr txBox="1"/>
          <p:nvPr userDrawn="1"/>
        </p:nvSpPr>
        <p:spPr>
          <a:xfrm>
            <a:off x="0" y="6885632"/>
            <a:ext cx="3101648" cy="269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charset="0"/>
                <a:ea typeface="微软雅黑" charset="0"/>
              </a:rPr>
              <a:t>Lesson Done by: Essa Al </a:t>
            </a:r>
            <a:r>
              <a:rPr lang="en-US" altLang="zh-CN" sz="105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软雅黑" charset="0"/>
                <a:ea typeface="微软雅黑" charset="0"/>
              </a:rPr>
              <a:t>Hussaini</a:t>
            </a:r>
            <a:endParaRPr lang="zh-CN" altLang="en-US" sz="1050" b="1" dirty="0">
              <a:solidFill>
                <a:schemeClr val="tx1">
                  <a:lumMod val="95000"/>
                  <a:lumOff val="5000"/>
                </a:schemeClr>
              </a:solidFill>
              <a:latin typeface="微软雅黑" charset="0"/>
              <a:ea typeface="微软雅黑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24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12A6C-B21B-B770-FB12-25D7640F8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E9C23-12AD-9D1F-D9A4-CC621EFBC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C1D4E-D92C-92E8-FB8C-59D9BD572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C5A7-EA3A-46C6-A7BE-99D5BF5D879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408CF-EAFA-EF78-3DAA-19DD3A3C0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EEA0B-C43B-D42B-F177-613DDF590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B1AC-7C3F-4338-ADC1-111755830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28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E0FDC-2BB0-288E-4364-4BE21897D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72334-584C-9C18-97DB-4BBB1DC7E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A3E88-8C99-F38B-9816-1F4F563EF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C5A7-EA3A-46C6-A7BE-99D5BF5D879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25365-F02B-86AC-3F2E-C8CAE3F43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547F5-D469-DD99-C32B-A48099D13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B1AC-7C3F-4338-ADC1-111755830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67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E4A61-75AC-04F9-0F98-2E68977DF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52E15-4FC5-2B61-BDC1-91A15E92AC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70CA6A-0724-11B1-34F5-8C73E9CA50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18581E-4C66-15E5-A916-97C9A399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C5A7-EA3A-46C6-A7BE-99D5BF5D879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FB3118-730F-E018-592E-81BFD4D0D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735613-5C82-F432-92C3-DD8323510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B1AC-7C3F-4338-ADC1-111755830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86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5686A-B49A-CCC6-80D6-5FF739F8A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9AA8-8B79-DDA6-7389-41B76CE42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B367E7-40C3-E592-65B6-D96FE71B6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BE257B-2ECE-6C73-45CB-D30D7B86A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03566E-0C24-ECA2-0753-9ABEE333E0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931D47-A0DD-8550-9071-122C62766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C5A7-EA3A-46C6-A7BE-99D5BF5D879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610731-D0F6-F0E1-817B-2BF67F194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E63B38-61D9-49DF-FBB2-41647E67A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B1AC-7C3F-4338-ADC1-111755830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1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58762-7FE3-B935-2313-482EB0724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0DE9B9-5123-CCDF-9909-F1A0FA644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C5A7-EA3A-46C6-A7BE-99D5BF5D879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54FE6B-9133-48B9-8F4E-68279991C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7D6907-AF9A-3E95-8D89-C722D4BF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B1AC-7C3F-4338-ADC1-111755830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83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BC7D1A-2C8D-94F3-E13B-D91A972B2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C5A7-EA3A-46C6-A7BE-99D5BF5D879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4A86C8-C8C6-43EC-3E74-DDD9D04B6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FC72C-4BDB-82DE-DC05-B9751768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B1AC-7C3F-4338-ADC1-111755830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35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94C81-0AF1-9E12-AAC1-340999F3D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7BBC3-048C-DE68-336F-009B9BAAE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1EC5D-122D-A771-07EB-0F5B74CFF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9F0EE-E4CF-0F5B-26E2-CCB93974D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C5A7-EA3A-46C6-A7BE-99D5BF5D879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3C21A-FBF4-9B9B-03D4-8137CA297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3139D-F200-226E-75D9-13E37F5CA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B1AC-7C3F-4338-ADC1-111755830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2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80CD9-A866-105D-9FE7-74BCD7F0C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AB25AD-8420-60B6-2137-3DAABB05BF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E39A9-18AD-EC25-8FAE-FB9AFBC4F0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9C7253-FC07-D9F3-DB0F-4E359A12A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C5A7-EA3A-46C6-A7BE-99D5BF5D879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F9B46-BE8B-3759-E1F7-4BE713A6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E82D37-9AD7-424C-8D5A-9781D7ECF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B1AC-7C3F-4338-ADC1-111755830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062BE4-78D8-1ECC-F278-AE7193EAF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1FD27-BCD8-42FD-31BF-FF8211643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E297F-DDF7-1430-81B7-49B8FD9300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7C5A7-EA3A-46C6-A7BE-99D5BF5D879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B6DCD-6EA7-BAA7-8DFC-9178CE8057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67B3D-DFB9-3917-E502-D3456F085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CB1AC-7C3F-4338-ADC1-111755830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2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bchorizon.com.tr/courses/english-courses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control" Target="../activeX/activeX1.xml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653D9-BEC7-7243-4191-77A4B13475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D4FDC4-6A05-7791-C4A1-76D7C5C190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249B0A-640E-5DAF-0A47-38E9F600D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86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cdn-ugc.cafemom.com/gen/constrain/500/500/80/2014/10/31/15/91/ea/po59op4hs021pgh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10000" r="100000">
                        <a14:foregroundMark x1="36400" y1="92200" x2="55200" y2="93400"/>
                        <a14:foregroundMark x1="64600" y1="94600" x2="68600" y2="94600"/>
                        <a14:foregroundMark x1="62600" y1="96800" x2="71800" y2="96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55" t="11319" b="6645"/>
          <a:stretch/>
        </p:blipFill>
        <p:spPr bwMode="auto">
          <a:xfrm>
            <a:off x="4942712" y="1677535"/>
            <a:ext cx="2268252" cy="2759003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12 CuadroTexto"/>
          <p:cNvSpPr txBox="1"/>
          <p:nvPr/>
        </p:nvSpPr>
        <p:spPr>
          <a:xfrm>
            <a:off x="2308570" y="817548"/>
            <a:ext cx="7963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This is my friend Tom. ____ is from Britain.</a:t>
            </a:r>
            <a:endParaRPr lang="es-ES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411347" y="725667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He</a:t>
            </a:r>
            <a:endParaRPr lang="es-E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77168" y="4704006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He</a:t>
            </a:r>
            <a:endParaRPr lang="es-ES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600056" y="4696695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Him</a:t>
            </a:r>
            <a:endParaRPr lang="es-ES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5 Forma libre"/>
          <p:cNvSpPr/>
          <p:nvPr/>
        </p:nvSpPr>
        <p:spPr>
          <a:xfrm>
            <a:off x="4079776" y="4488296"/>
            <a:ext cx="1440161" cy="1001572"/>
          </a:xfrm>
          <a:custGeom>
            <a:avLst/>
            <a:gdLst>
              <a:gd name="connsiteX0" fmla="*/ 1351692 w 3047722"/>
              <a:gd name="connsiteY0" fmla="*/ 87086 h 1001572"/>
              <a:gd name="connsiteX1" fmla="*/ 756606 w 3047722"/>
              <a:gd name="connsiteY1" fmla="*/ 87086 h 1001572"/>
              <a:gd name="connsiteX2" fmla="*/ 59921 w 3047722"/>
              <a:gd name="connsiteY2" fmla="*/ 377372 h 1001572"/>
              <a:gd name="connsiteX3" fmla="*/ 234092 w 3047722"/>
              <a:gd name="connsiteY3" fmla="*/ 827315 h 1001572"/>
              <a:gd name="connsiteX4" fmla="*/ 1801635 w 3047722"/>
              <a:gd name="connsiteY4" fmla="*/ 1001486 h 1001572"/>
              <a:gd name="connsiteX5" fmla="*/ 2919235 w 3047722"/>
              <a:gd name="connsiteY5" fmla="*/ 841829 h 1001572"/>
              <a:gd name="connsiteX6" fmla="*/ 2861178 w 3047722"/>
              <a:gd name="connsiteY6" fmla="*/ 319315 h 1001572"/>
              <a:gd name="connsiteX7" fmla="*/ 1467806 w 3047722"/>
              <a:gd name="connsiteY7" fmla="*/ 0 h 100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7722" h="1001572">
                <a:moveTo>
                  <a:pt x="1351692" y="87086"/>
                </a:moveTo>
                <a:cubicBezTo>
                  <a:pt x="1161796" y="62895"/>
                  <a:pt x="971901" y="38705"/>
                  <a:pt x="756606" y="87086"/>
                </a:cubicBezTo>
                <a:cubicBezTo>
                  <a:pt x="541311" y="135467"/>
                  <a:pt x="147007" y="254001"/>
                  <a:pt x="59921" y="377372"/>
                </a:cubicBezTo>
                <a:cubicBezTo>
                  <a:pt x="-27165" y="500743"/>
                  <a:pt x="-56194" y="723296"/>
                  <a:pt x="234092" y="827315"/>
                </a:cubicBezTo>
                <a:cubicBezTo>
                  <a:pt x="524378" y="931334"/>
                  <a:pt x="1354111" y="999067"/>
                  <a:pt x="1801635" y="1001486"/>
                </a:cubicBezTo>
                <a:cubicBezTo>
                  <a:pt x="2249159" y="1003905"/>
                  <a:pt x="2742645" y="955524"/>
                  <a:pt x="2919235" y="841829"/>
                </a:cubicBezTo>
                <a:cubicBezTo>
                  <a:pt x="3095825" y="728134"/>
                  <a:pt x="3103083" y="459620"/>
                  <a:pt x="2861178" y="319315"/>
                </a:cubicBezTo>
                <a:cubicBezTo>
                  <a:pt x="2619273" y="179010"/>
                  <a:pt x="2043539" y="89505"/>
                  <a:pt x="1467806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7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314" y="6006768"/>
            <a:ext cx="1238157" cy="289708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>
            <a:off x="4439816" y="5849908"/>
            <a:ext cx="4230492" cy="6034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260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16185E-6 L -0.17569 -0.5105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5" y="-25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472 -0.53356 C -0.13264 -0.53356 -0.09027 -0.50093 -0.09027 -0.46042 C -0.09027 -0.41991 -0.13264 -0.3868 -0.18472 -0.3868 C -0.23663 -0.3868 -0.27847 -0.41991 -0.27847 -0.46042 C -0.27847 -0.50093 -0.23663 -0.53356 -0.18472 -0.53356 Z " pathEditMode="relative" rAng="0" ptsTypes="fffff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733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69 -0.51052 L 0.00504 -0.0085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8" y="25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21965E-6 L 0.15452 -0.45294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6" y="-2265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3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26 -0.45294 L 0.30226 -0.45294 " pathEditMode="relative" rAng="0" ptsTypes="AA">
                                      <p:cBhvr>
                                        <p:cTn id="3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52 -0.45294 L 0.00504 -0.00855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22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practicewebsite.com.au/wp-content/uploads/2015/01/doctor-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376" y="1628801"/>
            <a:ext cx="2232785" cy="2795633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12 CuadroTexto"/>
          <p:cNvSpPr txBox="1"/>
          <p:nvPr/>
        </p:nvSpPr>
        <p:spPr>
          <a:xfrm>
            <a:off x="2783632" y="476672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His mother is a doctor. 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____ works in that hospital.</a:t>
            </a:r>
            <a:endParaRPr lang="es-ES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071664" y="905819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She</a:t>
            </a:r>
            <a:endParaRPr lang="es-E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77168" y="4704006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She</a:t>
            </a:r>
            <a:endParaRPr lang="es-ES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600056" y="4784474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Her</a:t>
            </a:r>
            <a:endParaRPr lang="es-ES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5 Forma libre"/>
          <p:cNvSpPr/>
          <p:nvPr/>
        </p:nvSpPr>
        <p:spPr>
          <a:xfrm>
            <a:off x="4007768" y="4488296"/>
            <a:ext cx="1656185" cy="1001572"/>
          </a:xfrm>
          <a:custGeom>
            <a:avLst/>
            <a:gdLst>
              <a:gd name="connsiteX0" fmla="*/ 1351692 w 3047722"/>
              <a:gd name="connsiteY0" fmla="*/ 87086 h 1001572"/>
              <a:gd name="connsiteX1" fmla="*/ 756606 w 3047722"/>
              <a:gd name="connsiteY1" fmla="*/ 87086 h 1001572"/>
              <a:gd name="connsiteX2" fmla="*/ 59921 w 3047722"/>
              <a:gd name="connsiteY2" fmla="*/ 377372 h 1001572"/>
              <a:gd name="connsiteX3" fmla="*/ 234092 w 3047722"/>
              <a:gd name="connsiteY3" fmla="*/ 827315 h 1001572"/>
              <a:gd name="connsiteX4" fmla="*/ 1801635 w 3047722"/>
              <a:gd name="connsiteY4" fmla="*/ 1001486 h 1001572"/>
              <a:gd name="connsiteX5" fmla="*/ 2919235 w 3047722"/>
              <a:gd name="connsiteY5" fmla="*/ 841829 h 1001572"/>
              <a:gd name="connsiteX6" fmla="*/ 2861178 w 3047722"/>
              <a:gd name="connsiteY6" fmla="*/ 319315 h 1001572"/>
              <a:gd name="connsiteX7" fmla="*/ 1467806 w 3047722"/>
              <a:gd name="connsiteY7" fmla="*/ 0 h 100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7722" h="1001572">
                <a:moveTo>
                  <a:pt x="1351692" y="87086"/>
                </a:moveTo>
                <a:cubicBezTo>
                  <a:pt x="1161796" y="62895"/>
                  <a:pt x="971901" y="38705"/>
                  <a:pt x="756606" y="87086"/>
                </a:cubicBezTo>
                <a:cubicBezTo>
                  <a:pt x="541311" y="135467"/>
                  <a:pt x="147007" y="254001"/>
                  <a:pt x="59921" y="377372"/>
                </a:cubicBezTo>
                <a:cubicBezTo>
                  <a:pt x="-27165" y="500743"/>
                  <a:pt x="-56194" y="723296"/>
                  <a:pt x="234092" y="827315"/>
                </a:cubicBezTo>
                <a:cubicBezTo>
                  <a:pt x="524378" y="931334"/>
                  <a:pt x="1354111" y="999067"/>
                  <a:pt x="1801635" y="1001486"/>
                </a:cubicBezTo>
                <a:cubicBezTo>
                  <a:pt x="2249159" y="1003905"/>
                  <a:pt x="2742645" y="955524"/>
                  <a:pt x="2919235" y="841829"/>
                </a:cubicBezTo>
                <a:cubicBezTo>
                  <a:pt x="3095825" y="728134"/>
                  <a:pt x="3103083" y="459620"/>
                  <a:pt x="2861178" y="319315"/>
                </a:cubicBezTo>
                <a:cubicBezTo>
                  <a:pt x="2619273" y="179010"/>
                  <a:pt x="2043539" y="89505"/>
                  <a:pt x="1467806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7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314" y="6006768"/>
            <a:ext cx="1238157" cy="289708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>
            <a:off x="4439816" y="5849908"/>
            <a:ext cx="4230492" cy="6034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615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16185E-6 L -0.17569 -0.5105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5" y="-25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489 -0.54398 C -0.12864 -0.54398 -0.08264 -0.51134 -0.08264 -0.47083 C -0.08264 -0.43032 -0.12864 -0.39722 -0.18489 -0.39722 C -0.24114 -0.39722 -0.28645 -0.43032 -0.28645 -0.47083 C -0.28645 -0.51134 -0.24114 -0.54398 -0.18489 -0.54398 Z " pathEditMode="relative" rAng="0" ptsTypes="fffff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733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69 -0.51052 L 0.00504 -0.0085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8" y="25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21965E-6 L 0.15452 -0.45294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6" y="-2265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3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26 -0.45294 L 0.30226 -0.45294 " pathEditMode="relative" rAng="0" ptsTypes="AA">
                                      <p:cBhvr>
                                        <p:cTn id="3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52 -0.45294 L 0.00504 -0.00855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22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optimumtennis.net/images/tennis-training-for-junior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r="5890" b="17847"/>
          <a:stretch/>
        </p:blipFill>
        <p:spPr bwMode="auto">
          <a:xfrm>
            <a:off x="3914888" y="1803411"/>
            <a:ext cx="4555322" cy="2347523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12 CuadroTexto"/>
          <p:cNvSpPr txBox="1"/>
          <p:nvPr/>
        </p:nvSpPr>
        <p:spPr>
          <a:xfrm>
            <a:off x="2783632" y="476672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Bob and I usually play tennis together. ____ are good at it.</a:t>
            </a:r>
            <a:endParaRPr lang="es-ES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113372" y="908721"/>
            <a:ext cx="1188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We</a:t>
            </a:r>
            <a:endParaRPr lang="es-E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77168" y="4704006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We</a:t>
            </a:r>
            <a:endParaRPr lang="es-ES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600056" y="4696695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Us</a:t>
            </a:r>
            <a:endParaRPr lang="es-ES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5 Forma libre"/>
          <p:cNvSpPr/>
          <p:nvPr/>
        </p:nvSpPr>
        <p:spPr>
          <a:xfrm>
            <a:off x="4007768" y="4488296"/>
            <a:ext cx="1656185" cy="1001572"/>
          </a:xfrm>
          <a:custGeom>
            <a:avLst/>
            <a:gdLst>
              <a:gd name="connsiteX0" fmla="*/ 1351692 w 3047722"/>
              <a:gd name="connsiteY0" fmla="*/ 87086 h 1001572"/>
              <a:gd name="connsiteX1" fmla="*/ 756606 w 3047722"/>
              <a:gd name="connsiteY1" fmla="*/ 87086 h 1001572"/>
              <a:gd name="connsiteX2" fmla="*/ 59921 w 3047722"/>
              <a:gd name="connsiteY2" fmla="*/ 377372 h 1001572"/>
              <a:gd name="connsiteX3" fmla="*/ 234092 w 3047722"/>
              <a:gd name="connsiteY3" fmla="*/ 827315 h 1001572"/>
              <a:gd name="connsiteX4" fmla="*/ 1801635 w 3047722"/>
              <a:gd name="connsiteY4" fmla="*/ 1001486 h 1001572"/>
              <a:gd name="connsiteX5" fmla="*/ 2919235 w 3047722"/>
              <a:gd name="connsiteY5" fmla="*/ 841829 h 1001572"/>
              <a:gd name="connsiteX6" fmla="*/ 2861178 w 3047722"/>
              <a:gd name="connsiteY6" fmla="*/ 319315 h 1001572"/>
              <a:gd name="connsiteX7" fmla="*/ 1467806 w 3047722"/>
              <a:gd name="connsiteY7" fmla="*/ 0 h 100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7722" h="1001572">
                <a:moveTo>
                  <a:pt x="1351692" y="87086"/>
                </a:moveTo>
                <a:cubicBezTo>
                  <a:pt x="1161796" y="62895"/>
                  <a:pt x="971901" y="38705"/>
                  <a:pt x="756606" y="87086"/>
                </a:cubicBezTo>
                <a:cubicBezTo>
                  <a:pt x="541311" y="135467"/>
                  <a:pt x="147007" y="254001"/>
                  <a:pt x="59921" y="377372"/>
                </a:cubicBezTo>
                <a:cubicBezTo>
                  <a:pt x="-27165" y="500743"/>
                  <a:pt x="-56194" y="723296"/>
                  <a:pt x="234092" y="827315"/>
                </a:cubicBezTo>
                <a:cubicBezTo>
                  <a:pt x="524378" y="931334"/>
                  <a:pt x="1354111" y="999067"/>
                  <a:pt x="1801635" y="1001486"/>
                </a:cubicBezTo>
                <a:cubicBezTo>
                  <a:pt x="2249159" y="1003905"/>
                  <a:pt x="2742645" y="955524"/>
                  <a:pt x="2919235" y="841829"/>
                </a:cubicBezTo>
                <a:cubicBezTo>
                  <a:pt x="3095825" y="728134"/>
                  <a:pt x="3103083" y="459620"/>
                  <a:pt x="2861178" y="319315"/>
                </a:cubicBezTo>
                <a:cubicBezTo>
                  <a:pt x="2619273" y="179010"/>
                  <a:pt x="2043539" y="89505"/>
                  <a:pt x="1467806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7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314" y="6006768"/>
            <a:ext cx="1238157" cy="289708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>
            <a:off x="4439816" y="5849908"/>
            <a:ext cx="4230492" cy="6034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808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16185E-6 L -0.17569 -0.5105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5" y="-25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489 -0.54398 C -0.12864 -0.54398 -0.08264 -0.51134 -0.08264 -0.47083 C -0.08264 -0.43032 -0.12864 -0.39722 -0.18489 -0.39722 C -0.24114 -0.39722 -0.28645 -0.43032 -0.28645 -0.47083 C -0.28645 -0.51134 -0.24114 -0.54398 -0.18489 -0.54398 Z " pathEditMode="relative" rAng="0" ptsTypes="fffff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733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69 -0.51052 L 0.00504 -0.0085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8" y="25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21965E-6 L 0.15452 -0.45294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6" y="-2265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3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26 -0.45294 L 0.30226 -0.45294 " pathEditMode="relative" rAng="0" ptsTypes="AA">
                                      <p:cBhvr>
                                        <p:cTn id="3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52 -0.45294 L 0.00504 -0.00855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22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WordArt 4">
            <a:extLst>
              <a:ext uri="{FF2B5EF4-FFF2-40B4-BE49-F238E27FC236}">
                <a16:creationId xmlns:a16="http://schemas.microsoft.com/office/drawing/2014/main" id="{460E9299-F0A9-204D-A48A-3DFE051DA3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8214" y="3068638"/>
            <a:ext cx="7920037" cy="316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Franklin Gothic Demi" panose="020B0603020102020204" pitchFamily="34" charset="0"/>
              </a:rPr>
              <a:t>objective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Franklin Gothic Demi" panose="020B0603020102020204" pitchFamily="34" charset="0"/>
              </a:rPr>
              <a:t>pronoun</a:t>
            </a:r>
            <a:endParaRPr lang="x-none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latin typeface="Franklin Gothic Demi" panose="020B0603020102020204" pitchFamily="34" charset="0"/>
            </a:endParaRPr>
          </a:p>
        </p:txBody>
      </p:sp>
      <p:pic>
        <p:nvPicPr>
          <p:cNvPr id="4099" name="Imagem 6" descr="facs_lifeskills.gif">
            <a:extLst>
              <a:ext uri="{FF2B5EF4-FFF2-40B4-BE49-F238E27FC236}">
                <a16:creationId xmlns:a16="http://schemas.microsoft.com/office/drawing/2014/main" id="{E614C20B-5039-9E4E-88C3-9D1388FB7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1"/>
            <a:ext cx="677227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434152F0-59C3-B843-89B8-818B354828BF}"/>
              </a:ext>
            </a:extLst>
          </p:cNvPr>
          <p:cNvSpPr/>
          <p:nvPr/>
        </p:nvSpPr>
        <p:spPr>
          <a:xfrm>
            <a:off x="0" y="-8886"/>
            <a:ext cx="12192000" cy="6858000"/>
          </a:xfrm>
          <a:prstGeom prst="frame">
            <a:avLst>
              <a:gd name="adj1" fmla="val 883"/>
            </a:avLst>
          </a:prstGeom>
          <a:solidFill>
            <a:srgbClr val="00206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04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83" name="Arc 308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5" name="Freeform: Shape 308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OBJECT PRONOUNS | Learn English Fondly">
            <a:extLst>
              <a:ext uri="{FF2B5EF4-FFF2-40B4-BE49-F238E27FC236}">
                <a16:creationId xmlns:a16="http://schemas.microsoft.com/office/drawing/2014/main" id="{7167FD70-ED0B-0F60-4665-388E65563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4407" y="663693"/>
            <a:ext cx="7743185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977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Object Pronouns - Javatpoint">
            <a:extLst>
              <a:ext uri="{FF2B5EF4-FFF2-40B4-BE49-F238E27FC236}">
                <a16:creationId xmlns:a16="http://schemas.microsoft.com/office/drawing/2014/main" id="{0C49201E-B17D-3202-52B7-C60AA4BEF1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3500" y="298450"/>
            <a:ext cx="9213850" cy="635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86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techtreme.com/wp-content/uploads/2013/11/family-watching-movi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455" y="1993228"/>
            <a:ext cx="3456385" cy="229849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5" name="14 CuadroTexto"/>
          <p:cNvSpPr txBox="1"/>
          <p:nvPr/>
        </p:nvSpPr>
        <p:spPr>
          <a:xfrm>
            <a:off x="2308570" y="620688"/>
            <a:ext cx="8251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 My parents like watching films. 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I often go to the cinema with _____ .</a:t>
            </a:r>
            <a:endParaRPr lang="es-ES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8400256" y="1061448"/>
            <a:ext cx="1391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them</a:t>
            </a:r>
            <a:endParaRPr lang="es-E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600056" y="4715058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them</a:t>
            </a:r>
            <a:endParaRPr lang="es-ES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999656" y="4694964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they</a:t>
            </a:r>
            <a:endParaRPr lang="es-ES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5 Forma libre"/>
          <p:cNvSpPr/>
          <p:nvPr/>
        </p:nvSpPr>
        <p:spPr>
          <a:xfrm>
            <a:off x="7104112" y="4495606"/>
            <a:ext cx="1991864" cy="1001572"/>
          </a:xfrm>
          <a:custGeom>
            <a:avLst/>
            <a:gdLst>
              <a:gd name="connsiteX0" fmla="*/ 1351692 w 3047722"/>
              <a:gd name="connsiteY0" fmla="*/ 87086 h 1001572"/>
              <a:gd name="connsiteX1" fmla="*/ 756606 w 3047722"/>
              <a:gd name="connsiteY1" fmla="*/ 87086 h 1001572"/>
              <a:gd name="connsiteX2" fmla="*/ 59921 w 3047722"/>
              <a:gd name="connsiteY2" fmla="*/ 377372 h 1001572"/>
              <a:gd name="connsiteX3" fmla="*/ 234092 w 3047722"/>
              <a:gd name="connsiteY3" fmla="*/ 827315 h 1001572"/>
              <a:gd name="connsiteX4" fmla="*/ 1801635 w 3047722"/>
              <a:gd name="connsiteY4" fmla="*/ 1001486 h 1001572"/>
              <a:gd name="connsiteX5" fmla="*/ 2919235 w 3047722"/>
              <a:gd name="connsiteY5" fmla="*/ 841829 h 1001572"/>
              <a:gd name="connsiteX6" fmla="*/ 2861178 w 3047722"/>
              <a:gd name="connsiteY6" fmla="*/ 319315 h 1001572"/>
              <a:gd name="connsiteX7" fmla="*/ 1467806 w 3047722"/>
              <a:gd name="connsiteY7" fmla="*/ 0 h 100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7722" h="1001572">
                <a:moveTo>
                  <a:pt x="1351692" y="87086"/>
                </a:moveTo>
                <a:cubicBezTo>
                  <a:pt x="1161796" y="62895"/>
                  <a:pt x="971901" y="38705"/>
                  <a:pt x="756606" y="87086"/>
                </a:cubicBezTo>
                <a:cubicBezTo>
                  <a:pt x="541311" y="135467"/>
                  <a:pt x="147007" y="254001"/>
                  <a:pt x="59921" y="377372"/>
                </a:cubicBezTo>
                <a:cubicBezTo>
                  <a:pt x="-27165" y="500743"/>
                  <a:pt x="-56194" y="723296"/>
                  <a:pt x="234092" y="827315"/>
                </a:cubicBezTo>
                <a:cubicBezTo>
                  <a:pt x="524378" y="931334"/>
                  <a:pt x="1354111" y="999067"/>
                  <a:pt x="1801635" y="1001486"/>
                </a:cubicBezTo>
                <a:cubicBezTo>
                  <a:pt x="2249159" y="1003905"/>
                  <a:pt x="2742645" y="955524"/>
                  <a:pt x="2919235" y="841829"/>
                </a:cubicBezTo>
                <a:cubicBezTo>
                  <a:pt x="3095825" y="728134"/>
                  <a:pt x="3103083" y="459620"/>
                  <a:pt x="2861178" y="319315"/>
                </a:cubicBezTo>
                <a:cubicBezTo>
                  <a:pt x="2619273" y="179010"/>
                  <a:pt x="2043539" y="89505"/>
                  <a:pt x="1467806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7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314" y="6006768"/>
            <a:ext cx="1238157" cy="289708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>
            <a:off x="4439816" y="5805264"/>
            <a:ext cx="4230492" cy="6034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11 CuadroTexto"/>
          <p:cNvSpPr txBox="1"/>
          <p:nvPr/>
        </p:nvSpPr>
        <p:spPr>
          <a:xfrm>
            <a:off x="9336360" y="332656"/>
            <a:ext cx="907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dirty="0">
                <a:solidFill>
                  <a:prstClr val="black"/>
                </a:solidFill>
                <a:latin typeface="Calibri"/>
              </a:rPr>
              <a:t>5/10</a:t>
            </a:r>
            <a:endParaRPr lang="es-E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433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5723E-6 L 0.17813 -0.501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-25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813 -0.5375 C 0.24775 -0.5375 0.30434 -0.50486 0.30434 -0.46435 C 0.30434 -0.42384 0.24775 -0.39074 0.17813 -0.39074 C 0.10886 -0.39074 0.05261 -0.42384 0.05261 -0.46435 C 0.05261 -0.50486 0.10886 -0.5375 0.17813 -0.5375 Z " pathEditMode="relative" rAng="0" ptsTypes="fffff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733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07 -0.49295 L 1.66667E-6 1.15607E-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24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5607E-6 L -0.22326 -0.43838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63" y="-2191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3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149 -0.44306 L -0.09149 -0.44306 " pathEditMode="relative" rAng="0" ptsTypes="AA">
                                      <p:cBhvr>
                                        <p:cTn id="3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847 -0.44046 L 1.66667E-6 6.93642E-7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24" y="220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optimumtennis.net/images/tennis-training-for-junior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r="5890" b="17847"/>
          <a:stretch/>
        </p:blipFill>
        <p:spPr bwMode="auto">
          <a:xfrm>
            <a:off x="3914888" y="1803411"/>
            <a:ext cx="4555322" cy="2347523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5" name="14 CuadroTexto"/>
          <p:cNvSpPr txBox="1"/>
          <p:nvPr/>
        </p:nvSpPr>
        <p:spPr>
          <a:xfrm>
            <a:off x="2898656" y="404664"/>
            <a:ext cx="66537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 We won the match. 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So they gave ___ a trophy.</a:t>
            </a:r>
            <a:endParaRPr lang="es-ES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879976" y="841068"/>
            <a:ext cx="1391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us</a:t>
            </a:r>
            <a:endParaRPr lang="es-E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600056" y="4715058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us</a:t>
            </a:r>
            <a:endParaRPr lang="es-ES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999656" y="4694964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we</a:t>
            </a:r>
            <a:endParaRPr lang="es-ES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5 Forma libre"/>
          <p:cNvSpPr/>
          <p:nvPr/>
        </p:nvSpPr>
        <p:spPr>
          <a:xfrm>
            <a:off x="7176121" y="4495606"/>
            <a:ext cx="1829193" cy="1001572"/>
          </a:xfrm>
          <a:custGeom>
            <a:avLst/>
            <a:gdLst>
              <a:gd name="connsiteX0" fmla="*/ 1351692 w 3047722"/>
              <a:gd name="connsiteY0" fmla="*/ 87086 h 1001572"/>
              <a:gd name="connsiteX1" fmla="*/ 756606 w 3047722"/>
              <a:gd name="connsiteY1" fmla="*/ 87086 h 1001572"/>
              <a:gd name="connsiteX2" fmla="*/ 59921 w 3047722"/>
              <a:gd name="connsiteY2" fmla="*/ 377372 h 1001572"/>
              <a:gd name="connsiteX3" fmla="*/ 234092 w 3047722"/>
              <a:gd name="connsiteY3" fmla="*/ 827315 h 1001572"/>
              <a:gd name="connsiteX4" fmla="*/ 1801635 w 3047722"/>
              <a:gd name="connsiteY4" fmla="*/ 1001486 h 1001572"/>
              <a:gd name="connsiteX5" fmla="*/ 2919235 w 3047722"/>
              <a:gd name="connsiteY5" fmla="*/ 841829 h 1001572"/>
              <a:gd name="connsiteX6" fmla="*/ 2861178 w 3047722"/>
              <a:gd name="connsiteY6" fmla="*/ 319315 h 1001572"/>
              <a:gd name="connsiteX7" fmla="*/ 1467806 w 3047722"/>
              <a:gd name="connsiteY7" fmla="*/ 0 h 100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7722" h="1001572">
                <a:moveTo>
                  <a:pt x="1351692" y="87086"/>
                </a:moveTo>
                <a:cubicBezTo>
                  <a:pt x="1161796" y="62895"/>
                  <a:pt x="971901" y="38705"/>
                  <a:pt x="756606" y="87086"/>
                </a:cubicBezTo>
                <a:cubicBezTo>
                  <a:pt x="541311" y="135467"/>
                  <a:pt x="147007" y="254001"/>
                  <a:pt x="59921" y="377372"/>
                </a:cubicBezTo>
                <a:cubicBezTo>
                  <a:pt x="-27165" y="500743"/>
                  <a:pt x="-56194" y="723296"/>
                  <a:pt x="234092" y="827315"/>
                </a:cubicBezTo>
                <a:cubicBezTo>
                  <a:pt x="524378" y="931334"/>
                  <a:pt x="1354111" y="999067"/>
                  <a:pt x="1801635" y="1001486"/>
                </a:cubicBezTo>
                <a:cubicBezTo>
                  <a:pt x="2249159" y="1003905"/>
                  <a:pt x="2742645" y="955524"/>
                  <a:pt x="2919235" y="841829"/>
                </a:cubicBezTo>
                <a:cubicBezTo>
                  <a:pt x="3095825" y="728134"/>
                  <a:pt x="3103083" y="459620"/>
                  <a:pt x="2861178" y="319315"/>
                </a:cubicBezTo>
                <a:cubicBezTo>
                  <a:pt x="2619273" y="179010"/>
                  <a:pt x="2043539" y="89505"/>
                  <a:pt x="1467806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7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314" y="6006768"/>
            <a:ext cx="1238157" cy="289708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>
            <a:off x="4439816" y="5805264"/>
            <a:ext cx="4230492" cy="6034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908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5723E-6 L 0.17813 -0.501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-25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813 -0.52708 C 0.23681 -0.52708 0.28473 -0.49445 0.28473 -0.45394 C 0.28473 -0.41343 0.23681 -0.38032 0.17813 -0.38032 C 0.11962 -0.38032 0.07223 -0.41343 0.07223 -0.45394 C 0.07223 -0.49445 0.11962 -0.52708 0.17813 -0.52708 Z " pathEditMode="relative" rAng="0" ptsTypes="fffff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733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07 -0.49295 L 1.66667E-6 1.15607E-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24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5607E-6 L -0.22326 -0.43838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63" y="-2191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3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149 -0.44306 L -0.09149 -0.44306 " pathEditMode="relative" rAng="0" ptsTypes="AA">
                                      <p:cBhvr>
                                        <p:cTn id="3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343 -0.44051 L 0.00504 7.40741E-7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24" y="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WordArt 4">
            <a:extLst>
              <a:ext uri="{FF2B5EF4-FFF2-40B4-BE49-F238E27FC236}">
                <a16:creationId xmlns:a16="http://schemas.microsoft.com/office/drawing/2014/main" id="{460E9299-F0A9-204D-A48A-3DFE051DA3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8214" y="3068638"/>
            <a:ext cx="7920037" cy="316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Franklin Gothic Demi" panose="020B0603020102020204" pitchFamily="34" charset="0"/>
              </a:rPr>
              <a:t>Possessive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Franklin Gothic Demi" panose="020B0603020102020204" pitchFamily="34" charset="0"/>
              </a:rPr>
              <a:t>pronoun</a:t>
            </a:r>
            <a:endParaRPr lang="x-none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latin typeface="Franklin Gothic Demi" panose="020B0603020102020204" pitchFamily="34" charset="0"/>
            </a:endParaRPr>
          </a:p>
        </p:txBody>
      </p:sp>
      <p:pic>
        <p:nvPicPr>
          <p:cNvPr id="4099" name="Imagem 6" descr="facs_lifeskills.gif">
            <a:extLst>
              <a:ext uri="{FF2B5EF4-FFF2-40B4-BE49-F238E27FC236}">
                <a16:creationId xmlns:a16="http://schemas.microsoft.com/office/drawing/2014/main" id="{E614C20B-5039-9E4E-88C3-9D1388FB7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1"/>
            <a:ext cx="677227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434152F0-59C3-B843-89B8-818B354828BF}"/>
              </a:ext>
            </a:extLst>
          </p:cNvPr>
          <p:cNvSpPr/>
          <p:nvPr/>
        </p:nvSpPr>
        <p:spPr>
          <a:xfrm>
            <a:off x="0" y="-8886"/>
            <a:ext cx="12192000" cy="6858000"/>
          </a:xfrm>
          <a:prstGeom prst="frame">
            <a:avLst>
              <a:gd name="adj1" fmla="val 883"/>
            </a:avLst>
          </a:prstGeom>
          <a:solidFill>
            <a:srgbClr val="00206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02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3">
            <a:extLst>
              <a:ext uri="{FF2B5EF4-FFF2-40B4-BE49-F238E27FC236}">
                <a16:creationId xmlns:a16="http://schemas.microsoft.com/office/drawing/2014/main" id="{FD4BEA48-64CA-984D-88D3-16D149219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0" y="836613"/>
            <a:ext cx="414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x-none" sz="3200" b="1">
                <a:solidFill>
                  <a:srgbClr val="3366FF"/>
                </a:solidFill>
                <a:latin typeface="Franklin Gothic Demi" panose="020B0603020102020204" pitchFamily="34" charset="0"/>
              </a:rPr>
              <a:t>Possessive</a:t>
            </a:r>
            <a:r>
              <a:rPr lang="pt-PT" altLang="x-none" sz="3200" b="1">
                <a:solidFill>
                  <a:srgbClr val="FF3300"/>
                </a:solidFill>
                <a:latin typeface="Franklin Gothic Demi" panose="020B0603020102020204" pitchFamily="34" charset="0"/>
              </a:rPr>
              <a:t> </a:t>
            </a:r>
            <a:r>
              <a:rPr lang="pt-PT" altLang="x-none" sz="3200" b="1">
                <a:solidFill>
                  <a:srgbClr val="3366FF"/>
                </a:solidFill>
                <a:latin typeface="Franklin Gothic Demi" panose="020B0603020102020204" pitchFamily="34" charset="0"/>
              </a:rPr>
              <a:t>adjectives</a:t>
            </a:r>
          </a:p>
        </p:txBody>
      </p:sp>
      <p:sp>
        <p:nvSpPr>
          <p:cNvPr id="6147" name="Text Box 14">
            <a:extLst>
              <a:ext uri="{FF2B5EF4-FFF2-40B4-BE49-F238E27FC236}">
                <a16:creationId xmlns:a16="http://schemas.microsoft.com/office/drawing/2014/main" id="{2A7A43A3-58B8-9942-ABCC-2574898C0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836613"/>
            <a:ext cx="4032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x-none" sz="3200" b="1">
                <a:solidFill>
                  <a:srgbClr val="3366FF"/>
                </a:solidFill>
                <a:latin typeface="Franklin Gothic Demi" panose="020B0603020102020204" pitchFamily="34" charset="0"/>
              </a:rPr>
              <a:t>Personal pronouns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74E1DCD-84A2-AA4A-A31A-41180544C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2133601"/>
            <a:ext cx="3529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x-none" sz="3600">
                <a:latin typeface="Bookman Old Style" panose="02050604050505020204" pitchFamily="18" charset="0"/>
                <a:cs typeface="Aharoni" panose="02010803020104030203" pitchFamily="2" charset="-79"/>
              </a:rPr>
              <a:t>You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FE309AE-8F46-264A-A1D0-08D6C4919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2781301"/>
            <a:ext cx="3529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x-none" sz="3600">
                <a:latin typeface="Bookman Old Style" panose="02050604050505020204" pitchFamily="18" charset="0"/>
                <a:cs typeface="Aharoni" panose="02010803020104030203" pitchFamily="2" charset="-79"/>
              </a:rPr>
              <a:t>He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C40AC58-AD49-E64A-B643-48800A323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3429001"/>
            <a:ext cx="3529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x-none" sz="3600">
                <a:latin typeface="Bookman Old Style" panose="02050604050505020204" pitchFamily="18" charset="0"/>
                <a:cs typeface="Aharoni" panose="02010803020104030203" pitchFamily="2" charset="-79"/>
              </a:rPr>
              <a:t>She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7255FF9-49C5-064D-BBC9-DB54B9E4E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4005263"/>
            <a:ext cx="35290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x-none" sz="3600">
                <a:latin typeface="Bookman Old Style" panose="02050604050505020204" pitchFamily="18" charset="0"/>
                <a:cs typeface="Aharoni" panose="02010803020104030203" pitchFamily="2" charset="-79"/>
              </a:rPr>
              <a:t>It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EAA3C8D-F785-D34E-AFAE-27DC6FC5D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4581526"/>
            <a:ext cx="3529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x-none" sz="3600">
                <a:latin typeface="Bookman Old Style" panose="02050604050505020204" pitchFamily="18" charset="0"/>
                <a:cs typeface="Aharoni" panose="02010803020104030203" pitchFamily="2" charset="-79"/>
              </a:rPr>
              <a:t>We 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DED875A-E73F-D544-9456-083B3DCEB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5229226"/>
            <a:ext cx="3529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x-none" sz="3600">
                <a:latin typeface="Bookman Old Style" panose="02050604050505020204" pitchFamily="18" charset="0"/>
                <a:cs typeface="Aharoni" panose="02010803020104030203" pitchFamily="2" charset="-79"/>
              </a:rPr>
              <a:t>You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03C5842-20E6-814F-9D9F-6C94A4FEF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557338"/>
            <a:ext cx="35290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x-none" sz="3600">
                <a:latin typeface="Bookman Old Style" panose="02050604050505020204" pitchFamily="18" charset="0"/>
                <a:cs typeface="Aharoni" panose="02010803020104030203" pitchFamily="2" charset="-79"/>
              </a:rPr>
              <a:t>I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55059695-B2FA-8E4E-B91E-E1CFF106F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5876926"/>
            <a:ext cx="3529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x-none" sz="3600">
                <a:latin typeface="Bookman Old Style" panose="02050604050505020204" pitchFamily="18" charset="0"/>
                <a:cs typeface="Aharoni" panose="02010803020104030203" pitchFamily="2" charset="-79"/>
              </a:rPr>
              <a:t>They 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1B3FF15-9AC9-EB49-A3C6-E4CAB2F9B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4" y="2205038"/>
            <a:ext cx="3527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x-none" sz="3600">
                <a:latin typeface="Bookman Old Style" panose="02050604050505020204" pitchFamily="18" charset="0"/>
                <a:cs typeface="Aharoni" panose="02010803020104030203" pitchFamily="2" charset="-79"/>
              </a:rPr>
              <a:t>Your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75ABC9E9-00A3-E644-BA77-7F0F823B3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4" y="2852738"/>
            <a:ext cx="3527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x-none" sz="3600">
                <a:latin typeface="Bookman Old Style" panose="02050604050505020204" pitchFamily="18" charset="0"/>
                <a:cs typeface="Aharoni" panose="02010803020104030203" pitchFamily="2" charset="-79"/>
              </a:rPr>
              <a:t>His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3572DFED-91F9-144A-81C4-A3884B007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4" y="3500438"/>
            <a:ext cx="3527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x-none" sz="3600">
                <a:latin typeface="Bookman Old Style" panose="02050604050505020204" pitchFamily="18" charset="0"/>
                <a:cs typeface="Aharoni" panose="02010803020104030203" pitchFamily="2" charset="-79"/>
              </a:rPr>
              <a:t>Her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D638794F-326C-9142-822A-E733F2DF4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1" y="4076701"/>
            <a:ext cx="35290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x-none" sz="3600">
                <a:latin typeface="Bookman Old Style" panose="02050604050505020204" pitchFamily="18" charset="0"/>
                <a:cs typeface="Aharoni" panose="02010803020104030203" pitchFamily="2" charset="-79"/>
              </a:rPr>
              <a:t>Its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EE87C6A-72FF-F643-8E84-0ABA098A8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4" y="4652963"/>
            <a:ext cx="3527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x-none" sz="3600">
                <a:latin typeface="Bookman Old Style" panose="02050604050505020204" pitchFamily="18" charset="0"/>
                <a:cs typeface="Aharoni" panose="02010803020104030203" pitchFamily="2" charset="-79"/>
              </a:rPr>
              <a:t>Our 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8D3536E9-6D3B-DB46-8E12-509F7703A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4" y="5300663"/>
            <a:ext cx="3527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x-none" sz="3600">
                <a:latin typeface="Bookman Old Style" panose="02050604050505020204" pitchFamily="18" charset="0"/>
                <a:cs typeface="Aharoni" panose="02010803020104030203" pitchFamily="2" charset="-79"/>
              </a:rPr>
              <a:t>Your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FD265287-3EFA-F24F-898C-B623B1622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4" y="1628776"/>
            <a:ext cx="3527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x-none" sz="3600">
                <a:latin typeface="Bookman Old Style" panose="02050604050505020204" pitchFamily="18" charset="0"/>
                <a:cs typeface="Aharoni" panose="02010803020104030203" pitchFamily="2" charset="-79"/>
              </a:rPr>
              <a:t>My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CDB019AB-E893-6F49-A433-AF675624C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4" y="5949951"/>
            <a:ext cx="3527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x-none" sz="3600">
                <a:latin typeface="Bookman Old Style" panose="02050604050505020204" pitchFamily="18" charset="0"/>
                <a:cs typeface="Aharoni" panose="02010803020104030203" pitchFamily="2" charset="-79"/>
              </a:rPr>
              <a:t>Their </a:t>
            </a:r>
          </a:p>
        </p:txBody>
      </p:sp>
      <p:cxnSp>
        <p:nvCxnSpPr>
          <p:cNvPr id="30" name="Conexão recta unidireccional 29">
            <a:extLst>
              <a:ext uri="{FF2B5EF4-FFF2-40B4-BE49-F238E27FC236}">
                <a16:creationId xmlns:a16="http://schemas.microsoft.com/office/drawing/2014/main" id="{256192AB-33EB-DA46-BA66-99FB9795EB69}"/>
              </a:ext>
            </a:extLst>
          </p:cNvPr>
          <p:cNvCxnSpPr/>
          <p:nvPr/>
        </p:nvCxnSpPr>
        <p:spPr>
          <a:xfrm>
            <a:off x="4656139" y="1916113"/>
            <a:ext cx="280828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Conexão recta unidireccional 31">
            <a:extLst>
              <a:ext uri="{FF2B5EF4-FFF2-40B4-BE49-F238E27FC236}">
                <a16:creationId xmlns:a16="http://schemas.microsoft.com/office/drawing/2014/main" id="{6563FF38-FE24-BC4A-96CE-131A9DB41732}"/>
              </a:ext>
            </a:extLst>
          </p:cNvPr>
          <p:cNvCxnSpPr/>
          <p:nvPr/>
        </p:nvCxnSpPr>
        <p:spPr>
          <a:xfrm>
            <a:off x="4727575" y="3789363"/>
            <a:ext cx="280828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Conexão recta unidireccional 32">
            <a:extLst>
              <a:ext uri="{FF2B5EF4-FFF2-40B4-BE49-F238E27FC236}">
                <a16:creationId xmlns:a16="http://schemas.microsoft.com/office/drawing/2014/main" id="{6A6F6087-721E-BD4A-8DFA-A851E13BF197}"/>
              </a:ext>
            </a:extLst>
          </p:cNvPr>
          <p:cNvCxnSpPr/>
          <p:nvPr/>
        </p:nvCxnSpPr>
        <p:spPr>
          <a:xfrm>
            <a:off x="4727575" y="6237288"/>
            <a:ext cx="280828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Conexão recta unidireccional 33">
            <a:extLst>
              <a:ext uri="{FF2B5EF4-FFF2-40B4-BE49-F238E27FC236}">
                <a16:creationId xmlns:a16="http://schemas.microsoft.com/office/drawing/2014/main" id="{B03364D7-EABD-9743-AB70-797C3BFB49D9}"/>
              </a:ext>
            </a:extLst>
          </p:cNvPr>
          <p:cNvCxnSpPr/>
          <p:nvPr/>
        </p:nvCxnSpPr>
        <p:spPr>
          <a:xfrm>
            <a:off x="4727575" y="2565400"/>
            <a:ext cx="280828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Conexão recta unidireccional 34">
            <a:extLst>
              <a:ext uri="{FF2B5EF4-FFF2-40B4-BE49-F238E27FC236}">
                <a16:creationId xmlns:a16="http://schemas.microsoft.com/office/drawing/2014/main" id="{C26C65B4-0F46-AF4D-BF97-EA160820D9A3}"/>
              </a:ext>
            </a:extLst>
          </p:cNvPr>
          <p:cNvCxnSpPr/>
          <p:nvPr/>
        </p:nvCxnSpPr>
        <p:spPr>
          <a:xfrm>
            <a:off x="4800600" y="3141663"/>
            <a:ext cx="280828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Conexão recta unidireccional 35">
            <a:extLst>
              <a:ext uri="{FF2B5EF4-FFF2-40B4-BE49-F238E27FC236}">
                <a16:creationId xmlns:a16="http://schemas.microsoft.com/office/drawing/2014/main" id="{1D7366CB-5B72-5547-8F43-C785706C8716}"/>
              </a:ext>
            </a:extLst>
          </p:cNvPr>
          <p:cNvCxnSpPr/>
          <p:nvPr/>
        </p:nvCxnSpPr>
        <p:spPr>
          <a:xfrm>
            <a:off x="4656139" y="4437063"/>
            <a:ext cx="280828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Conexão recta unidireccional 36">
            <a:extLst>
              <a:ext uri="{FF2B5EF4-FFF2-40B4-BE49-F238E27FC236}">
                <a16:creationId xmlns:a16="http://schemas.microsoft.com/office/drawing/2014/main" id="{43416240-2192-754C-A322-8DA1128DDBAB}"/>
              </a:ext>
            </a:extLst>
          </p:cNvPr>
          <p:cNvCxnSpPr/>
          <p:nvPr/>
        </p:nvCxnSpPr>
        <p:spPr>
          <a:xfrm>
            <a:off x="4727575" y="5013325"/>
            <a:ext cx="280828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Conexão recta unidireccional 37">
            <a:extLst>
              <a:ext uri="{FF2B5EF4-FFF2-40B4-BE49-F238E27FC236}">
                <a16:creationId xmlns:a16="http://schemas.microsoft.com/office/drawing/2014/main" id="{22338123-D6E7-2A47-8754-4D838F586E46}"/>
              </a:ext>
            </a:extLst>
          </p:cNvPr>
          <p:cNvCxnSpPr/>
          <p:nvPr/>
        </p:nvCxnSpPr>
        <p:spPr>
          <a:xfrm>
            <a:off x="4727575" y="5661025"/>
            <a:ext cx="280828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Frame 28">
            <a:extLst>
              <a:ext uri="{FF2B5EF4-FFF2-40B4-BE49-F238E27FC236}">
                <a16:creationId xmlns:a16="http://schemas.microsoft.com/office/drawing/2014/main" id="{4CFE81AC-4A3F-B84B-8AF9-081A62EA85D0}"/>
              </a:ext>
            </a:extLst>
          </p:cNvPr>
          <p:cNvSpPr/>
          <p:nvPr/>
        </p:nvSpPr>
        <p:spPr>
          <a:xfrm>
            <a:off x="0" y="-8886"/>
            <a:ext cx="12192000" cy="6858000"/>
          </a:xfrm>
          <a:prstGeom prst="frame">
            <a:avLst>
              <a:gd name="adj1" fmla="val 883"/>
            </a:avLst>
          </a:prstGeom>
          <a:solidFill>
            <a:srgbClr val="00206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32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 Reasons Why You&amp;#39;re Doing Sick Days All Wrong (and What to Do Instead) |  Inc.com">
            <a:extLst>
              <a:ext uri="{FF2B5EF4-FFF2-40B4-BE49-F238E27FC236}">
                <a16:creationId xmlns:a16="http://schemas.microsoft.com/office/drawing/2014/main" id="{F3B346BE-88F5-A240-8169-0E98B09D6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431741"/>
            <a:ext cx="10880896" cy="612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2182077" y="1736754"/>
            <a:ext cx="338066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What’s wrong?</a:t>
            </a:r>
          </a:p>
          <a:p>
            <a:pPr algn="ctr"/>
            <a:endParaRPr lang="ar-SA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146" name="Picture 2" descr="نعمتان مغبون فيهما كثير من الناس الصحة والفراغ | Blog, Novelty sign, Blog  pos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9" b="7869"/>
          <a:stretch/>
        </p:blipFill>
        <p:spPr bwMode="auto">
          <a:xfrm>
            <a:off x="1425575" y="3783869"/>
            <a:ext cx="3810000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574164-19AA-B842-0A49-6478C4F004DD}"/>
              </a:ext>
            </a:extLst>
          </p:cNvPr>
          <p:cNvSpPr txBox="1"/>
          <p:nvPr/>
        </p:nvSpPr>
        <p:spPr>
          <a:xfrm>
            <a:off x="5384800" y="5092700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blessings that many people are  deceived by are health and </a:t>
            </a:r>
            <a:r>
              <a:rPr lang="en-US" dirty="0" err="1"/>
              <a:t>freetime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374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90C137-220F-29E4-E9F1-423259C8A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*Show who owns something</a:t>
            </a: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*they go before a noun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4086B5-3566-CD8E-1F22-7E017CFF57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5910" y="92468"/>
            <a:ext cx="6056615" cy="666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78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WordArt 4">
            <a:extLst>
              <a:ext uri="{FF2B5EF4-FFF2-40B4-BE49-F238E27FC236}">
                <a16:creationId xmlns:a16="http://schemas.microsoft.com/office/drawing/2014/main" id="{460E9299-F0A9-204D-A48A-3DFE051DA3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8214" y="3068638"/>
            <a:ext cx="7920037" cy="316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Franklin Gothic Demi" panose="020B0603020102020204" pitchFamily="34" charset="0"/>
              </a:rPr>
              <a:t>Possessive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Franklin Gothic Demi" panose="020B0603020102020204" pitchFamily="34" charset="0"/>
              </a:rPr>
              <a:t>pronoun</a:t>
            </a:r>
            <a:endParaRPr lang="x-none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latin typeface="Franklin Gothic Demi" panose="020B0603020102020204" pitchFamily="34" charset="0"/>
            </a:endParaRPr>
          </a:p>
        </p:txBody>
      </p:sp>
      <p:pic>
        <p:nvPicPr>
          <p:cNvPr id="4099" name="Imagem 6" descr="facs_lifeskills.gif">
            <a:extLst>
              <a:ext uri="{FF2B5EF4-FFF2-40B4-BE49-F238E27FC236}">
                <a16:creationId xmlns:a16="http://schemas.microsoft.com/office/drawing/2014/main" id="{E614C20B-5039-9E4E-88C3-9D1388FB7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1"/>
            <a:ext cx="677227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434152F0-59C3-B843-89B8-818B354828BF}"/>
              </a:ext>
            </a:extLst>
          </p:cNvPr>
          <p:cNvSpPr/>
          <p:nvPr/>
        </p:nvSpPr>
        <p:spPr>
          <a:xfrm>
            <a:off x="0" y="-8886"/>
            <a:ext cx="12192000" cy="6858000"/>
          </a:xfrm>
          <a:prstGeom prst="frame">
            <a:avLst>
              <a:gd name="adj1" fmla="val 883"/>
            </a:avLst>
          </a:prstGeom>
          <a:solidFill>
            <a:srgbClr val="00206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92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6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Freeform: Shape 8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2" descr="Possessives | English - Quizizz">
            <a:extLst>
              <a:ext uri="{FF2B5EF4-FFF2-40B4-BE49-F238E27FC236}">
                <a16:creationId xmlns:a16="http://schemas.microsoft.com/office/drawing/2014/main" id="{69B2C89C-3FD3-9C60-4332-44D11815E8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98"/>
          <a:stretch/>
        </p:blipFill>
        <p:spPr bwMode="auto">
          <a:xfrm>
            <a:off x="2781300" y="716685"/>
            <a:ext cx="8767233" cy="542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E8815B-F14F-ACB5-138B-DC16ACDBF4F3}"/>
              </a:ext>
            </a:extLst>
          </p:cNvPr>
          <p:cNvSpPr txBox="1"/>
          <p:nvPr/>
        </p:nvSpPr>
        <p:spPr>
          <a:xfrm>
            <a:off x="50800" y="1301750"/>
            <a:ext cx="26860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sz="3200" b="1" dirty="0"/>
              <a:t>show ownership</a:t>
            </a:r>
          </a:p>
          <a:p>
            <a:endParaRPr lang="en-US" sz="3200" b="1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/>
              <a:t>They take the place of a noun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44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All the English football terms you need to know ‹ GO Blog | EF GO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38" y="1992632"/>
            <a:ext cx="2550897" cy="208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4">
            <a:extLst>
              <a:ext uri="{FF2B5EF4-FFF2-40B4-BE49-F238E27FC236}">
                <a16:creationId xmlns:a16="http://schemas.microsoft.com/office/drawing/2014/main" id="{13FF08CE-B94B-1B4A-A3F8-2CA734131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6" y="1628775"/>
            <a:ext cx="789304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x-none" sz="2800" dirty="0"/>
              <a:t>   It is not Tom’s foorball. It is my football.</a:t>
            </a:r>
          </a:p>
          <a:p>
            <a:pPr eaLnBrk="1" hangingPunct="1"/>
            <a:endParaRPr lang="pt-PT" altLang="x-none" sz="2800" dirty="0"/>
          </a:p>
          <a:p>
            <a:pPr eaLnBrk="1" hangingPunct="1"/>
            <a:r>
              <a:rPr lang="pt-PT" altLang="x-none" dirty="0"/>
              <a:t>Ex.: </a:t>
            </a:r>
            <a:r>
              <a:rPr lang="pt-PT" altLang="x-none" sz="3200" dirty="0"/>
              <a:t> It is not </a:t>
            </a:r>
            <a:r>
              <a:rPr lang="pt-PT" altLang="x-none" sz="3200" dirty="0">
                <a:solidFill>
                  <a:srgbClr val="FF0000"/>
                </a:solidFill>
              </a:rPr>
              <a:t>his</a:t>
            </a:r>
            <a:r>
              <a:rPr lang="pt-PT" altLang="x-none" sz="3200" dirty="0"/>
              <a:t>. It is </a:t>
            </a:r>
            <a:r>
              <a:rPr lang="pt-PT" altLang="x-none" sz="3200" dirty="0">
                <a:solidFill>
                  <a:srgbClr val="FF0000"/>
                </a:solidFill>
              </a:rPr>
              <a:t>mine</a:t>
            </a:r>
          </a:p>
          <a:p>
            <a:pPr eaLnBrk="1" hangingPunct="1"/>
            <a:endParaRPr lang="pt-PT" altLang="x-none" sz="3200" dirty="0"/>
          </a:p>
          <a:p>
            <a:pPr algn="ctr" eaLnBrk="1" hangingPunct="1"/>
            <a:r>
              <a:rPr lang="pt-PT" altLang="x-none" sz="3200" b="1" u="sng" dirty="0"/>
              <a:t>Possessive pronouns</a:t>
            </a:r>
            <a:r>
              <a:rPr lang="pt-PT" altLang="x-none" sz="3200" b="1" dirty="0"/>
              <a:t>  </a:t>
            </a:r>
          </a:p>
          <a:p>
            <a:pPr eaLnBrk="1" hangingPunct="1"/>
            <a:endParaRPr lang="pt-PT" altLang="x-none" sz="3200" dirty="0"/>
          </a:p>
          <a:p>
            <a:pPr eaLnBrk="1" hangingPunct="1"/>
            <a:endParaRPr lang="pt-PT" altLang="x-none" sz="3200" dirty="0"/>
          </a:p>
        </p:txBody>
      </p:sp>
      <p:cxnSp>
        <p:nvCxnSpPr>
          <p:cNvPr id="5" name="Conexão recta unidireccional 9">
            <a:extLst>
              <a:ext uri="{FF2B5EF4-FFF2-40B4-BE49-F238E27FC236}">
                <a16:creationId xmlns:a16="http://schemas.microsoft.com/office/drawing/2014/main" id="{9E766876-AE76-E148-920B-DBCDE84DB46F}"/>
              </a:ext>
            </a:extLst>
          </p:cNvPr>
          <p:cNvCxnSpPr/>
          <p:nvPr/>
        </p:nvCxnSpPr>
        <p:spPr>
          <a:xfrm>
            <a:off x="2843213" y="3033563"/>
            <a:ext cx="0" cy="431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Conexão recta unidireccional 9">
            <a:extLst>
              <a:ext uri="{FF2B5EF4-FFF2-40B4-BE49-F238E27FC236}">
                <a16:creationId xmlns:a16="http://schemas.microsoft.com/office/drawing/2014/main" id="{9E766876-AE76-E148-920B-DBCDE84DB46F}"/>
              </a:ext>
            </a:extLst>
          </p:cNvPr>
          <p:cNvCxnSpPr/>
          <p:nvPr/>
        </p:nvCxnSpPr>
        <p:spPr>
          <a:xfrm>
            <a:off x="4545013" y="2973238"/>
            <a:ext cx="0" cy="431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618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9">
            <a:extLst>
              <a:ext uri="{FF2B5EF4-FFF2-40B4-BE49-F238E27FC236}">
                <a16:creationId xmlns:a16="http://schemas.microsoft.com/office/drawing/2014/main" id="{EE371AA8-EDCC-5A4D-81BE-2B58F02B41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16275" y="333376"/>
            <a:ext cx="6192838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Franklin Gothic Demi" panose="020B0603020102020204" pitchFamily="34" charset="0"/>
              </a:rPr>
              <a:t>Let's practice </a:t>
            </a:r>
            <a:endParaRPr lang="x-none" sz="3600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CCFF"/>
              </a:solidFill>
              <a:latin typeface="Franklin Gothic Demi" panose="020B0603020102020204" pitchFamily="34" charset="0"/>
            </a:endParaRPr>
          </a:p>
        </p:txBody>
      </p:sp>
      <p:pic>
        <p:nvPicPr>
          <p:cNvPr id="7171" name="Imagem 9" descr="hug-club-clip-art-1131.jpg">
            <a:extLst>
              <a:ext uri="{FF2B5EF4-FFF2-40B4-BE49-F238E27FC236}">
                <a16:creationId xmlns:a16="http://schemas.microsoft.com/office/drawing/2014/main" id="{E6E34BB0-A033-3F48-B713-CE4046D54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2057400"/>
            <a:ext cx="5892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0FA78982-72EB-6B4A-A8B9-7874153D547A}"/>
              </a:ext>
            </a:extLst>
          </p:cNvPr>
          <p:cNvSpPr/>
          <p:nvPr/>
        </p:nvSpPr>
        <p:spPr>
          <a:xfrm>
            <a:off x="0" y="-8886"/>
            <a:ext cx="12192000" cy="6858000"/>
          </a:xfrm>
          <a:prstGeom prst="frame">
            <a:avLst>
              <a:gd name="adj1" fmla="val 883"/>
            </a:avLst>
          </a:prstGeom>
          <a:solidFill>
            <a:srgbClr val="00206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832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1">
            <a:extLst>
              <a:ext uri="{FF2B5EF4-FFF2-40B4-BE49-F238E27FC236}">
                <a16:creationId xmlns:a16="http://schemas.microsoft.com/office/drawing/2014/main" id="{98D5DA6A-BD12-7540-B1A4-99E7DF13B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476250"/>
            <a:ext cx="7920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x-none" sz="2000">
                <a:latin typeface="Franklin Gothic Demi" panose="020B0603020102020204" pitchFamily="34" charset="0"/>
              </a:rPr>
              <a:t>Complete with the correct personal pronoun and possessive adjective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A117E14-3261-3246-876A-974AC012A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538" y="1125539"/>
            <a:ext cx="7921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x-none" sz="2800" b="1">
                <a:solidFill>
                  <a:schemeClr val="accent2"/>
                </a:solidFill>
              </a:rPr>
              <a:t>my</a:t>
            </a:r>
          </a:p>
        </p:txBody>
      </p:sp>
      <p:pic>
        <p:nvPicPr>
          <p:cNvPr id="8196" name="Picture 1" descr="C:\Users\AS 5732Z\AppData\Local\Microsoft\Windows\Temporary Internet Files\Content.IE5\PU8QRAAZ\MP900446560[1].jpg">
            <a:extLst>
              <a:ext uri="{FF2B5EF4-FFF2-40B4-BE49-F238E27FC236}">
                <a16:creationId xmlns:a16="http://schemas.microsoft.com/office/drawing/2014/main" id="{EFDF42BC-5DB8-0641-A7FF-377B6FE4F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125538"/>
            <a:ext cx="1871662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EF1B04C-FDEE-CB4E-AFC9-D84E7C572F84}"/>
              </a:ext>
            </a:extLst>
          </p:cNvPr>
          <p:cNvSpPr txBox="1"/>
          <p:nvPr/>
        </p:nvSpPr>
        <p:spPr>
          <a:xfrm>
            <a:off x="4163219" y="1032688"/>
            <a:ext cx="6048375" cy="1964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pt-PT" sz="2800" dirty="0" err="1"/>
              <a:t>This</a:t>
            </a:r>
            <a:r>
              <a:rPr lang="pt-PT" sz="2800" dirty="0"/>
              <a:t> </a:t>
            </a:r>
            <a:r>
              <a:rPr lang="pt-PT" sz="2800" dirty="0" err="1"/>
              <a:t>is</a:t>
            </a:r>
            <a:r>
              <a:rPr lang="pt-PT" sz="2800" dirty="0"/>
              <a:t> _________ </a:t>
            </a:r>
            <a:r>
              <a:rPr lang="pt-PT" sz="2800" dirty="0" err="1"/>
              <a:t>friend</a:t>
            </a:r>
            <a:r>
              <a:rPr lang="pt-PT" sz="2800" dirty="0"/>
              <a:t>, </a:t>
            </a:r>
            <a:r>
              <a:rPr lang="pt-PT" sz="2800" dirty="0" err="1"/>
              <a:t>Sally</a:t>
            </a:r>
            <a:r>
              <a:rPr lang="pt-PT" sz="2800" dirty="0"/>
              <a:t>. _______ </a:t>
            </a:r>
            <a:r>
              <a:rPr lang="pt-PT" sz="2800" dirty="0" err="1"/>
              <a:t>is</a:t>
            </a:r>
            <a:r>
              <a:rPr lang="pt-PT" sz="2800" dirty="0"/>
              <a:t> a </a:t>
            </a:r>
            <a:r>
              <a:rPr lang="pt-PT" sz="2800" dirty="0" err="1"/>
              <a:t>student</a:t>
            </a:r>
            <a:r>
              <a:rPr lang="pt-PT" sz="2800" dirty="0"/>
              <a:t> </a:t>
            </a:r>
            <a:r>
              <a:rPr lang="pt-PT" sz="2800" dirty="0" err="1"/>
              <a:t>and</a:t>
            </a:r>
            <a:r>
              <a:rPr lang="pt-PT" sz="2800" dirty="0"/>
              <a:t> _________ </a:t>
            </a:r>
            <a:r>
              <a:rPr lang="pt-PT" sz="2800" dirty="0" err="1"/>
              <a:t>is</a:t>
            </a:r>
            <a:r>
              <a:rPr lang="pt-PT" sz="2800" dirty="0"/>
              <a:t> 11 </a:t>
            </a:r>
            <a:r>
              <a:rPr lang="pt-PT" sz="2800" dirty="0" err="1"/>
              <a:t>years</a:t>
            </a:r>
            <a:r>
              <a:rPr lang="pt-PT" sz="2800" dirty="0"/>
              <a:t> </a:t>
            </a:r>
            <a:r>
              <a:rPr lang="pt-PT" sz="2800" dirty="0" err="1"/>
              <a:t>old</a:t>
            </a:r>
            <a:r>
              <a:rPr lang="pt-PT" sz="2800" dirty="0"/>
              <a:t>. </a:t>
            </a:r>
            <a:r>
              <a:rPr lang="pt-PT" sz="2800" dirty="0" err="1"/>
              <a:t>This</a:t>
            </a:r>
            <a:r>
              <a:rPr lang="pt-PT" sz="2800" dirty="0"/>
              <a:t> </a:t>
            </a:r>
            <a:r>
              <a:rPr lang="pt-PT" sz="2800" dirty="0" err="1"/>
              <a:t>is</a:t>
            </a:r>
            <a:r>
              <a:rPr lang="pt-PT" sz="2800" dirty="0"/>
              <a:t> __________ </a:t>
            </a:r>
            <a:r>
              <a:rPr lang="pt-PT" sz="2800" dirty="0" err="1"/>
              <a:t>house</a:t>
            </a:r>
            <a:r>
              <a:rPr lang="pt-PT" sz="2800" dirty="0"/>
              <a:t>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63CCC2A-3226-6949-B6AD-EE7E5DF58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428256"/>
            <a:ext cx="1152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x-none" sz="2800" b="1" dirty="0">
                <a:solidFill>
                  <a:schemeClr val="accent2"/>
                </a:solidFill>
              </a:rPr>
              <a:t>her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47C52A1-7464-A847-99AB-0FB28F013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4325" y="1774008"/>
            <a:ext cx="11509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x-none" sz="2800" b="1" dirty="0">
                <a:solidFill>
                  <a:schemeClr val="accent2"/>
                </a:solidFill>
              </a:rPr>
              <a:t>she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CA90FDA-1FE9-CB41-B0FB-2D0C20F84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7146" y="1176339"/>
            <a:ext cx="1152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x-none" sz="2800" b="1" dirty="0">
                <a:solidFill>
                  <a:schemeClr val="accent2"/>
                </a:solidFill>
              </a:rPr>
              <a:t>She</a:t>
            </a:r>
          </a:p>
        </p:txBody>
      </p:sp>
      <p:pic>
        <p:nvPicPr>
          <p:cNvPr id="8201" name="Picture 2" descr="C:\Users\AS 5732Z\AppData\Local\Microsoft\Windows\Temporary Internet Files\Content.IE5\6WZU31NC\MP900446578[1].jpg">
            <a:extLst>
              <a:ext uri="{FF2B5EF4-FFF2-40B4-BE49-F238E27FC236}">
                <a16:creationId xmlns:a16="http://schemas.microsoft.com/office/drawing/2014/main" id="{63D0910B-238F-0C4A-BA24-AA2FB08A9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4" y="3933826"/>
            <a:ext cx="1944687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CaixaDeTexto 12">
            <a:extLst>
              <a:ext uri="{FF2B5EF4-FFF2-40B4-BE49-F238E27FC236}">
                <a16:creationId xmlns:a16="http://schemas.microsoft.com/office/drawing/2014/main" id="{1EE07580-1DFC-D043-9881-31FA14B4B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3933826"/>
            <a:ext cx="5688012" cy="267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PT" altLang="x-none" sz="2800"/>
              <a:t>This is Joe. __________ ´s from the UK. __________is 10 years old. This is ___________ dog. __________ name is Rex.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28A0E7A-3A13-8A4B-9EAD-624F7D869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6877" y="4021094"/>
            <a:ext cx="11509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x-none" sz="2800" b="1" dirty="0">
                <a:solidFill>
                  <a:schemeClr val="accent2"/>
                </a:solidFill>
              </a:rPr>
              <a:t>He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BFE86BD-A27D-444C-8E4C-AC174B5CB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4" y="4691857"/>
            <a:ext cx="1152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x-none" sz="2800" b="1" dirty="0">
                <a:solidFill>
                  <a:schemeClr val="accent2"/>
                </a:solidFill>
              </a:rPr>
              <a:t>He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10D9268-9956-2F4F-9378-042C8B2C5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9505" y="5337970"/>
            <a:ext cx="1152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x-none" sz="2800" b="1" dirty="0">
                <a:solidFill>
                  <a:schemeClr val="accent2"/>
                </a:solidFill>
              </a:rPr>
              <a:t>his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5DBE8C7-FA67-D448-B357-B5141DF6D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144" y="5981701"/>
            <a:ext cx="11509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x-none" sz="2800" b="1" dirty="0">
                <a:solidFill>
                  <a:schemeClr val="accent2"/>
                </a:solidFill>
              </a:rPr>
              <a:t>its</a:t>
            </a: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09EB9985-6371-7546-B99C-DE59DF349A6F}"/>
              </a:ext>
            </a:extLst>
          </p:cNvPr>
          <p:cNvSpPr/>
          <p:nvPr/>
        </p:nvSpPr>
        <p:spPr>
          <a:xfrm>
            <a:off x="0" y="-8886"/>
            <a:ext cx="12192000" cy="6858000"/>
          </a:xfrm>
          <a:prstGeom prst="frame">
            <a:avLst>
              <a:gd name="adj1" fmla="val 883"/>
            </a:avLst>
          </a:prstGeom>
          <a:solidFill>
            <a:srgbClr val="00206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1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4" grpId="0"/>
      <p:bldP spid="15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S 5732Z\AppData\Local\Microsoft\Windows\Temporary Internet Files\Content.IE5\47Y2940E\MP900446574[1].jpg">
            <a:extLst>
              <a:ext uri="{FF2B5EF4-FFF2-40B4-BE49-F238E27FC236}">
                <a16:creationId xmlns:a16="http://schemas.microsoft.com/office/drawing/2014/main" id="{FAA37300-6649-1A4D-A27D-28B2EECC4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8913"/>
            <a:ext cx="3671888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hamada rectangular 3">
            <a:extLst>
              <a:ext uri="{FF2B5EF4-FFF2-40B4-BE49-F238E27FC236}">
                <a16:creationId xmlns:a16="http://schemas.microsoft.com/office/drawing/2014/main" id="{81AF0ED7-5803-1E4C-876D-443F6C4EFBFB}"/>
              </a:ext>
            </a:extLst>
          </p:cNvPr>
          <p:cNvSpPr/>
          <p:nvPr/>
        </p:nvSpPr>
        <p:spPr>
          <a:xfrm>
            <a:off x="5159376" y="2781301"/>
            <a:ext cx="5184775" cy="3743325"/>
          </a:xfrm>
          <a:prstGeom prst="wedgeRectCallout">
            <a:avLst>
              <a:gd name="adj1" fmla="val -62200"/>
              <a:gd name="adj2" fmla="val -9330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 dirty="0"/>
          </a:p>
        </p:txBody>
      </p:sp>
      <p:sp>
        <p:nvSpPr>
          <p:cNvPr id="9220" name="CaixaDeTexto 2">
            <a:extLst>
              <a:ext uri="{FF2B5EF4-FFF2-40B4-BE49-F238E27FC236}">
                <a16:creationId xmlns:a16="http://schemas.microsoft.com/office/drawing/2014/main" id="{BAA7C180-7567-2542-AC4E-AA616EF60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0" y="2997201"/>
            <a:ext cx="4751388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pt-PT" altLang="x-none" sz="2800"/>
              <a:t>Hello! __________ ´m Carla. _______´m from Italy. _________ favourite colour is blue. This is ________ cat. _________ is white.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84AA9F5-7400-E047-BAA9-E44EBCBA4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5" y="5661026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x-none" sz="2800" b="1">
                <a:solidFill>
                  <a:schemeClr val="accent2"/>
                </a:solidFill>
              </a:rPr>
              <a:t>It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5EEEA1A-98EA-9A44-A1E4-A121F492D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9" y="3644901"/>
            <a:ext cx="1296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x-none" sz="2800" b="1">
                <a:solidFill>
                  <a:schemeClr val="accent2"/>
                </a:solidFill>
              </a:rPr>
              <a:t>I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6BC68FC-6677-EC47-8728-7C743E390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5" y="2997200"/>
            <a:ext cx="1295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x-none" sz="2800" b="1">
                <a:solidFill>
                  <a:schemeClr val="accent2"/>
                </a:solidFill>
              </a:rPr>
              <a:t>I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B0845F7-C590-DD45-A1FE-C24EE264C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9464" y="4941889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x-none" sz="2800" b="1">
                <a:solidFill>
                  <a:schemeClr val="accent2"/>
                </a:solidFill>
              </a:rPr>
              <a:t>my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4D7D020-85DC-9C44-BFC4-DB6D8C9A2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539" y="4365625"/>
            <a:ext cx="12969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x-none" sz="2800" b="1">
                <a:solidFill>
                  <a:schemeClr val="accent2"/>
                </a:solidFill>
              </a:rPr>
              <a:t>My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3BB3C82A-DB25-E644-A50D-341F6ED2A2EA}"/>
              </a:ext>
            </a:extLst>
          </p:cNvPr>
          <p:cNvSpPr/>
          <p:nvPr/>
        </p:nvSpPr>
        <p:spPr>
          <a:xfrm>
            <a:off x="0" y="-8886"/>
            <a:ext cx="12192000" cy="6858000"/>
          </a:xfrm>
          <a:prstGeom prst="frame">
            <a:avLst>
              <a:gd name="adj1" fmla="val 883"/>
            </a:avLst>
          </a:prstGeom>
          <a:solidFill>
            <a:srgbClr val="00206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06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FB3200B6-612F-F148-864B-73D0713D2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6" y="260351"/>
            <a:ext cx="3387725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CaixaDeTexto 2">
            <a:extLst>
              <a:ext uri="{FF2B5EF4-FFF2-40B4-BE49-F238E27FC236}">
                <a16:creationId xmlns:a16="http://schemas.microsoft.com/office/drawing/2014/main" id="{C44F8D2A-E4B7-F441-A3C0-26494FB36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3573464"/>
            <a:ext cx="85693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PT" altLang="x-none" sz="2800" dirty="0"/>
              <a:t>These children are from India. ___________ names are Ken and Mia. ___________ are twins. __________ ´re 12 years old. __________ favourite colour is red.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1855C7A-E78A-0847-8E06-A07B50426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4945518"/>
            <a:ext cx="1368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x-none" sz="2800" b="1" dirty="0">
                <a:solidFill>
                  <a:schemeClr val="accent2"/>
                </a:solidFill>
              </a:rPr>
              <a:t>they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370D4C4-A0CB-4E43-94A3-1169F929E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6361" y="4343174"/>
            <a:ext cx="1368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x-none" sz="2800" b="1">
                <a:solidFill>
                  <a:schemeClr val="accent2"/>
                </a:solidFill>
              </a:rPr>
              <a:t>They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DC43A52-CC6D-C14A-AD7A-E59EA7E39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0573" y="5034643"/>
            <a:ext cx="1368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x-none" sz="2800" b="1" dirty="0">
                <a:solidFill>
                  <a:schemeClr val="accent2"/>
                </a:solidFill>
              </a:rPr>
              <a:t>Their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AA60841-3939-3E4D-AB17-9A724AC38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9964" y="3731421"/>
            <a:ext cx="13684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x-none" sz="2800" b="1" dirty="0">
                <a:solidFill>
                  <a:schemeClr val="accent2"/>
                </a:solidFill>
              </a:rPr>
              <a:t>Their</a:t>
            </a: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DEF61643-55D7-5C44-9AA4-51C3AA1A2A7D}"/>
              </a:ext>
            </a:extLst>
          </p:cNvPr>
          <p:cNvSpPr/>
          <p:nvPr/>
        </p:nvSpPr>
        <p:spPr>
          <a:xfrm>
            <a:off x="0" y="-8886"/>
            <a:ext cx="12192000" cy="6858000"/>
          </a:xfrm>
          <a:prstGeom prst="frame">
            <a:avLst>
              <a:gd name="adj1" fmla="val 883"/>
            </a:avLst>
          </a:prstGeom>
          <a:solidFill>
            <a:srgbClr val="00206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10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S 5732Z\Downloads\MP900439434.JPG">
            <a:extLst>
              <a:ext uri="{FF2B5EF4-FFF2-40B4-BE49-F238E27FC236}">
                <a16:creationId xmlns:a16="http://schemas.microsoft.com/office/drawing/2014/main" id="{FCD3601D-F0FC-E942-A7A1-1EBD1005D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4" y="457200"/>
            <a:ext cx="4541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hamada oval 2">
            <a:extLst>
              <a:ext uri="{FF2B5EF4-FFF2-40B4-BE49-F238E27FC236}">
                <a16:creationId xmlns:a16="http://schemas.microsoft.com/office/drawing/2014/main" id="{7137EB04-4596-C549-9414-9424031A81D4}"/>
              </a:ext>
            </a:extLst>
          </p:cNvPr>
          <p:cNvSpPr/>
          <p:nvPr/>
        </p:nvSpPr>
        <p:spPr>
          <a:xfrm>
            <a:off x="936172" y="722314"/>
            <a:ext cx="6911975" cy="3644900"/>
          </a:xfrm>
          <a:prstGeom prst="wedgeEllipseCallout">
            <a:avLst>
              <a:gd name="adj1" fmla="val 44149"/>
              <a:gd name="adj2" fmla="val 554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pt-PT" sz="2400" dirty="0" err="1">
                <a:solidFill>
                  <a:schemeClr val="tx1"/>
                </a:solidFill>
              </a:rPr>
              <a:t>Hello</a:t>
            </a:r>
            <a:r>
              <a:rPr lang="pt-PT" sz="2400" dirty="0">
                <a:solidFill>
                  <a:schemeClr val="tx1"/>
                </a:solidFill>
              </a:rPr>
              <a:t>, </a:t>
            </a:r>
            <a:r>
              <a:rPr lang="pt-PT" sz="2400" dirty="0" err="1">
                <a:solidFill>
                  <a:schemeClr val="tx1"/>
                </a:solidFill>
              </a:rPr>
              <a:t>everyone</a:t>
            </a:r>
            <a:r>
              <a:rPr lang="pt-PT" sz="2400" dirty="0">
                <a:solidFill>
                  <a:schemeClr val="tx1"/>
                </a:solidFill>
              </a:rPr>
              <a:t>! ________ are </a:t>
            </a:r>
            <a:r>
              <a:rPr lang="pt-PT" sz="2400" dirty="0" err="1">
                <a:solidFill>
                  <a:schemeClr val="tx1"/>
                </a:solidFill>
              </a:rPr>
              <a:t>all</a:t>
            </a:r>
            <a:r>
              <a:rPr lang="pt-PT" sz="2400" dirty="0">
                <a:solidFill>
                  <a:schemeClr val="tx1"/>
                </a:solidFill>
              </a:rPr>
              <a:t> </a:t>
            </a:r>
            <a:r>
              <a:rPr lang="pt-PT" sz="2400" dirty="0" err="1">
                <a:solidFill>
                  <a:schemeClr val="tx1"/>
                </a:solidFill>
              </a:rPr>
              <a:t>friends</a:t>
            </a:r>
            <a:r>
              <a:rPr lang="pt-PT" sz="2400" dirty="0">
                <a:solidFill>
                  <a:schemeClr val="tx1"/>
                </a:solidFill>
              </a:rPr>
              <a:t>. __________ ´</a:t>
            </a:r>
            <a:r>
              <a:rPr lang="pt-PT" sz="2400" dirty="0" err="1">
                <a:solidFill>
                  <a:schemeClr val="tx1"/>
                </a:solidFill>
              </a:rPr>
              <a:t>re</a:t>
            </a:r>
            <a:r>
              <a:rPr lang="pt-PT" sz="2400" dirty="0">
                <a:solidFill>
                  <a:schemeClr val="tx1"/>
                </a:solidFill>
              </a:rPr>
              <a:t> in </a:t>
            </a:r>
            <a:r>
              <a:rPr lang="pt-PT" sz="2400" dirty="0" err="1">
                <a:solidFill>
                  <a:schemeClr val="tx1"/>
                </a:solidFill>
              </a:rPr>
              <a:t>the</a:t>
            </a:r>
            <a:r>
              <a:rPr lang="pt-PT" sz="2400" dirty="0">
                <a:solidFill>
                  <a:schemeClr val="tx1"/>
                </a:solidFill>
              </a:rPr>
              <a:t> </a:t>
            </a:r>
            <a:r>
              <a:rPr lang="pt-PT" sz="2400" dirty="0" err="1">
                <a:solidFill>
                  <a:schemeClr val="tx1"/>
                </a:solidFill>
              </a:rPr>
              <a:t>same</a:t>
            </a:r>
            <a:r>
              <a:rPr lang="pt-PT" sz="2400" dirty="0">
                <a:solidFill>
                  <a:schemeClr val="tx1"/>
                </a:solidFill>
              </a:rPr>
              <a:t> </a:t>
            </a:r>
            <a:r>
              <a:rPr lang="pt-PT" sz="2400" dirty="0" err="1">
                <a:solidFill>
                  <a:schemeClr val="tx1"/>
                </a:solidFill>
              </a:rPr>
              <a:t>school</a:t>
            </a:r>
            <a:r>
              <a:rPr lang="pt-PT" sz="2400" dirty="0">
                <a:solidFill>
                  <a:schemeClr val="tx1"/>
                </a:solidFill>
              </a:rPr>
              <a:t>. __________ </a:t>
            </a:r>
            <a:r>
              <a:rPr lang="pt-PT" sz="2400" dirty="0" err="1">
                <a:solidFill>
                  <a:schemeClr val="tx1"/>
                </a:solidFill>
              </a:rPr>
              <a:t>school</a:t>
            </a:r>
            <a:r>
              <a:rPr lang="pt-PT" sz="2400" dirty="0">
                <a:solidFill>
                  <a:schemeClr val="tx1"/>
                </a:solidFill>
              </a:rPr>
              <a:t> </a:t>
            </a:r>
            <a:r>
              <a:rPr lang="pt-PT" sz="2400" dirty="0" err="1">
                <a:solidFill>
                  <a:schemeClr val="tx1"/>
                </a:solidFill>
              </a:rPr>
              <a:t>is</a:t>
            </a:r>
            <a:r>
              <a:rPr lang="pt-PT" sz="2400" dirty="0">
                <a:solidFill>
                  <a:schemeClr val="tx1"/>
                </a:solidFill>
              </a:rPr>
              <a:t> </a:t>
            </a:r>
            <a:r>
              <a:rPr lang="pt-PT" sz="2400" dirty="0" err="1">
                <a:solidFill>
                  <a:schemeClr val="tx1"/>
                </a:solidFill>
              </a:rPr>
              <a:t>fantastic</a:t>
            </a:r>
            <a:r>
              <a:rPr lang="pt-PT" sz="2400" dirty="0">
                <a:solidFill>
                  <a:schemeClr val="tx1"/>
                </a:solidFill>
              </a:rPr>
              <a:t>. </a:t>
            </a:r>
            <a:r>
              <a:rPr lang="pt-PT" sz="2400" dirty="0" err="1">
                <a:solidFill>
                  <a:schemeClr val="tx1"/>
                </a:solidFill>
              </a:rPr>
              <a:t>This</a:t>
            </a:r>
            <a:r>
              <a:rPr lang="pt-PT" sz="2400" dirty="0">
                <a:solidFill>
                  <a:schemeClr val="tx1"/>
                </a:solidFill>
              </a:rPr>
              <a:t> </a:t>
            </a:r>
            <a:r>
              <a:rPr lang="pt-PT" sz="2400" dirty="0" err="1">
                <a:solidFill>
                  <a:schemeClr val="tx1"/>
                </a:solidFill>
              </a:rPr>
              <a:t>is</a:t>
            </a:r>
            <a:r>
              <a:rPr lang="pt-PT" sz="2400" dirty="0">
                <a:solidFill>
                  <a:schemeClr val="tx1"/>
                </a:solidFill>
              </a:rPr>
              <a:t> ________ </a:t>
            </a:r>
            <a:r>
              <a:rPr lang="pt-PT" sz="2400" dirty="0" err="1">
                <a:solidFill>
                  <a:schemeClr val="tx1"/>
                </a:solidFill>
              </a:rPr>
              <a:t>school</a:t>
            </a:r>
            <a:r>
              <a:rPr lang="pt-PT" sz="2400" dirty="0">
                <a:solidFill>
                  <a:schemeClr val="tx1"/>
                </a:solidFill>
              </a:rPr>
              <a:t> bus. _______´s </a:t>
            </a:r>
            <a:r>
              <a:rPr lang="pt-PT" sz="2400" dirty="0" err="1">
                <a:solidFill>
                  <a:schemeClr val="tx1"/>
                </a:solidFill>
              </a:rPr>
              <a:t>yellow</a:t>
            </a:r>
            <a:r>
              <a:rPr lang="pt-PT" sz="24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E64CF27-B00C-1240-8F46-AB085BF85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4778" y="3466351"/>
            <a:ext cx="86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x-none" sz="2400" b="1" dirty="0">
                <a:solidFill>
                  <a:schemeClr val="accent2"/>
                </a:solidFill>
              </a:rPr>
              <a:t>It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3A7AB1A-AB40-F04B-BDF7-5C8A97708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1367" y="2891472"/>
            <a:ext cx="86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x-none" sz="2400" b="1" dirty="0">
                <a:solidFill>
                  <a:schemeClr val="accent2"/>
                </a:solidFill>
              </a:rPr>
              <a:t>our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C8BFF86-1DE6-DC42-A06B-15210CE41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573" y="2410029"/>
            <a:ext cx="86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x-none" sz="2400" b="1" dirty="0">
                <a:solidFill>
                  <a:schemeClr val="accent2"/>
                </a:solidFill>
              </a:rPr>
              <a:t>Our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1D382ED-ECE3-1D42-B166-AA8E66C36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8559" y="1757818"/>
            <a:ext cx="86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x-none" sz="2400" b="1" dirty="0">
                <a:solidFill>
                  <a:schemeClr val="accent2"/>
                </a:solidFill>
              </a:rPr>
              <a:t>We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7AD3179-1496-1041-A680-D1001B9CC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731" y="1295855"/>
            <a:ext cx="86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x-none" sz="2400" b="1" dirty="0">
                <a:solidFill>
                  <a:schemeClr val="accent2"/>
                </a:solidFill>
              </a:rPr>
              <a:t>We </a:t>
            </a: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6369CD8A-11A2-5B45-B1FA-67AFE0BCFD20}"/>
              </a:ext>
            </a:extLst>
          </p:cNvPr>
          <p:cNvSpPr/>
          <p:nvPr/>
        </p:nvSpPr>
        <p:spPr>
          <a:xfrm>
            <a:off x="0" y="-8886"/>
            <a:ext cx="12192000" cy="6858000"/>
          </a:xfrm>
          <a:prstGeom prst="frame">
            <a:avLst>
              <a:gd name="adj1" fmla="val 883"/>
            </a:avLst>
          </a:prstGeom>
          <a:solidFill>
            <a:srgbClr val="00206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35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1D77130B-F578-F248-ADCA-C433C70388B1}"/>
              </a:ext>
            </a:extLst>
          </p:cNvPr>
          <p:cNvSpPr/>
          <p:nvPr/>
        </p:nvSpPr>
        <p:spPr>
          <a:xfrm>
            <a:off x="0" y="-8886"/>
            <a:ext cx="12192000" cy="6858000"/>
          </a:xfrm>
          <a:prstGeom prst="frame">
            <a:avLst>
              <a:gd name="adj1" fmla="val 883"/>
            </a:avLst>
          </a:prstGeom>
          <a:solidFill>
            <a:srgbClr val="00206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029548-12D2-8D4D-BD78-6EC12A295A8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76198" y="65085"/>
            <a:ext cx="12115802" cy="6064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04EE40-36FC-A744-A9DF-F123B3979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938" y="1336120"/>
            <a:ext cx="8939213" cy="46328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B26602-C4E7-C748-80A2-1696D2370BA0}"/>
              </a:ext>
            </a:extLst>
          </p:cNvPr>
          <p:cNvSpPr txBox="1"/>
          <p:nvPr/>
        </p:nvSpPr>
        <p:spPr>
          <a:xfrm>
            <a:off x="4302492" y="1905801"/>
            <a:ext cx="4267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200" b="1" dirty="0">
                <a:solidFill>
                  <a:srgbClr val="002060"/>
                </a:solidFill>
                <a:latin typeface="Comic Sans MS" panose="030F0902030302020204" pitchFamily="66" charset="0"/>
              </a:rPr>
              <a:t>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FABF38-5A7A-E641-A308-0849AA8F8224}"/>
              </a:ext>
            </a:extLst>
          </p:cNvPr>
          <p:cNvSpPr txBox="1"/>
          <p:nvPr/>
        </p:nvSpPr>
        <p:spPr>
          <a:xfrm>
            <a:off x="7733872" y="2286660"/>
            <a:ext cx="320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200" b="1" dirty="0">
                <a:solidFill>
                  <a:srgbClr val="002060"/>
                </a:solidFill>
                <a:latin typeface="Comic Sans MS" panose="030F0902030302020204" pitchFamily="66" charset="0"/>
              </a:rPr>
              <a:t>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E6B223-DD36-7740-9259-5639213C2F97}"/>
              </a:ext>
            </a:extLst>
          </p:cNvPr>
          <p:cNvSpPr txBox="1"/>
          <p:nvPr/>
        </p:nvSpPr>
        <p:spPr>
          <a:xfrm>
            <a:off x="3710830" y="2611784"/>
            <a:ext cx="388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200" b="1" dirty="0">
                <a:solidFill>
                  <a:srgbClr val="002060"/>
                </a:solidFill>
                <a:latin typeface="Comic Sans MS" panose="030F0902030302020204" pitchFamily="66" charset="0"/>
              </a:rPr>
              <a:t>He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8DC45A-91A6-EE44-8591-4B507F73ECD2}"/>
              </a:ext>
            </a:extLst>
          </p:cNvPr>
          <p:cNvSpPr txBox="1"/>
          <p:nvPr/>
        </p:nvSpPr>
        <p:spPr>
          <a:xfrm>
            <a:off x="5154268" y="2611784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200" b="1" dirty="0">
                <a:solidFill>
                  <a:srgbClr val="002060"/>
                </a:solidFill>
                <a:latin typeface="Comic Sans MS" panose="030F0902030302020204" pitchFamily="66" charset="0"/>
              </a:rPr>
              <a:t>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8D2971-3D81-624E-A5F7-A7D5DBB09212}"/>
              </a:ext>
            </a:extLst>
          </p:cNvPr>
          <p:cNvSpPr txBox="1"/>
          <p:nvPr/>
        </p:nvSpPr>
        <p:spPr>
          <a:xfrm>
            <a:off x="8092924" y="2617092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200" b="1" dirty="0">
                <a:solidFill>
                  <a:srgbClr val="002060"/>
                </a:solidFill>
                <a:latin typeface="Comic Sans MS" panose="030F0902030302020204" pitchFamily="66" charset="0"/>
              </a:rPr>
              <a:t>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E5FBF3-07A9-5148-9956-3CDE68AE22BD}"/>
              </a:ext>
            </a:extLst>
          </p:cNvPr>
          <p:cNvSpPr txBox="1"/>
          <p:nvPr/>
        </p:nvSpPr>
        <p:spPr>
          <a:xfrm>
            <a:off x="2765183" y="2888783"/>
            <a:ext cx="437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200" b="1" dirty="0">
                <a:solidFill>
                  <a:srgbClr val="002060"/>
                </a:solidFill>
                <a:latin typeface="Comic Sans MS" panose="030F0902030302020204" pitchFamily="66" charset="0"/>
              </a:rPr>
              <a:t>him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A98976-0094-B24D-AFB1-91FA260D8E1C}"/>
              </a:ext>
            </a:extLst>
          </p:cNvPr>
          <p:cNvSpPr txBox="1"/>
          <p:nvPr/>
        </p:nvSpPr>
        <p:spPr>
          <a:xfrm>
            <a:off x="6807154" y="2888782"/>
            <a:ext cx="340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200" b="1" dirty="0">
                <a:solidFill>
                  <a:srgbClr val="002060"/>
                </a:solidFill>
                <a:latin typeface="Comic Sans MS" panose="030F0902030302020204" pitchFamily="66" charset="0"/>
              </a:rPr>
              <a:t>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6A1792-B001-0549-823F-4F0C7B40E6D1}"/>
              </a:ext>
            </a:extLst>
          </p:cNvPr>
          <p:cNvSpPr txBox="1"/>
          <p:nvPr/>
        </p:nvSpPr>
        <p:spPr>
          <a:xfrm>
            <a:off x="8682475" y="2898407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200" b="1" dirty="0">
                <a:solidFill>
                  <a:srgbClr val="002060"/>
                </a:solidFill>
                <a:latin typeface="Comic Sans MS" panose="030F0902030302020204" pitchFamily="66" charset="0"/>
              </a:rPr>
              <a:t>our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A32443-88C8-8446-827B-9E898FD00507}"/>
              </a:ext>
            </a:extLst>
          </p:cNvPr>
          <p:cNvSpPr txBox="1"/>
          <p:nvPr/>
        </p:nvSpPr>
        <p:spPr>
          <a:xfrm>
            <a:off x="4851683" y="3162365"/>
            <a:ext cx="388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200" b="1" dirty="0">
                <a:solidFill>
                  <a:srgbClr val="002060"/>
                </a:solidFill>
                <a:latin typeface="Comic Sans MS" panose="030F0902030302020204" pitchFamily="66" charset="0"/>
              </a:rPr>
              <a:t>He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3BBCCF-3EAB-DD48-818C-F6F1A9D9E8F3}"/>
              </a:ext>
            </a:extLst>
          </p:cNvPr>
          <p:cNvSpPr txBox="1"/>
          <p:nvPr/>
        </p:nvSpPr>
        <p:spPr>
          <a:xfrm>
            <a:off x="6843202" y="3206997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200" b="1" dirty="0">
                <a:solidFill>
                  <a:srgbClr val="002060"/>
                </a:solidFill>
                <a:latin typeface="Comic Sans MS" panose="030F0902030302020204" pitchFamily="66" charset="0"/>
              </a:rPr>
              <a:t>We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9F881F-D42C-C04A-BBD7-3B1BAB71CD7F}"/>
              </a:ext>
            </a:extLst>
          </p:cNvPr>
          <p:cNvSpPr txBox="1"/>
          <p:nvPr/>
        </p:nvSpPr>
        <p:spPr>
          <a:xfrm>
            <a:off x="4370060" y="3486711"/>
            <a:ext cx="437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200" b="1" dirty="0">
                <a:solidFill>
                  <a:srgbClr val="002060"/>
                </a:solidFill>
                <a:latin typeface="Comic Sans MS" panose="030F0902030302020204" pitchFamily="66" charset="0"/>
              </a:rPr>
              <a:t>him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0D280D-303F-344D-BE9C-BD463BECE631}"/>
              </a:ext>
            </a:extLst>
          </p:cNvPr>
          <p:cNvSpPr txBox="1"/>
          <p:nvPr/>
        </p:nvSpPr>
        <p:spPr>
          <a:xfrm>
            <a:off x="6193688" y="3464746"/>
            <a:ext cx="513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200" b="1" dirty="0">
                <a:solidFill>
                  <a:srgbClr val="002060"/>
                </a:solidFill>
                <a:latin typeface="Comic Sans MS" panose="030F0902030302020204" pitchFamily="66" charset="0"/>
              </a:rPr>
              <a:t>mine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6CA9D5-80FE-8C46-9F69-0F52A1AD8CFF}"/>
              </a:ext>
            </a:extLst>
          </p:cNvPr>
          <p:cNvSpPr txBox="1"/>
          <p:nvPr/>
        </p:nvSpPr>
        <p:spPr>
          <a:xfrm>
            <a:off x="3178298" y="3734367"/>
            <a:ext cx="623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200" b="1" dirty="0">
                <a:solidFill>
                  <a:srgbClr val="002060"/>
                </a:solidFill>
                <a:latin typeface="Comic Sans MS" panose="030F0902030302020204" pitchFamily="66" charset="0"/>
              </a:rPr>
              <a:t>theirs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EBFEC6-87DA-2F49-A472-6E3BFF72588E}"/>
              </a:ext>
            </a:extLst>
          </p:cNvPr>
          <p:cNvSpPr txBox="1"/>
          <p:nvPr/>
        </p:nvSpPr>
        <p:spPr>
          <a:xfrm>
            <a:off x="5740304" y="3748078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200" b="1" dirty="0">
                <a:solidFill>
                  <a:srgbClr val="002060"/>
                </a:solidFill>
                <a:latin typeface="Comic Sans MS" panose="030F0902030302020204" pitchFamily="66" charset="0"/>
              </a:rPr>
              <a:t>it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2CCACF-F526-654A-B017-31C7815BE051}"/>
              </a:ext>
            </a:extLst>
          </p:cNvPr>
          <p:cNvSpPr txBox="1"/>
          <p:nvPr/>
        </p:nvSpPr>
        <p:spPr>
          <a:xfrm>
            <a:off x="2733946" y="4055174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200" b="1" dirty="0">
                <a:solidFill>
                  <a:srgbClr val="002060"/>
                </a:solidFill>
                <a:latin typeface="Comic Sans MS" panose="030F0902030302020204" pitchFamily="66" charset="0"/>
              </a:rPr>
              <a:t>You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AD141B-3050-F94A-AF72-8BC5F8569454}"/>
              </a:ext>
            </a:extLst>
          </p:cNvPr>
          <p:cNvSpPr txBox="1"/>
          <p:nvPr/>
        </p:nvSpPr>
        <p:spPr>
          <a:xfrm>
            <a:off x="3235513" y="4398974"/>
            <a:ext cx="388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200" b="1" dirty="0">
                <a:solidFill>
                  <a:srgbClr val="002060"/>
                </a:solidFill>
                <a:latin typeface="Comic Sans MS" panose="030F0902030302020204" pitchFamily="66" charset="0"/>
              </a:rPr>
              <a:t>He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4348C3-95F0-3443-8CDD-4BBF250BB98C}"/>
              </a:ext>
            </a:extLst>
          </p:cNvPr>
          <p:cNvSpPr txBox="1"/>
          <p:nvPr/>
        </p:nvSpPr>
        <p:spPr>
          <a:xfrm>
            <a:off x="4614536" y="4398973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200" b="1" dirty="0">
                <a:solidFill>
                  <a:srgbClr val="002060"/>
                </a:solidFill>
                <a:latin typeface="Comic Sans MS" panose="030F0902030302020204" pitchFamily="66" charset="0"/>
              </a:rPr>
              <a:t>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F2DF35-BE0F-E447-ACAA-A979D205DA21}"/>
              </a:ext>
            </a:extLst>
          </p:cNvPr>
          <p:cNvSpPr txBox="1"/>
          <p:nvPr/>
        </p:nvSpPr>
        <p:spPr>
          <a:xfrm>
            <a:off x="2984153" y="4685597"/>
            <a:ext cx="388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200" b="1" dirty="0">
                <a:solidFill>
                  <a:srgbClr val="002060"/>
                </a:solidFill>
                <a:latin typeface="Comic Sans MS" panose="030F0902030302020204" pitchFamily="66" charset="0"/>
              </a:rPr>
              <a:t>He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4508AC-92A2-5943-A66D-441F91B35CD9}"/>
              </a:ext>
            </a:extLst>
          </p:cNvPr>
          <p:cNvSpPr txBox="1"/>
          <p:nvPr/>
        </p:nvSpPr>
        <p:spPr>
          <a:xfrm>
            <a:off x="5498965" y="4685596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200" b="1" dirty="0">
                <a:solidFill>
                  <a:srgbClr val="002060"/>
                </a:solidFill>
                <a:latin typeface="Comic Sans MS" panose="030F0902030302020204" pitchFamily="66" charset="0"/>
              </a:rPr>
              <a:t>it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DD90F4-112E-2044-B69E-3F71958C9511}"/>
              </a:ext>
            </a:extLst>
          </p:cNvPr>
          <p:cNvSpPr txBox="1"/>
          <p:nvPr/>
        </p:nvSpPr>
        <p:spPr>
          <a:xfrm>
            <a:off x="3560789" y="4987155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200" b="1" dirty="0">
                <a:solidFill>
                  <a:srgbClr val="002060"/>
                </a:solidFill>
                <a:latin typeface="Comic Sans MS" panose="030F0902030302020204" pitchFamily="66" charset="0"/>
              </a:rPr>
              <a:t>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E335F2-0295-C60A-8BE1-6F67045184CA}"/>
              </a:ext>
            </a:extLst>
          </p:cNvPr>
          <p:cNvSpPr txBox="1"/>
          <p:nvPr/>
        </p:nvSpPr>
        <p:spPr>
          <a:xfrm>
            <a:off x="10834099" y="6030930"/>
            <a:ext cx="832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73</a:t>
            </a:r>
          </a:p>
        </p:txBody>
      </p:sp>
    </p:spTree>
    <p:extLst>
      <p:ext uri="{BB962C8B-B14F-4D97-AF65-F5344CB8AC3E}">
        <p14:creationId xmlns:p14="http://schemas.microsoft.com/office/powerpoint/2010/main" val="276849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9" name="Rectangle 4108">
            <a:extLst>
              <a:ext uri="{FF2B5EF4-FFF2-40B4-BE49-F238E27FC236}">
                <a16:creationId xmlns:a16="http://schemas.microsoft.com/office/drawing/2014/main" id="{C7F55EAC-550A-4BDD-9099-3F20B8FA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1" name="Freeform: Shape 4110">
            <a:extLst>
              <a:ext uri="{FF2B5EF4-FFF2-40B4-BE49-F238E27FC236}">
                <a16:creationId xmlns:a16="http://schemas.microsoft.com/office/drawing/2014/main" id="{DC4F5A5F-493F-49AE-89B6-D5AF5EBC8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724001 w 12192000"/>
              <a:gd name="connsiteY0" fmla="*/ 434021 h 6858000"/>
              <a:gd name="connsiteX1" fmla="*/ 6471155 w 12192000"/>
              <a:gd name="connsiteY1" fmla="*/ 434599 h 6858000"/>
              <a:gd name="connsiteX2" fmla="*/ 5384913 w 12192000"/>
              <a:gd name="connsiteY2" fmla="*/ 497971 h 6858000"/>
              <a:gd name="connsiteX3" fmla="*/ 4818280 w 12192000"/>
              <a:gd name="connsiteY3" fmla="*/ 541802 h 6858000"/>
              <a:gd name="connsiteX4" fmla="*/ 3965428 w 12192000"/>
              <a:gd name="connsiteY4" fmla="*/ 675942 h 6858000"/>
              <a:gd name="connsiteX5" fmla="*/ 3699528 w 12192000"/>
              <a:gd name="connsiteY5" fmla="*/ 770472 h 6858000"/>
              <a:gd name="connsiteX6" fmla="*/ 3438854 w 12192000"/>
              <a:gd name="connsiteY6" fmla="*/ 834899 h 6858000"/>
              <a:gd name="connsiteX7" fmla="*/ 3367443 w 12192000"/>
              <a:gd name="connsiteY7" fmla="*/ 893518 h 6858000"/>
              <a:gd name="connsiteX8" fmla="*/ 3467301 w 12192000"/>
              <a:gd name="connsiteY8" fmla="*/ 953722 h 6858000"/>
              <a:gd name="connsiteX9" fmla="*/ 3889955 w 12192000"/>
              <a:gd name="connsiteY9" fmla="*/ 977486 h 6858000"/>
              <a:gd name="connsiteX10" fmla="*/ 3502135 w 12192000"/>
              <a:gd name="connsiteY10" fmla="*/ 1054062 h 6858000"/>
              <a:gd name="connsiteX11" fmla="*/ 4072832 w 12192000"/>
              <a:gd name="connsiteY11" fmla="*/ 1017622 h 6858000"/>
              <a:gd name="connsiteX12" fmla="*/ 4244099 w 12192000"/>
              <a:gd name="connsiteY12" fmla="*/ 1030825 h 6858000"/>
              <a:gd name="connsiteX13" fmla="*/ 4095475 w 12192000"/>
              <a:gd name="connsiteY13" fmla="*/ 1092084 h 6858000"/>
              <a:gd name="connsiteX14" fmla="*/ 3327386 w 12192000"/>
              <a:gd name="connsiteY14" fmla="*/ 1215660 h 6858000"/>
              <a:gd name="connsiteX15" fmla="*/ 3254813 w 12192000"/>
              <a:gd name="connsiteY15" fmla="*/ 1226749 h 6858000"/>
              <a:gd name="connsiteX16" fmla="*/ 2776427 w 12192000"/>
              <a:gd name="connsiteY16" fmla="*/ 1401552 h 6858000"/>
              <a:gd name="connsiteX17" fmla="*/ 3063226 w 12192000"/>
              <a:gd name="connsiteY17" fmla="*/ 1384124 h 6858000"/>
              <a:gd name="connsiteX18" fmla="*/ 2754945 w 12192000"/>
              <a:gd name="connsiteY18" fmla="*/ 1495025 h 6858000"/>
              <a:gd name="connsiteX19" fmla="*/ 2381061 w 12192000"/>
              <a:gd name="connsiteY19" fmla="*/ 1619658 h 6858000"/>
              <a:gd name="connsiteX20" fmla="*/ 2008336 w 12192000"/>
              <a:gd name="connsiteY20" fmla="*/ 1814527 h 6858000"/>
              <a:gd name="connsiteX21" fmla="*/ 1740695 w 12192000"/>
              <a:gd name="connsiteY21" fmla="*/ 1914337 h 6858000"/>
              <a:gd name="connsiteX22" fmla="*/ 1787720 w 12192000"/>
              <a:gd name="connsiteY22" fmla="*/ 1991970 h 6858000"/>
              <a:gd name="connsiteX23" fmla="*/ 1754048 w 12192000"/>
              <a:gd name="connsiteY23" fmla="*/ 2078049 h 6858000"/>
              <a:gd name="connsiteX24" fmla="*/ 2228951 w 12192000"/>
              <a:gd name="connsiteY24" fmla="*/ 1996721 h 6858000"/>
              <a:gd name="connsiteX25" fmla="*/ 2054781 w 12192000"/>
              <a:gd name="connsiteY25" fmla="*/ 2053228 h 6858000"/>
              <a:gd name="connsiteX26" fmla="*/ 1985693 w 12192000"/>
              <a:gd name="connsiteY26" fmla="*/ 2109207 h 6858000"/>
              <a:gd name="connsiteX27" fmla="*/ 2061168 w 12192000"/>
              <a:gd name="connsiteY27" fmla="*/ 2130859 h 6858000"/>
              <a:gd name="connsiteX28" fmla="*/ 2388026 w 12192000"/>
              <a:gd name="connsiteY28" fmla="*/ 2184726 h 6858000"/>
              <a:gd name="connsiteX29" fmla="*/ 1560719 w 12192000"/>
              <a:gd name="connsiteY29" fmla="*/ 2384876 h 6858000"/>
              <a:gd name="connsiteX30" fmla="*/ 1679734 w 12192000"/>
              <a:gd name="connsiteY30" fmla="*/ 2400191 h 6858000"/>
              <a:gd name="connsiteX31" fmla="*/ 2882089 w 12192000"/>
              <a:gd name="connsiteY31" fmla="*/ 2383292 h 6858000"/>
              <a:gd name="connsiteX32" fmla="*/ 3116638 w 12192000"/>
              <a:gd name="connsiteY32" fmla="*/ 2359528 h 6858000"/>
              <a:gd name="connsiteX33" fmla="*/ 2897765 w 12192000"/>
              <a:gd name="connsiteY33" fmla="*/ 2758243 h 6858000"/>
              <a:gd name="connsiteX34" fmla="*/ 2981367 w 12192000"/>
              <a:gd name="connsiteY34" fmla="*/ 2829008 h 6858000"/>
              <a:gd name="connsiteX35" fmla="*/ 2682955 w 12192000"/>
              <a:gd name="connsiteY35" fmla="*/ 2846436 h 6858000"/>
              <a:gd name="connsiteX36" fmla="*/ 2099485 w 12192000"/>
              <a:gd name="connsiteY36" fmla="*/ 3066653 h 6858000"/>
              <a:gd name="connsiteX37" fmla="*/ 1807460 w 12192000"/>
              <a:gd name="connsiteY37" fmla="*/ 3454808 h 6858000"/>
              <a:gd name="connsiteX38" fmla="*/ 1921251 w 12192000"/>
              <a:gd name="connsiteY38" fmla="*/ 3540889 h 6858000"/>
              <a:gd name="connsiteX39" fmla="*/ 1453313 w 12192000"/>
              <a:gd name="connsiteY39" fmla="*/ 3637002 h 6858000"/>
              <a:gd name="connsiteX40" fmla="*/ 1686122 w 12192000"/>
              <a:gd name="connsiteY40" fmla="*/ 3667634 h 6858000"/>
              <a:gd name="connsiteX41" fmla="*/ 1513692 w 12192000"/>
              <a:gd name="connsiteY41" fmla="*/ 3725196 h 6858000"/>
              <a:gd name="connsiteX42" fmla="*/ 1369711 w 12192000"/>
              <a:gd name="connsiteY42" fmla="*/ 3826063 h 6858000"/>
              <a:gd name="connsiteX43" fmla="*/ 2051298 w 12192000"/>
              <a:gd name="connsiteY43" fmla="*/ 3754242 h 6858000"/>
              <a:gd name="connsiteX44" fmla="*/ 2245207 w 12192000"/>
              <a:gd name="connsiteY44" fmla="*/ 3797018 h 6858000"/>
              <a:gd name="connsiteX45" fmla="*/ 2353192 w 12192000"/>
              <a:gd name="connsiteY45" fmla="*/ 3796489 h 6858000"/>
              <a:gd name="connsiteX46" fmla="*/ 2490207 w 12192000"/>
              <a:gd name="connsiteY46" fmla="*/ 3801242 h 6858000"/>
              <a:gd name="connsiteX47" fmla="*/ 2375835 w 12192000"/>
              <a:gd name="connsiteY47" fmla="*/ 3839794 h 6858000"/>
              <a:gd name="connsiteX48" fmla="*/ 2522138 w 12192000"/>
              <a:gd name="connsiteY48" fmla="*/ 4009841 h 6858000"/>
              <a:gd name="connsiteX49" fmla="*/ 1998466 w 12192000"/>
              <a:gd name="connsiteY49" fmla="*/ 4130778 h 6858000"/>
              <a:gd name="connsiteX50" fmla="*/ 2114580 w 12192000"/>
              <a:gd name="connsiteY50" fmla="*/ 4154543 h 6858000"/>
              <a:gd name="connsiteX51" fmla="*/ 2177862 w 12192000"/>
              <a:gd name="connsiteY51" fmla="*/ 4189925 h 6858000"/>
              <a:gd name="connsiteX52" fmla="*/ 1868419 w 12192000"/>
              <a:gd name="connsiteY52" fmla="*/ 4382153 h 6858000"/>
              <a:gd name="connsiteX53" fmla="*/ 2279460 w 12192000"/>
              <a:gd name="connsiteY53" fmla="*/ 4356805 h 6858000"/>
              <a:gd name="connsiteX54" fmla="*/ 2029817 w 12192000"/>
              <a:gd name="connsiteY54" fmla="*/ 4468235 h 6858000"/>
              <a:gd name="connsiteX55" fmla="*/ 1560137 w 12192000"/>
              <a:gd name="connsiteY55" fmla="*/ 4730172 h 6858000"/>
              <a:gd name="connsiteX56" fmla="*/ 1956664 w 12192000"/>
              <a:gd name="connsiteY56" fmla="*/ 4820477 h 6858000"/>
              <a:gd name="connsiteX57" fmla="*/ 3268168 w 12192000"/>
              <a:gd name="connsiteY57" fmla="*/ 4852692 h 6858000"/>
              <a:gd name="connsiteX58" fmla="*/ 2807197 w 12192000"/>
              <a:gd name="connsiteY58" fmla="*/ 4939300 h 6858000"/>
              <a:gd name="connsiteX59" fmla="*/ 2721272 w 12192000"/>
              <a:gd name="connsiteY59" fmla="*/ 4970458 h 6858000"/>
              <a:gd name="connsiteX60" fmla="*/ 2802552 w 12192000"/>
              <a:gd name="connsiteY60" fmla="*/ 5014291 h 6858000"/>
              <a:gd name="connsiteX61" fmla="*/ 2537812 w 12192000"/>
              <a:gd name="connsiteY61" fmla="*/ 5053898 h 6858000"/>
              <a:gd name="connsiteX62" fmla="*/ 2569744 w 12192000"/>
              <a:gd name="connsiteY62" fmla="*/ 5153182 h 6858000"/>
              <a:gd name="connsiteX63" fmla="*/ 1987436 w 12192000"/>
              <a:gd name="connsiteY63" fmla="*/ 5334320 h 6858000"/>
              <a:gd name="connsiteX64" fmla="*/ 1972921 w 12192000"/>
              <a:gd name="connsiteY64" fmla="*/ 5382376 h 6858000"/>
              <a:gd name="connsiteX65" fmla="*/ 2341001 w 12192000"/>
              <a:gd name="connsiteY65" fmla="*/ 5360725 h 6858000"/>
              <a:gd name="connsiteX66" fmla="*/ 2710822 w 12192000"/>
              <a:gd name="connsiteY66" fmla="*/ 5418816 h 6858000"/>
              <a:gd name="connsiteX67" fmla="*/ 2833903 w 12192000"/>
              <a:gd name="connsiteY67" fmla="*/ 5413007 h 6858000"/>
              <a:gd name="connsiteX68" fmla="*/ 3011556 w 12192000"/>
              <a:gd name="connsiteY68" fmla="*/ 5399276 h 6858000"/>
              <a:gd name="connsiteX69" fmla="*/ 3254233 w 12192000"/>
              <a:gd name="connsiteY69" fmla="*/ 5439412 h 6858000"/>
              <a:gd name="connsiteX70" fmla="*/ 2792101 w 12192000"/>
              <a:gd name="connsiteY70" fmla="*/ 5471625 h 6858000"/>
              <a:gd name="connsiteX71" fmla="*/ 2977303 w 12192000"/>
              <a:gd name="connsiteY71" fmla="*/ 5539751 h 6858000"/>
              <a:gd name="connsiteX72" fmla="*/ 3656566 w 12192000"/>
              <a:gd name="connsiteY72" fmla="*/ 5678642 h 6858000"/>
              <a:gd name="connsiteX73" fmla="*/ 4858340 w 12192000"/>
              <a:gd name="connsiteY73" fmla="*/ 5969625 h 6858000"/>
              <a:gd name="connsiteX74" fmla="*/ 5296668 w 12192000"/>
              <a:gd name="connsiteY74" fmla="*/ 6043559 h 6858000"/>
              <a:gd name="connsiteX75" fmla="*/ 5456323 w 12192000"/>
              <a:gd name="connsiteY75" fmla="*/ 6042502 h 6858000"/>
              <a:gd name="connsiteX76" fmla="*/ 5267058 w 12192000"/>
              <a:gd name="connsiteY76" fmla="*/ 6100066 h 6858000"/>
              <a:gd name="connsiteX77" fmla="*/ 7095266 w 12192000"/>
              <a:gd name="connsiteY77" fmla="*/ 6287541 h 6858000"/>
              <a:gd name="connsiteX78" fmla="*/ 9707235 w 12192000"/>
              <a:gd name="connsiteY78" fmla="*/ 5994446 h 6858000"/>
              <a:gd name="connsiteX79" fmla="*/ 10083442 w 12192000"/>
              <a:gd name="connsiteY79" fmla="*/ 5678642 h 6858000"/>
              <a:gd name="connsiteX80" fmla="*/ 10338892 w 12192000"/>
              <a:gd name="connsiteY80" fmla="*/ 4650957 h 6858000"/>
              <a:gd name="connsiteX81" fmla="*/ 10628013 w 12192000"/>
              <a:gd name="connsiteY81" fmla="*/ 4411198 h 6858000"/>
              <a:gd name="connsiteX82" fmla="*/ 10802766 w 12192000"/>
              <a:gd name="connsiteY82" fmla="*/ 4258050 h 6858000"/>
              <a:gd name="connsiteX83" fmla="*/ 10614662 w 12192000"/>
              <a:gd name="connsiteY83" fmla="*/ 4150318 h 6858000"/>
              <a:gd name="connsiteX84" fmla="*/ 10681427 w 12192000"/>
              <a:gd name="connsiteY84" fmla="*/ 4054203 h 6858000"/>
              <a:gd name="connsiteX85" fmla="*/ 10520029 w 12192000"/>
              <a:gd name="connsiteY85" fmla="*/ 3804411 h 6858000"/>
              <a:gd name="connsiteX86" fmla="*/ 10568798 w 12192000"/>
              <a:gd name="connsiteY86" fmla="*/ 3466426 h 6858000"/>
              <a:gd name="connsiteX87" fmla="*/ 10499709 w 12192000"/>
              <a:gd name="connsiteY87" fmla="*/ 3166465 h 6858000"/>
              <a:gd name="connsiteX88" fmla="*/ 10489840 w 12192000"/>
              <a:gd name="connsiteY88" fmla="*/ 2546475 h 6858000"/>
              <a:gd name="connsiteX89" fmla="*/ 10584471 w 12192000"/>
              <a:gd name="connsiteY89" fmla="*/ 2512148 h 6858000"/>
              <a:gd name="connsiteX90" fmla="*/ 10695942 w 12192000"/>
              <a:gd name="connsiteY90" fmla="*/ 2358471 h 6858000"/>
              <a:gd name="connsiteX91" fmla="*/ 10732516 w 12192000"/>
              <a:gd name="connsiteY91" fmla="*/ 2287706 h 6858000"/>
              <a:gd name="connsiteX92" fmla="*/ 10731357 w 12192000"/>
              <a:gd name="connsiteY92" fmla="*/ 2137725 h 6858000"/>
              <a:gd name="connsiteX93" fmla="*/ 10678525 w 12192000"/>
              <a:gd name="connsiteY93" fmla="*/ 2070656 h 6858000"/>
              <a:gd name="connsiteX94" fmla="*/ 10735999 w 12192000"/>
              <a:gd name="connsiteY94" fmla="*/ 1956587 h 6858000"/>
              <a:gd name="connsiteX95" fmla="*/ 10824246 w 12192000"/>
              <a:gd name="connsiteY95" fmla="*/ 1862584 h 6858000"/>
              <a:gd name="connsiteX96" fmla="*/ 10773156 w 12192000"/>
              <a:gd name="connsiteY96" fmla="*/ 1768054 h 6858000"/>
              <a:gd name="connsiteX97" fmla="*/ 10716261 w 12192000"/>
              <a:gd name="connsiteY97" fmla="*/ 1678278 h 6858000"/>
              <a:gd name="connsiteX98" fmla="*/ 10554864 w 12192000"/>
              <a:gd name="connsiteY98" fmla="*/ 1477599 h 6858000"/>
              <a:gd name="connsiteX99" fmla="*/ 10267483 w 12192000"/>
              <a:gd name="connsiteY99" fmla="*/ 1324977 h 6858000"/>
              <a:gd name="connsiteX100" fmla="*/ 9913337 w 12192000"/>
              <a:gd name="connsiteY100" fmla="*/ 1202458 h 6858000"/>
              <a:gd name="connsiteX101" fmla="*/ 10024805 w 12192000"/>
              <a:gd name="connsiteY101" fmla="*/ 1124827 h 6858000"/>
              <a:gd name="connsiteX102" fmla="*/ 9411726 w 12192000"/>
              <a:gd name="connsiteY102" fmla="*/ 980655 h 6858000"/>
              <a:gd name="connsiteX103" fmla="*/ 9930753 w 12192000"/>
              <a:gd name="connsiteY103" fmla="*/ 901968 h 6858000"/>
              <a:gd name="connsiteX104" fmla="*/ 9894178 w 12192000"/>
              <a:gd name="connsiteY104" fmla="*/ 871339 h 6858000"/>
              <a:gd name="connsiteX105" fmla="*/ 9858182 w 12192000"/>
              <a:gd name="connsiteY105" fmla="*/ 839125 h 6858000"/>
              <a:gd name="connsiteX106" fmla="*/ 10131050 w 12192000"/>
              <a:gd name="connsiteY106" fmla="*/ 792652 h 6858000"/>
              <a:gd name="connsiteX107" fmla="*/ 10006808 w 12192000"/>
              <a:gd name="connsiteY107" fmla="*/ 731920 h 6858000"/>
              <a:gd name="connsiteX108" fmla="*/ 10233809 w 12192000"/>
              <a:gd name="connsiteY108" fmla="*/ 710268 h 6858000"/>
              <a:gd name="connsiteX109" fmla="*/ 10267483 w 12192000"/>
              <a:gd name="connsiteY109" fmla="*/ 628940 h 6858000"/>
              <a:gd name="connsiteX110" fmla="*/ 10136275 w 12192000"/>
              <a:gd name="connsiteY110" fmla="*/ 589333 h 6858000"/>
              <a:gd name="connsiteX111" fmla="*/ 9131312 w 12192000"/>
              <a:gd name="connsiteY111" fmla="*/ 480544 h 6858000"/>
              <a:gd name="connsiteX112" fmla="*/ 7479600 w 12192000"/>
              <a:gd name="connsiteY112" fmla="*/ 454667 h 6858000"/>
              <a:gd name="connsiteX113" fmla="*/ 6724001 w 12192000"/>
              <a:gd name="connsiteY113" fmla="*/ 434021 h 6858000"/>
              <a:gd name="connsiteX114" fmla="*/ 0 w 12192000"/>
              <a:gd name="connsiteY114" fmla="*/ 0 h 6858000"/>
              <a:gd name="connsiteX115" fmla="*/ 12192000 w 12192000"/>
              <a:gd name="connsiteY115" fmla="*/ 0 h 6858000"/>
              <a:gd name="connsiteX116" fmla="*/ 12192000 w 12192000"/>
              <a:gd name="connsiteY116" fmla="*/ 6858000 h 6858000"/>
              <a:gd name="connsiteX117" fmla="*/ 0 w 12192000"/>
              <a:gd name="connsiteY1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192000" h="6858000">
                <a:moveTo>
                  <a:pt x="6724001" y="434021"/>
                </a:moveTo>
                <a:cubicBezTo>
                  <a:pt x="6639882" y="433113"/>
                  <a:pt x="6555627" y="433147"/>
                  <a:pt x="6471155" y="434599"/>
                </a:cubicBezTo>
                <a:cubicBezTo>
                  <a:pt x="6109461" y="440937"/>
                  <a:pt x="5748349" y="439351"/>
                  <a:pt x="5384913" y="497971"/>
                </a:cubicBezTo>
                <a:cubicBezTo>
                  <a:pt x="5199132" y="528072"/>
                  <a:pt x="5005803" y="518038"/>
                  <a:pt x="4818280" y="541802"/>
                </a:cubicBezTo>
                <a:cubicBezTo>
                  <a:pt x="4532641" y="578242"/>
                  <a:pt x="4247003" y="621019"/>
                  <a:pt x="3965428" y="675942"/>
                </a:cubicBezTo>
                <a:cubicBezTo>
                  <a:pt x="3877181" y="693369"/>
                  <a:pt x="3768034" y="703930"/>
                  <a:pt x="3699528" y="770472"/>
                </a:cubicBezTo>
                <a:cubicBezTo>
                  <a:pt x="3590961" y="728224"/>
                  <a:pt x="3523617" y="807966"/>
                  <a:pt x="3438854" y="834899"/>
                </a:cubicBezTo>
                <a:cubicBezTo>
                  <a:pt x="3405761" y="845462"/>
                  <a:pt x="3362218" y="860248"/>
                  <a:pt x="3367443" y="893518"/>
                </a:cubicBezTo>
                <a:cubicBezTo>
                  <a:pt x="3372089" y="935238"/>
                  <a:pt x="3420855" y="962172"/>
                  <a:pt x="3467301" y="953722"/>
                </a:cubicBezTo>
                <a:cubicBezTo>
                  <a:pt x="3611863" y="927317"/>
                  <a:pt x="3741328" y="986464"/>
                  <a:pt x="3889955" y="977486"/>
                </a:cubicBezTo>
                <a:cubicBezTo>
                  <a:pt x="3760488" y="1002836"/>
                  <a:pt x="3631601" y="1028713"/>
                  <a:pt x="3502135" y="1054062"/>
                </a:cubicBezTo>
                <a:cubicBezTo>
                  <a:pt x="3694303" y="1074129"/>
                  <a:pt x="3883568" y="1038218"/>
                  <a:pt x="4072832" y="1017622"/>
                </a:cubicBezTo>
                <a:cubicBezTo>
                  <a:pt x="4133792" y="1011285"/>
                  <a:pt x="4228424" y="962699"/>
                  <a:pt x="4244099" y="1030825"/>
                </a:cubicBezTo>
                <a:cubicBezTo>
                  <a:pt x="4254550" y="1076242"/>
                  <a:pt x="4152951" y="1079410"/>
                  <a:pt x="4095475" y="1092084"/>
                </a:cubicBezTo>
                <a:cubicBezTo>
                  <a:pt x="3841766" y="1146479"/>
                  <a:pt x="3583994" y="1178165"/>
                  <a:pt x="3327386" y="1215660"/>
                </a:cubicBezTo>
                <a:cubicBezTo>
                  <a:pt x="3303001" y="1219357"/>
                  <a:pt x="3271070" y="1216188"/>
                  <a:pt x="3254813" y="1226749"/>
                </a:cubicBezTo>
                <a:cubicBezTo>
                  <a:pt x="3123605" y="1311774"/>
                  <a:pt x="2957563" y="1339765"/>
                  <a:pt x="2776427" y="1401552"/>
                </a:cubicBezTo>
                <a:cubicBezTo>
                  <a:pt x="2890798" y="1430598"/>
                  <a:pt x="2968012" y="1370921"/>
                  <a:pt x="3063226" y="1384124"/>
                </a:cubicBezTo>
                <a:cubicBezTo>
                  <a:pt x="2966272" y="1448024"/>
                  <a:pt x="2853641" y="1460171"/>
                  <a:pt x="2754945" y="1495025"/>
                </a:cubicBezTo>
                <a:cubicBezTo>
                  <a:pt x="2684117" y="1519846"/>
                  <a:pt x="2421119" y="1597477"/>
                  <a:pt x="2381061" y="1619658"/>
                </a:cubicBezTo>
                <a:cubicBezTo>
                  <a:pt x="2260302" y="1688311"/>
                  <a:pt x="2107033" y="1720525"/>
                  <a:pt x="2008336" y="1814527"/>
                </a:cubicBezTo>
                <a:cubicBezTo>
                  <a:pt x="1938668" y="1880540"/>
                  <a:pt x="1822554" y="1868393"/>
                  <a:pt x="1740695" y="1914337"/>
                </a:cubicBezTo>
                <a:cubicBezTo>
                  <a:pt x="1711667" y="1957642"/>
                  <a:pt x="1767982" y="1968733"/>
                  <a:pt x="1787720" y="1991970"/>
                </a:cubicBezTo>
                <a:cubicBezTo>
                  <a:pt x="1813846" y="2023126"/>
                  <a:pt x="1767401" y="2040555"/>
                  <a:pt x="1754048" y="2078049"/>
                </a:cubicBezTo>
                <a:cubicBezTo>
                  <a:pt x="1907898" y="2035802"/>
                  <a:pt x="2054781" y="2010981"/>
                  <a:pt x="2228951" y="1996721"/>
                </a:cubicBezTo>
                <a:cubicBezTo>
                  <a:pt x="2171475" y="2057452"/>
                  <a:pt x="2101807" y="2031048"/>
                  <a:pt x="2054781" y="2053228"/>
                </a:cubicBezTo>
                <a:cubicBezTo>
                  <a:pt x="2024011" y="2067487"/>
                  <a:pt x="1976984" y="2073824"/>
                  <a:pt x="1985693" y="2109207"/>
                </a:cubicBezTo>
                <a:cubicBezTo>
                  <a:pt x="1992660" y="2137196"/>
                  <a:pt x="2032140" y="2133500"/>
                  <a:pt x="2061168" y="2130859"/>
                </a:cubicBezTo>
                <a:cubicBezTo>
                  <a:pt x="2172636" y="2120825"/>
                  <a:pt x="2281202" y="2117656"/>
                  <a:pt x="2388026" y="2184726"/>
                </a:cubicBezTo>
                <a:cubicBezTo>
                  <a:pt x="2116321" y="2282425"/>
                  <a:pt x="1803977" y="2241233"/>
                  <a:pt x="1560719" y="2384876"/>
                </a:cubicBezTo>
                <a:cubicBezTo>
                  <a:pt x="1594973" y="2429237"/>
                  <a:pt x="1643739" y="2405472"/>
                  <a:pt x="1679734" y="2400191"/>
                </a:cubicBezTo>
                <a:cubicBezTo>
                  <a:pt x="1916026" y="2364279"/>
                  <a:pt x="2760170" y="2428180"/>
                  <a:pt x="2882089" y="2383292"/>
                </a:cubicBezTo>
                <a:cubicBezTo>
                  <a:pt x="2956983" y="2355830"/>
                  <a:pt x="3035941" y="2342628"/>
                  <a:pt x="3116638" y="2359528"/>
                </a:cubicBezTo>
                <a:cubicBezTo>
                  <a:pt x="3194434" y="2375898"/>
                  <a:pt x="3174696" y="2605622"/>
                  <a:pt x="2897765" y="2758243"/>
                </a:cubicBezTo>
                <a:cubicBezTo>
                  <a:pt x="2858286" y="2779895"/>
                  <a:pt x="3034779" y="2811053"/>
                  <a:pt x="2981367" y="2829008"/>
                </a:cubicBezTo>
                <a:cubicBezTo>
                  <a:pt x="2939566" y="2843267"/>
                  <a:pt x="2734626" y="2835346"/>
                  <a:pt x="2682955" y="2846436"/>
                </a:cubicBezTo>
                <a:cubicBezTo>
                  <a:pt x="2662635" y="2851188"/>
                  <a:pt x="2040267" y="3029159"/>
                  <a:pt x="2099485" y="3066653"/>
                </a:cubicBezTo>
                <a:cubicBezTo>
                  <a:pt x="2276558" y="3179139"/>
                  <a:pt x="2869897" y="3385098"/>
                  <a:pt x="1807460" y="3454808"/>
                </a:cubicBezTo>
                <a:cubicBezTo>
                  <a:pt x="1841132" y="3495472"/>
                  <a:pt x="1934024" y="3469596"/>
                  <a:pt x="1921251" y="3540889"/>
                </a:cubicBezTo>
                <a:cubicBezTo>
                  <a:pt x="1780173" y="3579440"/>
                  <a:pt x="1617035" y="3577328"/>
                  <a:pt x="1453313" y="3637002"/>
                </a:cubicBezTo>
                <a:cubicBezTo>
                  <a:pt x="1527047" y="3680307"/>
                  <a:pt x="1611808" y="3653902"/>
                  <a:pt x="1686122" y="3667634"/>
                </a:cubicBezTo>
                <a:cubicBezTo>
                  <a:pt x="1644320" y="3722027"/>
                  <a:pt x="1572330" y="3713578"/>
                  <a:pt x="1513692" y="3725196"/>
                </a:cubicBezTo>
                <a:cubicBezTo>
                  <a:pt x="1459700" y="3736286"/>
                  <a:pt x="1345329" y="3830816"/>
                  <a:pt x="1369711" y="3826063"/>
                </a:cubicBezTo>
                <a:cubicBezTo>
                  <a:pt x="1595553" y="3783815"/>
                  <a:pt x="1824877" y="3795434"/>
                  <a:pt x="2051298" y="3754242"/>
                </a:cubicBezTo>
                <a:cubicBezTo>
                  <a:pt x="2126192" y="3740511"/>
                  <a:pt x="2210955" y="3714106"/>
                  <a:pt x="2245207" y="3797018"/>
                </a:cubicBezTo>
                <a:cubicBezTo>
                  <a:pt x="2255659" y="3821310"/>
                  <a:pt x="2248109" y="3829232"/>
                  <a:pt x="2353192" y="3796489"/>
                </a:cubicBezTo>
                <a:cubicBezTo>
                  <a:pt x="2394414" y="3783815"/>
                  <a:pt x="2448988" y="3770085"/>
                  <a:pt x="2490207" y="3801242"/>
                </a:cubicBezTo>
                <a:cubicBezTo>
                  <a:pt x="2464082" y="3840321"/>
                  <a:pt x="2413572" y="3828703"/>
                  <a:pt x="2375835" y="3839794"/>
                </a:cubicBezTo>
                <a:cubicBezTo>
                  <a:pt x="2275978" y="3868311"/>
                  <a:pt x="2619094" y="3977100"/>
                  <a:pt x="2522138" y="4009841"/>
                </a:cubicBezTo>
                <a:cubicBezTo>
                  <a:pt x="2323584" y="4076912"/>
                  <a:pt x="2199343" y="4057372"/>
                  <a:pt x="1998466" y="4130778"/>
                </a:cubicBezTo>
                <a:cubicBezTo>
                  <a:pt x="2066973" y="4129192"/>
                  <a:pt x="2046072" y="4154543"/>
                  <a:pt x="2114580" y="4154543"/>
                </a:cubicBezTo>
                <a:cubicBezTo>
                  <a:pt x="2145350" y="4154543"/>
                  <a:pt x="2177862" y="4160878"/>
                  <a:pt x="2177862" y="4189925"/>
                </a:cubicBezTo>
                <a:cubicBezTo>
                  <a:pt x="2177862" y="4217385"/>
                  <a:pt x="1817330" y="4367895"/>
                  <a:pt x="1868419" y="4382153"/>
                </a:cubicBezTo>
                <a:cubicBezTo>
                  <a:pt x="2007755" y="4420704"/>
                  <a:pt x="2365385" y="4302410"/>
                  <a:pt x="2279460" y="4356805"/>
                </a:cubicBezTo>
                <a:cubicBezTo>
                  <a:pt x="2148834" y="4439716"/>
                  <a:pt x="2129094" y="4456088"/>
                  <a:pt x="2029817" y="4468235"/>
                </a:cubicBezTo>
                <a:cubicBezTo>
                  <a:pt x="1944474" y="4478796"/>
                  <a:pt x="1644320" y="4710633"/>
                  <a:pt x="1560137" y="4730172"/>
                </a:cubicBezTo>
                <a:cubicBezTo>
                  <a:pt x="1485825" y="4747072"/>
                  <a:pt x="1774947" y="4800410"/>
                  <a:pt x="1956664" y="4820477"/>
                </a:cubicBezTo>
                <a:cubicBezTo>
                  <a:pt x="2130256" y="4840017"/>
                  <a:pt x="3101544" y="4789319"/>
                  <a:pt x="3268168" y="4852692"/>
                </a:cubicBezTo>
                <a:cubicBezTo>
                  <a:pt x="3111993" y="4878041"/>
                  <a:pt x="2970336" y="4953030"/>
                  <a:pt x="2807197" y="4939300"/>
                </a:cubicBezTo>
                <a:cubicBezTo>
                  <a:pt x="2773524" y="4936660"/>
                  <a:pt x="2724756" y="4930323"/>
                  <a:pt x="2721272" y="4970458"/>
                </a:cubicBezTo>
                <a:cubicBezTo>
                  <a:pt x="2718369" y="5005313"/>
                  <a:pt x="2788038" y="4981548"/>
                  <a:pt x="2802552" y="5014291"/>
                </a:cubicBezTo>
                <a:cubicBezTo>
                  <a:pt x="2719531" y="5060235"/>
                  <a:pt x="2621415" y="5018515"/>
                  <a:pt x="2537812" y="5053898"/>
                </a:cubicBezTo>
                <a:cubicBezTo>
                  <a:pt x="2491948" y="5099314"/>
                  <a:pt x="2589483" y="5107236"/>
                  <a:pt x="2569744" y="5153182"/>
                </a:cubicBezTo>
                <a:cubicBezTo>
                  <a:pt x="2301522" y="5193845"/>
                  <a:pt x="2252174" y="5268836"/>
                  <a:pt x="1987436" y="5334320"/>
                </a:cubicBezTo>
                <a:cubicBezTo>
                  <a:pt x="1971179" y="5338545"/>
                  <a:pt x="1958407" y="5352274"/>
                  <a:pt x="1972921" y="5382376"/>
                </a:cubicBezTo>
                <a:cubicBezTo>
                  <a:pt x="2087874" y="5396107"/>
                  <a:pt x="2215599" y="5373399"/>
                  <a:pt x="2341001" y="5360725"/>
                </a:cubicBezTo>
                <a:cubicBezTo>
                  <a:pt x="2537812" y="5340129"/>
                  <a:pt x="2533748" y="5339072"/>
                  <a:pt x="2710822" y="5418816"/>
                </a:cubicBezTo>
                <a:cubicBezTo>
                  <a:pt x="2743914" y="5433602"/>
                  <a:pt x="2801390" y="5438355"/>
                  <a:pt x="2833903" y="5413007"/>
                </a:cubicBezTo>
                <a:cubicBezTo>
                  <a:pt x="2896604" y="5364422"/>
                  <a:pt x="2950016" y="5368646"/>
                  <a:pt x="3011556" y="5399276"/>
                </a:cubicBezTo>
                <a:cubicBezTo>
                  <a:pt x="3077160" y="5432547"/>
                  <a:pt x="3171793" y="5391882"/>
                  <a:pt x="3254233" y="5439412"/>
                </a:cubicBezTo>
                <a:cubicBezTo>
                  <a:pt x="3099802" y="5473739"/>
                  <a:pt x="2957563" y="5473739"/>
                  <a:pt x="2792101" y="5471625"/>
                </a:cubicBezTo>
                <a:cubicBezTo>
                  <a:pt x="2846095" y="5537639"/>
                  <a:pt x="2914601" y="5536582"/>
                  <a:pt x="2977303" y="5539751"/>
                </a:cubicBezTo>
                <a:cubicBezTo>
                  <a:pt x="3214174" y="5551898"/>
                  <a:pt x="3601411" y="5660686"/>
                  <a:pt x="3656566" y="5678642"/>
                </a:cubicBezTo>
                <a:cubicBezTo>
                  <a:pt x="4280675" y="5879847"/>
                  <a:pt x="4178497" y="5898332"/>
                  <a:pt x="4858340" y="5969625"/>
                </a:cubicBezTo>
                <a:cubicBezTo>
                  <a:pt x="5261253" y="6011873"/>
                  <a:pt x="4887368" y="6032469"/>
                  <a:pt x="5296668" y="6043559"/>
                </a:cubicBezTo>
                <a:cubicBezTo>
                  <a:pt x="5349500" y="6045143"/>
                  <a:pt x="5402911" y="6044087"/>
                  <a:pt x="5456323" y="6042502"/>
                </a:cubicBezTo>
                <a:cubicBezTo>
                  <a:pt x="5368077" y="6073134"/>
                  <a:pt x="5267058" y="6100066"/>
                  <a:pt x="5267058" y="6100066"/>
                </a:cubicBezTo>
                <a:cubicBezTo>
                  <a:pt x="5267058" y="6100066"/>
                  <a:pt x="5318728" y="6208854"/>
                  <a:pt x="7095266" y="6287541"/>
                </a:cubicBezTo>
                <a:cubicBezTo>
                  <a:pt x="7422124" y="6302329"/>
                  <a:pt x="9563254" y="6024548"/>
                  <a:pt x="9707235" y="5994446"/>
                </a:cubicBezTo>
                <a:cubicBezTo>
                  <a:pt x="9844249" y="5966984"/>
                  <a:pt x="10002164" y="5671247"/>
                  <a:pt x="10083442" y="5678642"/>
                </a:cubicBezTo>
                <a:cubicBezTo>
                  <a:pt x="10103183" y="5653293"/>
                  <a:pt x="10283158" y="5139979"/>
                  <a:pt x="10338892" y="4650957"/>
                </a:cubicBezTo>
                <a:cubicBezTo>
                  <a:pt x="10448618" y="4580718"/>
                  <a:pt x="10551960" y="4503088"/>
                  <a:pt x="10628013" y="4411198"/>
                </a:cubicBezTo>
                <a:cubicBezTo>
                  <a:pt x="10675040" y="4354692"/>
                  <a:pt x="10718003" y="4298185"/>
                  <a:pt x="10802766" y="4258050"/>
                </a:cubicBezTo>
                <a:cubicBezTo>
                  <a:pt x="10755739" y="4203128"/>
                  <a:pt x="10675040" y="4190453"/>
                  <a:pt x="10614662" y="4150318"/>
                </a:cubicBezTo>
                <a:cubicBezTo>
                  <a:pt x="10610017" y="4117046"/>
                  <a:pt x="10705811" y="4127081"/>
                  <a:pt x="10681427" y="4054203"/>
                </a:cubicBezTo>
                <a:cubicBezTo>
                  <a:pt x="10648335" y="3957032"/>
                  <a:pt x="10684328" y="3846131"/>
                  <a:pt x="10520029" y="3804411"/>
                </a:cubicBezTo>
                <a:cubicBezTo>
                  <a:pt x="10476485" y="3709881"/>
                  <a:pt x="10464294" y="3558845"/>
                  <a:pt x="10568798" y="3466426"/>
                </a:cubicBezTo>
                <a:cubicBezTo>
                  <a:pt x="10724388" y="3328592"/>
                  <a:pt x="10699424" y="3240927"/>
                  <a:pt x="10499709" y="3166465"/>
                </a:cubicBezTo>
                <a:cubicBezTo>
                  <a:pt x="10474164" y="3156958"/>
                  <a:pt x="10501452" y="2570768"/>
                  <a:pt x="10489840" y="2546475"/>
                </a:cubicBezTo>
                <a:cubicBezTo>
                  <a:pt x="10508418" y="2513205"/>
                  <a:pt x="10551960" y="2521126"/>
                  <a:pt x="10584471" y="2512148"/>
                </a:cubicBezTo>
                <a:cubicBezTo>
                  <a:pt x="10726711" y="2474125"/>
                  <a:pt x="10731357" y="2474125"/>
                  <a:pt x="10695942" y="2358471"/>
                </a:cubicBezTo>
                <a:cubicBezTo>
                  <a:pt x="10685490" y="2323616"/>
                  <a:pt x="10709874" y="2309357"/>
                  <a:pt x="10732516" y="2287706"/>
                </a:cubicBezTo>
                <a:cubicBezTo>
                  <a:pt x="10817280" y="2206905"/>
                  <a:pt x="10817860" y="2205850"/>
                  <a:pt x="10731357" y="2137725"/>
                </a:cubicBezTo>
                <a:cubicBezTo>
                  <a:pt x="10706391" y="2118185"/>
                  <a:pt x="10689555" y="2097061"/>
                  <a:pt x="10678525" y="2070656"/>
                </a:cubicBezTo>
                <a:cubicBezTo>
                  <a:pt x="10658203" y="2022599"/>
                  <a:pt x="10658784" y="1982463"/>
                  <a:pt x="10735999" y="1956587"/>
                </a:cubicBezTo>
                <a:cubicBezTo>
                  <a:pt x="10789993" y="1938104"/>
                  <a:pt x="10820762" y="1916978"/>
                  <a:pt x="10824246" y="1862584"/>
                </a:cubicBezTo>
                <a:cubicBezTo>
                  <a:pt x="10826570" y="1817166"/>
                  <a:pt x="10832955" y="1787594"/>
                  <a:pt x="10773156" y="1768054"/>
                </a:cubicBezTo>
                <a:cubicBezTo>
                  <a:pt x="10724969" y="1752211"/>
                  <a:pt x="10711036" y="1718412"/>
                  <a:pt x="10716261" y="1678278"/>
                </a:cubicBezTo>
                <a:cubicBezTo>
                  <a:pt x="10728452" y="1580050"/>
                  <a:pt x="10662849" y="1522487"/>
                  <a:pt x="10554864" y="1477599"/>
                </a:cubicBezTo>
                <a:cubicBezTo>
                  <a:pt x="10452101" y="1434822"/>
                  <a:pt x="10362116" y="1377259"/>
                  <a:pt x="10267483" y="1324977"/>
                </a:cubicBezTo>
                <a:cubicBezTo>
                  <a:pt x="10162399" y="1266887"/>
                  <a:pt x="10040481" y="1232031"/>
                  <a:pt x="9913337" y="1202458"/>
                </a:cubicBezTo>
                <a:cubicBezTo>
                  <a:pt x="9936561" y="1160210"/>
                  <a:pt x="10016678" y="1183974"/>
                  <a:pt x="10024805" y="1124827"/>
                </a:cubicBezTo>
                <a:cubicBezTo>
                  <a:pt x="9826251" y="1074658"/>
                  <a:pt x="9636408" y="999139"/>
                  <a:pt x="9411726" y="980655"/>
                </a:cubicBezTo>
                <a:cubicBezTo>
                  <a:pt x="9593444" y="990161"/>
                  <a:pt x="9758326" y="922036"/>
                  <a:pt x="9930753" y="901968"/>
                </a:cubicBezTo>
                <a:cubicBezTo>
                  <a:pt x="9947008" y="868698"/>
                  <a:pt x="9909273" y="877147"/>
                  <a:pt x="9894178" y="871339"/>
                </a:cubicBezTo>
                <a:cubicBezTo>
                  <a:pt x="9879083" y="865001"/>
                  <a:pt x="9860506" y="862889"/>
                  <a:pt x="9858182" y="839125"/>
                </a:cubicBezTo>
                <a:cubicBezTo>
                  <a:pt x="9941205" y="804798"/>
                  <a:pt x="10045126" y="827506"/>
                  <a:pt x="10131050" y="792652"/>
                </a:cubicBezTo>
                <a:cubicBezTo>
                  <a:pt x="10111891" y="741954"/>
                  <a:pt x="10037578" y="772583"/>
                  <a:pt x="10006808" y="731920"/>
                </a:cubicBezTo>
                <a:cubicBezTo>
                  <a:pt x="10086927" y="724526"/>
                  <a:pt x="10161239" y="721357"/>
                  <a:pt x="10233809" y="710268"/>
                </a:cubicBezTo>
                <a:cubicBezTo>
                  <a:pt x="10290705" y="701818"/>
                  <a:pt x="10306380" y="658513"/>
                  <a:pt x="10267483" y="628940"/>
                </a:cubicBezTo>
                <a:cubicBezTo>
                  <a:pt x="10232648" y="602536"/>
                  <a:pt x="10181559" y="600422"/>
                  <a:pt x="10136275" y="589333"/>
                </a:cubicBezTo>
                <a:cubicBezTo>
                  <a:pt x="9813479" y="512230"/>
                  <a:pt x="9474428" y="487409"/>
                  <a:pt x="9131312" y="480544"/>
                </a:cubicBezTo>
                <a:cubicBezTo>
                  <a:pt x="8580936" y="469453"/>
                  <a:pt x="8028817" y="469982"/>
                  <a:pt x="7479600" y="454667"/>
                </a:cubicBezTo>
                <a:cubicBezTo>
                  <a:pt x="7227489" y="447934"/>
                  <a:pt x="6976357" y="436744"/>
                  <a:pt x="6724001" y="4340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104" name="Picture 8" descr="Facebook">
            <a:extLst>
              <a:ext uri="{FF2B5EF4-FFF2-40B4-BE49-F238E27FC236}">
                <a16:creationId xmlns:a16="http://schemas.microsoft.com/office/drawing/2014/main" id="{CD814DB2-0633-46E6-8B0C-14808FE8D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6100" y="755651"/>
            <a:ext cx="7429499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893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391B0F-4422-A47E-2289-7ADB4EBBF010}"/>
              </a:ext>
            </a:extLst>
          </p:cNvPr>
          <p:cNvSpPr/>
          <p:nvPr/>
        </p:nvSpPr>
        <p:spPr>
          <a:xfrm>
            <a:off x="805642" y="1965605"/>
            <a:ext cx="103444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DON</a:t>
            </a:r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’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 FORGET YOUR HOMEWORK 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AT MADRASATI PLATFORM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307512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Imagem 9" descr="hug-club-clip-art-1131.jpg">
            <a:extLst>
              <a:ext uri="{FF2B5EF4-FFF2-40B4-BE49-F238E27FC236}">
                <a16:creationId xmlns:a16="http://schemas.microsoft.com/office/drawing/2014/main" id="{E6E34BB0-A033-3F48-B713-CE4046D54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2057400"/>
            <a:ext cx="5892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0FA78982-72EB-6B4A-A8B9-7874153D547A}"/>
              </a:ext>
            </a:extLst>
          </p:cNvPr>
          <p:cNvSpPr/>
          <p:nvPr/>
        </p:nvSpPr>
        <p:spPr>
          <a:xfrm>
            <a:off x="0" y="-8886"/>
            <a:ext cx="12192000" cy="6858000"/>
          </a:xfrm>
          <a:prstGeom prst="frame">
            <a:avLst>
              <a:gd name="adj1" fmla="val 883"/>
            </a:avLst>
          </a:prstGeom>
          <a:solidFill>
            <a:srgbClr val="00206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9DF33A-0B0D-A6EE-5775-E0310469C53A}"/>
              </a:ext>
            </a:extLst>
          </p:cNvPr>
          <p:cNvSpPr/>
          <p:nvPr/>
        </p:nvSpPr>
        <p:spPr>
          <a:xfrm>
            <a:off x="3196984" y="834014"/>
            <a:ext cx="4801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Have a nice day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218661-BC85-B0C7-1E01-EB7C79EFFB97}"/>
              </a:ext>
            </a:extLst>
          </p:cNvPr>
          <p:cNvSpPr/>
          <p:nvPr/>
        </p:nvSpPr>
        <p:spPr>
          <a:xfrm>
            <a:off x="6490363" y="2727744"/>
            <a:ext cx="3166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Thank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C591B5-ABB9-F779-BA74-CBA3F937D2A5}"/>
              </a:ext>
            </a:extLst>
          </p:cNvPr>
          <p:cNvSpPr/>
          <p:nvPr/>
        </p:nvSpPr>
        <p:spPr>
          <a:xfrm>
            <a:off x="1129265" y="4955384"/>
            <a:ext cx="97588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Your teacher\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safa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Salman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AlHerz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7712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 b="14381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F2966A-B9F6-5E3D-F99B-1401692D92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761" r="-1" b="21360"/>
          <a:stretch/>
        </p:blipFill>
        <p:spPr>
          <a:xfrm>
            <a:off x="4547938" y="3681409"/>
            <a:ext cx="7644062" cy="317659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5219"/>
            <a:ext cx="5395912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000" b="1" dirty="0">
                <a:solidFill>
                  <a:schemeClr val="bg1"/>
                </a:solidFill>
              </a:rPr>
              <a:t>U 8</a:t>
            </a:r>
            <a:br>
              <a:rPr lang="en-US" sz="5000" b="1" dirty="0">
                <a:solidFill>
                  <a:schemeClr val="bg1"/>
                </a:solidFill>
              </a:rPr>
            </a:br>
            <a:br>
              <a:rPr lang="en-US" sz="5000" b="1" dirty="0">
                <a:solidFill>
                  <a:schemeClr val="bg1"/>
                </a:solidFill>
              </a:rPr>
            </a:br>
            <a:r>
              <a:rPr lang="en-US" sz="5000" b="1" dirty="0">
                <a:solidFill>
                  <a:schemeClr val="bg1"/>
                </a:solidFill>
              </a:rPr>
              <a:t>Form , Meaning and function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902075"/>
            <a:ext cx="5395912" cy="1655762"/>
          </a:xfrm>
        </p:spPr>
        <p:txBody>
          <a:bodyPr>
            <a:normAutofit fontScale="92500" lnSpcReduction="20000"/>
          </a:bodyPr>
          <a:lstStyle/>
          <a:p>
            <a:pPr algn="l"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6000" b="1" dirty="0">
                <a:solidFill>
                  <a:schemeClr val="bg1"/>
                </a:solidFill>
              </a:rPr>
              <a:t>Day:</a:t>
            </a:r>
          </a:p>
          <a:p>
            <a:pPr algn="l">
              <a:spcAft>
                <a:spcPts val="600"/>
              </a:spcAft>
            </a:pPr>
            <a:r>
              <a:rPr lang="en-US" sz="6000" b="1" dirty="0">
                <a:solidFill>
                  <a:schemeClr val="bg1"/>
                </a:solidFill>
              </a:rPr>
              <a:t>Date: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28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1D77130B-F578-F248-ADCA-C433C70388B1}"/>
              </a:ext>
            </a:extLst>
          </p:cNvPr>
          <p:cNvSpPr/>
          <p:nvPr/>
        </p:nvSpPr>
        <p:spPr>
          <a:xfrm>
            <a:off x="0" y="-8886"/>
            <a:ext cx="12192000" cy="6858000"/>
          </a:xfrm>
          <a:prstGeom prst="frame">
            <a:avLst>
              <a:gd name="adj1" fmla="val 883"/>
            </a:avLst>
          </a:prstGeom>
          <a:solidFill>
            <a:srgbClr val="00206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896878-4E88-9C45-9D0D-36A7B69A4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78" y="186509"/>
            <a:ext cx="4267200" cy="8128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8859B4EF-FB59-473E-878D-60F639D4AF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9227"/>
          <a:stretch/>
        </p:blipFill>
        <p:spPr>
          <a:xfrm>
            <a:off x="259078" y="1967063"/>
            <a:ext cx="7100888" cy="5965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067D082-BBC7-43D9-9008-F3E2DEEAF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76A6C"/>
                </a:solidFill>
                <a:effectLst/>
                <a:latin typeface="HelveticaNeue"/>
              </a:rPr>
              <a:t>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Use subject pronouns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1704AC2-81DA-41A3-9917-B25F56117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08" y="2822375"/>
            <a:ext cx="32570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676A6C"/>
                </a:solidFill>
                <a:effectLst/>
                <a:latin typeface="HelveticaNeue"/>
              </a:rPr>
              <a:t> 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Use subject pronouns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3C77BE71-93A9-42E6-B67F-672175747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115" y="3283061"/>
            <a:ext cx="32570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676A6C"/>
                </a:solidFill>
                <a:effectLst/>
                <a:latin typeface="HelveticaNeue"/>
              </a:rPr>
              <a:t> 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Use object pronouns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BA3C156-F963-4B5B-B5BC-EFDD2C4010CF}"/>
              </a:ext>
            </a:extLst>
          </p:cNvPr>
          <p:cNvSpPr txBox="1"/>
          <p:nvPr/>
        </p:nvSpPr>
        <p:spPr>
          <a:xfrm>
            <a:off x="465908" y="3687051"/>
            <a:ext cx="6100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effectLst/>
                <a:latin typeface="HelveticaNeue"/>
              </a:rPr>
              <a:t>Use possessive adjectives and pronouns</a:t>
            </a:r>
            <a:endParaRPr lang="en-US" b="1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HTMLCheckbox1" r:id="rId1" imgW="252360" imgH="295200"/>
        </mc:Choice>
        <mc:Fallback>
          <p:control name="HTMLCheckbox1" r:id="rId1" imgW="252360" imgH="295200">
            <p:pic>
              <p:nvPicPr>
                <p:cNvPr id="7" name="HTMLCheckbox1">
                  <a:extLst>
                    <a:ext uri="{FF2B5EF4-FFF2-40B4-BE49-F238E27FC236}">
                      <a16:creationId xmlns:a16="http://schemas.microsoft.com/office/drawing/2014/main" id="{D02626AA-4079-4AC3-AFFA-0C7CD857CB4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flipV="1">
                  <a:off x="465908" y="3437397"/>
                  <a:ext cx="260604" cy="45719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54497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1D77130B-F578-F248-ADCA-C433C70388B1}"/>
              </a:ext>
            </a:extLst>
          </p:cNvPr>
          <p:cNvSpPr/>
          <p:nvPr/>
        </p:nvSpPr>
        <p:spPr>
          <a:xfrm>
            <a:off x="0" y="-8886"/>
            <a:ext cx="12192000" cy="6858000"/>
          </a:xfrm>
          <a:prstGeom prst="frame">
            <a:avLst>
              <a:gd name="adj1" fmla="val 883"/>
            </a:avLst>
          </a:prstGeom>
          <a:solidFill>
            <a:srgbClr val="00206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FDE6D3-CDF8-564E-94E7-EEF784FAE2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76198" y="65085"/>
            <a:ext cx="12115802" cy="6064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004888-B4AA-6343-97F5-D27F7B1CB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407" y="831660"/>
            <a:ext cx="7100888" cy="55373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0C680B-52E8-6E4E-8D4E-55106E604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8754" y="6369050"/>
            <a:ext cx="4826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37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8FB20DB-72DE-A594-F95A-524C8AD54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77" y="739958"/>
            <a:ext cx="10459445" cy="537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60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>
            <a:extLst>
              <a:ext uri="{FF2B5EF4-FFF2-40B4-BE49-F238E27FC236}">
                <a16:creationId xmlns:a16="http://schemas.microsoft.com/office/drawing/2014/main" id="{BD908A21-F7D8-664F-9877-850EC927423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8213" y="3573464"/>
            <a:ext cx="7993062" cy="2447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9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Franklin Gothic Demi" panose="020B0603020102020204" pitchFamily="34" charset="0"/>
              </a:rPr>
              <a:t>Personal or subject 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Franklin Gothic Demi" panose="020B0603020102020204" pitchFamily="34" charset="0"/>
              </a:rPr>
              <a:t>Pronouns</a:t>
            </a:r>
            <a:endParaRPr lang="x-none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latin typeface="Franklin Gothic Demi" panose="020B0603020102020204" pitchFamily="34" charset="0"/>
            </a:endParaRPr>
          </a:p>
        </p:txBody>
      </p:sp>
      <p:pic>
        <p:nvPicPr>
          <p:cNvPr id="2051" name="Imagem 12" descr="school_kids_group.gif">
            <a:extLst>
              <a:ext uri="{FF2B5EF4-FFF2-40B4-BE49-F238E27FC236}">
                <a16:creationId xmlns:a16="http://schemas.microsoft.com/office/drawing/2014/main" id="{320982B1-6821-B74B-A84D-8BEAC3D81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60350"/>
            <a:ext cx="61722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F2117EBE-5DEF-F445-A9B3-241CF71410D3}"/>
              </a:ext>
            </a:extLst>
          </p:cNvPr>
          <p:cNvSpPr/>
          <p:nvPr/>
        </p:nvSpPr>
        <p:spPr>
          <a:xfrm>
            <a:off x="0" y="-8886"/>
            <a:ext cx="12192000" cy="6858000"/>
          </a:xfrm>
          <a:prstGeom prst="frame">
            <a:avLst>
              <a:gd name="adj1" fmla="val 883"/>
            </a:avLst>
          </a:prstGeom>
          <a:solidFill>
            <a:srgbClr val="00206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8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9ED59B4-9877-B7A8-D298-F3D625D8EE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699" y="643466"/>
            <a:ext cx="11391901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703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420</Words>
  <Application>Microsoft Office PowerPoint</Application>
  <PresentationFormat>Widescreen</PresentationFormat>
  <Paragraphs>124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等线</vt:lpstr>
      <vt:lpstr>HelveticaNeue</vt:lpstr>
      <vt:lpstr>微软雅黑</vt:lpstr>
      <vt:lpstr>Arial</vt:lpstr>
      <vt:lpstr>Bookman Old Style</vt:lpstr>
      <vt:lpstr>Calibri</vt:lpstr>
      <vt:lpstr>Calibri Light</vt:lpstr>
      <vt:lpstr>Comic Sans MS</vt:lpstr>
      <vt:lpstr>Franklin Gothic Demi</vt:lpstr>
      <vt:lpstr>Wingdings</vt:lpstr>
      <vt:lpstr>Office Theme</vt:lpstr>
      <vt:lpstr>PowerPoint Presentation</vt:lpstr>
      <vt:lpstr>PowerPoint Presentation</vt:lpstr>
      <vt:lpstr>PowerPoint Presentation</vt:lpstr>
      <vt:lpstr>U 8  Form , Meaning and function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*Show who owns something  *they go before a noun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Safa Salman</dc:creator>
  <cp:lastModifiedBy>Safa Salman</cp:lastModifiedBy>
  <cp:revision>4</cp:revision>
  <dcterms:created xsi:type="dcterms:W3CDTF">2023-01-16T20:25:35Z</dcterms:created>
  <dcterms:modified xsi:type="dcterms:W3CDTF">2023-01-16T23:02:13Z</dcterms:modified>
</cp:coreProperties>
</file>