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120" rtl="1" saveSubsetFonts="1" autoCompressPictures="0">
  <p:sldMasterIdLst>
    <p:sldMasterId id="2147483648" r:id="rId1"/>
  </p:sldMasterIdLst>
  <p:notesMasterIdLst>
    <p:notesMasterId r:id="rId30"/>
  </p:notesMasterIdLst>
  <p:sldIdLst>
    <p:sldId id="273" r:id="rId2"/>
    <p:sldId id="354" r:id="rId3"/>
    <p:sldId id="257" r:id="rId4"/>
    <p:sldId id="350" r:id="rId5"/>
    <p:sldId id="397" r:id="rId6"/>
    <p:sldId id="258" r:id="rId7"/>
    <p:sldId id="379" r:id="rId8"/>
    <p:sldId id="398" r:id="rId9"/>
    <p:sldId id="380" r:id="rId10"/>
    <p:sldId id="381" r:id="rId11"/>
    <p:sldId id="382" r:id="rId12"/>
    <p:sldId id="383" r:id="rId13"/>
    <p:sldId id="384" r:id="rId14"/>
    <p:sldId id="385" r:id="rId15"/>
    <p:sldId id="386" r:id="rId16"/>
    <p:sldId id="387" r:id="rId17"/>
    <p:sldId id="388" r:id="rId18"/>
    <p:sldId id="389" r:id="rId19"/>
    <p:sldId id="390" r:id="rId20"/>
    <p:sldId id="391" r:id="rId21"/>
    <p:sldId id="392" r:id="rId22"/>
    <p:sldId id="393" r:id="rId23"/>
    <p:sldId id="394" r:id="rId24"/>
    <p:sldId id="395" r:id="rId25"/>
    <p:sldId id="399" r:id="rId26"/>
    <p:sldId id="400" r:id="rId27"/>
    <p:sldId id="315" r:id="rId28"/>
    <p:sldId id="355" r:id="rId29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مقطع افتراضي" id="{888BE2A9-DBF2-E84C-B36D-A67AEF8B3739}">
          <p14:sldIdLst>
            <p14:sldId id="273"/>
            <p14:sldId id="354"/>
          </p14:sldIdLst>
        </p14:section>
        <p14:section name="سبورة" id="{4506D9B5-50AA-7141-A5D6-833BE326384B}">
          <p14:sldIdLst>
            <p14:sldId id="257"/>
          </p14:sldIdLst>
        </p14:section>
        <p14:section name="لوحه تعزيز" id="{B3E9411A-29FF-9A4C-89B1-8405DBBC2B09}">
          <p14:sldIdLst>
            <p14:sldId id="350"/>
          </p14:sldIdLst>
        </p14:section>
        <p14:section name="سباق" id="{6DA45AD0-F9E3-884F-88C0-B396B14695B4}">
          <p14:sldIdLst>
            <p14:sldId id="397"/>
          </p14:sldIdLst>
        </p14:section>
        <p14:section name="ضرب" id="{E0C58F48-3931-C44D-8D17-60E9BFE183CD}">
          <p14:sldIdLst>
            <p14:sldId id="258"/>
          </p14:sldIdLst>
        </p14:section>
        <p14:section name="استعد" id="{BAE18554-8CBE-EE44-B1EE-3C5C32A44438}">
          <p14:sldIdLst>
            <p14:sldId id="379"/>
            <p14:sldId id="398"/>
            <p14:sldId id="380"/>
            <p14:sldId id="381"/>
            <p14:sldId id="382"/>
            <p14:sldId id="383"/>
            <p14:sldId id="384"/>
            <p14:sldId id="385"/>
            <p14:sldId id="386"/>
            <p14:sldId id="387"/>
            <p14:sldId id="388"/>
            <p14:sldId id="389"/>
            <p14:sldId id="390"/>
            <p14:sldId id="391"/>
            <p14:sldId id="392"/>
            <p14:sldId id="393"/>
            <p14:sldId id="394"/>
            <p14:sldId id="395"/>
            <p14:sldId id="399"/>
            <p14:sldId id="400"/>
            <p14:sldId id="315"/>
            <p14:sldId id="355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193"/>
    <a:srgbClr val="BDBFFF"/>
    <a:srgbClr val="D9DFFF"/>
    <a:srgbClr val="E3E0FF"/>
    <a:srgbClr val="FFC8BC"/>
    <a:srgbClr val="FDFFEA"/>
    <a:srgbClr val="D8F9FF"/>
    <a:srgbClr val="938692"/>
    <a:srgbClr val="00FDFF"/>
    <a:srgbClr val="AF52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080"/>
    <p:restoredTop sz="78521"/>
  </p:normalViewPr>
  <p:slideViewPr>
    <p:cSldViewPr snapToGrid="0" snapToObjects="1">
      <p:cViewPr varScale="1">
        <p:scale>
          <a:sx n="95" d="100"/>
          <a:sy n="95" d="100"/>
        </p:scale>
        <p:origin x="32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3T07:42:36.709"/>
    </inkml:context>
    <inkml:brush xml:id="br0">
      <inkml:brushProperty name="width" value="0.05292" units="cm"/>
      <inkml:brushProperty name="height" value="0.05292" units="cm"/>
      <inkml:brushProperty name="color" value="#FF00FF"/>
    </inkml:brush>
  </inkml:definitions>
  <inkml:trace contextRef="#ctx0" brushRef="#br0">32777 17357 24575,'0'0'0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209D3AD7-AB17-F842-A4CD-A0DFBCC5A638}" type="datetimeFigureOut">
              <a:rPr lang="ar-SA" smtClean="0"/>
              <a:t>19 شعبان، 1443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434A2A00-270E-2541-BEFB-48CECBF1B78A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491327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7792749926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7792749926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defTabSz="914400" rtl="1" eaLnBrk="1" latinLnBrk="0" hangingPunct="1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4A2A00-270E-2541-BEFB-48CECBF1B78A}" type="slidenum">
              <a:rPr lang="ar-SA" smtClean="0"/>
              <a:t>130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155717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4A2A00-270E-2541-BEFB-48CECBF1B78A}" type="slidenum">
              <a:rPr lang="ar-SA" smtClean="0"/>
              <a:t>131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126600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4A2A00-270E-2541-BEFB-48CECBF1B78A}" type="slidenum">
              <a:rPr lang="ar-SA" smtClean="0"/>
              <a:t>132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152136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4A2A00-270E-2541-BEFB-48CECBF1B78A}" type="slidenum">
              <a:rPr lang="ar-SA" smtClean="0"/>
              <a:t>133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619892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4A2A00-270E-2541-BEFB-48CECBF1B78A}" type="slidenum">
              <a:rPr lang="ar-SA" smtClean="0"/>
              <a:t>134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474385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4A2A00-270E-2541-BEFB-48CECBF1B78A}" type="slidenum">
              <a:rPr lang="ar-SA" smtClean="0"/>
              <a:t>135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698505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4A2A00-270E-2541-BEFB-48CECBF1B78A}" type="slidenum">
              <a:rPr lang="ar-SA" smtClean="0"/>
              <a:t>136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385164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4A2A00-270E-2541-BEFB-48CECBF1B78A}" type="slidenum">
              <a:rPr lang="ar-SA" smtClean="0"/>
              <a:t>137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2152074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4A2A00-270E-2541-BEFB-48CECBF1B78A}" type="slidenum">
              <a:rPr lang="ar-SA" smtClean="0"/>
              <a:t>138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4273026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4A2A00-270E-2541-BEFB-48CECBF1B78A}" type="slidenum">
              <a:rPr lang="ar-SA" smtClean="0"/>
              <a:t>139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732463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4A2A00-270E-2541-BEFB-48CECBF1B78A}" type="slidenum">
              <a:rPr lang="ar-SA" smtClean="0"/>
              <a:t>122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8151621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4A2A00-270E-2541-BEFB-48CECBF1B78A}" type="slidenum">
              <a:rPr lang="ar-SA" smtClean="0"/>
              <a:t>140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0354443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4A2A00-270E-2541-BEFB-48CECBF1B78A}" type="slidenum">
              <a:rPr lang="ar-SA" smtClean="0"/>
              <a:t>141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8718572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4A2A00-270E-2541-BEFB-48CECBF1B78A}" type="slidenum">
              <a:rPr lang="ar-SA" smtClean="0"/>
              <a:t>142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0573861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4A2A00-270E-2541-BEFB-48CECBF1B78A}" type="slidenum">
              <a:rPr lang="ar-SA" smtClean="0"/>
              <a:t>143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2388725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4A2A00-270E-2541-BEFB-48CECBF1B78A}" type="slidenum">
              <a:rPr lang="ar-SA" smtClean="0"/>
              <a:t>144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0466946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4A2A00-270E-2541-BEFB-48CECBF1B78A}" type="slidenum">
              <a:rPr lang="ar-SA" smtClean="0"/>
              <a:t>145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7330734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4A2A00-270E-2541-BEFB-48CECBF1B78A}" type="slidenum">
              <a:rPr lang="ar-SA" smtClean="0"/>
              <a:t>146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565861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4A2A00-270E-2541-BEFB-48CECBF1B78A}" type="slidenum">
              <a:rPr lang="ar-SA" smtClean="0"/>
              <a:t>123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199597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4A2A00-270E-2541-BEFB-48CECBF1B78A}" type="slidenum">
              <a:rPr lang="ar-SA" smtClean="0"/>
              <a:t>124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138850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>
            <a:extLst>
              <a:ext uri="{FF2B5EF4-FFF2-40B4-BE49-F238E27FC236}">
                <a16:creationId xmlns:a16="http://schemas.microsoft.com/office/drawing/2014/main" id="{76EF01BA-62A3-2646-843F-1E937A1068B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A0FCC6DD-43A3-7840-B94B-3A6EB69C288D}" type="slidenum">
              <a:rPr lang="ar-SA" altLang="ar-SA"/>
              <a:pPr eaLnBrk="1" hangingPunct="1"/>
              <a:t>125</a:t>
            </a:fld>
            <a:endParaRPr lang="en-US" altLang="ar-SA"/>
          </a:p>
        </p:txBody>
      </p:sp>
      <p:sp>
        <p:nvSpPr>
          <p:cNvPr id="4099" name="Rectangle 2">
            <a:extLst>
              <a:ext uri="{FF2B5EF4-FFF2-40B4-BE49-F238E27FC236}">
                <a16:creationId xmlns:a16="http://schemas.microsoft.com/office/drawing/2014/main" id="{BF5C1B10-AEE1-B64C-9A01-7FC0393EA95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0" name="Rectangle 3">
            <a:extLst>
              <a:ext uri="{FF2B5EF4-FFF2-40B4-BE49-F238E27FC236}">
                <a16:creationId xmlns:a16="http://schemas.microsoft.com/office/drawing/2014/main" id="{8AC906D8-29B3-BD44-A06C-F62302883EA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ar-SA" altLang="ar-SA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4A2A00-270E-2541-BEFB-48CECBF1B78A}" type="slidenum">
              <a:rPr lang="ar-SA" smtClean="0"/>
              <a:t>126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175948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4A2A00-270E-2541-BEFB-48CECBF1B78A}" type="slidenum">
              <a:rPr lang="ar-SA" smtClean="0"/>
              <a:t>127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535280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4A2A00-270E-2541-BEFB-48CECBF1B78A}" type="slidenum">
              <a:rPr lang="ar-SA" smtClean="0"/>
              <a:t>128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733911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4A2A00-270E-2541-BEFB-48CECBF1B78A}" type="slidenum">
              <a:rPr lang="ar-SA" smtClean="0"/>
              <a:t>129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759020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ACAE604-C99C-F64E-AF11-08D1FD7738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0245AA43-D79E-F940-9EE6-FB1D1BFE5E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8E0336E-3FFF-BC42-9874-331A4A6428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449F7B88-B6AA-104A-BCFD-EB0AB316F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3F74236B-FAF3-F646-B277-EEDBC1197B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E913D-58CC-DA49-B719-410520E0AD7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428874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AE1B870-2714-1748-B76E-C0D318219D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A73D0B07-3B71-E246-900E-802E47E257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D331147-C62A-FD42-A126-1F034942DB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5A16699-D047-4344-99F9-ECCC2EB47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8C8B8676-4B4D-A24D-AEC8-B8241CE69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E913D-58CC-DA49-B719-410520E0AD7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460556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7C0004B9-ABD7-5645-A423-4CEE3425FC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BE65BD19-D2E3-704B-85C2-4BBF5A699A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92EA2E88-C72B-8C4B-884B-569C88766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62DB699-B766-8041-AC3A-8A323EE298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99B1DEEA-223A-B94F-BC88-BC7892DBCE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E913D-58CC-DA49-B719-410520E0AD7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712984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07015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عنوان، ومحتوى، واثنان من ال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محتوى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08CE6607-05D1-C84F-8941-ABCF7B05878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E30E7DF0-DC85-CB42-85DB-BB4D012A460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7EF3BD42-AD11-A543-8D4F-58262862F22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0649FC5-8903-FB47-82E2-8942590F4845}" type="slidenum">
              <a:rPr lang="ar-SA" altLang="ar-SA"/>
              <a:pPr/>
              <a:t>‹#›</a:t>
            </a:fld>
            <a:endParaRPr lang="en-US" altLang="ar-SA"/>
          </a:p>
        </p:txBody>
      </p:sp>
    </p:spTree>
    <p:extLst>
      <p:ext uri="{BB962C8B-B14F-4D97-AF65-F5344CB8AC3E}">
        <p14:creationId xmlns:p14="http://schemas.microsoft.com/office/powerpoint/2010/main" val="7883731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22555283"/>
      </p:ext>
    </p:extLst>
  </p:cSld>
  <p:clrMapOvr>
    <a:masterClrMapping/>
  </p:clrMapOvr>
  <p:transition spd="slow"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7E90F1C-EDCE-F548-AE97-4744151DEE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D5B84A09-9AAC-884E-95B6-C79FBAC240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B2359F46-10EC-0F40-AF7A-2ADB38E9F0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4E81C70-28B5-624F-9710-D54031BABD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A10B142-F3C2-ED41-8ADA-C6851E270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E913D-58CC-DA49-B719-410520E0AD7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372901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7CFCC4A-B1B8-1C4D-AC89-CFDEEE7264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B421E4E2-6EC2-624A-886B-4ED9D678ED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9120CDB-C1F9-014E-ADF2-3C9E45E1C3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476B0DA-FE29-4F49-9CE6-0176992BE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F2C4001F-17FA-2840-870E-00745EB87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E913D-58CC-DA49-B719-410520E0AD7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602720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D80D3BF-AEF6-D342-AC74-4228FE2181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8462E72F-6F9B-7C40-8319-0746266721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E0D9A207-F521-DD4B-8C7F-82EEE2EF7E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4C175B9C-FA56-044A-A35A-BAB0DB3F9A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F773E715-7783-2049-9E2E-F260D06CC9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F965E78A-C432-9E41-A7EC-5D6454B691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E913D-58CC-DA49-B719-410520E0AD7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42869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F78D4C1-FF6D-D743-B44D-7CB28096E5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BCA7EC43-64F3-FA48-A4B5-CB7D479C15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5E5893CB-53B3-4949-85F5-F7804D5EF9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FCAA0E94-EE04-AB4D-BB93-55651D2E6B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98B775FC-FF74-BB46-B72A-D16F2CF46EB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98A7325E-EE94-634D-8A78-3D94434A03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A9A9498B-37D5-F143-BFD8-EE645A89D7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6F397541-E7B4-5F48-8C4A-B73BEB7406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E913D-58CC-DA49-B719-410520E0AD7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931622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04CE190-361D-4D41-A631-D68653DB19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80CD59F8-63CD-9141-9644-FA26B2B603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8BDFCF1B-6FC3-CF4C-8FD2-7C1667A1D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14148211-B23E-CB4A-93CE-BCC487CD2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E913D-58CC-DA49-B719-410520E0AD7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745890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DEC629E5-5FCD-DE4D-B909-50ADD46C4C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A3DC6465-17FA-C54A-87E4-D7822A975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3D9E576C-B40E-3E44-B2A0-E8AD3C45B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E913D-58CC-DA49-B719-410520E0AD7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095862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1AB21C0-3973-CD47-B034-B00622C69B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26EA4264-D0E7-464A-9AEB-B3D8F142B4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BE74C705-52C0-FB43-A61D-B76D16BF8D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3D62D0AD-6DAE-8D48-BFF0-8EFCFB9463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3B65E487-D40E-F640-8787-ADFB235AD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8D1E583E-F082-DC44-9C78-6EF04DFFB5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E913D-58CC-DA49-B719-410520E0AD7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75338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196DAE2-61D5-9040-99B1-C6555786DE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6839A771-28F7-4F47-8268-2A95012F35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E147C937-1BCD-BB48-9C59-A91EE2D40E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36C65C82-0C63-D840-9FA1-A58F26EF38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D308DF56-4669-1B4F-88EB-1EBB8E96B7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B94BA3AF-695B-B243-BD4A-811610CFA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E913D-58CC-DA49-B719-410520E0AD7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305457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3047E6D3-D4F1-1C48-A8FC-8CC6682E04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3C9BB57B-B4FE-F544-B70A-01EC8B4151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7C44742F-9770-5646-97A5-EBE68820F8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495C032-6763-DF42-9510-1212482D50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10E441E0-568B-C442-A18A-1E66154929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1E913D-58CC-DA49-B719-410520E0AD7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847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  <p:sldLayoutId id="2147483663" r:id="rId13"/>
    <p:sldLayoutId id="2147483664" r:id="rId14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hf hdr="0" ftr="0" dt="0"/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microsoft.com/office/2007/relationships/hdphoto" Target="../media/hdphoto1.wdp"/><Relationship Id="rId18" Type="http://schemas.openxmlformats.org/officeDocument/2006/relationships/image" Target="../media/image15.jpeg"/><Relationship Id="rId21" Type="http://schemas.openxmlformats.org/officeDocument/2006/relationships/hyperlink" Target="https://drive.google.com/file/d/1PP7Yve2z40QpybFj1CLTOBwKMhEG4kE5/view" TargetMode="External"/><Relationship Id="rId34" Type="http://schemas.openxmlformats.org/officeDocument/2006/relationships/hyperlink" Target="https://wordwall.net/ar/resource/5782230/&#1575;&#1608;&#1604;&#1609;-&#1635;" TargetMode="External"/><Relationship Id="rId42" Type="http://schemas.openxmlformats.org/officeDocument/2006/relationships/image" Target="../media/image240.png"/><Relationship Id="rId47" Type="http://schemas.openxmlformats.org/officeDocument/2006/relationships/slide" Target="slide7.xml"/><Relationship Id="rId50" Type="http://schemas.openxmlformats.org/officeDocument/2006/relationships/image" Target="../media/image26.png"/><Relationship Id="rId7" Type="http://schemas.openxmlformats.org/officeDocument/2006/relationships/image" Target="../media/image5.gif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41" Type="http://schemas.openxmlformats.org/officeDocument/2006/relationships/slide" Target="slide3.xml"/><Relationship Id="rId54" Type="http://schemas.openxmlformats.org/officeDocument/2006/relationships/image" Target="../media/image3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gif"/><Relationship Id="rId11" Type="http://schemas.openxmlformats.org/officeDocument/2006/relationships/image" Target="../media/image9.png"/><Relationship Id="rId24" Type="http://schemas.openxmlformats.org/officeDocument/2006/relationships/image" Target="../media/image20.png"/><Relationship Id="rId32" Type="http://schemas.openxmlformats.org/officeDocument/2006/relationships/slide" Target="slide5.xml"/><Relationship Id="rId37" Type="http://schemas.openxmlformats.org/officeDocument/2006/relationships/hyperlink" Target="https://pixabay.com/it/lavagna-bianca-bordo-bianco-3205371/" TargetMode="External"/><Relationship Id="rId53" Type="http://schemas.openxmlformats.org/officeDocument/2006/relationships/slide" Target="slide4.xml"/><Relationship Id="rId5" Type="http://schemas.openxmlformats.org/officeDocument/2006/relationships/image" Target="../media/image3.gif"/><Relationship Id="rId15" Type="http://schemas.openxmlformats.org/officeDocument/2006/relationships/image" Target="../media/image12.png"/><Relationship Id="rId23" Type="http://schemas.openxmlformats.org/officeDocument/2006/relationships/image" Target="../media/image19.png"/><Relationship Id="rId36" Type="http://schemas.openxmlformats.org/officeDocument/2006/relationships/image" Target="../media/image23.png"/><Relationship Id="rId49" Type="http://schemas.openxmlformats.org/officeDocument/2006/relationships/hyperlink" Target="https://v-clock.com/timer/#countdown=00:01:00&amp;enabled=0&amp;seconds=0&amp;title=&#1575;&#1604;&#1583;&#1602;&#1610;&#1602;&#1577;+&#1575;&#1604;&#1608;&#1575;&#1581;&#1583;&#1577;&amp;sound=xylophone&amp;loop=1" TargetMode="External"/><Relationship Id="rId10" Type="http://schemas.openxmlformats.org/officeDocument/2006/relationships/image" Target="../media/image8.jpg"/><Relationship Id="rId19" Type="http://schemas.openxmlformats.org/officeDocument/2006/relationships/image" Target="../media/image16.png"/><Relationship Id="rId52" Type="http://schemas.openxmlformats.org/officeDocument/2006/relationships/image" Target="../media/image2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1.png"/><Relationship Id="rId22" Type="http://schemas.openxmlformats.org/officeDocument/2006/relationships/image" Target="../media/image18.jpeg"/><Relationship Id="rId35" Type="http://schemas.openxmlformats.org/officeDocument/2006/relationships/image" Target="../media/image22.png"/><Relationship Id="rId43" Type="http://schemas.openxmlformats.org/officeDocument/2006/relationships/image" Target="../media/image25.png"/><Relationship Id="rId48" Type="http://schemas.openxmlformats.org/officeDocument/2006/relationships/image" Target="../media/image280.png"/><Relationship Id="rId8" Type="http://schemas.openxmlformats.org/officeDocument/2006/relationships/image" Target="../media/image6.jpeg"/><Relationship Id="rId51" Type="http://schemas.openxmlformats.org/officeDocument/2006/relationships/image" Target="../media/image27.gif"/><Relationship Id="rId3" Type="http://schemas.openxmlformats.org/officeDocument/2006/relationships/image" Target="../media/image1.jpg"/><Relationship Id="rId12" Type="http://schemas.openxmlformats.org/officeDocument/2006/relationships/image" Target="../media/image10.png"/><Relationship Id="rId17" Type="http://schemas.openxmlformats.org/officeDocument/2006/relationships/image" Target="../media/image14.png"/><Relationship Id="rId25" Type="http://schemas.openxmlformats.org/officeDocument/2006/relationships/image" Target="../media/image21.png"/><Relationship Id="rId33" Type="http://schemas.openxmlformats.org/officeDocument/2006/relationships/image" Target="../media/image210.png"/><Relationship Id="rId38" Type="http://schemas.openxmlformats.org/officeDocument/2006/relationships/image" Target="../media/image2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13" Type="http://schemas.openxmlformats.org/officeDocument/2006/relationships/image" Target="../media/image6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8.png"/><Relationship Id="rId12" Type="http://schemas.openxmlformats.org/officeDocument/2006/relationships/image" Target="../media/image6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7.png"/><Relationship Id="rId11" Type="http://schemas.openxmlformats.org/officeDocument/2006/relationships/image" Target="../media/image60.png"/><Relationship Id="rId5" Type="http://schemas.openxmlformats.org/officeDocument/2006/relationships/image" Target="../media/image46.jpg"/><Relationship Id="rId15" Type="http://schemas.openxmlformats.org/officeDocument/2006/relationships/image" Target="../media/image64.png"/><Relationship Id="rId10" Type="http://schemas.openxmlformats.org/officeDocument/2006/relationships/image" Target="../media/image59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50.png"/><Relationship Id="rId14" Type="http://schemas.openxmlformats.org/officeDocument/2006/relationships/image" Target="../media/image6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13" Type="http://schemas.openxmlformats.org/officeDocument/2006/relationships/image" Target="../media/image6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8.png"/><Relationship Id="rId12" Type="http://schemas.openxmlformats.org/officeDocument/2006/relationships/image" Target="../media/image6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7.png"/><Relationship Id="rId11" Type="http://schemas.openxmlformats.org/officeDocument/2006/relationships/image" Target="../media/image60.png"/><Relationship Id="rId5" Type="http://schemas.openxmlformats.org/officeDocument/2006/relationships/image" Target="../media/image46.jpg"/><Relationship Id="rId15" Type="http://schemas.openxmlformats.org/officeDocument/2006/relationships/image" Target="../media/image64.png"/><Relationship Id="rId10" Type="http://schemas.openxmlformats.org/officeDocument/2006/relationships/image" Target="../media/image59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50.png"/><Relationship Id="rId14" Type="http://schemas.openxmlformats.org/officeDocument/2006/relationships/image" Target="../media/image6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8.png"/><Relationship Id="rId12" Type="http://schemas.openxmlformats.org/officeDocument/2006/relationships/image" Target="../media/image6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7.png"/><Relationship Id="rId11" Type="http://schemas.openxmlformats.org/officeDocument/2006/relationships/image" Target="../media/image67.png"/><Relationship Id="rId5" Type="http://schemas.openxmlformats.org/officeDocument/2006/relationships/image" Target="../media/image46.jpg"/><Relationship Id="rId10" Type="http://schemas.openxmlformats.org/officeDocument/2006/relationships/image" Target="../media/image66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8.png"/><Relationship Id="rId12" Type="http://schemas.openxmlformats.org/officeDocument/2006/relationships/image" Target="../media/image6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7.png"/><Relationship Id="rId11" Type="http://schemas.openxmlformats.org/officeDocument/2006/relationships/image" Target="../media/image68.png"/><Relationship Id="rId5" Type="http://schemas.openxmlformats.org/officeDocument/2006/relationships/image" Target="../media/image46.jpg"/><Relationship Id="rId10" Type="http://schemas.openxmlformats.org/officeDocument/2006/relationships/image" Target="../media/image66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gif"/><Relationship Id="rId3" Type="http://schemas.openxmlformats.org/officeDocument/2006/relationships/image" Target="../media/image46.jp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png"/><Relationship Id="rId10" Type="http://schemas.openxmlformats.org/officeDocument/2006/relationships/image" Target="../media/image71.png"/><Relationship Id="rId4" Type="http://schemas.openxmlformats.org/officeDocument/2006/relationships/image" Target="../media/image47.png"/><Relationship Id="rId9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8.png"/><Relationship Id="rId12" Type="http://schemas.openxmlformats.org/officeDocument/2006/relationships/image" Target="../media/image6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7.png"/><Relationship Id="rId11" Type="http://schemas.openxmlformats.org/officeDocument/2006/relationships/image" Target="../media/image73.png"/><Relationship Id="rId5" Type="http://schemas.openxmlformats.org/officeDocument/2006/relationships/image" Target="../media/image46.jpg"/><Relationship Id="rId10" Type="http://schemas.openxmlformats.org/officeDocument/2006/relationships/image" Target="../media/image72.pn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8.png"/><Relationship Id="rId12" Type="http://schemas.openxmlformats.org/officeDocument/2006/relationships/image" Target="../media/image6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7.png"/><Relationship Id="rId11" Type="http://schemas.openxmlformats.org/officeDocument/2006/relationships/image" Target="../media/image73.png"/><Relationship Id="rId5" Type="http://schemas.openxmlformats.org/officeDocument/2006/relationships/image" Target="../media/image46.jpg"/><Relationship Id="rId10" Type="http://schemas.openxmlformats.org/officeDocument/2006/relationships/image" Target="../media/image74.pn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8.png"/><Relationship Id="rId12" Type="http://schemas.openxmlformats.org/officeDocument/2006/relationships/image" Target="../media/image6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7.png"/><Relationship Id="rId11" Type="http://schemas.openxmlformats.org/officeDocument/2006/relationships/image" Target="../media/image75.png"/><Relationship Id="rId5" Type="http://schemas.openxmlformats.org/officeDocument/2006/relationships/image" Target="../media/image46.jpg"/><Relationship Id="rId10" Type="http://schemas.openxmlformats.org/officeDocument/2006/relationships/image" Target="../media/image73.pn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8.png"/><Relationship Id="rId12" Type="http://schemas.openxmlformats.org/officeDocument/2006/relationships/image" Target="../media/image6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7.png"/><Relationship Id="rId11" Type="http://schemas.openxmlformats.org/officeDocument/2006/relationships/image" Target="../media/image76.png"/><Relationship Id="rId5" Type="http://schemas.openxmlformats.org/officeDocument/2006/relationships/image" Target="../media/image46.jpg"/><Relationship Id="rId10" Type="http://schemas.openxmlformats.org/officeDocument/2006/relationships/image" Target="../media/image73.png"/><Relationship Id="rId4" Type="http://schemas.openxmlformats.org/officeDocument/2006/relationships/notesSlide" Target="../notesSlides/notesSlide17.xml"/><Relationship Id="rId9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8.png"/><Relationship Id="rId12" Type="http://schemas.openxmlformats.org/officeDocument/2006/relationships/image" Target="../media/image6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7.png"/><Relationship Id="rId11" Type="http://schemas.openxmlformats.org/officeDocument/2006/relationships/image" Target="../media/image73.png"/><Relationship Id="rId5" Type="http://schemas.openxmlformats.org/officeDocument/2006/relationships/image" Target="../media/image46.jpg"/><Relationship Id="rId10" Type="http://schemas.openxmlformats.org/officeDocument/2006/relationships/image" Target="../media/image77.png"/><Relationship Id="rId4" Type="http://schemas.openxmlformats.org/officeDocument/2006/relationships/notesSlide" Target="../notesSlides/notesSlide18.xml"/><Relationship Id="rId9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microsoft.com/office/2007/relationships/hdphoto" Target="../media/hdphoto3.wdp"/><Relationship Id="rId4" Type="http://schemas.openxmlformats.org/officeDocument/2006/relationships/image" Target="../media/image3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8.png"/><Relationship Id="rId12" Type="http://schemas.openxmlformats.org/officeDocument/2006/relationships/image" Target="../media/image6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7.png"/><Relationship Id="rId11" Type="http://schemas.openxmlformats.org/officeDocument/2006/relationships/image" Target="../media/image78.png"/><Relationship Id="rId5" Type="http://schemas.openxmlformats.org/officeDocument/2006/relationships/image" Target="../media/image46.jpg"/><Relationship Id="rId10" Type="http://schemas.openxmlformats.org/officeDocument/2006/relationships/image" Target="../media/image73.png"/><Relationship Id="rId4" Type="http://schemas.openxmlformats.org/officeDocument/2006/relationships/notesSlide" Target="../notesSlides/notesSlide19.xml"/><Relationship Id="rId9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13" Type="http://schemas.openxmlformats.org/officeDocument/2006/relationships/image" Target="../media/image6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8.png"/><Relationship Id="rId12" Type="http://schemas.openxmlformats.org/officeDocument/2006/relationships/image" Target="../media/image7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7.png"/><Relationship Id="rId11" Type="http://schemas.openxmlformats.org/officeDocument/2006/relationships/image" Target="../media/image63.png"/><Relationship Id="rId5" Type="http://schemas.openxmlformats.org/officeDocument/2006/relationships/image" Target="../media/image46.jpg"/><Relationship Id="rId10" Type="http://schemas.openxmlformats.org/officeDocument/2006/relationships/image" Target="../media/image62.png"/><Relationship Id="rId4" Type="http://schemas.openxmlformats.org/officeDocument/2006/relationships/notesSlide" Target="../notesSlides/notesSlide20.xml"/><Relationship Id="rId9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13" Type="http://schemas.openxmlformats.org/officeDocument/2006/relationships/image" Target="../media/image8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8.png"/><Relationship Id="rId12" Type="http://schemas.openxmlformats.org/officeDocument/2006/relationships/image" Target="../media/image6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7.png"/><Relationship Id="rId11" Type="http://schemas.openxmlformats.org/officeDocument/2006/relationships/image" Target="../media/image62.png"/><Relationship Id="rId5" Type="http://schemas.openxmlformats.org/officeDocument/2006/relationships/image" Target="../media/image46.jpg"/><Relationship Id="rId10" Type="http://schemas.openxmlformats.org/officeDocument/2006/relationships/image" Target="../media/image60.png"/><Relationship Id="rId4" Type="http://schemas.openxmlformats.org/officeDocument/2006/relationships/notesSlide" Target="../notesSlides/notesSlide21.xml"/><Relationship Id="rId9" Type="http://schemas.openxmlformats.org/officeDocument/2006/relationships/image" Target="../media/image50.png"/><Relationship Id="rId14" Type="http://schemas.openxmlformats.org/officeDocument/2006/relationships/image" Target="../media/image6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8.png"/><Relationship Id="rId12" Type="http://schemas.openxmlformats.org/officeDocument/2006/relationships/image" Target="../media/image6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7.png"/><Relationship Id="rId11" Type="http://schemas.openxmlformats.org/officeDocument/2006/relationships/image" Target="../media/image81.png"/><Relationship Id="rId5" Type="http://schemas.openxmlformats.org/officeDocument/2006/relationships/image" Target="../media/image46.jpg"/><Relationship Id="rId10" Type="http://schemas.openxmlformats.org/officeDocument/2006/relationships/image" Target="../media/image66.png"/><Relationship Id="rId4" Type="http://schemas.openxmlformats.org/officeDocument/2006/relationships/notesSlide" Target="../notesSlides/notesSlide22.xml"/><Relationship Id="rId9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13" Type="http://schemas.openxmlformats.org/officeDocument/2006/relationships/image" Target="../media/image6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8.png"/><Relationship Id="rId12" Type="http://schemas.openxmlformats.org/officeDocument/2006/relationships/image" Target="../media/image8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7.png"/><Relationship Id="rId11" Type="http://schemas.openxmlformats.org/officeDocument/2006/relationships/image" Target="../media/image63.png"/><Relationship Id="rId5" Type="http://schemas.openxmlformats.org/officeDocument/2006/relationships/image" Target="../media/image46.jpg"/><Relationship Id="rId10" Type="http://schemas.openxmlformats.org/officeDocument/2006/relationships/image" Target="../media/image62.png"/><Relationship Id="rId4" Type="http://schemas.openxmlformats.org/officeDocument/2006/relationships/notesSlide" Target="../notesSlides/notesSlide23.xml"/><Relationship Id="rId9" Type="http://schemas.openxmlformats.org/officeDocument/2006/relationships/image" Target="../media/image5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13" Type="http://schemas.openxmlformats.org/officeDocument/2006/relationships/image" Target="../media/image6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8.png"/><Relationship Id="rId12" Type="http://schemas.openxmlformats.org/officeDocument/2006/relationships/image" Target="../media/image6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7.png"/><Relationship Id="rId11" Type="http://schemas.openxmlformats.org/officeDocument/2006/relationships/image" Target="../media/image83.jpg"/><Relationship Id="rId5" Type="http://schemas.openxmlformats.org/officeDocument/2006/relationships/image" Target="../media/image46.jpg"/><Relationship Id="rId10" Type="http://schemas.openxmlformats.org/officeDocument/2006/relationships/image" Target="../media/image64.png"/><Relationship Id="rId4" Type="http://schemas.openxmlformats.org/officeDocument/2006/relationships/notesSlide" Target="../notesSlides/notesSlide24.xml"/><Relationship Id="rId9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7.png"/><Relationship Id="rId11" Type="http://schemas.openxmlformats.org/officeDocument/2006/relationships/image" Target="../media/image84.jpg"/><Relationship Id="rId5" Type="http://schemas.openxmlformats.org/officeDocument/2006/relationships/image" Target="../media/image46.jpg"/><Relationship Id="rId10" Type="http://schemas.openxmlformats.org/officeDocument/2006/relationships/image" Target="../media/image64.png"/><Relationship Id="rId4" Type="http://schemas.openxmlformats.org/officeDocument/2006/relationships/notesSlide" Target="../notesSlides/notesSlide25.xml"/><Relationship Id="rId9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8.png"/><Relationship Id="rId5" Type="http://schemas.openxmlformats.org/officeDocument/2006/relationships/image" Target="../media/image87.gif"/><Relationship Id="rId4" Type="http://schemas.openxmlformats.org/officeDocument/2006/relationships/image" Target="../media/image86.pn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microsoft.com/office/2007/relationships/hdphoto" Target="../media/hdphoto3.wdp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customXml" Target="../ink/ink1.xml"/><Relationship Id="rId3" Type="http://schemas.openxmlformats.org/officeDocument/2006/relationships/image" Target="../media/image33.png"/><Relationship Id="rId7" Type="http://schemas.microsoft.com/office/2007/relationships/hdphoto" Target="../media/hdphoto4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openxmlformats.org/officeDocument/2006/relationships/image" Target="../media/image37.jpeg"/><Relationship Id="rId5" Type="http://schemas.openxmlformats.org/officeDocument/2006/relationships/image" Target="../media/image34.png"/><Relationship Id="rId10" Type="http://schemas.openxmlformats.org/officeDocument/2006/relationships/image" Target="../media/image36.png"/><Relationship Id="rId4" Type="http://schemas.openxmlformats.org/officeDocument/2006/relationships/hyperlink" Target="http://commons.wikimedia.org/wiki/File:Basmala.svg" TargetMode="External"/><Relationship Id="rId9" Type="http://schemas.openxmlformats.org/officeDocument/2006/relationships/image" Target="NUL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3" Type="http://schemas.openxmlformats.org/officeDocument/2006/relationships/audio" Target="../media/audio2.wav"/><Relationship Id="rId7" Type="http://schemas.openxmlformats.org/officeDocument/2006/relationships/image" Target="../media/image39.jpg"/><Relationship Id="rId12" Type="http://schemas.openxmlformats.org/officeDocument/2006/relationships/image" Target="../media/image4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5.wav"/><Relationship Id="rId11" Type="http://schemas.openxmlformats.org/officeDocument/2006/relationships/image" Target="../media/image43.png"/><Relationship Id="rId5" Type="http://schemas.openxmlformats.org/officeDocument/2006/relationships/audio" Target="../media/audio4.wav"/><Relationship Id="rId10" Type="http://schemas.openxmlformats.org/officeDocument/2006/relationships/image" Target="../media/image42.png"/><Relationship Id="rId4" Type="http://schemas.openxmlformats.org/officeDocument/2006/relationships/audio" Target="../media/audio3.wav"/><Relationship Id="rId9" Type="http://schemas.openxmlformats.org/officeDocument/2006/relationships/image" Target="../media/image41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jp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pn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7" Type="http://schemas.openxmlformats.org/officeDocument/2006/relationships/image" Target="../media/image54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46.jp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11" Type="http://schemas.openxmlformats.org/officeDocument/2006/relationships/image" Target="../media/image58.png"/><Relationship Id="rId5" Type="http://schemas.openxmlformats.org/officeDocument/2006/relationships/image" Target="../media/image48.png"/><Relationship Id="rId10" Type="http://schemas.openxmlformats.org/officeDocument/2006/relationships/image" Target="../media/image57.png"/><Relationship Id="rId4" Type="http://schemas.openxmlformats.org/officeDocument/2006/relationships/image" Target="../media/image47.png"/><Relationship Id="rId9" Type="http://schemas.openxmlformats.org/officeDocument/2006/relationships/image" Target="../media/image5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Google Shape;153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19"/>
          <p:cNvPicPr preferRelativeResize="0"/>
          <p:nvPr/>
        </p:nvPicPr>
        <p:blipFill rotWithShape="1">
          <a:blip r:embed="rId4">
            <a:alphaModFix amt="61000"/>
          </a:blip>
          <a:srcRect t="17992" b="45110"/>
          <a:stretch/>
        </p:blipFill>
        <p:spPr>
          <a:xfrm>
            <a:off x="6632456" y="258834"/>
            <a:ext cx="5559544" cy="271746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" name="مجموعة 71">
            <a:extLst>
              <a:ext uri="{FF2B5EF4-FFF2-40B4-BE49-F238E27FC236}">
                <a16:creationId xmlns:a16="http://schemas.microsoft.com/office/drawing/2014/main" id="{7038EFBD-5198-3D44-874D-A9FEE545D6F2}"/>
              </a:ext>
            </a:extLst>
          </p:cNvPr>
          <p:cNvGrpSpPr>
            <a:grpSpLocks/>
          </p:cNvGrpSpPr>
          <p:nvPr/>
        </p:nvGrpSpPr>
        <p:grpSpPr bwMode="auto">
          <a:xfrm>
            <a:off x="10243790" y="231467"/>
            <a:ext cx="1214438" cy="1136650"/>
            <a:chOff x="3326307" y="697407"/>
            <a:chExt cx="5463186" cy="5463186"/>
          </a:xfrm>
        </p:grpSpPr>
        <p:sp>
          <p:nvSpPr>
            <p:cNvPr id="14" name="شكل بيضاوي 13">
              <a:extLst>
                <a:ext uri="{FF2B5EF4-FFF2-40B4-BE49-F238E27FC236}">
                  <a16:creationId xmlns:a16="http://schemas.microsoft.com/office/drawing/2014/main" id="{098FFFEF-752D-3E42-980C-70BC09AB6CDF}"/>
                </a:ext>
              </a:extLst>
            </p:cNvPr>
            <p:cNvSpPr/>
            <p:nvPr/>
          </p:nvSpPr>
          <p:spPr>
            <a:xfrm>
              <a:off x="3326307" y="697407"/>
              <a:ext cx="5463186" cy="5463186"/>
            </a:xfrm>
            <a:prstGeom prst="ellipse">
              <a:avLst/>
            </a:prstGeom>
            <a:gradFill>
              <a:gsLst>
                <a:gs pos="0">
                  <a:schemeClr val="accent3">
                    <a:lumMod val="5000"/>
                    <a:lumOff val="95000"/>
                  </a:schemeClr>
                </a:gs>
                <a:gs pos="74000">
                  <a:schemeClr val="accent3">
                    <a:lumMod val="45000"/>
                    <a:lumOff val="55000"/>
                  </a:schemeClr>
                </a:gs>
                <a:gs pos="83000">
                  <a:schemeClr val="accent3">
                    <a:lumMod val="45000"/>
                    <a:lumOff val="55000"/>
                  </a:schemeClr>
                </a:gs>
                <a:gs pos="100000">
                  <a:schemeClr val="accent3">
                    <a:lumMod val="30000"/>
                    <a:lumOff val="70000"/>
                  </a:schemeClr>
                </a:gs>
              </a:gsLst>
              <a:path path="shape">
                <a:fillToRect l="50000" t="50000" r="50000" b="50000"/>
              </a:path>
            </a:gradFill>
            <a:ln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EG" sz="1013" dirty="0"/>
            </a:p>
          </p:txBody>
        </p:sp>
        <p:grpSp>
          <p:nvGrpSpPr>
            <p:cNvPr id="15" name="مجموعة 74">
              <a:extLst>
                <a:ext uri="{FF2B5EF4-FFF2-40B4-BE49-F238E27FC236}">
                  <a16:creationId xmlns:a16="http://schemas.microsoft.com/office/drawing/2014/main" id="{A6EFA081-7584-E748-91A0-4128409971B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15176" y="1103486"/>
              <a:ext cx="4682212" cy="4814204"/>
              <a:chOff x="3815176" y="1103486"/>
              <a:chExt cx="4682212" cy="4814204"/>
            </a:xfrm>
          </p:grpSpPr>
          <p:sp>
            <p:nvSpPr>
              <p:cNvPr id="16" name="مربع نص 75">
                <a:extLst>
                  <a:ext uri="{FF2B5EF4-FFF2-40B4-BE49-F238E27FC236}">
                    <a16:creationId xmlns:a16="http://schemas.microsoft.com/office/drawing/2014/main" id="{04799F70-1A09-0D4A-8EA8-79EAD13E4C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87413" y="1103486"/>
                <a:ext cx="369764" cy="312381"/>
              </a:xfrm>
              <a:custGeom>
                <a:avLst/>
                <a:gdLst>
                  <a:gd name="T0" fmla="*/ 338166 w 369764"/>
                  <a:gd name="T1" fmla="*/ 22199 h 312381"/>
                  <a:gd name="T2" fmla="*/ 360764 w 369764"/>
                  <a:gd name="T3" fmla="*/ 110593 h 312381"/>
                  <a:gd name="T4" fmla="*/ 292368 w 369764"/>
                  <a:gd name="T5" fmla="*/ 182189 h 312381"/>
                  <a:gd name="T6" fmla="*/ 221173 w 369764"/>
                  <a:gd name="T7" fmla="*/ 273783 h 312381"/>
                  <a:gd name="T8" fmla="*/ 322967 w 369764"/>
                  <a:gd name="T9" fmla="*/ 267584 h 312381"/>
                  <a:gd name="T10" fmla="*/ 369764 w 369764"/>
                  <a:gd name="T11" fmla="*/ 292182 h 312381"/>
                  <a:gd name="T12" fmla="*/ 350965 w 369764"/>
                  <a:gd name="T13" fmla="*/ 312181 h 312381"/>
                  <a:gd name="T14" fmla="*/ 322967 w 369764"/>
                  <a:gd name="T15" fmla="*/ 305981 h 312381"/>
                  <a:gd name="T16" fmla="*/ 261570 w 369764"/>
                  <a:gd name="T17" fmla="*/ 308381 h 312381"/>
                  <a:gd name="T18" fmla="*/ 215373 w 369764"/>
                  <a:gd name="T19" fmla="*/ 312381 h 312381"/>
                  <a:gd name="T20" fmla="*/ 202574 w 369764"/>
                  <a:gd name="T21" fmla="*/ 310781 h 312381"/>
                  <a:gd name="T22" fmla="*/ 182175 w 369764"/>
                  <a:gd name="T23" fmla="*/ 273383 h 312381"/>
                  <a:gd name="T24" fmla="*/ 270170 w 369764"/>
                  <a:gd name="T25" fmla="*/ 150391 h 312381"/>
                  <a:gd name="T26" fmla="*/ 325566 w 369764"/>
                  <a:gd name="T27" fmla="*/ 74796 h 312381"/>
                  <a:gd name="T28" fmla="*/ 280369 w 369764"/>
                  <a:gd name="T29" fmla="*/ 42997 h 312381"/>
                  <a:gd name="T30" fmla="*/ 216773 w 369764"/>
                  <a:gd name="T31" fmla="*/ 75995 h 312381"/>
                  <a:gd name="T32" fmla="*/ 182375 w 369764"/>
                  <a:gd name="T33" fmla="*/ 66396 h 312381"/>
                  <a:gd name="T34" fmla="*/ 230572 w 369764"/>
                  <a:gd name="T35" fmla="*/ 18399 h 312381"/>
                  <a:gd name="T36" fmla="*/ 81995 w 369764"/>
                  <a:gd name="T37" fmla="*/ 0 h 312381"/>
                  <a:gd name="T38" fmla="*/ 94195 w 369764"/>
                  <a:gd name="T39" fmla="*/ 29098 h 312381"/>
                  <a:gd name="T40" fmla="*/ 93695 w 369764"/>
                  <a:gd name="T41" fmla="*/ 62796 h 312381"/>
                  <a:gd name="T42" fmla="*/ 89595 w 369764"/>
                  <a:gd name="T43" fmla="*/ 150791 h 312381"/>
                  <a:gd name="T44" fmla="*/ 86395 w 369764"/>
                  <a:gd name="T45" fmla="*/ 246785 h 312381"/>
                  <a:gd name="T46" fmla="*/ 109194 w 369764"/>
                  <a:gd name="T47" fmla="*/ 273583 h 312381"/>
                  <a:gd name="T48" fmla="*/ 128592 w 369764"/>
                  <a:gd name="T49" fmla="*/ 292782 h 312381"/>
                  <a:gd name="T50" fmla="*/ 109194 w 369764"/>
                  <a:gd name="T51" fmla="*/ 311981 h 312381"/>
                  <a:gd name="T52" fmla="*/ 29798 w 369764"/>
                  <a:gd name="T53" fmla="*/ 311781 h 312381"/>
                  <a:gd name="T54" fmla="*/ 0 w 369764"/>
                  <a:gd name="T55" fmla="*/ 294782 h 312381"/>
                  <a:gd name="T56" fmla="*/ 40998 w 369764"/>
                  <a:gd name="T57" fmla="*/ 274783 h 312381"/>
                  <a:gd name="T58" fmla="*/ 47497 w 369764"/>
                  <a:gd name="T59" fmla="*/ 246785 h 312381"/>
                  <a:gd name="T60" fmla="*/ 50397 w 369764"/>
                  <a:gd name="T61" fmla="*/ 141391 h 312381"/>
                  <a:gd name="T62" fmla="*/ 20399 w 369764"/>
                  <a:gd name="T63" fmla="*/ 84795 h 312381"/>
                  <a:gd name="T64" fmla="*/ 600 w 369764"/>
                  <a:gd name="T65" fmla="*/ 64996 h 312381"/>
                  <a:gd name="T66" fmla="*/ 48397 w 369764"/>
                  <a:gd name="T67" fmla="*/ 17799 h 312381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369764" h="312381">
                    <a:moveTo>
                      <a:pt x="280369" y="4600"/>
                    </a:moveTo>
                    <a:cubicBezTo>
                      <a:pt x="301968" y="4600"/>
                      <a:pt x="321233" y="10466"/>
                      <a:pt x="338166" y="22199"/>
                    </a:cubicBezTo>
                    <a:cubicBezTo>
                      <a:pt x="357098" y="35398"/>
                      <a:pt x="366564" y="52330"/>
                      <a:pt x="366564" y="72996"/>
                    </a:cubicBezTo>
                    <a:cubicBezTo>
                      <a:pt x="366564" y="86595"/>
                      <a:pt x="364631" y="99127"/>
                      <a:pt x="360764" y="110593"/>
                    </a:cubicBezTo>
                    <a:cubicBezTo>
                      <a:pt x="356898" y="122059"/>
                      <a:pt x="351032" y="132525"/>
                      <a:pt x="343165" y="141991"/>
                    </a:cubicBezTo>
                    <a:cubicBezTo>
                      <a:pt x="333166" y="153991"/>
                      <a:pt x="316234" y="167390"/>
                      <a:pt x="292368" y="182189"/>
                    </a:cubicBezTo>
                    <a:cubicBezTo>
                      <a:pt x="267303" y="197921"/>
                      <a:pt x="250838" y="209854"/>
                      <a:pt x="242972" y="217987"/>
                    </a:cubicBezTo>
                    <a:cubicBezTo>
                      <a:pt x="228172" y="233319"/>
                      <a:pt x="220906" y="251918"/>
                      <a:pt x="221173" y="273783"/>
                    </a:cubicBezTo>
                    <a:lnTo>
                      <a:pt x="262370" y="269984"/>
                    </a:lnTo>
                    <a:cubicBezTo>
                      <a:pt x="290635" y="268384"/>
                      <a:pt x="310834" y="267584"/>
                      <a:pt x="322967" y="267584"/>
                    </a:cubicBezTo>
                    <a:cubicBezTo>
                      <a:pt x="333099" y="267584"/>
                      <a:pt x="342699" y="269317"/>
                      <a:pt x="351765" y="272783"/>
                    </a:cubicBezTo>
                    <a:cubicBezTo>
                      <a:pt x="363764" y="277450"/>
                      <a:pt x="369764" y="283916"/>
                      <a:pt x="369764" y="292182"/>
                    </a:cubicBezTo>
                    <a:cubicBezTo>
                      <a:pt x="369764" y="297382"/>
                      <a:pt x="367964" y="302015"/>
                      <a:pt x="364364" y="306081"/>
                    </a:cubicBezTo>
                    <a:cubicBezTo>
                      <a:pt x="360764" y="310148"/>
                      <a:pt x="356298" y="312181"/>
                      <a:pt x="350965" y="312181"/>
                    </a:cubicBezTo>
                    <a:cubicBezTo>
                      <a:pt x="347632" y="312181"/>
                      <a:pt x="342932" y="311148"/>
                      <a:pt x="336866" y="309081"/>
                    </a:cubicBezTo>
                    <a:cubicBezTo>
                      <a:pt x="330799" y="307015"/>
                      <a:pt x="326166" y="305981"/>
                      <a:pt x="322967" y="305981"/>
                    </a:cubicBezTo>
                    <a:cubicBezTo>
                      <a:pt x="316167" y="305981"/>
                      <a:pt x="305968" y="306381"/>
                      <a:pt x="292368" y="307181"/>
                    </a:cubicBezTo>
                    <a:cubicBezTo>
                      <a:pt x="278769" y="307981"/>
                      <a:pt x="268503" y="308381"/>
                      <a:pt x="261570" y="308381"/>
                    </a:cubicBezTo>
                    <a:cubicBezTo>
                      <a:pt x="256371" y="308381"/>
                      <a:pt x="248671" y="309048"/>
                      <a:pt x="238472" y="310381"/>
                    </a:cubicBezTo>
                    <a:cubicBezTo>
                      <a:pt x="228272" y="311714"/>
                      <a:pt x="220573" y="312381"/>
                      <a:pt x="215373" y="312381"/>
                    </a:cubicBezTo>
                    <a:cubicBezTo>
                      <a:pt x="213907" y="312381"/>
                      <a:pt x="211773" y="312114"/>
                      <a:pt x="208974" y="311581"/>
                    </a:cubicBezTo>
                    <a:cubicBezTo>
                      <a:pt x="206174" y="311048"/>
                      <a:pt x="204041" y="310781"/>
                      <a:pt x="202574" y="310781"/>
                    </a:cubicBezTo>
                    <a:cubicBezTo>
                      <a:pt x="193375" y="310781"/>
                      <a:pt x="187375" y="306315"/>
                      <a:pt x="184575" y="297382"/>
                    </a:cubicBezTo>
                    <a:cubicBezTo>
                      <a:pt x="182975" y="292716"/>
                      <a:pt x="182175" y="284716"/>
                      <a:pt x="182175" y="273383"/>
                    </a:cubicBezTo>
                    <a:cubicBezTo>
                      <a:pt x="182175" y="242319"/>
                      <a:pt x="190641" y="217320"/>
                      <a:pt x="207574" y="198388"/>
                    </a:cubicBezTo>
                    <a:cubicBezTo>
                      <a:pt x="215307" y="189722"/>
                      <a:pt x="236172" y="173723"/>
                      <a:pt x="270170" y="150391"/>
                    </a:cubicBezTo>
                    <a:cubicBezTo>
                      <a:pt x="289235" y="137325"/>
                      <a:pt x="301968" y="127126"/>
                      <a:pt x="308368" y="119793"/>
                    </a:cubicBezTo>
                    <a:cubicBezTo>
                      <a:pt x="319833" y="106994"/>
                      <a:pt x="325566" y="91994"/>
                      <a:pt x="325566" y="74796"/>
                    </a:cubicBezTo>
                    <a:cubicBezTo>
                      <a:pt x="325566" y="66263"/>
                      <a:pt x="320033" y="58663"/>
                      <a:pt x="308967" y="51997"/>
                    </a:cubicBezTo>
                    <a:cubicBezTo>
                      <a:pt x="299235" y="45997"/>
                      <a:pt x="289702" y="42997"/>
                      <a:pt x="280369" y="42997"/>
                    </a:cubicBezTo>
                    <a:cubicBezTo>
                      <a:pt x="268103" y="42997"/>
                      <a:pt x="256437" y="46531"/>
                      <a:pt x="245371" y="53597"/>
                    </a:cubicBezTo>
                    <a:lnTo>
                      <a:pt x="216773" y="75995"/>
                    </a:lnTo>
                    <a:cubicBezTo>
                      <a:pt x="211040" y="80528"/>
                      <a:pt x="206440" y="82795"/>
                      <a:pt x="202974" y="82795"/>
                    </a:cubicBezTo>
                    <a:cubicBezTo>
                      <a:pt x="189241" y="82795"/>
                      <a:pt x="182375" y="77329"/>
                      <a:pt x="182375" y="66396"/>
                    </a:cubicBezTo>
                    <a:cubicBezTo>
                      <a:pt x="182375" y="60130"/>
                      <a:pt x="184908" y="54730"/>
                      <a:pt x="189975" y="50197"/>
                    </a:cubicBezTo>
                    <a:cubicBezTo>
                      <a:pt x="205574" y="35531"/>
                      <a:pt x="219106" y="24932"/>
                      <a:pt x="230572" y="18399"/>
                    </a:cubicBezTo>
                    <a:cubicBezTo>
                      <a:pt x="246705" y="9200"/>
                      <a:pt x="263304" y="4600"/>
                      <a:pt x="280369" y="4600"/>
                    </a:cubicBezTo>
                    <a:close/>
                    <a:moveTo>
                      <a:pt x="81995" y="0"/>
                    </a:moveTo>
                    <a:cubicBezTo>
                      <a:pt x="90928" y="0"/>
                      <a:pt x="95394" y="5133"/>
                      <a:pt x="95394" y="15399"/>
                    </a:cubicBezTo>
                    <a:cubicBezTo>
                      <a:pt x="95394" y="18466"/>
                      <a:pt x="94995" y="23032"/>
                      <a:pt x="94195" y="29098"/>
                    </a:cubicBezTo>
                    <a:cubicBezTo>
                      <a:pt x="93395" y="35165"/>
                      <a:pt x="92995" y="39731"/>
                      <a:pt x="92995" y="42797"/>
                    </a:cubicBezTo>
                    <a:cubicBezTo>
                      <a:pt x="92995" y="47197"/>
                      <a:pt x="93228" y="53863"/>
                      <a:pt x="93695" y="62796"/>
                    </a:cubicBezTo>
                    <a:cubicBezTo>
                      <a:pt x="94161" y="71729"/>
                      <a:pt x="94395" y="78395"/>
                      <a:pt x="94395" y="82795"/>
                    </a:cubicBezTo>
                    <a:cubicBezTo>
                      <a:pt x="94395" y="97994"/>
                      <a:pt x="92795" y="120659"/>
                      <a:pt x="89595" y="150791"/>
                    </a:cubicBezTo>
                    <a:cubicBezTo>
                      <a:pt x="86395" y="180922"/>
                      <a:pt x="84795" y="203521"/>
                      <a:pt x="84795" y="218587"/>
                    </a:cubicBezTo>
                    <a:cubicBezTo>
                      <a:pt x="84795" y="226320"/>
                      <a:pt x="85328" y="235719"/>
                      <a:pt x="86395" y="246785"/>
                    </a:cubicBezTo>
                    <a:cubicBezTo>
                      <a:pt x="87462" y="257851"/>
                      <a:pt x="88062" y="266917"/>
                      <a:pt x="88195" y="273983"/>
                    </a:cubicBezTo>
                    <a:lnTo>
                      <a:pt x="109194" y="273583"/>
                    </a:lnTo>
                    <a:cubicBezTo>
                      <a:pt x="114793" y="273583"/>
                      <a:pt x="119426" y="275417"/>
                      <a:pt x="123093" y="279083"/>
                    </a:cubicBezTo>
                    <a:cubicBezTo>
                      <a:pt x="126759" y="282750"/>
                      <a:pt x="128592" y="287316"/>
                      <a:pt x="128592" y="292782"/>
                    </a:cubicBezTo>
                    <a:cubicBezTo>
                      <a:pt x="128592" y="298382"/>
                      <a:pt x="126759" y="302982"/>
                      <a:pt x="123093" y="306581"/>
                    </a:cubicBezTo>
                    <a:cubicBezTo>
                      <a:pt x="119426" y="310181"/>
                      <a:pt x="114793" y="311981"/>
                      <a:pt x="109194" y="311981"/>
                    </a:cubicBezTo>
                    <a:lnTo>
                      <a:pt x="69396" y="311981"/>
                    </a:lnTo>
                    <a:lnTo>
                      <a:pt x="29798" y="311781"/>
                    </a:lnTo>
                    <a:cubicBezTo>
                      <a:pt x="20466" y="311781"/>
                      <a:pt x="13933" y="311181"/>
                      <a:pt x="10200" y="309981"/>
                    </a:cubicBezTo>
                    <a:cubicBezTo>
                      <a:pt x="3400" y="307581"/>
                      <a:pt x="0" y="302515"/>
                      <a:pt x="0" y="294782"/>
                    </a:cubicBezTo>
                    <a:cubicBezTo>
                      <a:pt x="0" y="281316"/>
                      <a:pt x="10466" y="274583"/>
                      <a:pt x="31398" y="274583"/>
                    </a:cubicBezTo>
                    <a:lnTo>
                      <a:pt x="40998" y="274783"/>
                    </a:lnTo>
                    <a:lnTo>
                      <a:pt x="49197" y="275183"/>
                    </a:lnTo>
                    <a:cubicBezTo>
                      <a:pt x="49197" y="268784"/>
                      <a:pt x="48631" y="259318"/>
                      <a:pt x="47497" y="246785"/>
                    </a:cubicBezTo>
                    <a:cubicBezTo>
                      <a:pt x="46364" y="234252"/>
                      <a:pt x="45798" y="224853"/>
                      <a:pt x="45798" y="218587"/>
                    </a:cubicBezTo>
                    <a:cubicBezTo>
                      <a:pt x="45798" y="201654"/>
                      <a:pt x="47331" y="175923"/>
                      <a:pt x="50397" y="141391"/>
                    </a:cubicBezTo>
                    <a:cubicBezTo>
                      <a:pt x="53330" y="107394"/>
                      <a:pt x="54730" y="81595"/>
                      <a:pt x="54597" y="63996"/>
                    </a:cubicBezTo>
                    <a:cubicBezTo>
                      <a:pt x="36731" y="77862"/>
                      <a:pt x="25332" y="84795"/>
                      <a:pt x="20399" y="84795"/>
                    </a:cubicBezTo>
                    <a:cubicBezTo>
                      <a:pt x="15066" y="84795"/>
                      <a:pt x="10433" y="82795"/>
                      <a:pt x="6500" y="78795"/>
                    </a:cubicBezTo>
                    <a:cubicBezTo>
                      <a:pt x="2567" y="74796"/>
                      <a:pt x="600" y="70196"/>
                      <a:pt x="600" y="64996"/>
                    </a:cubicBezTo>
                    <a:cubicBezTo>
                      <a:pt x="600" y="58730"/>
                      <a:pt x="6333" y="51130"/>
                      <a:pt x="17799" y="42198"/>
                    </a:cubicBezTo>
                    <a:cubicBezTo>
                      <a:pt x="24999" y="37131"/>
                      <a:pt x="35198" y="28998"/>
                      <a:pt x="48397" y="17799"/>
                    </a:cubicBezTo>
                    <a:cubicBezTo>
                      <a:pt x="60130" y="5933"/>
                      <a:pt x="71329" y="0"/>
                      <a:pt x="8199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1435" tIns="25718" rIns="51435" bIns="25718"/>
              <a:lstStyle/>
              <a:p>
                <a:endParaRPr lang="ar-SA"/>
              </a:p>
            </p:txBody>
          </p:sp>
          <p:sp>
            <p:nvSpPr>
              <p:cNvPr id="17" name="مربع نص 76">
                <a:extLst>
                  <a:ext uri="{FF2B5EF4-FFF2-40B4-BE49-F238E27FC236}">
                    <a16:creationId xmlns:a16="http://schemas.microsoft.com/office/drawing/2014/main" id="{94FE84F7-9ADE-F648-A68F-13E1F54F1D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58989" y="5592110"/>
                <a:ext cx="199588" cy="325580"/>
              </a:xfrm>
              <a:custGeom>
                <a:avLst/>
                <a:gdLst>
                  <a:gd name="T0" fmla="*/ 97194 w 199588"/>
                  <a:gd name="T1" fmla="*/ 161390 h 325580"/>
                  <a:gd name="T2" fmla="*/ 66396 w 199588"/>
                  <a:gd name="T3" fmla="*/ 167390 h 325580"/>
                  <a:gd name="T4" fmla="*/ 40197 w 199588"/>
                  <a:gd name="T5" fmla="*/ 182789 h 325580"/>
                  <a:gd name="T6" fmla="*/ 38997 w 199588"/>
                  <a:gd name="T7" fmla="*/ 203588 h 325580"/>
                  <a:gd name="T8" fmla="*/ 50997 w 199588"/>
                  <a:gd name="T9" fmla="*/ 261984 h 325580"/>
                  <a:gd name="T10" fmla="*/ 98394 w 199588"/>
                  <a:gd name="T11" fmla="*/ 290782 h 325580"/>
                  <a:gd name="T12" fmla="*/ 145191 w 199588"/>
                  <a:gd name="T13" fmla="*/ 269184 h 325580"/>
                  <a:gd name="T14" fmla="*/ 160590 w 199588"/>
                  <a:gd name="T15" fmla="*/ 216187 h 325580"/>
                  <a:gd name="T16" fmla="*/ 144791 w 199588"/>
                  <a:gd name="T17" fmla="*/ 175090 h 325580"/>
                  <a:gd name="T18" fmla="*/ 97194 w 199588"/>
                  <a:gd name="T19" fmla="*/ 161390 h 325580"/>
                  <a:gd name="T20" fmla="*/ 119793 w 199588"/>
                  <a:gd name="T21" fmla="*/ 0 h 325580"/>
                  <a:gd name="T22" fmla="*/ 133792 w 199588"/>
                  <a:gd name="T23" fmla="*/ 5700 h 325580"/>
                  <a:gd name="T24" fmla="*/ 139991 w 199588"/>
                  <a:gd name="T25" fmla="*/ 19199 h 325580"/>
                  <a:gd name="T26" fmla="*/ 119593 w 199588"/>
                  <a:gd name="T27" fmla="*/ 46997 h 325580"/>
                  <a:gd name="T28" fmla="*/ 78795 w 199588"/>
                  <a:gd name="T29" fmla="*/ 86795 h 325580"/>
                  <a:gd name="T30" fmla="*/ 50997 w 199588"/>
                  <a:gd name="T31" fmla="*/ 136392 h 325580"/>
                  <a:gd name="T32" fmla="*/ 81395 w 199588"/>
                  <a:gd name="T33" fmla="*/ 124493 h 325580"/>
                  <a:gd name="T34" fmla="*/ 102794 w 199588"/>
                  <a:gd name="T35" fmla="*/ 120593 h 325580"/>
                  <a:gd name="T36" fmla="*/ 174589 w 199588"/>
                  <a:gd name="T37" fmla="*/ 145591 h 325580"/>
                  <a:gd name="T38" fmla="*/ 199588 w 199588"/>
                  <a:gd name="T39" fmla="*/ 216187 h 325580"/>
                  <a:gd name="T40" fmla="*/ 172589 w 199588"/>
                  <a:gd name="T41" fmla="*/ 294182 h 325580"/>
                  <a:gd name="T42" fmla="*/ 97194 w 199588"/>
                  <a:gd name="T43" fmla="*/ 325580 h 325580"/>
                  <a:gd name="T44" fmla="*/ 20399 w 199588"/>
                  <a:gd name="T45" fmla="*/ 287383 h 325580"/>
                  <a:gd name="T46" fmla="*/ 0 w 199588"/>
                  <a:gd name="T47" fmla="*/ 203588 h 325580"/>
                  <a:gd name="T48" fmla="*/ 80195 w 199588"/>
                  <a:gd name="T49" fmla="*/ 32198 h 325580"/>
                  <a:gd name="T50" fmla="*/ 98994 w 199588"/>
                  <a:gd name="T51" fmla="*/ 13199 h 325580"/>
                  <a:gd name="T52" fmla="*/ 119793 w 199588"/>
                  <a:gd name="T53" fmla="*/ 0 h 325580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99588" h="325580">
                    <a:moveTo>
                      <a:pt x="97194" y="161390"/>
                    </a:moveTo>
                    <a:cubicBezTo>
                      <a:pt x="85728" y="161390"/>
                      <a:pt x="75462" y="163390"/>
                      <a:pt x="66396" y="167390"/>
                    </a:cubicBezTo>
                    <a:cubicBezTo>
                      <a:pt x="62929" y="168990"/>
                      <a:pt x="54197" y="174123"/>
                      <a:pt x="40197" y="182789"/>
                    </a:cubicBezTo>
                    <a:cubicBezTo>
                      <a:pt x="39397" y="189855"/>
                      <a:pt x="38997" y="196788"/>
                      <a:pt x="38997" y="203588"/>
                    </a:cubicBezTo>
                    <a:cubicBezTo>
                      <a:pt x="38997" y="227453"/>
                      <a:pt x="42997" y="246918"/>
                      <a:pt x="50997" y="261984"/>
                    </a:cubicBezTo>
                    <a:cubicBezTo>
                      <a:pt x="61129" y="281183"/>
                      <a:pt x="76929" y="290782"/>
                      <a:pt x="98394" y="290782"/>
                    </a:cubicBezTo>
                    <a:cubicBezTo>
                      <a:pt x="118526" y="290782"/>
                      <a:pt x="134125" y="283583"/>
                      <a:pt x="145191" y="269184"/>
                    </a:cubicBezTo>
                    <a:cubicBezTo>
                      <a:pt x="155457" y="255851"/>
                      <a:pt x="160590" y="238186"/>
                      <a:pt x="160590" y="216187"/>
                    </a:cubicBezTo>
                    <a:cubicBezTo>
                      <a:pt x="160590" y="197921"/>
                      <a:pt x="155324" y="184222"/>
                      <a:pt x="144791" y="175090"/>
                    </a:cubicBezTo>
                    <a:cubicBezTo>
                      <a:pt x="134258" y="165957"/>
                      <a:pt x="118393" y="161390"/>
                      <a:pt x="97194" y="161390"/>
                    </a:cubicBezTo>
                    <a:close/>
                    <a:moveTo>
                      <a:pt x="119793" y="0"/>
                    </a:moveTo>
                    <a:cubicBezTo>
                      <a:pt x="125126" y="0"/>
                      <a:pt x="129792" y="1900"/>
                      <a:pt x="133792" y="5700"/>
                    </a:cubicBezTo>
                    <a:cubicBezTo>
                      <a:pt x="137791" y="9500"/>
                      <a:pt x="139858" y="13999"/>
                      <a:pt x="139991" y="19199"/>
                    </a:cubicBezTo>
                    <a:cubicBezTo>
                      <a:pt x="140258" y="23999"/>
                      <a:pt x="133458" y="33265"/>
                      <a:pt x="119593" y="46997"/>
                    </a:cubicBezTo>
                    <a:lnTo>
                      <a:pt x="78795" y="86795"/>
                    </a:lnTo>
                    <a:cubicBezTo>
                      <a:pt x="67996" y="97728"/>
                      <a:pt x="58730" y="114260"/>
                      <a:pt x="50997" y="136392"/>
                    </a:cubicBezTo>
                    <a:cubicBezTo>
                      <a:pt x="62596" y="131059"/>
                      <a:pt x="72729" y="127092"/>
                      <a:pt x="81395" y="124493"/>
                    </a:cubicBezTo>
                    <a:cubicBezTo>
                      <a:pt x="90061" y="121893"/>
                      <a:pt x="97194" y="120593"/>
                      <a:pt x="102794" y="120593"/>
                    </a:cubicBezTo>
                    <a:cubicBezTo>
                      <a:pt x="133992" y="120593"/>
                      <a:pt x="157924" y="128926"/>
                      <a:pt x="174589" y="145591"/>
                    </a:cubicBezTo>
                    <a:cubicBezTo>
                      <a:pt x="191255" y="162257"/>
                      <a:pt x="199588" y="185789"/>
                      <a:pt x="199588" y="216187"/>
                    </a:cubicBezTo>
                    <a:cubicBezTo>
                      <a:pt x="199588" y="248052"/>
                      <a:pt x="190588" y="274050"/>
                      <a:pt x="172589" y="294182"/>
                    </a:cubicBezTo>
                    <a:cubicBezTo>
                      <a:pt x="153790" y="315114"/>
                      <a:pt x="128659" y="325580"/>
                      <a:pt x="97194" y="325580"/>
                    </a:cubicBezTo>
                    <a:cubicBezTo>
                      <a:pt x="62396" y="325580"/>
                      <a:pt x="36798" y="312848"/>
                      <a:pt x="20399" y="287383"/>
                    </a:cubicBezTo>
                    <a:cubicBezTo>
                      <a:pt x="6799" y="266451"/>
                      <a:pt x="0" y="238519"/>
                      <a:pt x="0" y="203588"/>
                    </a:cubicBezTo>
                    <a:cubicBezTo>
                      <a:pt x="0" y="137725"/>
                      <a:pt x="26732" y="80595"/>
                      <a:pt x="80195" y="32198"/>
                    </a:cubicBezTo>
                    <a:lnTo>
                      <a:pt x="98994" y="13199"/>
                    </a:lnTo>
                    <a:cubicBezTo>
                      <a:pt x="108193" y="4400"/>
                      <a:pt x="115126" y="0"/>
                      <a:pt x="119793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1435" tIns="25718" rIns="51435" bIns="25718"/>
              <a:lstStyle/>
              <a:p>
                <a:endParaRPr lang="ar-SA"/>
              </a:p>
            </p:txBody>
          </p:sp>
          <p:sp>
            <p:nvSpPr>
              <p:cNvPr id="18" name="مربع نص 77">
                <a:extLst>
                  <a:ext uri="{FF2B5EF4-FFF2-40B4-BE49-F238E27FC236}">
                    <a16:creationId xmlns:a16="http://schemas.microsoft.com/office/drawing/2014/main" id="{7A9E85CF-F368-974C-B441-B95E5180CB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09999" y="3354098"/>
                <a:ext cx="187389" cy="314381"/>
              </a:xfrm>
              <a:custGeom>
                <a:avLst/>
                <a:gdLst>
                  <a:gd name="T0" fmla="*/ 84995 w 187389"/>
                  <a:gd name="T1" fmla="*/ 0 h 314381"/>
                  <a:gd name="T2" fmla="*/ 153191 w 187389"/>
                  <a:gd name="T3" fmla="*/ 18999 h 314381"/>
                  <a:gd name="T4" fmla="*/ 180189 w 187389"/>
                  <a:gd name="T5" fmla="*/ 77195 h 314381"/>
                  <a:gd name="T6" fmla="*/ 142192 w 187389"/>
                  <a:gd name="T7" fmla="*/ 139191 h 314381"/>
                  <a:gd name="T8" fmla="*/ 134392 w 187389"/>
                  <a:gd name="T9" fmla="*/ 141991 h 314381"/>
                  <a:gd name="T10" fmla="*/ 174190 w 187389"/>
                  <a:gd name="T11" fmla="*/ 171289 h 314381"/>
                  <a:gd name="T12" fmla="*/ 187389 w 187389"/>
                  <a:gd name="T13" fmla="*/ 219986 h 314381"/>
                  <a:gd name="T14" fmla="*/ 159590 w 187389"/>
                  <a:gd name="T15" fmla="*/ 286882 h 314381"/>
                  <a:gd name="T16" fmla="*/ 91795 w 187389"/>
                  <a:gd name="T17" fmla="*/ 314381 h 314381"/>
                  <a:gd name="T18" fmla="*/ 37598 w 187389"/>
                  <a:gd name="T19" fmla="*/ 301781 h 314381"/>
                  <a:gd name="T20" fmla="*/ 1200 w 187389"/>
                  <a:gd name="T21" fmla="*/ 260784 h 314381"/>
                  <a:gd name="T22" fmla="*/ 0 w 187389"/>
                  <a:gd name="T23" fmla="*/ 253784 h 314381"/>
                  <a:gd name="T24" fmla="*/ 6100 w 187389"/>
                  <a:gd name="T25" fmla="*/ 240485 h 314381"/>
                  <a:gd name="T26" fmla="*/ 20199 w 187389"/>
                  <a:gd name="T27" fmla="*/ 235185 h 314381"/>
                  <a:gd name="T28" fmla="*/ 33998 w 187389"/>
                  <a:gd name="T29" fmla="*/ 242585 h 314381"/>
                  <a:gd name="T30" fmla="*/ 43198 w 187389"/>
                  <a:gd name="T31" fmla="*/ 256384 h 314381"/>
                  <a:gd name="T32" fmla="*/ 62597 w 187389"/>
                  <a:gd name="T33" fmla="*/ 271083 h 314381"/>
                  <a:gd name="T34" fmla="*/ 91795 w 187389"/>
                  <a:gd name="T35" fmla="*/ 275983 h 314381"/>
                  <a:gd name="T36" fmla="*/ 129992 w 187389"/>
                  <a:gd name="T37" fmla="*/ 262384 h 314381"/>
                  <a:gd name="T38" fmla="*/ 147391 w 187389"/>
                  <a:gd name="T39" fmla="*/ 227186 h 314381"/>
                  <a:gd name="T40" fmla="*/ 125193 w 187389"/>
                  <a:gd name="T41" fmla="*/ 178989 h 314381"/>
                  <a:gd name="T42" fmla="*/ 73196 w 187389"/>
                  <a:gd name="T43" fmla="*/ 159990 h 314381"/>
                  <a:gd name="T44" fmla="*/ 50997 w 187389"/>
                  <a:gd name="T45" fmla="*/ 141991 h 314381"/>
                  <a:gd name="T46" fmla="*/ 68396 w 187389"/>
                  <a:gd name="T47" fmla="*/ 123992 h 314381"/>
                  <a:gd name="T48" fmla="*/ 116193 w 187389"/>
                  <a:gd name="T49" fmla="*/ 112193 h 314381"/>
                  <a:gd name="T50" fmla="*/ 136992 w 187389"/>
                  <a:gd name="T51" fmla="*/ 98694 h 314381"/>
                  <a:gd name="T52" fmla="*/ 144191 w 187389"/>
                  <a:gd name="T53" fmla="*/ 77995 h 314381"/>
                  <a:gd name="T54" fmla="*/ 130592 w 187389"/>
                  <a:gd name="T55" fmla="*/ 49597 h 314381"/>
                  <a:gd name="T56" fmla="*/ 89595 w 187389"/>
                  <a:gd name="T57" fmla="*/ 38397 h 314381"/>
                  <a:gd name="T58" fmla="*/ 63197 w 187389"/>
                  <a:gd name="T59" fmla="*/ 44997 h 314381"/>
                  <a:gd name="T60" fmla="*/ 40598 w 187389"/>
                  <a:gd name="T61" fmla="*/ 59196 h 314381"/>
                  <a:gd name="T62" fmla="*/ 29999 w 187389"/>
                  <a:gd name="T63" fmla="*/ 63396 h 314381"/>
                  <a:gd name="T64" fmla="*/ 16299 w 187389"/>
                  <a:gd name="T65" fmla="*/ 57296 h 314381"/>
                  <a:gd name="T66" fmla="*/ 10600 w 187389"/>
                  <a:gd name="T67" fmla="*/ 43397 h 314381"/>
                  <a:gd name="T68" fmla="*/ 41198 w 187389"/>
                  <a:gd name="T69" fmla="*/ 12999 h 314381"/>
                  <a:gd name="T70" fmla="*/ 84995 w 187389"/>
                  <a:gd name="T71" fmla="*/ 0 h 314381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187389" h="314381">
                    <a:moveTo>
                      <a:pt x="84995" y="0"/>
                    </a:moveTo>
                    <a:cubicBezTo>
                      <a:pt x="113660" y="0"/>
                      <a:pt x="136392" y="6333"/>
                      <a:pt x="153191" y="18999"/>
                    </a:cubicBezTo>
                    <a:cubicBezTo>
                      <a:pt x="171190" y="32598"/>
                      <a:pt x="180189" y="51997"/>
                      <a:pt x="180189" y="77195"/>
                    </a:cubicBezTo>
                    <a:cubicBezTo>
                      <a:pt x="180189" y="108526"/>
                      <a:pt x="167523" y="129192"/>
                      <a:pt x="142192" y="139191"/>
                    </a:cubicBezTo>
                    <a:cubicBezTo>
                      <a:pt x="139925" y="140125"/>
                      <a:pt x="137325" y="141058"/>
                      <a:pt x="134392" y="141991"/>
                    </a:cubicBezTo>
                    <a:cubicBezTo>
                      <a:pt x="152124" y="148524"/>
                      <a:pt x="165390" y="158290"/>
                      <a:pt x="174190" y="171289"/>
                    </a:cubicBezTo>
                    <a:cubicBezTo>
                      <a:pt x="182989" y="184289"/>
                      <a:pt x="187389" y="200521"/>
                      <a:pt x="187389" y="219986"/>
                    </a:cubicBezTo>
                    <a:cubicBezTo>
                      <a:pt x="187389" y="246251"/>
                      <a:pt x="178123" y="268550"/>
                      <a:pt x="159590" y="286882"/>
                    </a:cubicBezTo>
                    <a:cubicBezTo>
                      <a:pt x="141058" y="305214"/>
                      <a:pt x="118460" y="314381"/>
                      <a:pt x="91795" y="314381"/>
                    </a:cubicBezTo>
                    <a:cubicBezTo>
                      <a:pt x="71663" y="314381"/>
                      <a:pt x="53597" y="310181"/>
                      <a:pt x="37598" y="301781"/>
                    </a:cubicBezTo>
                    <a:cubicBezTo>
                      <a:pt x="19599" y="292049"/>
                      <a:pt x="7467" y="278383"/>
                      <a:pt x="1200" y="260784"/>
                    </a:cubicBezTo>
                    <a:cubicBezTo>
                      <a:pt x="400" y="258384"/>
                      <a:pt x="0" y="256051"/>
                      <a:pt x="0" y="253784"/>
                    </a:cubicBezTo>
                    <a:cubicBezTo>
                      <a:pt x="0" y="248451"/>
                      <a:pt x="2034" y="244018"/>
                      <a:pt x="6100" y="240485"/>
                    </a:cubicBezTo>
                    <a:cubicBezTo>
                      <a:pt x="10166" y="236952"/>
                      <a:pt x="14866" y="235185"/>
                      <a:pt x="20199" y="235185"/>
                    </a:cubicBezTo>
                    <a:cubicBezTo>
                      <a:pt x="25532" y="235185"/>
                      <a:pt x="30132" y="237652"/>
                      <a:pt x="33998" y="242585"/>
                    </a:cubicBezTo>
                    <a:lnTo>
                      <a:pt x="43198" y="256384"/>
                    </a:lnTo>
                    <a:cubicBezTo>
                      <a:pt x="47998" y="262917"/>
                      <a:pt x="54464" y="267817"/>
                      <a:pt x="62597" y="271083"/>
                    </a:cubicBezTo>
                    <a:cubicBezTo>
                      <a:pt x="70729" y="274350"/>
                      <a:pt x="80462" y="275983"/>
                      <a:pt x="91795" y="275983"/>
                    </a:cubicBezTo>
                    <a:cubicBezTo>
                      <a:pt x="106327" y="275983"/>
                      <a:pt x="119060" y="271450"/>
                      <a:pt x="129992" y="262384"/>
                    </a:cubicBezTo>
                    <a:cubicBezTo>
                      <a:pt x="141592" y="252784"/>
                      <a:pt x="147391" y="241052"/>
                      <a:pt x="147391" y="227186"/>
                    </a:cubicBezTo>
                    <a:cubicBezTo>
                      <a:pt x="147391" y="207054"/>
                      <a:pt x="139992" y="190988"/>
                      <a:pt x="125193" y="178989"/>
                    </a:cubicBezTo>
                    <a:cubicBezTo>
                      <a:pt x="112127" y="168589"/>
                      <a:pt x="94794" y="162257"/>
                      <a:pt x="73196" y="159990"/>
                    </a:cubicBezTo>
                    <a:cubicBezTo>
                      <a:pt x="58397" y="158523"/>
                      <a:pt x="50997" y="152524"/>
                      <a:pt x="50997" y="141991"/>
                    </a:cubicBezTo>
                    <a:cubicBezTo>
                      <a:pt x="50997" y="134125"/>
                      <a:pt x="56797" y="128125"/>
                      <a:pt x="68396" y="123992"/>
                    </a:cubicBezTo>
                    <a:lnTo>
                      <a:pt x="116193" y="112193"/>
                    </a:lnTo>
                    <a:cubicBezTo>
                      <a:pt x="125393" y="108860"/>
                      <a:pt x="132325" y="104360"/>
                      <a:pt x="136992" y="98694"/>
                    </a:cubicBezTo>
                    <a:cubicBezTo>
                      <a:pt x="141658" y="93027"/>
                      <a:pt x="144058" y="86128"/>
                      <a:pt x="144191" y="77995"/>
                    </a:cubicBezTo>
                    <a:cubicBezTo>
                      <a:pt x="144458" y="66262"/>
                      <a:pt x="139925" y="56796"/>
                      <a:pt x="130592" y="49597"/>
                    </a:cubicBezTo>
                    <a:cubicBezTo>
                      <a:pt x="120859" y="42131"/>
                      <a:pt x="107194" y="38397"/>
                      <a:pt x="89595" y="38397"/>
                    </a:cubicBezTo>
                    <a:cubicBezTo>
                      <a:pt x="80529" y="38397"/>
                      <a:pt x="71729" y="40597"/>
                      <a:pt x="63197" y="44997"/>
                    </a:cubicBezTo>
                    <a:lnTo>
                      <a:pt x="40598" y="59196"/>
                    </a:lnTo>
                    <a:cubicBezTo>
                      <a:pt x="36198" y="61996"/>
                      <a:pt x="32665" y="63396"/>
                      <a:pt x="29999" y="63396"/>
                    </a:cubicBezTo>
                    <a:cubicBezTo>
                      <a:pt x="24666" y="63396"/>
                      <a:pt x="20099" y="61363"/>
                      <a:pt x="16299" y="57296"/>
                    </a:cubicBezTo>
                    <a:cubicBezTo>
                      <a:pt x="12500" y="53230"/>
                      <a:pt x="10600" y="48597"/>
                      <a:pt x="10600" y="43397"/>
                    </a:cubicBezTo>
                    <a:cubicBezTo>
                      <a:pt x="10600" y="32864"/>
                      <a:pt x="20799" y="22732"/>
                      <a:pt x="41198" y="12999"/>
                    </a:cubicBezTo>
                    <a:cubicBezTo>
                      <a:pt x="58930" y="4333"/>
                      <a:pt x="73529" y="0"/>
                      <a:pt x="8499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1435" tIns="25718" rIns="51435" bIns="25718"/>
              <a:lstStyle/>
              <a:p>
                <a:endParaRPr lang="ar-SA"/>
              </a:p>
            </p:txBody>
          </p:sp>
          <p:sp>
            <p:nvSpPr>
              <p:cNvPr id="19" name="مربع نص 78">
                <a:extLst>
                  <a:ext uri="{FF2B5EF4-FFF2-40B4-BE49-F238E27FC236}">
                    <a16:creationId xmlns:a16="http://schemas.microsoft.com/office/drawing/2014/main" id="{28E8522D-1D1F-0C46-A73D-936FFAC8E7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15176" y="3352098"/>
                <a:ext cx="208589" cy="326180"/>
              </a:xfrm>
              <a:custGeom>
                <a:avLst/>
                <a:gdLst>
                  <a:gd name="T0" fmla="*/ 105993 w 208589"/>
                  <a:gd name="T1" fmla="*/ 34198 h 326180"/>
                  <a:gd name="T2" fmla="*/ 55496 w 208589"/>
                  <a:gd name="T3" fmla="*/ 51597 h 326180"/>
                  <a:gd name="T4" fmla="*/ 38397 w 208589"/>
                  <a:gd name="T5" fmla="*/ 103994 h 326180"/>
                  <a:gd name="T6" fmla="*/ 58996 w 208589"/>
                  <a:gd name="T7" fmla="*/ 149591 h 326180"/>
                  <a:gd name="T8" fmla="*/ 104793 w 208589"/>
                  <a:gd name="T9" fmla="*/ 163790 h 326180"/>
                  <a:gd name="T10" fmla="*/ 138191 w 208589"/>
                  <a:gd name="T11" fmla="*/ 154190 h 326180"/>
                  <a:gd name="T12" fmla="*/ 166990 w 208589"/>
                  <a:gd name="T13" fmla="*/ 134392 h 326180"/>
                  <a:gd name="T14" fmla="*/ 169589 w 208589"/>
                  <a:gd name="T15" fmla="*/ 106793 h 326180"/>
                  <a:gd name="T16" fmla="*/ 148491 w 208589"/>
                  <a:gd name="T17" fmla="*/ 57996 h 326180"/>
                  <a:gd name="T18" fmla="*/ 105993 w 208589"/>
                  <a:gd name="T19" fmla="*/ 34198 h 326180"/>
                  <a:gd name="T20" fmla="*/ 111593 w 208589"/>
                  <a:gd name="T21" fmla="*/ 0 h 326180"/>
                  <a:gd name="T22" fmla="*/ 177589 w 208589"/>
                  <a:gd name="T23" fmla="*/ 29998 h 326180"/>
                  <a:gd name="T24" fmla="*/ 208587 w 208589"/>
                  <a:gd name="T25" fmla="*/ 106793 h 326180"/>
                  <a:gd name="T26" fmla="*/ 189788 w 208589"/>
                  <a:gd name="T27" fmla="*/ 205387 h 326180"/>
                  <a:gd name="T28" fmla="*/ 134392 w 208589"/>
                  <a:gd name="T29" fmla="*/ 282983 h 326180"/>
                  <a:gd name="T30" fmla="*/ 87594 w 208589"/>
                  <a:gd name="T31" fmla="*/ 308981 h 326180"/>
                  <a:gd name="T32" fmla="*/ 37797 w 208589"/>
                  <a:gd name="T33" fmla="*/ 326180 h 326180"/>
                  <a:gd name="T34" fmla="*/ 24298 w 208589"/>
                  <a:gd name="T35" fmla="*/ 320180 h 326180"/>
                  <a:gd name="T36" fmla="*/ 18999 w 208589"/>
                  <a:gd name="T37" fmla="*/ 306181 h 326180"/>
                  <a:gd name="T38" fmla="*/ 32598 w 208589"/>
                  <a:gd name="T39" fmla="*/ 288382 h 326180"/>
                  <a:gd name="T40" fmla="*/ 65996 w 208589"/>
                  <a:gd name="T41" fmla="*/ 276983 h 326180"/>
                  <a:gd name="T42" fmla="*/ 114993 w 208589"/>
                  <a:gd name="T43" fmla="*/ 247985 h 326180"/>
                  <a:gd name="T44" fmla="*/ 147791 w 208589"/>
                  <a:gd name="T45" fmla="*/ 201388 h 326180"/>
                  <a:gd name="T46" fmla="*/ 156390 w 208589"/>
                  <a:gd name="T47" fmla="*/ 184189 h 326180"/>
                  <a:gd name="T48" fmla="*/ 127592 w 208589"/>
                  <a:gd name="T49" fmla="*/ 195988 h 326180"/>
                  <a:gd name="T50" fmla="*/ 98994 w 208589"/>
                  <a:gd name="T51" fmla="*/ 201388 h 326180"/>
                  <a:gd name="T52" fmla="*/ 33598 w 208589"/>
                  <a:gd name="T53" fmla="*/ 180389 h 326180"/>
                  <a:gd name="T54" fmla="*/ 0 w 208589"/>
                  <a:gd name="T55" fmla="*/ 107593 h 326180"/>
                  <a:gd name="T56" fmla="*/ 34398 w 208589"/>
                  <a:gd name="T57" fmla="*/ 23798 h 326180"/>
                  <a:gd name="T58" fmla="*/ 111593 w 208589"/>
                  <a:gd name="T59" fmla="*/ 0 h 326180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208589" h="326180">
                    <a:moveTo>
                      <a:pt x="105993" y="34198"/>
                    </a:moveTo>
                    <a:cubicBezTo>
                      <a:pt x="83595" y="34198"/>
                      <a:pt x="66762" y="39997"/>
                      <a:pt x="55496" y="51597"/>
                    </a:cubicBezTo>
                    <a:cubicBezTo>
                      <a:pt x="44230" y="63196"/>
                      <a:pt x="38531" y="80662"/>
                      <a:pt x="38397" y="103994"/>
                    </a:cubicBezTo>
                    <a:cubicBezTo>
                      <a:pt x="38397" y="123592"/>
                      <a:pt x="45264" y="138791"/>
                      <a:pt x="58996" y="149591"/>
                    </a:cubicBezTo>
                    <a:cubicBezTo>
                      <a:pt x="71129" y="159057"/>
                      <a:pt x="86394" y="163790"/>
                      <a:pt x="104793" y="163790"/>
                    </a:cubicBezTo>
                    <a:cubicBezTo>
                      <a:pt x="115459" y="163790"/>
                      <a:pt x="126592" y="160590"/>
                      <a:pt x="138191" y="154190"/>
                    </a:cubicBezTo>
                    <a:cubicBezTo>
                      <a:pt x="143524" y="151257"/>
                      <a:pt x="153124" y="144658"/>
                      <a:pt x="166990" y="134392"/>
                    </a:cubicBezTo>
                    <a:cubicBezTo>
                      <a:pt x="168723" y="122792"/>
                      <a:pt x="169589" y="113593"/>
                      <a:pt x="169589" y="106793"/>
                    </a:cubicBezTo>
                    <a:cubicBezTo>
                      <a:pt x="169456" y="90128"/>
                      <a:pt x="162423" y="73862"/>
                      <a:pt x="148491" y="57996"/>
                    </a:cubicBezTo>
                    <a:cubicBezTo>
                      <a:pt x="134558" y="42131"/>
                      <a:pt x="120392" y="34198"/>
                      <a:pt x="105993" y="34198"/>
                    </a:cubicBezTo>
                    <a:close/>
                    <a:moveTo>
                      <a:pt x="111593" y="0"/>
                    </a:moveTo>
                    <a:cubicBezTo>
                      <a:pt x="136125" y="0"/>
                      <a:pt x="158123" y="9999"/>
                      <a:pt x="177589" y="29998"/>
                    </a:cubicBezTo>
                    <a:cubicBezTo>
                      <a:pt x="198121" y="51197"/>
                      <a:pt x="208454" y="76795"/>
                      <a:pt x="208587" y="106793"/>
                    </a:cubicBezTo>
                    <a:cubicBezTo>
                      <a:pt x="208720" y="140658"/>
                      <a:pt x="202454" y="173523"/>
                      <a:pt x="189788" y="205387"/>
                    </a:cubicBezTo>
                    <a:cubicBezTo>
                      <a:pt x="176189" y="239785"/>
                      <a:pt x="157723" y="265650"/>
                      <a:pt x="134392" y="282983"/>
                    </a:cubicBezTo>
                    <a:cubicBezTo>
                      <a:pt x="124659" y="290182"/>
                      <a:pt x="109060" y="298848"/>
                      <a:pt x="87594" y="308981"/>
                    </a:cubicBezTo>
                    <a:cubicBezTo>
                      <a:pt x="63729" y="320447"/>
                      <a:pt x="47130" y="326180"/>
                      <a:pt x="37797" y="326180"/>
                    </a:cubicBezTo>
                    <a:cubicBezTo>
                      <a:pt x="32331" y="326180"/>
                      <a:pt x="27831" y="324180"/>
                      <a:pt x="24298" y="320180"/>
                    </a:cubicBezTo>
                    <a:cubicBezTo>
                      <a:pt x="20765" y="316181"/>
                      <a:pt x="18999" y="311514"/>
                      <a:pt x="18999" y="306181"/>
                    </a:cubicBezTo>
                    <a:cubicBezTo>
                      <a:pt x="18999" y="298315"/>
                      <a:pt x="23532" y="292382"/>
                      <a:pt x="32598" y="288382"/>
                    </a:cubicBezTo>
                    <a:lnTo>
                      <a:pt x="65996" y="276983"/>
                    </a:lnTo>
                    <a:cubicBezTo>
                      <a:pt x="86661" y="268583"/>
                      <a:pt x="102993" y="258917"/>
                      <a:pt x="114993" y="247985"/>
                    </a:cubicBezTo>
                    <a:cubicBezTo>
                      <a:pt x="126992" y="237052"/>
                      <a:pt x="137925" y="221520"/>
                      <a:pt x="147791" y="201388"/>
                    </a:cubicBezTo>
                    <a:lnTo>
                      <a:pt x="156390" y="184189"/>
                    </a:lnTo>
                    <a:cubicBezTo>
                      <a:pt x="148924" y="188455"/>
                      <a:pt x="139325" y="192388"/>
                      <a:pt x="127592" y="195988"/>
                    </a:cubicBezTo>
                    <a:cubicBezTo>
                      <a:pt x="115859" y="199588"/>
                      <a:pt x="106327" y="201388"/>
                      <a:pt x="98994" y="201388"/>
                    </a:cubicBezTo>
                    <a:cubicBezTo>
                      <a:pt x="73795" y="201388"/>
                      <a:pt x="51997" y="194388"/>
                      <a:pt x="33598" y="180389"/>
                    </a:cubicBezTo>
                    <a:cubicBezTo>
                      <a:pt x="11199" y="163323"/>
                      <a:pt x="0" y="139058"/>
                      <a:pt x="0" y="107593"/>
                    </a:cubicBezTo>
                    <a:cubicBezTo>
                      <a:pt x="0" y="70396"/>
                      <a:pt x="11466" y="42464"/>
                      <a:pt x="34398" y="23798"/>
                    </a:cubicBezTo>
                    <a:cubicBezTo>
                      <a:pt x="53996" y="7933"/>
                      <a:pt x="79728" y="0"/>
                      <a:pt x="111593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1435" tIns="25718" rIns="51435" bIns="25718"/>
              <a:lstStyle/>
              <a:p>
                <a:endParaRPr lang="ar-SA"/>
              </a:p>
            </p:txBody>
          </p:sp>
          <p:sp>
            <p:nvSpPr>
              <p:cNvPr id="20" name="مربع نص 79">
                <a:extLst>
                  <a:ext uri="{FF2B5EF4-FFF2-40B4-BE49-F238E27FC236}">
                    <a16:creationId xmlns:a16="http://schemas.microsoft.com/office/drawing/2014/main" id="{C844BAA6-1DFF-8942-97E7-C8EECAF130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57069" y="1404126"/>
                <a:ext cx="128592" cy="311981"/>
              </a:xfrm>
              <a:custGeom>
                <a:avLst/>
                <a:gdLst>
                  <a:gd name="T0" fmla="*/ 81995 w 128592"/>
                  <a:gd name="T1" fmla="*/ 0 h 311981"/>
                  <a:gd name="T2" fmla="*/ 95394 w 128592"/>
                  <a:gd name="T3" fmla="*/ 15399 h 311981"/>
                  <a:gd name="T4" fmla="*/ 94195 w 128592"/>
                  <a:gd name="T5" fmla="*/ 29098 h 311981"/>
                  <a:gd name="T6" fmla="*/ 92995 w 128592"/>
                  <a:gd name="T7" fmla="*/ 42797 h 311981"/>
                  <a:gd name="T8" fmla="*/ 93695 w 128592"/>
                  <a:gd name="T9" fmla="*/ 62796 h 311981"/>
                  <a:gd name="T10" fmla="*/ 94395 w 128592"/>
                  <a:gd name="T11" fmla="*/ 82795 h 311981"/>
                  <a:gd name="T12" fmla="*/ 89595 w 128592"/>
                  <a:gd name="T13" fmla="*/ 150791 h 311981"/>
                  <a:gd name="T14" fmla="*/ 84795 w 128592"/>
                  <a:gd name="T15" fmla="*/ 218587 h 311981"/>
                  <a:gd name="T16" fmla="*/ 86395 w 128592"/>
                  <a:gd name="T17" fmla="*/ 246785 h 311981"/>
                  <a:gd name="T18" fmla="*/ 88195 w 128592"/>
                  <a:gd name="T19" fmla="*/ 273983 h 311981"/>
                  <a:gd name="T20" fmla="*/ 109194 w 128592"/>
                  <a:gd name="T21" fmla="*/ 273583 h 311981"/>
                  <a:gd name="T22" fmla="*/ 123093 w 128592"/>
                  <a:gd name="T23" fmla="*/ 279083 h 311981"/>
                  <a:gd name="T24" fmla="*/ 128592 w 128592"/>
                  <a:gd name="T25" fmla="*/ 292782 h 311981"/>
                  <a:gd name="T26" fmla="*/ 123093 w 128592"/>
                  <a:gd name="T27" fmla="*/ 306581 h 311981"/>
                  <a:gd name="T28" fmla="*/ 109194 w 128592"/>
                  <a:gd name="T29" fmla="*/ 311981 h 311981"/>
                  <a:gd name="T30" fmla="*/ 69396 w 128592"/>
                  <a:gd name="T31" fmla="*/ 311981 h 311981"/>
                  <a:gd name="T32" fmla="*/ 29799 w 128592"/>
                  <a:gd name="T33" fmla="*/ 311781 h 311981"/>
                  <a:gd name="T34" fmla="*/ 10200 w 128592"/>
                  <a:gd name="T35" fmla="*/ 309981 h 311981"/>
                  <a:gd name="T36" fmla="*/ 0 w 128592"/>
                  <a:gd name="T37" fmla="*/ 294782 h 311981"/>
                  <a:gd name="T38" fmla="*/ 31398 w 128592"/>
                  <a:gd name="T39" fmla="*/ 274583 h 311981"/>
                  <a:gd name="T40" fmla="*/ 40998 w 128592"/>
                  <a:gd name="T41" fmla="*/ 274783 h 311981"/>
                  <a:gd name="T42" fmla="*/ 49197 w 128592"/>
                  <a:gd name="T43" fmla="*/ 275183 h 311981"/>
                  <a:gd name="T44" fmla="*/ 47497 w 128592"/>
                  <a:gd name="T45" fmla="*/ 246785 h 311981"/>
                  <a:gd name="T46" fmla="*/ 45797 w 128592"/>
                  <a:gd name="T47" fmla="*/ 218587 h 311981"/>
                  <a:gd name="T48" fmla="*/ 50397 w 128592"/>
                  <a:gd name="T49" fmla="*/ 141391 h 311981"/>
                  <a:gd name="T50" fmla="*/ 54597 w 128592"/>
                  <a:gd name="T51" fmla="*/ 63996 h 311981"/>
                  <a:gd name="T52" fmla="*/ 20399 w 128592"/>
                  <a:gd name="T53" fmla="*/ 84795 h 311981"/>
                  <a:gd name="T54" fmla="*/ 6500 w 128592"/>
                  <a:gd name="T55" fmla="*/ 78795 h 311981"/>
                  <a:gd name="T56" fmla="*/ 600 w 128592"/>
                  <a:gd name="T57" fmla="*/ 64996 h 311981"/>
                  <a:gd name="T58" fmla="*/ 17799 w 128592"/>
                  <a:gd name="T59" fmla="*/ 42198 h 311981"/>
                  <a:gd name="T60" fmla="*/ 48397 w 128592"/>
                  <a:gd name="T61" fmla="*/ 17799 h 311981"/>
                  <a:gd name="T62" fmla="*/ 81995 w 128592"/>
                  <a:gd name="T63" fmla="*/ 0 h 311981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128592" h="311981">
                    <a:moveTo>
                      <a:pt x="81995" y="0"/>
                    </a:moveTo>
                    <a:cubicBezTo>
                      <a:pt x="90928" y="0"/>
                      <a:pt x="95394" y="5133"/>
                      <a:pt x="95394" y="15399"/>
                    </a:cubicBezTo>
                    <a:cubicBezTo>
                      <a:pt x="95394" y="18466"/>
                      <a:pt x="94994" y="23032"/>
                      <a:pt x="94195" y="29098"/>
                    </a:cubicBezTo>
                    <a:cubicBezTo>
                      <a:pt x="93395" y="35165"/>
                      <a:pt x="92995" y="39731"/>
                      <a:pt x="92995" y="42797"/>
                    </a:cubicBezTo>
                    <a:cubicBezTo>
                      <a:pt x="92995" y="47197"/>
                      <a:pt x="93228" y="53863"/>
                      <a:pt x="93695" y="62796"/>
                    </a:cubicBezTo>
                    <a:cubicBezTo>
                      <a:pt x="94161" y="71729"/>
                      <a:pt x="94395" y="78395"/>
                      <a:pt x="94395" y="82795"/>
                    </a:cubicBezTo>
                    <a:cubicBezTo>
                      <a:pt x="94395" y="97994"/>
                      <a:pt x="92795" y="120659"/>
                      <a:pt x="89595" y="150791"/>
                    </a:cubicBezTo>
                    <a:cubicBezTo>
                      <a:pt x="86395" y="180922"/>
                      <a:pt x="84795" y="203521"/>
                      <a:pt x="84795" y="218587"/>
                    </a:cubicBezTo>
                    <a:cubicBezTo>
                      <a:pt x="84795" y="226320"/>
                      <a:pt x="85328" y="235719"/>
                      <a:pt x="86395" y="246785"/>
                    </a:cubicBezTo>
                    <a:cubicBezTo>
                      <a:pt x="87462" y="257851"/>
                      <a:pt x="88062" y="266917"/>
                      <a:pt x="88195" y="273983"/>
                    </a:cubicBezTo>
                    <a:lnTo>
                      <a:pt x="109194" y="273583"/>
                    </a:lnTo>
                    <a:cubicBezTo>
                      <a:pt x="114793" y="273583"/>
                      <a:pt x="119426" y="275417"/>
                      <a:pt x="123093" y="279083"/>
                    </a:cubicBezTo>
                    <a:cubicBezTo>
                      <a:pt x="126759" y="282750"/>
                      <a:pt x="128592" y="287316"/>
                      <a:pt x="128592" y="292782"/>
                    </a:cubicBezTo>
                    <a:cubicBezTo>
                      <a:pt x="128592" y="298382"/>
                      <a:pt x="126759" y="302982"/>
                      <a:pt x="123093" y="306581"/>
                    </a:cubicBezTo>
                    <a:cubicBezTo>
                      <a:pt x="119426" y="310181"/>
                      <a:pt x="114793" y="311981"/>
                      <a:pt x="109194" y="311981"/>
                    </a:cubicBezTo>
                    <a:lnTo>
                      <a:pt x="69396" y="311981"/>
                    </a:lnTo>
                    <a:lnTo>
                      <a:pt x="29799" y="311781"/>
                    </a:lnTo>
                    <a:cubicBezTo>
                      <a:pt x="20466" y="311781"/>
                      <a:pt x="13933" y="311181"/>
                      <a:pt x="10200" y="309981"/>
                    </a:cubicBezTo>
                    <a:cubicBezTo>
                      <a:pt x="3400" y="307581"/>
                      <a:pt x="0" y="302515"/>
                      <a:pt x="0" y="294782"/>
                    </a:cubicBezTo>
                    <a:cubicBezTo>
                      <a:pt x="0" y="281316"/>
                      <a:pt x="10466" y="274583"/>
                      <a:pt x="31398" y="274583"/>
                    </a:cubicBezTo>
                    <a:lnTo>
                      <a:pt x="40998" y="274783"/>
                    </a:lnTo>
                    <a:lnTo>
                      <a:pt x="49197" y="275183"/>
                    </a:lnTo>
                    <a:cubicBezTo>
                      <a:pt x="49197" y="268784"/>
                      <a:pt x="48631" y="259318"/>
                      <a:pt x="47497" y="246785"/>
                    </a:cubicBezTo>
                    <a:cubicBezTo>
                      <a:pt x="46364" y="234252"/>
                      <a:pt x="45797" y="224853"/>
                      <a:pt x="45797" y="218587"/>
                    </a:cubicBezTo>
                    <a:cubicBezTo>
                      <a:pt x="45797" y="201654"/>
                      <a:pt x="47331" y="175923"/>
                      <a:pt x="50397" y="141391"/>
                    </a:cubicBezTo>
                    <a:cubicBezTo>
                      <a:pt x="53330" y="107394"/>
                      <a:pt x="54730" y="81595"/>
                      <a:pt x="54597" y="63996"/>
                    </a:cubicBezTo>
                    <a:cubicBezTo>
                      <a:pt x="36731" y="77862"/>
                      <a:pt x="25332" y="84795"/>
                      <a:pt x="20399" y="84795"/>
                    </a:cubicBezTo>
                    <a:cubicBezTo>
                      <a:pt x="15066" y="84795"/>
                      <a:pt x="10433" y="82795"/>
                      <a:pt x="6500" y="78795"/>
                    </a:cubicBezTo>
                    <a:cubicBezTo>
                      <a:pt x="2567" y="74796"/>
                      <a:pt x="600" y="70196"/>
                      <a:pt x="600" y="64996"/>
                    </a:cubicBezTo>
                    <a:cubicBezTo>
                      <a:pt x="600" y="58730"/>
                      <a:pt x="6333" y="51130"/>
                      <a:pt x="17799" y="42198"/>
                    </a:cubicBezTo>
                    <a:cubicBezTo>
                      <a:pt x="24999" y="37131"/>
                      <a:pt x="35198" y="28998"/>
                      <a:pt x="48397" y="17799"/>
                    </a:cubicBezTo>
                    <a:cubicBezTo>
                      <a:pt x="60130" y="5933"/>
                      <a:pt x="71329" y="0"/>
                      <a:pt x="8199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1435" tIns="25718" rIns="51435" bIns="25718"/>
              <a:lstStyle/>
              <a:p>
                <a:endParaRPr lang="ar-SA"/>
              </a:p>
            </p:txBody>
          </p:sp>
          <p:sp>
            <p:nvSpPr>
              <p:cNvPr id="21" name="مربع نص 80">
                <a:extLst>
                  <a:ext uri="{FF2B5EF4-FFF2-40B4-BE49-F238E27FC236}">
                    <a16:creationId xmlns:a16="http://schemas.microsoft.com/office/drawing/2014/main" id="{375C49CB-FFDB-0045-9B17-E8C2414B28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28783" y="5301068"/>
                <a:ext cx="228786" cy="314780"/>
              </a:xfrm>
              <a:custGeom>
                <a:avLst/>
                <a:gdLst>
                  <a:gd name="T0" fmla="*/ 19599 w 228786"/>
                  <a:gd name="T1" fmla="*/ 0 h 314780"/>
                  <a:gd name="T2" fmla="*/ 95295 w 228786"/>
                  <a:gd name="T3" fmla="*/ 1600 h 314780"/>
                  <a:gd name="T4" fmla="*/ 170990 w 228786"/>
                  <a:gd name="T5" fmla="*/ 3199 h 314780"/>
                  <a:gd name="T6" fmla="*/ 207588 w 228786"/>
                  <a:gd name="T7" fmla="*/ 3199 h 314780"/>
                  <a:gd name="T8" fmla="*/ 228786 w 228786"/>
                  <a:gd name="T9" fmla="*/ 15799 h 314780"/>
                  <a:gd name="T10" fmla="*/ 216787 w 228786"/>
                  <a:gd name="T11" fmla="*/ 40397 h 314780"/>
                  <a:gd name="T12" fmla="*/ 198588 w 228786"/>
                  <a:gd name="T13" fmla="*/ 61596 h 314780"/>
                  <a:gd name="T14" fmla="*/ 150791 w 228786"/>
                  <a:gd name="T15" fmla="*/ 135191 h 314780"/>
                  <a:gd name="T16" fmla="*/ 114393 w 228786"/>
                  <a:gd name="T17" fmla="*/ 214987 h 314780"/>
                  <a:gd name="T18" fmla="*/ 97594 w 228786"/>
                  <a:gd name="T19" fmla="*/ 261184 h 314780"/>
                  <a:gd name="T20" fmla="*/ 78196 w 228786"/>
                  <a:gd name="T21" fmla="*/ 305381 h 314780"/>
                  <a:gd name="T22" fmla="*/ 62197 w 228786"/>
                  <a:gd name="T23" fmla="*/ 314780 h 314780"/>
                  <a:gd name="T24" fmla="*/ 48097 w 228786"/>
                  <a:gd name="T25" fmla="*/ 309181 h 314780"/>
                  <a:gd name="T26" fmla="*/ 41998 w 228786"/>
                  <a:gd name="T27" fmla="*/ 295782 h 314780"/>
                  <a:gd name="T28" fmla="*/ 54797 w 228786"/>
                  <a:gd name="T29" fmla="*/ 256784 h 314780"/>
                  <a:gd name="T30" fmla="*/ 99794 w 228786"/>
                  <a:gd name="T31" fmla="*/ 146591 h 314780"/>
                  <a:gd name="T32" fmla="*/ 160991 w 228786"/>
                  <a:gd name="T33" fmla="*/ 45797 h 314780"/>
                  <a:gd name="T34" fmla="*/ 164790 w 228786"/>
                  <a:gd name="T35" fmla="*/ 41597 h 314780"/>
                  <a:gd name="T36" fmla="*/ 64396 w 228786"/>
                  <a:gd name="T37" fmla="*/ 39597 h 314780"/>
                  <a:gd name="T38" fmla="*/ 19399 w 228786"/>
                  <a:gd name="T39" fmla="*/ 38397 h 314780"/>
                  <a:gd name="T40" fmla="*/ 0 w 228786"/>
                  <a:gd name="T41" fmla="*/ 19198 h 314780"/>
                  <a:gd name="T42" fmla="*/ 5600 w 228786"/>
                  <a:gd name="T43" fmla="*/ 5399 h 314780"/>
                  <a:gd name="T44" fmla="*/ 19599 w 228786"/>
                  <a:gd name="T45" fmla="*/ 0 h 314780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228786" h="314780">
                    <a:moveTo>
                      <a:pt x="19599" y="0"/>
                    </a:moveTo>
                    <a:cubicBezTo>
                      <a:pt x="36398" y="0"/>
                      <a:pt x="61630" y="533"/>
                      <a:pt x="95295" y="1600"/>
                    </a:cubicBezTo>
                    <a:cubicBezTo>
                      <a:pt x="128959" y="2666"/>
                      <a:pt x="154191" y="3199"/>
                      <a:pt x="170990" y="3199"/>
                    </a:cubicBezTo>
                    <a:lnTo>
                      <a:pt x="207588" y="3199"/>
                    </a:lnTo>
                    <a:cubicBezTo>
                      <a:pt x="221720" y="3199"/>
                      <a:pt x="228786" y="7399"/>
                      <a:pt x="228786" y="15799"/>
                    </a:cubicBezTo>
                    <a:cubicBezTo>
                      <a:pt x="228786" y="22065"/>
                      <a:pt x="224787" y="30264"/>
                      <a:pt x="216787" y="40397"/>
                    </a:cubicBezTo>
                    <a:lnTo>
                      <a:pt x="198588" y="61596"/>
                    </a:lnTo>
                    <a:cubicBezTo>
                      <a:pt x="181256" y="81861"/>
                      <a:pt x="165324" y="106393"/>
                      <a:pt x="150791" y="135191"/>
                    </a:cubicBezTo>
                    <a:lnTo>
                      <a:pt x="114393" y="214987"/>
                    </a:lnTo>
                    <a:cubicBezTo>
                      <a:pt x="111860" y="220853"/>
                      <a:pt x="106261" y="236252"/>
                      <a:pt x="97594" y="261184"/>
                    </a:cubicBezTo>
                    <a:cubicBezTo>
                      <a:pt x="90662" y="280916"/>
                      <a:pt x="84195" y="295648"/>
                      <a:pt x="78196" y="305381"/>
                    </a:cubicBezTo>
                    <a:cubicBezTo>
                      <a:pt x="74462" y="311647"/>
                      <a:pt x="69130" y="314780"/>
                      <a:pt x="62197" y="314780"/>
                    </a:cubicBezTo>
                    <a:cubicBezTo>
                      <a:pt x="56864" y="314780"/>
                      <a:pt x="52164" y="312914"/>
                      <a:pt x="48097" y="309181"/>
                    </a:cubicBezTo>
                    <a:cubicBezTo>
                      <a:pt x="44031" y="305448"/>
                      <a:pt x="41998" y="300981"/>
                      <a:pt x="41998" y="295782"/>
                    </a:cubicBezTo>
                    <a:cubicBezTo>
                      <a:pt x="41998" y="290715"/>
                      <a:pt x="46264" y="277716"/>
                      <a:pt x="54797" y="256784"/>
                    </a:cubicBezTo>
                    <a:lnTo>
                      <a:pt x="99794" y="146591"/>
                    </a:lnTo>
                    <a:cubicBezTo>
                      <a:pt x="119660" y="102993"/>
                      <a:pt x="140058" y="69395"/>
                      <a:pt x="160991" y="45797"/>
                    </a:cubicBezTo>
                    <a:lnTo>
                      <a:pt x="164790" y="41597"/>
                    </a:lnTo>
                    <a:lnTo>
                      <a:pt x="64396" y="39597"/>
                    </a:lnTo>
                    <a:lnTo>
                      <a:pt x="19399" y="38397"/>
                    </a:lnTo>
                    <a:cubicBezTo>
                      <a:pt x="6467" y="37197"/>
                      <a:pt x="0" y="30798"/>
                      <a:pt x="0" y="19198"/>
                    </a:cubicBezTo>
                    <a:cubicBezTo>
                      <a:pt x="0" y="13599"/>
                      <a:pt x="1867" y="8999"/>
                      <a:pt x="5600" y="5399"/>
                    </a:cubicBezTo>
                    <a:cubicBezTo>
                      <a:pt x="9333" y="1800"/>
                      <a:pt x="14000" y="0"/>
                      <a:pt x="19599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1435" tIns="25718" rIns="51435" bIns="25718"/>
              <a:lstStyle/>
              <a:p>
                <a:endParaRPr lang="ar-SA"/>
              </a:p>
            </p:txBody>
          </p:sp>
          <p:sp>
            <p:nvSpPr>
              <p:cNvPr id="22" name="مربع نص 81">
                <a:extLst>
                  <a:ext uri="{FF2B5EF4-FFF2-40B4-BE49-F238E27FC236}">
                    <a16:creationId xmlns:a16="http://schemas.microsoft.com/office/drawing/2014/main" id="{EC79D2D2-F393-AA46-ACDF-78DD8085F4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12959" y="2230091"/>
                <a:ext cx="187589" cy="307781"/>
              </a:xfrm>
              <a:custGeom>
                <a:avLst/>
                <a:gdLst>
                  <a:gd name="T0" fmla="*/ 98194 w 187589"/>
                  <a:gd name="T1" fmla="*/ 0 h 307781"/>
                  <a:gd name="T2" fmla="*/ 155991 w 187589"/>
                  <a:gd name="T3" fmla="*/ 17599 h 307781"/>
                  <a:gd name="T4" fmla="*/ 184389 w 187589"/>
                  <a:gd name="T5" fmla="*/ 68396 h 307781"/>
                  <a:gd name="T6" fmla="*/ 178589 w 187589"/>
                  <a:gd name="T7" fmla="*/ 105993 h 307781"/>
                  <a:gd name="T8" fmla="*/ 160990 w 187589"/>
                  <a:gd name="T9" fmla="*/ 137391 h 307781"/>
                  <a:gd name="T10" fmla="*/ 110193 w 187589"/>
                  <a:gd name="T11" fmla="*/ 177589 h 307781"/>
                  <a:gd name="T12" fmla="*/ 60797 w 187589"/>
                  <a:gd name="T13" fmla="*/ 213387 h 307781"/>
                  <a:gd name="T14" fmla="*/ 38998 w 187589"/>
                  <a:gd name="T15" fmla="*/ 269183 h 307781"/>
                  <a:gd name="T16" fmla="*/ 80195 w 187589"/>
                  <a:gd name="T17" fmla="*/ 265384 h 307781"/>
                  <a:gd name="T18" fmla="*/ 140792 w 187589"/>
                  <a:gd name="T19" fmla="*/ 262984 h 307781"/>
                  <a:gd name="T20" fmla="*/ 169590 w 187589"/>
                  <a:gd name="T21" fmla="*/ 268184 h 307781"/>
                  <a:gd name="T22" fmla="*/ 187589 w 187589"/>
                  <a:gd name="T23" fmla="*/ 287582 h 307781"/>
                  <a:gd name="T24" fmla="*/ 182189 w 187589"/>
                  <a:gd name="T25" fmla="*/ 301481 h 307781"/>
                  <a:gd name="T26" fmla="*/ 168790 w 187589"/>
                  <a:gd name="T27" fmla="*/ 307581 h 307781"/>
                  <a:gd name="T28" fmla="*/ 154691 w 187589"/>
                  <a:gd name="T29" fmla="*/ 304481 h 307781"/>
                  <a:gd name="T30" fmla="*/ 140792 w 187589"/>
                  <a:gd name="T31" fmla="*/ 301381 h 307781"/>
                  <a:gd name="T32" fmla="*/ 110193 w 187589"/>
                  <a:gd name="T33" fmla="*/ 302581 h 307781"/>
                  <a:gd name="T34" fmla="*/ 79395 w 187589"/>
                  <a:gd name="T35" fmla="*/ 303781 h 307781"/>
                  <a:gd name="T36" fmla="*/ 56297 w 187589"/>
                  <a:gd name="T37" fmla="*/ 305781 h 307781"/>
                  <a:gd name="T38" fmla="*/ 33198 w 187589"/>
                  <a:gd name="T39" fmla="*/ 307781 h 307781"/>
                  <a:gd name="T40" fmla="*/ 26799 w 187589"/>
                  <a:gd name="T41" fmla="*/ 306981 h 307781"/>
                  <a:gd name="T42" fmla="*/ 20399 w 187589"/>
                  <a:gd name="T43" fmla="*/ 306181 h 307781"/>
                  <a:gd name="T44" fmla="*/ 2400 w 187589"/>
                  <a:gd name="T45" fmla="*/ 292782 h 307781"/>
                  <a:gd name="T46" fmla="*/ 0 w 187589"/>
                  <a:gd name="T47" fmla="*/ 268783 h 307781"/>
                  <a:gd name="T48" fmla="*/ 25399 w 187589"/>
                  <a:gd name="T49" fmla="*/ 193788 h 307781"/>
                  <a:gd name="T50" fmla="*/ 87995 w 187589"/>
                  <a:gd name="T51" fmla="*/ 145791 h 307781"/>
                  <a:gd name="T52" fmla="*/ 126193 w 187589"/>
                  <a:gd name="T53" fmla="*/ 115193 h 307781"/>
                  <a:gd name="T54" fmla="*/ 143391 w 187589"/>
                  <a:gd name="T55" fmla="*/ 70196 h 307781"/>
                  <a:gd name="T56" fmla="*/ 126792 w 187589"/>
                  <a:gd name="T57" fmla="*/ 47397 h 307781"/>
                  <a:gd name="T58" fmla="*/ 98194 w 187589"/>
                  <a:gd name="T59" fmla="*/ 38398 h 307781"/>
                  <a:gd name="T60" fmla="*/ 63196 w 187589"/>
                  <a:gd name="T61" fmla="*/ 48997 h 307781"/>
                  <a:gd name="T62" fmla="*/ 34598 w 187589"/>
                  <a:gd name="T63" fmla="*/ 71396 h 307781"/>
                  <a:gd name="T64" fmla="*/ 20799 w 187589"/>
                  <a:gd name="T65" fmla="*/ 78195 h 307781"/>
                  <a:gd name="T66" fmla="*/ 200 w 187589"/>
                  <a:gd name="T67" fmla="*/ 61796 h 307781"/>
                  <a:gd name="T68" fmla="*/ 7800 w 187589"/>
                  <a:gd name="T69" fmla="*/ 45597 h 307781"/>
                  <a:gd name="T70" fmla="*/ 48397 w 187589"/>
                  <a:gd name="T71" fmla="*/ 13799 h 307781"/>
                  <a:gd name="T72" fmla="*/ 98194 w 187589"/>
                  <a:gd name="T73" fmla="*/ 0 h 307781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187589" h="307781">
                    <a:moveTo>
                      <a:pt x="98194" y="0"/>
                    </a:moveTo>
                    <a:cubicBezTo>
                      <a:pt x="119793" y="0"/>
                      <a:pt x="139058" y="5866"/>
                      <a:pt x="155991" y="17599"/>
                    </a:cubicBezTo>
                    <a:cubicBezTo>
                      <a:pt x="174923" y="30798"/>
                      <a:pt x="184389" y="47730"/>
                      <a:pt x="184389" y="68396"/>
                    </a:cubicBezTo>
                    <a:cubicBezTo>
                      <a:pt x="184389" y="81995"/>
                      <a:pt x="182456" y="94527"/>
                      <a:pt x="178589" y="105993"/>
                    </a:cubicBezTo>
                    <a:cubicBezTo>
                      <a:pt x="174723" y="117459"/>
                      <a:pt x="168857" y="127925"/>
                      <a:pt x="160990" y="137391"/>
                    </a:cubicBezTo>
                    <a:cubicBezTo>
                      <a:pt x="150991" y="149391"/>
                      <a:pt x="134059" y="162790"/>
                      <a:pt x="110193" y="177589"/>
                    </a:cubicBezTo>
                    <a:cubicBezTo>
                      <a:pt x="85128" y="193321"/>
                      <a:pt x="68663" y="205254"/>
                      <a:pt x="60797" y="213387"/>
                    </a:cubicBezTo>
                    <a:cubicBezTo>
                      <a:pt x="45997" y="228719"/>
                      <a:pt x="38731" y="247318"/>
                      <a:pt x="38998" y="269183"/>
                    </a:cubicBezTo>
                    <a:lnTo>
                      <a:pt x="80195" y="265384"/>
                    </a:lnTo>
                    <a:cubicBezTo>
                      <a:pt x="108460" y="263784"/>
                      <a:pt x="128659" y="262984"/>
                      <a:pt x="140792" y="262984"/>
                    </a:cubicBezTo>
                    <a:cubicBezTo>
                      <a:pt x="150924" y="262984"/>
                      <a:pt x="160524" y="264717"/>
                      <a:pt x="169590" y="268184"/>
                    </a:cubicBezTo>
                    <a:cubicBezTo>
                      <a:pt x="181589" y="272850"/>
                      <a:pt x="187589" y="279316"/>
                      <a:pt x="187589" y="287582"/>
                    </a:cubicBezTo>
                    <a:cubicBezTo>
                      <a:pt x="187589" y="292782"/>
                      <a:pt x="185789" y="297415"/>
                      <a:pt x="182189" y="301481"/>
                    </a:cubicBezTo>
                    <a:cubicBezTo>
                      <a:pt x="178589" y="305548"/>
                      <a:pt x="174123" y="307581"/>
                      <a:pt x="168790" y="307581"/>
                    </a:cubicBezTo>
                    <a:cubicBezTo>
                      <a:pt x="165457" y="307581"/>
                      <a:pt x="160757" y="306548"/>
                      <a:pt x="154691" y="304481"/>
                    </a:cubicBezTo>
                    <a:cubicBezTo>
                      <a:pt x="148625" y="302415"/>
                      <a:pt x="143991" y="301381"/>
                      <a:pt x="140792" y="301381"/>
                    </a:cubicBezTo>
                    <a:cubicBezTo>
                      <a:pt x="133992" y="301381"/>
                      <a:pt x="123793" y="301781"/>
                      <a:pt x="110193" y="302581"/>
                    </a:cubicBezTo>
                    <a:cubicBezTo>
                      <a:pt x="96594" y="303381"/>
                      <a:pt x="86328" y="303781"/>
                      <a:pt x="79395" y="303781"/>
                    </a:cubicBezTo>
                    <a:cubicBezTo>
                      <a:pt x="74196" y="303781"/>
                      <a:pt x="66496" y="304448"/>
                      <a:pt x="56297" y="305781"/>
                    </a:cubicBezTo>
                    <a:cubicBezTo>
                      <a:pt x="46097" y="307114"/>
                      <a:pt x="38398" y="307781"/>
                      <a:pt x="33198" y="307781"/>
                    </a:cubicBezTo>
                    <a:cubicBezTo>
                      <a:pt x="31732" y="307781"/>
                      <a:pt x="29598" y="307514"/>
                      <a:pt x="26799" y="306981"/>
                    </a:cubicBezTo>
                    <a:cubicBezTo>
                      <a:pt x="23999" y="306448"/>
                      <a:pt x="21866" y="306181"/>
                      <a:pt x="20399" y="306181"/>
                    </a:cubicBezTo>
                    <a:cubicBezTo>
                      <a:pt x="11200" y="306181"/>
                      <a:pt x="5200" y="301715"/>
                      <a:pt x="2400" y="292782"/>
                    </a:cubicBezTo>
                    <a:cubicBezTo>
                      <a:pt x="800" y="288116"/>
                      <a:pt x="0" y="280116"/>
                      <a:pt x="0" y="268783"/>
                    </a:cubicBezTo>
                    <a:cubicBezTo>
                      <a:pt x="0" y="237719"/>
                      <a:pt x="8466" y="212720"/>
                      <a:pt x="25399" y="193788"/>
                    </a:cubicBezTo>
                    <a:cubicBezTo>
                      <a:pt x="33132" y="185122"/>
                      <a:pt x="53997" y="169123"/>
                      <a:pt x="87995" y="145791"/>
                    </a:cubicBezTo>
                    <a:cubicBezTo>
                      <a:pt x="107060" y="132725"/>
                      <a:pt x="119793" y="122526"/>
                      <a:pt x="126193" y="115193"/>
                    </a:cubicBezTo>
                    <a:cubicBezTo>
                      <a:pt x="137658" y="102394"/>
                      <a:pt x="143391" y="87395"/>
                      <a:pt x="143391" y="70196"/>
                    </a:cubicBezTo>
                    <a:cubicBezTo>
                      <a:pt x="143391" y="61663"/>
                      <a:pt x="137858" y="54063"/>
                      <a:pt x="126792" y="47397"/>
                    </a:cubicBezTo>
                    <a:cubicBezTo>
                      <a:pt x="117060" y="41397"/>
                      <a:pt x="107527" y="38398"/>
                      <a:pt x="98194" y="38398"/>
                    </a:cubicBezTo>
                    <a:cubicBezTo>
                      <a:pt x="85928" y="38398"/>
                      <a:pt x="74262" y="41931"/>
                      <a:pt x="63196" y="48997"/>
                    </a:cubicBezTo>
                    <a:lnTo>
                      <a:pt x="34598" y="71396"/>
                    </a:lnTo>
                    <a:cubicBezTo>
                      <a:pt x="28865" y="75929"/>
                      <a:pt x="24265" y="78195"/>
                      <a:pt x="20799" y="78195"/>
                    </a:cubicBezTo>
                    <a:cubicBezTo>
                      <a:pt x="7066" y="78195"/>
                      <a:pt x="200" y="72729"/>
                      <a:pt x="200" y="61796"/>
                    </a:cubicBezTo>
                    <a:cubicBezTo>
                      <a:pt x="200" y="55530"/>
                      <a:pt x="2733" y="50130"/>
                      <a:pt x="7800" y="45597"/>
                    </a:cubicBezTo>
                    <a:cubicBezTo>
                      <a:pt x="23399" y="30931"/>
                      <a:pt x="36931" y="20332"/>
                      <a:pt x="48397" y="13799"/>
                    </a:cubicBezTo>
                    <a:cubicBezTo>
                      <a:pt x="64530" y="4600"/>
                      <a:pt x="81129" y="0"/>
                      <a:pt x="98194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1435" tIns="25718" rIns="51435" bIns="25718"/>
              <a:lstStyle/>
              <a:p>
                <a:endParaRPr lang="ar-SA"/>
              </a:p>
            </p:txBody>
          </p:sp>
          <p:sp>
            <p:nvSpPr>
              <p:cNvPr id="23" name="مربع نص 82">
                <a:extLst>
                  <a:ext uri="{FF2B5EF4-FFF2-40B4-BE49-F238E27FC236}">
                    <a16:creationId xmlns:a16="http://schemas.microsoft.com/office/drawing/2014/main" id="{5212CD2E-49FF-9A47-A342-3527380606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7804" y="4476095"/>
                <a:ext cx="200801" cy="315989"/>
              </a:xfrm>
              <a:custGeom>
                <a:avLst/>
                <a:gdLst>
                  <a:gd name="T0" fmla="*/ 96608 w 200801"/>
                  <a:gd name="T1" fmla="*/ 162398 h 315989"/>
                  <a:gd name="T2" fmla="*/ 54210 w 200801"/>
                  <a:gd name="T3" fmla="*/ 187996 h 315989"/>
                  <a:gd name="T4" fmla="*/ 38611 w 200801"/>
                  <a:gd name="T5" fmla="*/ 234794 h 315989"/>
                  <a:gd name="T6" fmla="*/ 61610 w 200801"/>
                  <a:gd name="T7" fmla="*/ 272191 h 315989"/>
                  <a:gd name="T8" fmla="*/ 98408 w 200801"/>
                  <a:gd name="T9" fmla="*/ 280991 h 315989"/>
                  <a:gd name="T10" fmla="*/ 147605 w 200801"/>
                  <a:gd name="T11" fmla="*/ 264392 h 315989"/>
                  <a:gd name="T12" fmla="*/ 158804 w 200801"/>
                  <a:gd name="T13" fmla="*/ 224394 h 315989"/>
                  <a:gd name="T14" fmla="*/ 138405 w 200801"/>
                  <a:gd name="T15" fmla="*/ 182197 h 315989"/>
                  <a:gd name="T16" fmla="*/ 96608 w 200801"/>
                  <a:gd name="T17" fmla="*/ 162398 h 315989"/>
                  <a:gd name="T18" fmla="*/ 100208 w 200801"/>
                  <a:gd name="T19" fmla="*/ 35806 h 315989"/>
                  <a:gd name="T20" fmla="*/ 60810 w 200801"/>
                  <a:gd name="T21" fmla="*/ 50405 h 315989"/>
                  <a:gd name="T22" fmla="*/ 48811 w 200801"/>
                  <a:gd name="T23" fmla="*/ 87203 h 315989"/>
                  <a:gd name="T24" fmla="*/ 94808 w 200801"/>
                  <a:gd name="T25" fmla="*/ 127000 h 315989"/>
                  <a:gd name="T26" fmla="*/ 129206 w 200801"/>
                  <a:gd name="T27" fmla="*/ 113001 h 315989"/>
                  <a:gd name="T28" fmla="*/ 145805 w 200801"/>
                  <a:gd name="T29" fmla="*/ 83003 h 315989"/>
                  <a:gd name="T30" fmla="*/ 133606 w 200801"/>
                  <a:gd name="T31" fmla="*/ 44805 h 315989"/>
                  <a:gd name="T32" fmla="*/ 100208 w 200801"/>
                  <a:gd name="T33" fmla="*/ 35806 h 315989"/>
                  <a:gd name="T34" fmla="*/ 100808 w 200801"/>
                  <a:gd name="T35" fmla="*/ 8 h 315989"/>
                  <a:gd name="T36" fmla="*/ 184802 w 200801"/>
                  <a:gd name="T37" fmla="*/ 83003 h 315989"/>
                  <a:gd name="T38" fmla="*/ 175203 w 200801"/>
                  <a:gd name="T39" fmla="*/ 120001 h 315989"/>
                  <a:gd name="T40" fmla="*/ 145005 w 200801"/>
                  <a:gd name="T41" fmla="*/ 142199 h 315989"/>
                  <a:gd name="T42" fmla="*/ 186802 w 200801"/>
                  <a:gd name="T43" fmla="*/ 174597 h 315989"/>
                  <a:gd name="T44" fmla="*/ 200801 w 200801"/>
                  <a:gd name="T45" fmla="*/ 230794 h 315989"/>
                  <a:gd name="T46" fmla="*/ 170603 w 200801"/>
                  <a:gd name="T47" fmla="*/ 294790 h 315989"/>
                  <a:gd name="T48" fmla="*/ 98408 w 200801"/>
                  <a:gd name="T49" fmla="*/ 315989 h 315989"/>
                  <a:gd name="T50" fmla="*/ 30212 w 200801"/>
                  <a:gd name="T51" fmla="*/ 297590 h 315989"/>
                  <a:gd name="T52" fmla="*/ 14 w 200801"/>
                  <a:gd name="T53" fmla="*/ 236593 h 315989"/>
                  <a:gd name="T54" fmla="*/ 45411 w 200801"/>
                  <a:gd name="T55" fmla="*/ 148599 h 315989"/>
                  <a:gd name="T56" fmla="*/ 9813 w 200801"/>
                  <a:gd name="T57" fmla="*/ 87203 h 315989"/>
                  <a:gd name="T58" fmla="*/ 37211 w 200801"/>
                  <a:gd name="T59" fmla="*/ 24406 h 315989"/>
                  <a:gd name="T60" fmla="*/ 100808 w 200801"/>
                  <a:gd name="T61" fmla="*/ 8 h 315989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0" t="0" r="r" b="b"/>
                <a:pathLst>
                  <a:path w="200801" h="315989">
                    <a:moveTo>
                      <a:pt x="96608" y="162398"/>
                    </a:moveTo>
                    <a:cubicBezTo>
                      <a:pt x="75409" y="172264"/>
                      <a:pt x="61277" y="180797"/>
                      <a:pt x="54210" y="187996"/>
                    </a:cubicBezTo>
                    <a:cubicBezTo>
                      <a:pt x="43144" y="199062"/>
                      <a:pt x="37945" y="214661"/>
                      <a:pt x="38611" y="234794"/>
                    </a:cubicBezTo>
                    <a:cubicBezTo>
                      <a:pt x="39145" y="251459"/>
                      <a:pt x="46811" y="263925"/>
                      <a:pt x="61610" y="272191"/>
                    </a:cubicBezTo>
                    <a:cubicBezTo>
                      <a:pt x="72409" y="278058"/>
                      <a:pt x="84675" y="280991"/>
                      <a:pt x="98408" y="280991"/>
                    </a:cubicBezTo>
                    <a:cubicBezTo>
                      <a:pt x="121873" y="280991"/>
                      <a:pt x="138272" y="275458"/>
                      <a:pt x="147605" y="264392"/>
                    </a:cubicBezTo>
                    <a:cubicBezTo>
                      <a:pt x="155071" y="255592"/>
                      <a:pt x="158804" y="242260"/>
                      <a:pt x="158804" y="224394"/>
                    </a:cubicBezTo>
                    <a:cubicBezTo>
                      <a:pt x="158804" y="206929"/>
                      <a:pt x="152004" y="192863"/>
                      <a:pt x="138405" y="182197"/>
                    </a:cubicBezTo>
                    <a:cubicBezTo>
                      <a:pt x="129339" y="174864"/>
                      <a:pt x="115407" y="168264"/>
                      <a:pt x="96608" y="162398"/>
                    </a:cubicBezTo>
                    <a:close/>
                    <a:moveTo>
                      <a:pt x="100208" y="35806"/>
                    </a:moveTo>
                    <a:cubicBezTo>
                      <a:pt x="83009" y="35806"/>
                      <a:pt x="69876" y="40672"/>
                      <a:pt x="60810" y="50405"/>
                    </a:cubicBezTo>
                    <a:cubicBezTo>
                      <a:pt x="52677" y="59471"/>
                      <a:pt x="48677" y="71737"/>
                      <a:pt x="48811" y="87203"/>
                    </a:cubicBezTo>
                    <a:cubicBezTo>
                      <a:pt x="48944" y="105868"/>
                      <a:pt x="64276" y="119134"/>
                      <a:pt x="94808" y="127000"/>
                    </a:cubicBezTo>
                    <a:cubicBezTo>
                      <a:pt x="110807" y="122334"/>
                      <a:pt x="122273" y="117667"/>
                      <a:pt x="129206" y="113001"/>
                    </a:cubicBezTo>
                    <a:cubicBezTo>
                      <a:pt x="140272" y="105535"/>
                      <a:pt x="145805" y="95535"/>
                      <a:pt x="145805" y="83003"/>
                    </a:cubicBezTo>
                    <a:cubicBezTo>
                      <a:pt x="145805" y="64871"/>
                      <a:pt x="141738" y="52138"/>
                      <a:pt x="133606" y="44805"/>
                    </a:cubicBezTo>
                    <a:cubicBezTo>
                      <a:pt x="126673" y="38805"/>
                      <a:pt x="115540" y="35806"/>
                      <a:pt x="100208" y="35806"/>
                    </a:cubicBezTo>
                    <a:close/>
                    <a:moveTo>
                      <a:pt x="100808" y="8"/>
                    </a:moveTo>
                    <a:cubicBezTo>
                      <a:pt x="156804" y="-525"/>
                      <a:pt x="184802" y="27140"/>
                      <a:pt x="184802" y="83003"/>
                    </a:cubicBezTo>
                    <a:cubicBezTo>
                      <a:pt x="184802" y="99002"/>
                      <a:pt x="181603" y="111334"/>
                      <a:pt x="175203" y="120001"/>
                    </a:cubicBezTo>
                    <a:cubicBezTo>
                      <a:pt x="170003" y="127200"/>
                      <a:pt x="159937" y="134600"/>
                      <a:pt x="145005" y="142199"/>
                    </a:cubicBezTo>
                    <a:cubicBezTo>
                      <a:pt x="164870" y="152199"/>
                      <a:pt x="178803" y="162998"/>
                      <a:pt x="186802" y="174597"/>
                    </a:cubicBezTo>
                    <a:cubicBezTo>
                      <a:pt x="196135" y="188196"/>
                      <a:pt x="200801" y="206929"/>
                      <a:pt x="200801" y="230794"/>
                    </a:cubicBezTo>
                    <a:cubicBezTo>
                      <a:pt x="200801" y="257992"/>
                      <a:pt x="190735" y="279324"/>
                      <a:pt x="170603" y="294790"/>
                    </a:cubicBezTo>
                    <a:cubicBezTo>
                      <a:pt x="151938" y="308922"/>
                      <a:pt x="127873" y="315989"/>
                      <a:pt x="98408" y="315989"/>
                    </a:cubicBezTo>
                    <a:cubicBezTo>
                      <a:pt x="70276" y="315989"/>
                      <a:pt x="47544" y="309856"/>
                      <a:pt x="30212" y="297590"/>
                    </a:cubicBezTo>
                    <a:cubicBezTo>
                      <a:pt x="10480" y="283724"/>
                      <a:pt x="414" y="263392"/>
                      <a:pt x="14" y="236593"/>
                    </a:cubicBezTo>
                    <a:cubicBezTo>
                      <a:pt x="-520" y="193529"/>
                      <a:pt x="14613" y="164198"/>
                      <a:pt x="45411" y="148599"/>
                    </a:cubicBezTo>
                    <a:cubicBezTo>
                      <a:pt x="21679" y="134200"/>
                      <a:pt x="9813" y="113734"/>
                      <a:pt x="9813" y="87203"/>
                    </a:cubicBezTo>
                    <a:cubicBezTo>
                      <a:pt x="9813" y="62004"/>
                      <a:pt x="18946" y="41072"/>
                      <a:pt x="37211" y="24406"/>
                    </a:cubicBezTo>
                    <a:cubicBezTo>
                      <a:pt x="54677" y="8407"/>
                      <a:pt x="75876" y="275"/>
                      <a:pt x="100808" y="8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1435" tIns="25718" rIns="51435" bIns="25718"/>
              <a:lstStyle/>
              <a:p>
                <a:endParaRPr lang="ar-SA"/>
              </a:p>
            </p:txBody>
          </p:sp>
          <p:sp>
            <p:nvSpPr>
              <p:cNvPr id="24" name="مربع نص 83">
                <a:extLst>
                  <a:ext uri="{FF2B5EF4-FFF2-40B4-BE49-F238E27FC236}">
                    <a16:creationId xmlns:a16="http://schemas.microsoft.com/office/drawing/2014/main" id="{FA4AB077-0C1C-E841-927F-5F0776A3EF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04666" y="4438051"/>
                <a:ext cx="228186" cy="317181"/>
              </a:xfrm>
              <a:custGeom>
                <a:avLst/>
                <a:gdLst>
                  <a:gd name="T0" fmla="*/ 144391 w 228186"/>
                  <a:gd name="T1" fmla="*/ 55397 h 317181"/>
                  <a:gd name="T2" fmla="*/ 60996 w 228186"/>
                  <a:gd name="T3" fmla="*/ 182989 h 317181"/>
                  <a:gd name="T4" fmla="*/ 144391 w 228186"/>
                  <a:gd name="T5" fmla="*/ 184989 h 317181"/>
                  <a:gd name="T6" fmla="*/ 144391 w 228186"/>
                  <a:gd name="T7" fmla="*/ 55397 h 317181"/>
                  <a:gd name="T8" fmla="*/ 160590 w 228186"/>
                  <a:gd name="T9" fmla="*/ 0 h 317181"/>
                  <a:gd name="T10" fmla="*/ 183188 w 228186"/>
                  <a:gd name="T11" fmla="*/ 19599 h 317181"/>
                  <a:gd name="T12" fmla="*/ 183188 w 228186"/>
                  <a:gd name="T13" fmla="*/ 185789 h 317181"/>
                  <a:gd name="T14" fmla="*/ 191388 w 228186"/>
                  <a:gd name="T15" fmla="*/ 185589 h 317181"/>
                  <a:gd name="T16" fmla="*/ 228186 w 228186"/>
                  <a:gd name="T17" fmla="*/ 205388 h 317181"/>
                  <a:gd name="T18" fmla="*/ 212987 w 228186"/>
                  <a:gd name="T19" fmla="*/ 223587 h 317181"/>
                  <a:gd name="T20" fmla="*/ 183188 w 228186"/>
                  <a:gd name="T21" fmla="*/ 224587 h 317181"/>
                  <a:gd name="T22" fmla="*/ 183188 w 228186"/>
                  <a:gd name="T23" fmla="*/ 298582 h 317181"/>
                  <a:gd name="T24" fmla="*/ 164990 w 228186"/>
                  <a:gd name="T25" fmla="*/ 317181 h 317181"/>
                  <a:gd name="T26" fmla="*/ 143791 w 228186"/>
                  <a:gd name="T27" fmla="*/ 288183 h 317181"/>
                  <a:gd name="T28" fmla="*/ 144191 w 228186"/>
                  <a:gd name="T29" fmla="*/ 277983 h 317181"/>
                  <a:gd name="T30" fmla="*/ 144591 w 228186"/>
                  <a:gd name="T31" fmla="*/ 268984 h 317181"/>
                  <a:gd name="T32" fmla="*/ 144391 w 228186"/>
                  <a:gd name="T33" fmla="*/ 223587 h 317181"/>
                  <a:gd name="T34" fmla="*/ 56196 w 228186"/>
                  <a:gd name="T35" fmla="*/ 221387 h 317181"/>
                  <a:gd name="T36" fmla="*/ 18199 w 228186"/>
                  <a:gd name="T37" fmla="*/ 219587 h 317181"/>
                  <a:gd name="T38" fmla="*/ 0 w 228186"/>
                  <a:gd name="T39" fmla="*/ 205388 h 317181"/>
                  <a:gd name="T40" fmla="*/ 10999 w 228186"/>
                  <a:gd name="T41" fmla="*/ 182589 h 317181"/>
                  <a:gd name="T42" fmla="*/ 28198 w 228186"/>
                  <a:gd name="T43" fmla="*/ 162190 h 317181"/>
                  <a:gd name="T44" fmla="*/ 126592 w 228186"/>
                  <a:gd name="T45" fmla="*/ 18599 h 317181"/>
                  <a:gd name="T46" fmla="*/ 160590 w 228186"/>
                  <a:gd name="T47" fmla="*/ 0 h 317181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228186" h="317181">
                    <a:moveTo>
                      <a:pt x="144391" y="55397"/>
                    </a:moveTo>
                    <a:cubicBezTo>
                      <a:pt x="108793" y="112193"/>
                      <a:pt x="80995" y="154724"/>
                      <a:pt x="60996" y="182989"/>
                    </a:cubicBezTo>
                    <a:lnTo>
                      <a:pt x="144391" y="184989"/>
                    </a:lnTo>
                    <a:lnTo>
                      <a:pt x="144391" y="55397"/>
                    </a:lnTo>
                    <a:close/>
                    <a:moveTo>
                      <a:pt x="160590" y="0"/>
                    </a:moveTo>
                    <a:cubicBezTo>
                      <a:pt x="175656" y="0"/>
                      <a:pt x="183188" y="6533"/>
                      <a:pt x="183188" y="19599"/>
                    </a:cubicBezTo>
                    <a:lnTo>
                      <a:pt x="183188" y="185789"/>
                    </a:lnTo>
                    <a:cubicBezTo>
                      <a:pt x="185455" y="185656"/>
                      <a:pt x="188188" y="185589"/>
                      <a:pt x="191388" y="185589"/>
                    </a:cubicBezTo>
                    <a:cubicBezTo>
                      <a:pt x="215920" y="185589"/>
                      <a:pt x="228186" y="192189"/>
                      <a:pt x="228186" y="205388"/>
                    </a:cubicBezTo>
                    <a:cubicBezTo>
                      <a:pt x="228186" y="214987"/>
                      <a:pt x="223119" y="221053"/>
                      <a:pt x="212987" y="223587"/>
                    </a:cubicBezTo>
                    <a:cubicBezTo>
                      <a:pt x="208454" y="224787"/>
                      <a:pt x="198521" y="225120"/>
                      <a:pt x="183188" y="224587"/>
                    </a:cubicBezTo>
                    <a:lnTo>
                      <a:pt x="183188" y="298582"/>
                    </a:lnTo>
                    <a:cubicBezTo>
                      <a:pt x="183188" y="310981"/>
                      <a:pt x="177122" y="317181"/>
                      <a:pt x="164990" y="317181"/>
                    </a:cubicBezTo>
                    <a:cubicBezTo>
                      <a:pt x="150857" y="317181"/>
                      <a:pt x="143791" y="307515"/>
                      <a:pt x="143791" y="288183"/>
                    </a:cubicBezTo>
                    <a:cubicBezTo>
                      <a:pt x="143791" y="285783"/>
                      <a:pt x="143924" y="282383"/>
                      <a:pt x="144191" y="277983"/>
                    </a:cubicBezTo>
                    <a:cubicBezTo>
                      <a:pt x="144457" y="273584"/>
                      <a:pt x="144591" y="270584"/>
                      <a:pt x="144591" y="268984"/>
                    </a:cubicBezTo>
                    <a:lnTo>
                      <a:pt x="144391" y="223587"/>
                    </a:lnTo>
                    <a:lnTo>
                      <a:pt x="56196" y="221387"/>
                    </a:lnTo>
                    <a:cubicBezTo>
                      <a:pt x="37931" y="221387"/>
                      <a:pt x="25265" y="220787"/>
                      <a:pt x="18199" y="219587"/>
                    </a:cubicBezTo>
                    <a:cubicBezTo>
                      <a:pt x="6066" y="217587"/>
                      <a:pt x="0" y="212854"/>
                      <a:pt x="0" y="205388"/>
                    </a:cubicBezTo>
                    <a:cubicBezTo>
                      <a:pt x="0" y="199388"/>
                      <a:pt x="3666" y="191789"/>
                      <a:pt x="10999" y="182589"/>
                    </a:cubicBezTo>
                    <a:lnTo>
                      <a:pt x="28198" y="162190"/>
                    </a:lnTo>
                    <a:lnTo>
                      <a:pt x="126592" y="18599"/>
                    </a:lnTo>
                    <a:cubicBezTo>
                      <a:pt x="135525" y="6200"/>
                      <a:pt x="146857" y="0"/>
                      <a:pt x="160590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1435" tIns="25718" rIns="51435" bIns="25718"/>
              <a:lstStyle/>
              <a:p>
                <a:endParaRPr lang="ar-SA"/>
              </a:p>
            </p:txBody>
          </p:sp>
          <p:sp>
            <p:nvSpPr>
              <p:cNvPr id="25" name="مربع نص 84">
                <a:extLst>
                  <a:ext uri="{FF2B5EF4-FFF2-40B4-BE49-F238E27FC236}">
                    <a16:creationId xmlns:a16="http://schemas.microsoft.com/office/drawing/2014/main" id="{1032BAAF-C2BB-884C-B821-24B02D5E1F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29135" y="2246685"/>
                <a:ext cx="385163" cy="319581"/>
              </a:xfrm>
              <a:custGeom>
                <a:avLst/>
                <a:gdLst>
                  <a:gd name="T0" fmla="*/ 277569 w 385163"/>
                  <a:gd name="T1" fmla="*/ 39398 h 319581"/>
                  <a:gd name="T2" fmla="*/ 218573 w 385163"/>
                  <a:gd name="T3" fmla="*/ 77195 h 319581"/>
                  <a:gd name="T4" fmla="*/ 200374 w 385163"/>
                  <a:gd name="T5" fmla="*/ 149391 h 319581"/>
                  <a:gd name="T6" fmla="*/ 218173 w 385163"/>
                  <a:gd name="T7" fmla="*/ 248185 h 319581"/>
                  <a:gd name="T8" fmla="*/ 271570 w 385163"/>
                  <a:gd name="T9" fmla="*/ 281183 h 319581"/>
                  <a:gd name="T10" fmla="*/ 332366 w 385163"/>
                  <a:gd name="T11" fmla="*/ 232786 h 319581"/>
                  <a:gd name="T12" fmla="*/ 345165 w 385163"/>
                  <a:gd name="T13" fmla="*/ 147591 h 319581"/>
                  <a:gd name="T14" fmla="*/ 328266 w 385163"/>
                  <a:gd name="T15" fmla="*/ 66396 h 319581"/>
                  <a:gd name="T16" fmla="*/ 277569 w 385163"/>
                  <a:gd name="T17" fmla="*/ 39398 h 319581"/>
                  <a:gd name="T18" fmla="*/ 277769 w 385163"/>
                  <a:gd name="T19" fmla="*/ 800 h 319581"/>
                  <a:gd name="T20" fmla="*/ 359764 w 385163"/>
                  <a:gd name="T21" fmla="*/ 45597 h 319581"/>
                  <a:gd name="T22" fmla="*/ 385163 w 385163"/>
                  <a:gd name="T23" fmla="*/ 140192 h 319581"/>
                  <a:gd name="T24" fmla="*/ 356765 w 385163"/>
                  <a:gd name="T25" fmla="*/ 274683 h 319581"/>
                  <a:gd name="T26" fmla="*/ 271570 w 385163"/>
                  <a:gd name="T27" fmla="*/ 319581 h 319581"/>
                  <a:gd name="T28" fmla="*/ 182775 w 385163"/>
                  <a:gd name="T29" fmla="*/ 263984 h 319581"/>
                  <a:gd name="T30" fmla="*/ 161576 w 385163"/>
                  <a:gd name="T31" fmla="*/ 152591 h 319581"/>
                  <a:gd name="T32" fmla="*/ 189175 w 385163"/>
                  <a:gd name="T33" fmla="*/ 51397 h 319581"/>
                  <a:gd name="T34" fmla="*/ 277769 w 385163"/>
                  <a:gd name="T35" fmla="*/ 800 h 319581"/>
                  <a:gd name="T36" fmla="*/ 81995 w 385163"/>
                  <a:gd name="T37" fmla="*/ 0 h 319581"/>
                  <a:gd name="T38" fmla="*/ 95394 w 385163"/>
                  <a:gd name="T39" fmla="*/ 15399 h 319581"/>
                  <a:gd name="T40" fmla="*/ 94194 w 385163"/>
                  <a:gd name="T41" fmla="*/ 29098 h 319581"/>
                  <a:gd name="T42" fmla="*/ 92995 w 385163"/>
                  <a:gd name="T43" fmla="*/ 42798 h 319581"/>
                  <a:gd name="T44" fmla="*/ 93694 w 385163"/>
                  <a:gd name="T45" fmla="*/ 62796 h 319581"/>
                  <a:gd name="T46" fmla="*/ 94394 w 385163"/>
                  <a:gd name="T47" fmla="*/ 82795 h 319581"/>
                  <a:gd name="T48" fmla="*/ 89595 w 385163"/>
                  <a:gd name="T49" fmla="*/ 150791 h 319581"/>
                  <a:gd name="T50" fmla="*/ 84795 w 385163"/>
                  <a:gd name="T51" fmla="*/ 218587 h 319581"/>
                  <a:gd name="T52" fmla="*/ 86395 w 385163"/>
                  <a:gd name="T53" fmla="*/ 246785 h 319581"/>
                  <a:gd name="T54" fmla="*/ 88195 w 385163"/>
                  <a:gd name="T55" fmla="*/ 273983 h 319581"/>
                  <a:gd name="T56" fmla="*/ 109194 w 385163"/>
                  <a:gd name="T57" fmla="*/ 273583 h 319581"/>
                  <a:gd name="T58" fmla="*/ 123093 w 385163"/>
                  <a:gd name="T59" fmla="*/ 279083 h 319581"/>
                  <a:gd name="T60" fmla="*/ 128592 w 385163"/>
                  <a:gd name="T61" fmla="*/ 292782 h 319581"/>
                  <a:gd name="T62" fmla="*/ 123093 w 385163"/>
                  <a:gd name="T63" fmla="*/ 306581 h 319581"/>
                  <a:gd name="T64" fmla="*/ 109194 w 385163"/>
                  <a:gd name="T65" fmla="*/ 311981 h 319581"/>
                  <a:gd name="T66" fmla="*/ 69396 w 385163"/>
                  <a:gd name="T67" fmla="*/ 311981 h 319581"/>
                  <a:gd name="T68" fmla="*/ 29798 w 385163"/>
                  <a:gd name="T69" fmla="*/ 311781 h 319581"/>
                  <a:gd name="T70" fmla="*/ 10200 w 385163"/>
                  <a:gd name="T71" fmla="*/ 309981 h 319581"/>
                  <a:gd name="T72" fmla="*/ 0 w 385163"/>
                  <a:gd name="T73" fmla="*/ 294782 h 319581"/>
                  <a:gd name="T74" fmla="*/ 31398 w 385163"/>
                  <a:gd name="T75" fmla="*/ 274583 h 319581"/>
                  <a:gd name="T76" fmla="*/ 40998 w 385163"/>
                  <a:gd name="T77" fmla="*/ 274783 h 319581"/>
                  <a:gd name="T78" fmla="*/ 49197 w 385163"/>
                  <a:gd name="T79" fmla="*/ 275183 h 319581"/>
                  <a:gd name="T80" fmla="*/ 47497 w 385163"/>
                  <a:gd name="T81" fmla="*/ 246785 h 319581"/>
                  <a:gd name="T82" fmla="*/ 45797 w 385163"/>
                  <a:gd name="T83" fmla="*/ 218587 h 319581"/>
                  <a:gd name="T84" fmla="*/ 50397 w 385163"/>
                  <a:gd name="T85" fmla="*/ 141392 h 319581"/>
                  <a:gd name="T86" fmla="*/ 54597 w 385163"/>
                  <a:gd name="T87" fmla="*/ 63996 h 319581"/>
                  <a:gd name="T88" fmla="*/ 20399 w 385163"/>
                  <a:gd name="T89" fmla="*/ 84795 h 319581"/>
                  <a:gd name="T90" fmla="*/ 6500 w 385163"/>
                  <a:gd name="T91" fmla="*/ 78795 h 319581"/>
                  <a:gd name="T92" fmla="*/ 600 w 385163"/>
                  <a:gd name="T93" fmla="*/ 64996 h 319581"/>
                  <a:gd name="T94" fmla="*/ 17799 w 385163"/>
                  <a:gd name="T95" fmla="*/ 42198 h 319581"/>
                  <a:gd name="T96" fmla="*/ 48397 w 385163"/>
                  <a:gd name="T97" fmla="*/ 17799 h 319581"/>
                  <a:gd name="T98" fmla="*/ 81995 w 385163"/>
                  <a:gd name="T99" fmla="*/ 0 h 319581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0" t="0" r="r" b="b"/>
                <a:pathLst>
                  <a:path w="385163" h="319581">
                    <a:moveTo>
                      <a:pt x="277569" y="39398"/>
                    </a:moveTo>
                    <a:cubicBezTo>
                      <a:pt x="252771" y="39398"/>
                      <a:pt x="233105" y="51997"/>
                      <a:pt x="218573" y="77195"/>
                    </a:cubicBezTo>
                    <a:cubicBezTo>
                      <a:pt x="206440" y="98261"/>
                      <a:pt x="200374" y="122326"/>
                      <a:pt x="200374" y="149391"/>
                    </a:cubicBezTo>
                    <a:cubicBezTo>
                      <a:pt x="200374" y="193255"/>
                      <a:pt x="206307" y="226186"/>
                      <a:pt x="218173" y="248185"/>
                    </a:cubicBezTo>
                    <a:cubicBezTo>
                      <a:pt x="230039" y="270184"/>
                      <a:pt x="247838" y="281183"/>
                      <a:pt x="271570" y="281183"/>
                    </a:cubicBezTo>
                    <a:cubicBezTo>
                      <a:pt x="299835" y="281183"/>
                      <a:pt x="320100" y="265051"/>
                      <a:pt x="332366" y="232786"/>
                    </a:cubicBezTo>
                    <a:cubicBezTo>
                      <a:pt x="340899" y="210387"/>
                      <a:pt x="345165" y="181989"/>
                      <a:pt x="345165" y="147591"/>
                    </a:cubicBezTo>
                    <a:cubicBezTo>
                      <a:pt x="345165" y="111460"/>
                      <a:pt x="339532" y="84395"/>
                      <a:pt x="328266" y="66396"/>
                    </a:cubicBezTo>
                    <a:cubicBezTo>
                      <a:pt x="317000" y="48397"/>
                      <a:pt x="300101" y="39398"/>
                      <a:pt x="277569" y="39398"/>
                    </a:cubicBezTo>
                    <a:close/>
                    <a:moveTo>
                      <a:pt x="277769" y="800"/>
                    </a:moveTo>
                    <a:cubicBezTo>
                      <a:pt x="312834" y="800"/>
                      <a:pt x="340166" y="15733"/>
                      <a:pt x="359764" y="45597"/>
                    </a:cubicBezTo>
                    <a:cubicBezTo>
                      <a:pt x="376697" y="71462"/>
                      <a:pt x="385163" y="102994"/>
                      <a:pt x="385163" y="140192"/>
                    </a:cubicBezTo>
                    <a:cubicBezTo>
                      <a:pt x="385163" y="199921"/>
                      <a:pt x="375697" y="244752"/>
                      <a:pt x="356765" y="274683"/>
                    </a:cubicBezTo>
                    <a:cubicBezTo>
                      <a:pt x="337832" y="304615"/>
                      <a:pt x="309434" y="319581"/>
                      <a:pt x="271570" y="319581"/>
                    </a:cubicBezTo>
                    <a:cubicBezTo>
                      <a:pt x="231039" y="319581"/>
                      <a:pt x="201441" y="301048"/>
                      <a:pt x="182775" y="263984"/>
                    </a:cubicBezTo>
                    <a:cubicBezTo>
                      <a:pt x="168643" y="235452"/>
                      <a:pt x="161576" y="198321"/>
                      <a:pt x="161576" y="152591"/>
                    </a:cubicBezTo>
                    <a:cubicBezTo>
                      <a:pt x="161576" y="113927"/>
                      <a:pt x="170776" y="80195"/>
                      <a:pt x="189175" y="51397"/>
                    </a:cubicBezTo>
                    <a:cubicBezTo>
                      <a:pt x="210907" y="17666"/>
                      <a:pt x="240438" y="800"/>
                      <a:pt x="277769" y="800"/>
                    </a:cubicBezTo>
                    <a:close/>
                    <a:moveTo>
                      <a:pt x="81995" y="0"/>
                    </a:moveTo>
                    <a:cubicBezTo>
                      <a:pt x="90928" y="0"/>
                      <a:pt x="95394" y="5133"/>
                      <a:pt x="95394" y="15399"/>
                    </a:cubicBezTo>
                    <a:cubicBezTo>
                      <a:pt x="95394" y="18466"/>
                      <a:pt x="94994" y="23032"/>
                      <a:pt x="94194" y="29098"/>
                    </a:cubicBezTo>
                    <a:cubicBezTo>
                      <a:pt x="93395" y="35165"/>
                      <a:pt x="92995" y="39731"/>
                      <a:pt x="92995" y="42798"/>
                    </a:cubicBezTo>
                    <a:cubicBezTo>
                      <a:pt x="92995" y="47197"/>
                      <a:pt x="93228" y="53864"/>
                      <a:pt x="93694" y="62796"/>
                    </a:cubicBezTo>
                    <a:cubicBezTo>
                      <a:pt x="94161" y="71729"/>
                      <a:pt x="94394" y="78395"/>
                      <a:pt x="94394" y="82795"/>
                    </a:cubicBezTo>
                    <a:cubicBezTo>
                      <a:pt x="94394" y="97994"/>
                      <a:pt x="92795" y="120659"/>
                      <a:pt x="89595" y="150791"/>
                    </a:cubicBezTo>
                    <a:cubicBezTo>
                      <a:pt x="86395" y="180922"/>
                      <a:pt x="84795" y="203521"/>
                      <a:pt x="84795" y="218587"/>
                    </a:cubicBezTo>
                    <a:cubicBezTo>
                      <a:pt x="84795" y="226320"/>
                      <a:pt x="85328" y="235719"/>
                      <a:pt x="86395" y="246785"/>
                    </a:cubicBezTo>
                    <a:cubicBezTo>
                      <a:pt x="87462" y="257851"/>
                      <a:pt x="88061" y="266917"/>
                      <a:pt x="88195" y="273983"/>
                    </a:cubicBezTo>
                    <a:lnTo>
                      <a:pt x="109194" y="273583"/>
                    </a:lnTo>
                    <a:cubicBezTo>
                      <a:pt x="114793" y="273583"/>
                      <a:pt x="119426" y="275417"/>
                      <a:pt x="123093" y="279083"/>
                    </a:cubicBezTo>
                    <a:cubicBezTo>
                      <a:pt x="126759" y="282750"/>
                      <a:pt x="128592" y="287316"/>
                      <a:pt x="128592" y="292782"/>
                    </a:cubicBezTo>
                    <a:cubicBezTo>
                      <a:pt x="128592" y="298382"/>
                      <a:pt x="126759" y="302982"/>
                      <a:pt x="123093" y="306581"/>
                    </a:cubicBezTo>
                    <a:cubicBezTo>
                      <a:pt x="119426" y="310181"/>
                      <a:pt x="114793" y="311981"/>
                      <a:pt x="109194" y="311981"/>
                    </a:cubicBezTo>
                    <a:lnTo>
                      <a:pt x="69396" y="311981"/>
                    </a:lnTo>
                    <a:lnTo>
                      <a:pt x="29798" y="311781"/>
                    </a:lnTo>
                    <a:cubicBezTo>
                      <a:pt x="20466" y="311781"/>
                      <a:pt x="13933" y="311181"/>
                      <a:pt x="10200" y="309981"/>
                    </a:cubicBezTo>
                    <a:cubicBezTo>
                      <a:pt x="3400" y="307581"/>
                      <a:pt x="0" y="302515"/>
                      <a:pt x="0" y="294782"/>
                    </a:cubicBezTo>
                    <a:cubicBezTo>
                      <a:pt x="0" y="281316"/>
                      <a:pt x="10466" y="274583"/>
                      <a:pt x="31398" y="274583"/>
                    </a:cubicBezTo>
                    <a:lnTo>
                      <a:pt x="40998" y="274783"/>
                    </a:lnTo>
                    <a:lnTo>
                      <a:pt x="49197" y="275183"/>
                    </a:lnTo>
                    <a:cubicBezTo>
                      <a:pt x="49197" y="268784"/>
                      <a:pt x="48631" y="259318"/>
                      <a:pt x="47497" y="246785"/>
                    </a:cubicBezTo>
                    <a:cubicBezTo>
                      <a:pt x="46364" y="234253"/>
                      <a:pt x="45797" y="224853"/>
                      <a:pt x="45797" y="218587"/>
                    </a:cubicBezTo>
                    <a:cubicBezTo>
                      <a:pt x="45797" y="201655"/>
                      <a:pt x="47331" y="175923"/>
                      <a:pt x="50397" y="141392"/>
                    </a:cubicBezTo>
                    <a:cubicBezTo>
                      <a:pt x="53330" y="107394"/>
                      <a:pt x="54730" y="81595"/>
                      <a:pt x="54597" y="63996"/>
                    </a:cubicBezTo>
                    <a:cubicBezTo>
                      <a:pt x="36731" y="77862"/>
                      <a:pt x="25332" y="84795"/>
                      <a:pt x="20399" y="84795"/>
                    </a:cubicBezTo>
                    <a:cubicBezTo>
                      <a:pt x="15066" y="84795"/>
                      <a:pt x="10433" y="82795"/>
                      <a:pt x="6500" y="78795"/>
                    </a:cubicBezTo>
                    <a:cubicBezTo>
                      <a:pt x="2567" y="74796"/>
                      <a:pt x="600" y="70196"/>
                      <a:pt x="600" y="64996"/>
                    </a:cubicBezTo>
                    <a:cubicBezTo>
                      <a:pt x="600" y="58730"/>
                      <a:pt x="6333" y="51130"/>
                      <a:pt x="17799" y="42198"/>
                    </a:cubicBezTo>
                    <a:cubicBezTo>
                      <a:pt x="24999" y="37131"/>
                      <a:pt x="35198" y="28998"/>
                      <a:pt x="48397" y="17799"/>
                    </a:cubicBezTo>
                    <a:cubicBezTo>
                      <a:pt x="60130" y="5933"/>
                      <a:pt x="71329" y="0"/>
                      <a:pt x="8199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1435" tIns="25718" rIns="51435" bIns="25718"/>
              <a:lstStyle/>
              <a:p>
                <a:endParaRPr lang="ar-SA"/>
              </a:p>
            </p:txBody>
          </p:sp>
          <p:sp>
            <p:nvSpPr>
              <p:cNvPr id="26" name="مربع نص 85">
                <a:extLst>
                  <a:ext uri="{FF2B5EF4-FFF2-40B4-BE49-F238E27FC236}">
                    <a16:creationId xmlns:a16="http://schemas.microsoft.com/office/drawing/2014/main" id="{2E2AA2E7-120C-6747-A5ED-D31BFF350A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10015" y="5273582"/>
                <a:ext cx="205387" cy="321380"/>
              </a:xfrm>
              <a:custGeom>
                <a:avLst/>
                <a:gdLst>
                  <a:gd name="T0" fmla="*/ 175189 w 205387"/>
                  <a:gd name="T1" fmla="*/ 0 h 321380"/>
                  <a:gd name="T2" fmla="*/ 188988 w 205387"/>
                  <a:gd name="T3" fmla="*/ 5800 h 321380"/>
                  <a:gd name="T4" fmla="*/ 194988 w 205387"/>
                  <a:gd name="T5" fmla="*/ 19199 h 321380"/>
                  <a:gd name="T6" fmla="*/ 147591 w 205387"/>
                  <a:gd name="T7" fmla="*/ 41598 h 321380"/>
                  <a:gd name="T8" fmla="*/ 131992 w 205387"/>
                  <a:gd name="T9" fmla="*/ 41198 h 321380"/>
                  <a:gd name="T10" fmla="*/ 120592 w 205387"/>
                  <a:gd name="T11" fmla="*/ 40798 h 321380"/>
                  <a:gd name="T12" fmla="*/ 86794 w 205387"/>
                  <a:gd name="T13" fmla="*/ 41398 h 321380"/>
                  <a:gd name="T14" fmla="*/ 52996 w 205387"/>
                  <a:gd name="T15" fmla="*/ 42397 h 321380"/>
                  <a:gd name="T16" fmla="*/ 45597 w 205387"/>
                  <a:gd name="T17" fmla="*/ 108993 h 321380"/>
                  <a:gd name="T18" fmla="*/ 118592 w 205387"/>
                  <a:gd name="T19" fmla="*/ 87195 h 321380"/>
                  <a:gd name="T20" fmla="*/ 185788 w 205387"/>
                  <a:gd name="T21" fmla="*/ 121593 h 321380"/>
                  <a:gd name="T22" fmla="*/ 205387 w 205387"/>
                  <a:gd name="T23" fmla="*/ 195988 h 321380"/>
                  <a:gd name="T24" fmla="*/ 173789 w 205387"/>
                  <a:gd name="T25" fmla="*/ 284983 h 321380"/>
                  <a:gd name="T26" fmla="*/ 87194 w 205387"/>
                  <a:gd name="T27" fmla="*/ 321380 h 321380"/>
                  <a:gd name="T28" fmla="*/ 3599 w 205387"/>
                  <a:gd name="T29" fmla="*/ 279383 h 321380"/>
                  <a:gd name="T30" fmla="*/ 0 w 205387"/>
                  <a:gd name="T31" fmla="*/ 268184 h 321380"/>
                  <a:gd name="T32" fmla="*/ 6199 w 205387"/>
                  <a:gd name="T33" fmla="*/ 254685 h 321380"/>
                  <a:gd name="T34" fmla="*/ 20198 w 205387"/>
                  <a:gd name="T35" fmla="*/ 248985 h 321380"/>
                  <a:gd name="T36" fmla="*/ 35798 w 205387"/>
                  <a:gd name="T37" fmla="*/ 257784 h 321380"/>
                  <a:gd name="T38" fmla="*/ 51797 w 205387"/>
                  <a:gd name="T39" fmla="*/ 274183 h 321380"/>
                  <a:gd name="T40" fmla="*/ 87194 w 205387"/>
                  <a:gd name="T41" fmla="*/ 282983 h 321380"/>
                  <a:gd name="T42" fmla="*/ 144591 w 205387"/>
                  <a:gd name="T43" fmla="*/ 256584 h 321380"/>
                  <a:gd name="T44" fmla="*/ 166390 w 205387"/>
                  <a:gd name="T45" fmla="*/ 195988 h 321380"/>
                  <a:gd name="T46" fmla="*/ 156790 w 205387"/>
                  <a:gd name="T47" fmla="*/ 148591 h 321380"/>
                  <a:gd name="T48" fmla="*/ 118592 w 205387"/>
                  <a:gd name="T49" fmla="*/ 125592 h 321380"/>
                  <a:gd name="T50" fmla="*/ 83595 w 205387"/>
                  <a:gd name="T51" fmla="*/ 131392 h 321380"/>
                  <a:gd name="T52" fmla="*/ 61796 w 205387"/>
                  <a:gd name="T53" fmla="*/ 147191 h 321380"/>
                  <a:gd name="T54" fmla="*/ 39997 w 205387"/>
                  <a:gd name="T55" fmla="*/ 170990 h 321380"/>
                  <a:gd name="T56" fmla="*/ 21998 w 205387"/>
                  <a:gd name="T57" fmla="*/ 179989 h 321380"/>
                  <a:gd name="T58" fmla="*/ 8399 w 205387"/>
                  <a:gd name="T59" fmla="*/ 174289 h 321380"/>
                  <a:gd name="T60" fmla="*/ 2800 w 205387"/>
                  <a:gd name="T61" fmla="*/ 160590 h 321380"/>
                  <a:gd name="T62" fmla="*/ 5999 w 205387"/>
                  <a:gd name="T63" fmla="*/ 124992 h 321380"/>
                  <a:gd name="T64" fmla="*/ 12799 w 205387"/>
                  <a:gd name="T65" fmla="*/ 42198 h 321380"/>
                  <a:gd name="T66" fmla="*/ 9299 w 205387"/>
                  <a:gd name="T67" fmla="*/ 26898 h 321380"/>
                  <a:gd name="T68" fmla="*/ 5799 w 205387"/>
                  <a:gd name="T69" fmla="*/ 14599 h 321380"/>
                  <a:gd name="T70" fmla="*/ 26798 w 205387"/>
                  <a:gd name="T71" fmla="*/ 2400 h 321380"/>
                  <a:gd name="T72" fmla="*/ 38897 w 205387"/>
                  <a:gd name="T73" fmla="*/ 3100 h 321380"/>
                  <a:gd name="T74" fmla="*/ 50997 w 205387"/>
                  <a:gd name="T75" fmla="*/ 3800 h 321380"/>
                  <a:gd name="T76" fmla="*/ 85794 w 205387"/>
                  <a:gd name="T77" fmla="*/ 3000 h 321380"/>
                  <a:gd name="T78" fmla="*/ 120592 w 205387"/>
                  <a:gd name="T79" fmla="*/ 2200 h 321380"/>
                  <a:gd name="T80" fmla="*/ 136991 w 205387"/>
                  <a:gd name="T81" fmla="*/ 2600 h 321380"/>
                  <a:gd name="T82" fmla="*/ 153390 w 205387"/>
                  <a:gd name="T83" fmla="*/ 3000 h 321380"/>
                  <a:gd name="T84" fmla="*/ 164390 w 205387"/>
                  <a:gd name="T85" fmla="*/ 1500 h 321380"/>
                  <a:gd name="T86" fmla="*/ 175189 w 205387"/>
                  <a:gd name="T87" fmla="*/ 0 h 321380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205387" h="321380">
                    <a:moveTo>
                      <a:pt x="175189" y="0"/>
                    </a:moveTo>
                    <a:cubicBezTo>
                      <a:pt x="180389" y="0"/>
                      <a:pt x="184988" y="1933"/>
                      <a:pt x="188988" y="5800"/>
                    </a:cubicBezTo>
                    <a:cubicBezTo>
                      <a:pt x="192988" y="9666"/>
                      <a:pt x="194988" y="14133"/>
                      <a:pt x="194988" y="19199"/>
                    </a:cubicBezTo>
                    <a:cubicBezTo>
                      <a:pt x="194988" y="34131"/>
                      <a:pt x="179189" y="41598"/>
                      <a:pt x="147591" y="41598"/>
                    </a:cubicBezTo>
                    <a:cubicBezTo>
                      <a:pt x="143458" y="41598"/>
                      <a:pt x="138258" y="41464"/>
                      <a:pt x="131992" y="41198"/>
                    </a:cubicBezTo>
                    <a:cubicBezTo>
                      <a:pt x="125725" y="40931"/>
                      <a:pt x="121926" y="40798"/>
                      <a:pt x="120592" y="40798"/>
                    </a:cubicBezTo>
                    <a:lnTo>
                      <a:pt x="86794" y="41398"/>
                    </a:lnTo>
                    <a:lnTo>
                      <a:pt x="52996" y="42397"/>
                    </a:lnTo>
                    <a:cubicBezTo>
                      <a:pt x="52996" y="48397"/>
                      <a:pt x="50530" y="70596"/>
                      <a:pt x="45597" y="108993"/>
                    </a:cubicBezTo>
                    <a:cubicBezTo>
                      <a:pt x="63862" y="94461"/>
                      <a:pt x="88194" y="87195"/>
                      <a:pt x="118592" y="87195"/>
                    </a:cubicBezTo>
                    <a:cubicBezTo>
                      <a:pt x="147924" y="87195"/>
                      <a:pt x="170323" y="98661"/>
                      <a:pt x="185788" y="121593"/>
                    </a:cubicBezTo>
                    <a:cubicBezTo>
                      <a:pt x="198854" y="141058"/>
                      <a:pt x="205387" y="165857"/>
                      <a:pt x="205387" y="195988"/>
                    </a:cubicBezTo>
                    <a:cubicBezTo>
                      <a:pt x="205387" y="231986"/>
                      <a:pt x="194854" y="261651"/>
                      <a:pt x="173789" y="284983"/>
                    </a:cubicBezTo>
                    <a:cubicBezTo>
                      <a:pt x="151924" y="309248"/>
                      <a:pt x="123059" y="321380"/>
                      <a:pt x="87194" y="321380"/>
                    </a:cubicBezTo>
                    <a:cubicBezTo>
                      <a:pt x="49330" y="321380"/>
                      <a:pt x="21465" y="307381"/>
                      <a:pt x="3599" y="279383"/>
                    </a:cubicBezTo>
                    <a:cubicBezTo>
                      <a:pt x="1200" y="275517"/>
                      <a:pt x="0" y="271783"/>
                      <a:pt x="0" y="268184"/>
                    </a:cubicBezTo>
                    <a:cubicBezTo>
                      <a:pt x="0" y="262984"/>
                      <a:pt x="2066" y="258484"/>
                      <a:pt x="6199" y="254685"/>
                    </a:cubicBezTo>
                    <a:cubicBezTo>
                      <a:pt x="10332" y="250885"/>
                      <a:pt x="14999" y="248985"/>
                      <a:pt x="20198" y="248985"/>
                    </a:cubicBezTo>
                    <a:cubicBezTo>
                      <a:pt x="25665" y="248985"/>
                      <a:pt x="30864" y="251918"/>
                      <a:pt x="35798" y="257784"/>
                    </a:cubicBezTo>
                    <a:cubicBezTo>
                      <a:pt x="42864" y="266317"/>
                      <a:pt x="48197" y="271783"/>
                      <a:pt x="51797" y="274183"/>
                    </a:cubicBezTo>
                    <a:cubicBezTo>
                      <a:pt x="60463" y="280050"/>
                      <a:pt x="72262" y="282983"/>
                      <a:pt x="87194" y="282983"/>
                    </a:cubicBezTo>
                    <a:cubicBezTo>
                      <a:pt x="110260" y="282983"/>
                      <a:pt x="129392" y="274183"/>
                      <a:pt x="144591" y="256584"/>
                    </a:cubicBezTo>
                    <a:cubicBezTo>
                      <a:pt x="159123" y="239785"/>
                      <a:pt x="166390" y="219587"/>
                      <a:pt x="166390" y="195988"/>
                    </a:cubicBezTo>
                    <a:cubicBezTo>
                      <a:pt x="166390" y="176523"/>
                      <a:pt x="163190" y="160724"/>
                      <a:pt x="156790" y="148591"/>
                    </a:cubicBezTo>
                    <a:cubicBezTo>
                      <a:pt x="148524" y="133259"/>
                      <a:pt x="135791" y="125592"/>
                      <a:pt x="118592" y="125592"/>
                    </a:cubicBezTo>
                    <a:cubicBezTo>
                      <a:pt x="104327" y="125592"/>
                      <a:pt x="92661" y="127526"/>
                      <a:pt x="83595" y="131392"/>
                    </a:cubicBezTo>
                    <a:cubicBezTo>
                      <a:pt x="76395" y="134459"/>
                      <a:pt x="69129" y="139725"/>
                      <a:pt x="61796" y="147191"/>
                    </a:cubicBezTo>
                    <a:lnTo>
                      <a:pt x="39997" y="170990"/>
                    </a:lnTo>
                    <a:cubicBezTo>
                      <a:pt x="34131" y="176989"/>
                      <a:pt x="28131" y="179989"/>
                      <a:pt x="21998" y="179989"/>
                    </a:cubicBezTo>
                    <a:cubicBezTo>
                      <a:pt x="16665" y="179989"/>
                      <a:pt x="12132" y="178089"/>
                      <a:pt x="8399" y="174289"/>
                    </a:cubicBezTo>
                    <a:cubicBezTo>
                      <a:pt x="4666" y="170490"/>
                      <a:pt x="2800" y="165923"/>
                      <a:pt x="2800" y="160590"/>
                    </a:cubicBezTo>
                    <a:cubicBezTo>
                      <a:pt x="2800" y="157924"/>
                      <a:pt x="3866" y="146058"/>
                      <a:pt x="5999" y="124992"/>
                    </a:cubicBezTo>
                    <a:cubicBezTo>
                      <a:pt x="10532" y="82995"/>
                      <a:pt x="12799" y="55397"/>
                      <a:pt x="12799" y="42198"/>
                    </a:cubicBezTo>
                    <a:cubicBezTo>
                      <a:pt x="12799" y="37531"/>
                      <a:pt x="11632" y="32431"/>
                      <a:pt x="9299" y="26898"/>
                    </a:cubicBezTo>
                    <a:cubicBezTo>
                      <a:pt x="6966" y="21365"/>
                      <a:pt x="5799" y="17266"/>
                      <a:pt x="5799" y="14599"/>
                    </a:cubicBezTo>
                    <a:cubicBezTo>
                      <a:pt x="5799" y="6466"/>
                      <a:pt x="12799" y="2400"/>
                      <a:pt x="26798" y="2400"/>
                    </a:cubicBezTo>
                    <a:cubicBezTo>
                      <a:pt x="29465" y="2400"/>
                      <a:pt x="33498" y="2633"/>
                      <a:pt x="38897" y="3100"/>
                    </a:cubicBezTo>
                    <a:cubicBezTo>
                      <a:pt x="44297" y="3567"/>
                      <a:pt x="48330" y="3800"/>
                      <a:pt x="50997" y="3800"/>
                    </a:cubicBezTo>
                    <a:cubicBezTo>
                      <a:pt x="58729" y="3800"/>
                      <a:pt x="70329" y="3533"/>
                      <a:pt x="85794" y="3000"/>
                    </a:cubicBezTo>
                    <a:cubicBezTo>
                      <a:pt x="101260" y="2467"/>
                      <a:pt x="112859" y="2200"/>
                      <a:pt x="120592" y="2200"/>
                    </a:cubicBezTo>
                    <a:cubicBezTo>
                      <a:pt x="124192" y="2200"/>
                      <a:pt x="129658" y="2333"/>
                      <a:pt x="136991" y="2600"/>
                    </a:cubicBezTo>
                    <a:cubicBezTo>
                      <a:pt x="144324" y="2867"/>
                      <a:pt x="149791" y="3000"/>
                      <a:pt x="153390" y="3000"/>
                    </a:cubicBezTo>
                    <a:cubicBezTo>
                      <a:pt x="155924" y="3000"/>
                      <a:pt x="159590" y="2500"/>
                      <a:pt x="164390" y="1500"/>
                    </a:cubicBezTo>
                    <a:cubicBezTo>
                      <a:pt x="169189" y="500"/>
                      <a:pt x="172789" y="0"/>
                      <a:pt x="175189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1435" tIns="25718" rIns="51435" bIns="25718"/>
              <a:lstStyle/>
              <a:p>
                <a:endParaRPr lang="ar-SA"/>
              </a:p>
            </p:txBody>
          </p:sp>
          <p:sp>
            <p:nvSpPr>
              <p:cNvPr id="27" name="مربع نص 86">
                <a:extLst>
                  <a:ext uri="{FF2B5EF4-FFF2-40B4-BE49-F238E27FC236}">
                    <a16:creationId xmlns:a16="http://schemas.microsoft.com/office/drawing/2014/main" id="{E72D26AC-22DE-A047-9E9A-3DAF1D46DD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06060" y="1425929"/>
                <a:ext cx="308218" cy="311981"/>
              </a:xfrm>
              <a:custGeom>
                <a:avLst/>
                <a:gdLst>
                  <a:gd name="T0" fmla="*/ 276369 w 308218"/>
                  <a:gd name="T1" fmla="*/ 15399 h 311981"/>
                  <a:gd name="T2" fmla="*/ 273970 w 308218"/>
                  <a:gd name="T3" fmla="*/ 42797 h 311981"/>
                  <a:gd name="T4" fmla="*/ 275370 w 308218"/>
                  <a:gd name="T5" fmla="*/ 82795 h 311981"/>
                  <a:gd name="T6" fmla="*/ 265770 w 308218"/>
                  <a:gd name="T7" fmla="*/ 218587 h 311981"/>
                  <a:gd name="T8" fmla="*/ 269170 w 308218"/>
                  <a:gd name="T9" fmla="*/ 273983 h 311981"/>
                  <a:gd name="T10" fmla="*/ 304068 w 308218"/>
                  <a:gd name="T11" fmla="*/ 279083 h 311981"/>
                  <a:gd name="T12" fmla="*/ 302608 w 308218"/>
                  <a:gd name="T13" fmla="*/ 296007 h 311981"/>
                  <a:gd name="T14" fmla="*/ 250371 w 308218"/>
                  <a:gd name="T15" fmla="*/ 311981 h 311981"/>
                  <a:gd name="T16" fmla="*/ 191175 w 308218"/>
                  <a:gd name="T17" fmla="*/ 309981 h 311981"/>
                  <a:gd name="T18" fmla="*/ 212373 w 308218"/>
                  <a:gd name="T19" fmla="*/ 274583 h 311981"/>
                  <a:gd name="T20" fmla="*/ 230172 w 308218"/>
                  <a:gd name="T21" fmla="*/ 275183 h 311981"/>
                  <a:gd name="T22" fmla="*/ 226772 w 308218"/>
                  <a:gd name="T23" fmla="*/ 218587 h 311981"/>
                  <a:gd name="T24" fmla="*/ 235572 w 308218"/>
                  <a:gd name="T25" fmla="*/ 63996 h 311981"/>
                  <a:gd name="T26" fmla="*/ 187475 w 308218"/>
                  <a:gd name="T27" fmla="*/ 78795 h 311981"/>
                  <a:gd name="T28" fmla="*/ 198774 w 308218"/>
                  <a:gd name="T29" fmla="*/ 42198 h 311981"/>
                  <a:gd name="T30" fmla="*/ 262970 w 308218"/>
                  <a:gd name="T31" fmla="*/ 0 h 311981"/>
                  <a:gd name="T32" fmla="*/ 95394 w 308218"/>
                  <a:gd name="T33" fmla="*/ 15399 h 311981"/>
                  <a:gd name="T34" fmla="*/ 92995 w 308218"/>
                  <a:gd name="T35" fmla="*/ 42797 h 311981"/>
                  <a:gd name="T36" fmla="*/ 94395 w 308218"/>
                  <a:gd name="T37" fmla="*/ 82795 h 311981"/>
                  <a:gd name="T38" fmla="*/ 84795 w 308218"/>
                  <a:gd name="T39" fmla="*/ 218587 h 311981"/>
                  <a:gd name="T40" fmla="*/ 88195 w 308218"/>
                  <a:gd name="T41" fmla="*/ 273983 h 311981"/>
                  <a:gd name="T42" fmla="*/ 123093 w 308218"/>
                  <a:gd name="T43" fmla="*/ 279083 h 311981"/>
                  <a:gd name="T44" fmla="*/ 123093 w 308218"/>
                  <a:gd name="T45" fmla="*/ 306581 h 311981"/>
                  <a:gd name="T46" fmla="*/ 69396 w 308218"/>
                  <a:gd name="T47" fmla="*/ 311981 h 311981"/>
                  <a:gd name="T48" fmla="*/ 10200 w 308218"/>
                  <a:gd name="T49" fmla="*/ 309981 h 311981"/>
                  <a:gd name="T50" fmla="*/ 31398 w 308218"/>
                  <a:gd name="T51" fmla="*/ 274583 h 311981"/>
                  <a:gd name="T52" fmla="*/ 49197 w 308218"/>
                  <a:gd name="T53" fmla="*/ 275183 h 311981"/>
                  <a:gd name="T54" fmla="*/ 45798 w 308218"/>
                  <a:gd name="T55" fmla="*/ 218587 h 311981"/>
                  <a:gd name="T56" fmla="*/ 54597 w 308218"/>
                  <a:gd name="T57" fmla="*/ 63996 h 311981"/>
                  <a:gd name="T58" fmla="*/ 6500 w 308218"/>
                  <a:gd name="T59" fmla="*/ 78795 h 311981"/>
                  <a:gd name="T60" fmla="*/ 17799 w 308218"/>
                  <a:gd name="T61" fmla="*/ 42198 h 311981"/>
                  <a:gd name="T62" fmla="*/ 81995 w 308218"/>
                  <a:gd name="T63" fmla="*/ 0 h 311981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308218" h="311981">
                    <a:moveTo>
                      <a:pt x="262970" y="0"/>
                    </a:moveTo>
                    <a:cubicBezTo>
                      <a:pt x="271903" y="0"/>
                      <a:pt x="276369" y="5133"/>
                      <a:pt x="276369" y="15399"/>
                    </a:cubicBezTo>
                    <a:cubicBezTo>
                      <a:pt x="276369" y="18466"/>
                      <a:pt x="275969" y="23032"/>
                      <a:pt x="275170" y="29098"/>
                    </a:cubicBezTo>
                    <a:cubicBezTo>
                      <a:pt x="274370" y="35165"/>
                      <a:pt x="273970" y="39731"/>
                      <a:pt x="273970" y="42797"/>
                    </a:cubicBezTo>
                    <a:cubicBezTo>
                      <a:pt x="273970" y="47197"/>
                      <a:pt x="274203" y="53863"/>
                      <a:pt x="274670" y="62796"/>
                    </a:cubicBezTo>
                    <a:cubicBezTo>
                      <a:pt x="275136" y="71729"/>
                      <a:pt x="275370" y="78395"/>
                      <a:pt x="275370" y="82795"/>
                    </a:cubicBezTo>
                    <a:cubicBezTo>
                      <a:pt x="275370" y="97994"/>
                      <a:pt x="273770" y="120659"/>
                      <a:pt x="270570" y="150791"/>
                    </a:cubicBezTo>
                    <a:cubicBezTo>
                      <a:pt x="267370" y="180922"/>
                      <a:pt x="265770" y="203521"/>
                      <a:pt x="265770" y="218587"/>
                    </a:cubicBezTo>
                    <a:cubicBezTo>
                      <a:pt x="265770" y="226320"/>
                      <a:pt x="266303" y="235719"/>
                      <a:pt x="267370" y="246785"/>
                    </a:cubicBezTo>
                    <a:cubicBezTo>
                      <a:pt x="268437" y="257851"/>
                      <a:pt x="269037" y="266917"/>
                      <a:pt x="269170" y="273983"/>
                    </a:cubicBezTo>
                    <a:lnTo>
                      <a:pt x="290169" y="273583"/>
                    </a:lnTo>
                    <a:cubicBezTo>
                      <a:pt x="295768" y="273583"/>
                      <a:pt x="300401" y="275417"/>
                      <a:pt x="304068" y="279083"/>
                    </a:cubicBezTo>
                    <a:lnTo>
                      <a:pt x="308218" y="289422"/>
                    </a:lnTo>
                    <a:lnTo>
                      <a:pt x="302608" y="296007"/>
                    </a:lnTo>
                    <a:lnTo>
                      <a:pt x="282611" y="311981"/>
                    </a:lnTo>
                    <a:lnTo>
                      <a:pt x="250371" y="311981"/>
                    </a:lnTo>
                    <a:lnTo>
                      <a:pt x="210773" y="311781"/>
                    </a:lnTo>
                    <a:cubicBezTo>
                      <a:pt x="201441" y="311781"/>
                      <a:pt x="194908" y="311181"/>
                      <a:pt x="191175" y="309981"/>
                    </a:cubicBezTo>
                    <a:cubicBezTo>
                      <a:pt x="184375" y="307581"/>
                      <a:pt x="180975" y="302515"/>
                      <a:pt x="180975" y="294782"/>
                    </a:cubicBezTo>
                    <a:cubicBezTo>
                      <a:pt x="180975" y="281316"/>
                      <a:pt x="191441" y="274583"/>
                      <a:pt x="212373" y="274583"/>
                    </a:cubicBezTo>
                    <a:lnTo>
                      <a:pt x="221973" y="274783"/>
                    </a:lnTo>
                    <a:lnTo>
                      <a:pt x="230172" y="275183"/>
                    </a:lnTo>
                    <a:cubicBezTo>
                      <a:pt x="230172" y="268784"/>
                      <a:pt x="229606" y="259318"/>
                      <a:pt x="228472" y="246785"/>
                    </a:cubicBezTo>
                    <a:cubicBezTo>
                      <a:pt x="227339" y="234252"/>
                      <a:pt x="226772" y="224853"/>
                      <a:pt x="226772" y="218587"/>
                    </a:cubicBezTo>
                    <a:cubicBezTo>
                      <a:pt x="226772" y="201654"/>
                      <a:pt x="228306" y="175923"/>
                      <a:pt x="231372" y="141391"/>
                    </a:cubicBezTo>
                    <a:cubicBezTo>
                      <a:pt x="234305" y="107394"/>
                      <a:pt x="235705" y="81595"/>
                      <a:pt x="235572" y="63996"/>
                    </a:cubicBezTo>
                    <a:cubicBezTo>
                      <a:pt x="217706" y="77862"/>
                      <a:pt x="206307" y="84795"/>
                      <a:pt x="201374" y="84795"/>
                    </a:cubicBezTo>
                    <a:cubicBezTo>
                      <a:pt x="196041" y="84795"/>
                      <a:pt x="191408" y="82795"/>
                      <a:pt x="187475" y="78795"/>
                    </a:cubicBezTo>
                    <a:cubicBezTo>
                      <a:pt x="183542" y="74796"/>
                      <a:pt x="181575" y="70196"/>
                      <a:pt x="181575" y="64996"/>
                    </a:cubicBezTo>
                    <a:cubicBezTo>
                      <a:pt x="181575" y="58730"/>
                      <a:pt x="187308" y="51130"/>
                      <a:pt x="198774" y="42198"/>
                    </a:cubicBezTo>
                    <a:cubicBezTo>
                      <a:pt x="205974" y="37131"/>
                      <a:pt x="216173" y="28998"/>
                      <a:pt x="229372" y="17799"/>
                    </a:cubicBezTo>
                    <a:cubicBezTo>
                      <a:pt x="241105" y="5933"/>
                      <a:pt x="252304" y="0"/>
                      <a:pt x="262970" y="0"/>
                    </a:cubicBezTo>
                    <a:close/>
                    <a:moveTo>
                      <a:pt x="81995" y="0"/>
                    </a:moveTo>
                    <a:cubicBezTo>
                      <a:pt x="90928" y="0"/>
                      <a:pt x="95394" y="5133"/>
                      <a:pt x="95394" y="15399"/>
                    </a:cubicBezTo>
                    <a:cubicBezTo>
                      <a:pt x="95394" y="18466"/>
                      <a:pt x="94995" y="23032"/>
                      <a:pt x="94195" y="29098"/>
                    </a:cubicBezTo>
                    <a:cubicBezTo>
                      <a:pt x="93395" y="35165"/>
                      <a:pt x="92995" y="39731"/>
                      <a:pt x="92995" y="42797"/>
                    </a:cubicBezTo>
                    <a:cubicBezTo>
                      <a:pt x="92995" y="47197"/>
                      <a:pt x="93228" y="53863"/>
                      <a:pt x="93695" y="62796"/>
                    </a:cubicBezTo>
                    <a:cubicBezTo>
                      <a:pt x="94161" y="71729"/>
                      <a:pt x="94395" y="78395"/>
                      <a:pt x="94395" y="82795"/>
                    </a:cubicBezTo>
                    <a:cubicBezTo>
                      <a:pt x="94395" y="97994"/>
                      <a:pt x="92795" y="120659"/>
                      <a:pt x="89595" y="150791"/>
                    </a:cubicBezTo>
                    <a:cubicBezTo>
                      <a:pt x="86395" y="180922"/>
                      <a:pt x="84795" y="203521"/>
                      <a:pt x="84795" y="218587"/>
                    </a:cubicBezTo>
                    <a:cubicBezTo>
                      <a:pt x="84795" y="226320"/>
                      <a:pt x="85328" y="235719"/>
                      <a:pt x="86395" y="246785"/>
                    </a:cubicBezTo>
                    <a:cubicBezTo>
                      <a:pt x="87462" y="257851"/>
                      <a:pt x="88062" y="266917"/>
                      <a:pt x="88195" y="273983"/>
                    </a:cubicBezTo>
                    <a:lnTo>
                      <a:pt x="109194" y="273583"/>
                    </a:lnTo>
                    <a:cubicBezTo>
                      <a:pt x="114793" y="273583"/>
                      <a:pt x="119426" y="275417"/>
                      <a:pt x="123093" y="279083"/>
                    </a:cubicBezTo>
                    <a:cubicBezTo>
                      <a:pt x="126759" y="282750"/>
                      <a:pt x="128592" y="287316"/>
                      <a:pt x="128592" y="292782"/>
                    </a:cubicBezTo>
                    <a:cubicBezTo>
                      <a:pt x="128592" y="298382"/>
                      <a:pt x="126759" y="302982"/>
                      <a:pt x="123093" y="306581"/>
                    </a:cubicBezTo>
                    <a:cubicBezTo>
                      <a:pt x="119426" y="310181"/>
                      <a:pt x="114793" y="311981"/>
                      <a:pt x="109194" y="311981"/>
                    </a:cubicBezTo>
                    <a:lnTo>
                      <a:pt x="69396" y="311981"/>
                    </a:lnTo>
                    <a:lnTo>
                      <a:pt x="29798" y="311781"/>
                    </a:lnTo>
                    <a:cubicBezTo>
                      <a:pt x="20466" y="311781"/>
                      <a:pt x="13933" y="311181"/>
                      <a:pt x="10200" y="309981"/>
                    </a:cubicBezTo>
                    <a:cubicBezTo>
                      <a:pt x="3400" y="307581"/>
                      <a:pt x="0" y="302515"/>
                      <a:pt x="0" y="294782"/>
                    </a:cubicBezTo>
                    <a:cubicBezTo>
                      <a:pt x="0" y="281316"/>
                      <a:pt x="10466" y="274583"/>
                      <a:pt x="31398" y="274583"/>
                    </a:cubicBezTo>
                    <a:lnTo>
                      <a:pt x="40998" y="274783"/>
                    </a:lnTo>
                    <a:lnTo>
                      <a:pt x="49197" y="275183"/>
                    </a:lnTo>
                    <a:cubicBezTo>
                      <a:pt x="49197" y="268784"/>
                      <a:pt x="48631" y="259318"/>
                      <a:pt x="47497" y="246785"/>
                    </a:cubicBezTo>
                    <a:cubicBezTo>
                      <a:pt x="46364" y="234252"/>
                      <a:pt x="45798" y="224853"/>
                      <a:pt x="45798" y="218587"/>
                    </a:cubicBezTo>
                    <a:cubicBezTo>
                      <a:pt x="45798" y="201654"/>
                      <a:pt x="47331" y="175923"/>
                      <a:pt x="50397" y="141391"/>
                    </a:cubicBezTo>
                    <a:cubicBezTo>
                      <a:pt x="53330" y="107394"/>
                      <a:pt x="54730" y="81595"/>
                      <a:pt x="54597" y="63996"/>
                    </a:cubicBezTo>
                    <a:cubicBezTo>
                      <a:pt x="36731" y="77862"/>
                      <a:pt x="25332" y="84795"/>
                      <a:pt x="20399" y="84795"/>
                    </a:cubicBezTo>
                    <a:cubicBezTo>
                      <a:pt x="15066" y="84795"/>
                      <a:pt x="10433" y="82795"/>
                      <a:pt x="6500" y="78795"/>
                    </a:cubicBezTo>
                    <a:cubicBezTo>
                      <a:pt x="2567" y="74796"/>
                      <a:pt x="600" y="70196"/>
                      <a:pt x="600" y="64996"/>
                    </a:cubicBezTo>
                    <a:cubicBezTo>
                      <a:pt x="600" y="58730"/>
                      <a:pt x="6333" y="51130"/>
                      <a:pt x="17799" y="42198"/>
                    </a:cubicBezTo>
                    <a:cubicBezTo>
                      <a:pt x="24999" y="37131"/>
                      <a:pt x="35198" y="28998"/>
                      <a:pt x="48397" y="17799"/>
                    </a:cubicBezTo>
                    <a:cubicBezTo>
                      <a:pt x="60130" y="5933"/>
                      <a:pt x="71329" y="0"/>
                      <a:pt x="8199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1435" tIns="25718" rIns="51435" bIns="25718"/>
              <a:lstStyle/>
              <a:p>
                <a:endParaRPr lang="ar-SA"/>
              </a:p>
            </p:txBody>
          </p:sp>
        </p:grpSp>
      </p:grpSp>
      <p:grpSp>
        <p:nvGrpSpPr>
          <p:cNvPr id="28" name="مجموعة 27">
            <a:extLst>
              <a:ext uri="{FF2B5EF4-FFF2-40B4-BE49-F238E27FC236}">
                <a16:creationId xmlns:a16="http://schemas.microsoft.com/office/drawing/2014/main" id="{68B777D0-9141-CD4F-8587-A155DFBFBF00}"/>
              </a:ext>
            </a:extLst>
          </p:cNvPr>
          <p:cNvGrpSpPr>
            <a:grpSpLocks/>
          </p:cNvGrpSpPr>
          <p:nvPr/>
        </p:nvGrpSpPr>
        <p:grpSpPr bwMode="auto">
          <a:xfrm>
            <a:off x="10824816" y="339417"/>
            <a:ext cx="66675" cy="1009650"/>
            <a:chOff x="5944770" y="1379001"/>
            <a:chExt cx="226260" cy="3927154"/>
          </a:xfrm>
        </p:grpSpPr>
        <p:sp>
          <p:nvSpPr>
            <p:cNvPr id="29" name="مثلث متساوي الساقين 49">
              <a:extLst>
                <a:ext uri="{FF2B5EF4-FFF2-40B4-BE49-F238E27FC236}">
                  <a16:creationId xmlns:a16="http://schemas.microsoft.com/office/drawing/2014/main" id="{8E458B00-F450-1B41-97C5-67568AEFD59C}"/>
                </a:ext>
              </a:extLst>
            </p:cNvPr>
            <p:cNvSpPr/>
            <p:nvPr/>
          </p:nvSpPr>
          <p:spPr>
            <a:xfrm>
              <a:off x="5944770" y="1379001"/>
              <a:ext cx="226260" cy="1963577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EG" sz="1013"/>
            </a:p>
          </p:txBody>
        </p:sp>
        <p:sp>
          <p:nvSpPr>
            <p:cNvPr id="30" name="مثلث متساوي الساقين 50">
              <a:extLst>
                <a:ext uri="{FF2B5EF4-FFF2-40B4-BE49-F238E27FC236}">
                  <a16:creationId xmlns:a16="http://schemas.microsoft.com/office/drawing/2014/main" id="{32019AF0-A9B5-6D45-ADBA-26016944281D}"/>
                </a:ext>
              </a:extLst>
            </p:cNvPr>
            <p:cNvSpPr/>
            <p:nvPr/>
          </p:nvSpPr>
          <p:spPr>
            <a:xfrm flipV="1">
              <a:off x="5944770" y="3342578"/>
              <a:ext cx="226260" cy="1963577"/>
            </a:xfrm>
            <a:prstGeom prst="triangl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EG" sz="1013"/>
            </a:p>
          </p:txBody>
        </p:sp>
      </p:grpSp>
      <p:grpSp>
        <p:nvGrpSpPr>
          <p:cNvPr id="31" name="مجموعة 30">
            <a:extLst>
              <a:ext uri="{FF2B5EF4-FFF2-40B4-BE49-F238E27FC236}">
                <a16:creationId xmlns:a16="http://schemas.microsoft.com/office/drawing/2014/main" id="{EC576A24-8428-1F4C-A673-8F11E2C0D68E}"/>
              </a:ext>
            </a:extLst>
          </p:cNvPr>
          <p:cNvGrpSpPr>
            <a:grpSpLocks/>
          </p:cNvGrpSpPr>
          <p:nvPr/>
        </p:nvGrpSpPr>
        <p:grpSpPr bwMode="auto">
          <a:xfrm rot="4908360">
            <a:off x="10767665" y="444192"/>
            <a:ext cx="63500" cy="787400"/>
            <a:chOff x="5944770" y="1379001"/>
            <a:chExt cx="226260" cy="3927154"/>
          </a:xfrm>
        </p:grpSpPr>
        <p:sp>
          <p:nvSpPr>
            <p:cNvPr id="32" name="مثلث متساوي الساقين 52">
              <a:extLst>
                <a:ext uri="{FF2B5EF4-FFF2-40B4-BE49-F238E27FC236}">
                  <a16:creationId xmlns:a16="http://schemas.microsoft.com/office/drawing/2014/main" id="{164C7A75-8158-F940-89E3-0A9F15234ED4}"/>
                </a:ext>
              </a:extLst>
            </p:cNvPr>
            <p:cNvSpPr/>
            <p:nvPr/>
          </p:nvSpPr>
          <p:spPr>
            <a:xfrm>
              <a:off x="5941542" y="1392220"/>
              <a:ext cx="226260" cy="1963577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EG" sz="1013"/>
            </a:p>
          </p:txBody>
        </p:sp>
        <p:sp>
          <p:nvSpPr>
            <p:cNvPr id="33" name="مثلث متساوي الساقين 53">
              <a:extLst>
                <a:ext uri="{FF2B5EF4-FFF2-40B4-BE49-F238E27FC236}">
                  <a16:creationId xmlns:a16="http://schemas.microsoft.com/office/drawing/2014/main" id="{36DDCEB2-12FE-CC4E-B3AF-1D2A4EB53611}"/>
                </a:ext>
              </a:extLst>
            </p:cNvPr>
            <p:cNvSpPr/>
            <p:nvPr/>
          </p:nvSpPr>
          <p:spPr>
            <a:xfrm flipV="1">
              <a:off x="5935188" y="3342771"/>
              <a:ext cx="226260" cy="1963577"/>
            </a:xfrm>
            <a:prstGeom prst="triangl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EG" sz="1013"/>
            </a:p>
          </p:txBody>
        </p:sp>
      </p:grpSp>
      <p:sp>
        <p:nvSpPr>
          <p:cNvPr id="34" name="شكل بيضاوي 33">
            <a:extLst>
              <a:ext uri="{FF2B5EF4-FFF2-40B4-BE49-F238E27FC236}">
                <a16:creationId xmlns:a16="http://schemas.microsoft.com/office/drawing/2014/main" id="{4D7595FE-3622-414A-A6F2-4DB432689D61}"/>
              </a:ext>
            </a:extLst>
          </p:cNvPr>
          <p:cNvSpPr/>
          <p:nvPr/>
        </p:nvSpPr>
        <p:spPr>
          <a:xfrm>
            <a:off x="10802364" y="783915"/>
            <a:ext cx="98094" cy="107390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685800">
              <a:defRPr/>
            </a:pPr>
            <a:endParaRPr lang="ar-EG" sz="1013"/>
          </a:p>
        </p:txBody>
      </p:sp>
      <p:sp>
        <p:nvSpPr>
          <p:cNvPr id="35" name="شكل حر 34">
            <a:extLst>
              <a:ext uri="{FF2B5EF4-FFF2-40B4-BE49-F238E27FC236}">
                <a16:creationId xmlns:a16="http://schemas.microsoft.com/office/drawing/2014/main" id="{2A9FCA3D-3A06-AC4A-A7DF-D9CC9D8FB902}"/>
              </a:ext>
            </a:extLst>
          </p:cNvPr>
          <p:cNvSpPr/>
          <p:nvPr/>
        </p:nvSpPr>
        <p:spPr>
          <a:xfrm>
            <a:off x="10097740" y="1396693"/>
            <a:ext cx="1468438" cy="1546225"/>
          </a:xfrm>
          <a:custGeom>
            <a:avLst/>
            <a:gdLst>
              <a:gd name="connsiteX0" fmla="*/ 2020636 w 2684787"/>
              <a:gd name="connsiteY0" fmla="*/ 0 h 2747951"/>
              <a:gd name="connsiteX1" fmla="*/ 2651521 w 2684787"/>
              <a:gd name="connsiteY1" fmla="*/ 652812 h 2747951"/>
              <a:gd name="connsiteX2" fmla="*/ 2644171 w 2684787"/>
              <a:gd name="connsiteY2" fmla="*/ 728262 h 2747951"/>
              <a:gd name="connsiteX3" fmla="*/ 2684787 w 2684787"/>
              <a:gd name="connsiteY3" fmla="*/ 728262 h 2747951"/>
              <a:gd name="connsiteX4" fmla="*/ 2684787 w 2684787"/>
              <a:gd name="connsiteY4" fmla="*/ 2747951 h 2747951"/>
              <a:gd name="connsiteX5" fmla="*/ 1371425 w 2684787"/>
              <a:gd name="connsiteY5" fmla="*/ 2747951 h 2747951"/>
              <a:gd name="connsiteX6" fmla="*/ 1371425 w 2684787"/>
              <a:gd name="connsiteY6" fmla="*/ 728262 h 2747951"/>
              <a:gd name="connsiteX7" fmla="*/ 1397102 w 2684787"/>
              <a:gd name="connsiteY7" fmla="*/ 728262 h 2747951"/>
              <a:gd name="connsiteX8" fmla="*/ 1389751 w 2684787"/>
              <a:gd name="connsiteY8" fmla="*/ 652812 h 2747951"/>
              <a:gd name="connsiteX9" fmla="*/ 2020636 w 2684787"/>
              <a:gd name="connsiteY9" fmla="*/ 0 h 2747951"/>
              <a:gd name="connsiteX10" fmla="*/ 649211 w 2684787"/>
              <a:gd name="connsiteY10" fmla="*/ 0 h 2747951"/>
              <a:gd name="connsiteX11" fmla="*/ 1280096 w 2684787"/>
              <a:gd name="connsiteY11" fmla="*/ 652812 h 2747951"/>
              <a:gd name="connsiteX12" fmla="*/ 1272746 w 2684787"/>
              <a:gd name="connsiteY12" fmla="*/ 728262 h 2747951"/>
              <a:gd name="connsiteX13" fmla="*/ 1313362 w 2684787"/>
              <a:gd name="connsiteY13" fmla="*/ 728262 h 2747951"/>
              <a:gd name="connsiteX14" fmla="*/ 1313362 w 2684787"/>
              <a:gd name="connsiteY14" fmla="*/ 2747951 h 2747951"/>
              <a:gd name="connsiteX15" fmla="*/ 0 w 2684787"/>
              <a:gd name="connsiteY15" fmla="*/ 2747951 h 2747951"/>
              <a:gd name="connsiteX16" fmla="*/ 0 w 2684787"/>
              <a:gd name="connsiteY16" fmla="*/ 728262 h 2747951"/>
              <a:gd name="connsiteX17" fmla="*/ 25677 w 2684787"/>
              <a:gd name="connsiteY17" fmla="*/ 728262 h 2747951"/>
              <a:gd name="connsiteX18" fmla="*/ 18326 w 2684787"/>
              <a:gd name="connsiteY18" fmla="*/ 652812 h 2747951"/>
              <a:gd name="connsiteX19" fmla="*/ 649211 w 2684787"/>
              <a:gd name="connsiteY19" fmla="*/ 0 h 2747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684787" h="2747951">
                <a:moveTo>
                  <a:pt x="2020636" y="0"/>
                </a:moveTo>
                <a:cubicBezTo>
                  <a:pt x="2369064" y="0"/>
                  <a:pt x="2651521" y="292274"/>
                  <a:pt x="2651521" y="652812"/>
                </a:cubicBezTo>
                <a:lnTo>
                  <a:pt x="2644171" y="728262"/>
                </a:lnTo>
                <a:lnTo>
                  <a:pt x="2684787" y="728262"/>
                </a:lnTo>
                <a:lnTo>
                  <a:pt x="2684787" y="2747951"/>
                </a:lnTo>
                <a:lnTo>
                  <a:pt x="1371425" y="2747951"/>
                </a:lnTo>
                <a:lnTo>
                  <a:pt x="1371425" y="728262"/>
                </a:lnTo>
                <a:lnTo>
                  <a:pt x="1397102" y="728262"/>
                </a:lnTo>
                <a:lnTo>
                  <a:pt x="1389751" y="652812"/>
                </a:lnTo>
                <a:cubicBezTo>
                  <a:pt x="1389751" y="292274"/>
                  <a:pt x="1672208" y="0"/>
                  <a:pt x="2020636" y="0"/>
                </a:cubicBezTo>
                <a:close/>
                <a:moveTo>
                  <a:pt x="649211" y="0"/>
                </a:moveTo>
                <a:cubicBezTo>
                  <a:pt x="997639" y="0"/>
                  <a:pt x="1280096" y="292274"/>
                  <a:pt x="1280096" y="652812"/>
                </a:cubicBezTo>
                <a:lnTo>
                  <a:pt x="1272746" y="728262"/>
                </a:lnTo>
                <a:lnTo>
                  <a:pt x="1313362" y="728262"/>
                </a:lnTo>
                <a:lnTo>
                  <a:pt x="1313362" y="2747951"/>
                </a:lnTo>
                <a:lnTo>
                  <a:pt x="0" y="2747951"/>
                </a:lnTo>
                <a:lnTo>
                  <a:pt x="0" y="728262"/>
                </a:lnTo>
                <a:lnTo>
                  <a:pt x="25677" y="728262"/>
                </a:lnTo>
                <a:lnTo>
                  <a:pt x="18326" y="652812"/>
                </a:lnTo>
                <a:cubicBezTo>
                  <a:pt x="18326" y="292274"/>
                  <a:pt x="300783" y="0"/>
                  <a:pt x="649211" y="0"/>
                </a:cubicBez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514350">
              <a:defRPr/>
            </a:pPr>
            <a:endParaRPr lang="ar-SA" sz="1013" dirty="0"/>
          </a:p>
        </p:txBody>
      </p:sp>
      <p:pic>
        <p:nvPicPr>
          <p:cNvPr id="36" name="صورة 35" descr="صورة تحتوي على سماء, خارجي, طائرة, صورة ظلية&#10;&#10;تم إنشاء الوصف تلقائياً">
            <a:extLst>
              <a:ext uri="{FF2B5EF4-FFF2-40B4-BE49-F238E27FC236}">
                <a16:creationId xmlns:a16="http://schemas.microsoft.com/office/drawing/2014/main" id="{E19913C5-26E4-DA40-99FA-A8DF30D4B3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353"/>
          <a:stretch>
            <a:fillRect/>
          </a:stretch>
        </p:blipFill>
        <p:spPr bwMode="auto">
          <a:xfrm>
            <a:off x="10886728" y="2036455"/>
            <a:ext cx="284162" cy="56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صورة 96">
            <a:extLst>
              <a:ext uri="{FF2B5EF4-FFF2-40B4-BE49-F238E27FC236}">
                <a16:creationId xmlns:a16="http://schemas.microsoft.com/office/drawing/2014/main" id="{1783F7A7-93B7-C04A-AD73-26BD85E731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60" t="-2" r="1991" b="37349"/>
          <a:stretch>
            <a:fillRect/>
          </a:stretch>
        </p:blipFill>
        <p:spPr bwMode="auto">
          <a:xfrm>
            <a:off x="10156479" y="2152343"/>
            <a:ext cx="511175" cy="76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صورة 97" descr="صورة تحتوي على نافذة, مبنى&#10;&#10;تم إنشاء الوصف تلقائياً">
            <a:extLst>
              <a:ext uri="{FF2B5EF4-FFF2-40B4-BE49-F238E27FC236}">
                <a16:creationId xmlns:a16="http://schemas.microsoft.com/office/drawing/2014/main" id="{B96B99B9-0097-844E-9C9B-F32CFFEBDB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3F4F6"/>
              </a:clrFrom>
              <a:clrTo>
                <a:srgbClr val="F3F4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18466" y="1345892"/>
            <a:ext cx="779463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صورة 98" descr="صورة تحتوي على نافذة, مبنى&#10;&#10;تم إنشاء الوصف تلقائياً">
            <a:extLst>
              <a:ext uri="{FF2B5EF4-FFF2-40B4-BE49-F238E27FC236}">
                <a16:creationId xmlns:a16="http://schemas.microsoft.com/office/drawing/2014/main" id="{3336165B-88E5-8644-8E75-6A2D57F42E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3F4F6"/>
              </a:clrFrom>
              <a:clrTo>
                <a:srgbClr val="F3F4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3928" y="1347481"/>
            <a:ext cx="779462" cy="162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Google Shape;1634;p64">
            <a:extLst>
              <a:ext uri="{FF2B5EF4-FFF2-40B4-BE49-F238E27FC236}">
                <a16:creationId xmlns:a16="http://schemas.microsoft.com/office/drawing/2014/main" id="{A4073290-01F0-A644-AB73-20D3CAAC38C5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t="54524"/>
          <a:stretch/>
        </p:blipFill>
        <p:spPr>
          <a:xfrm>
            <a:off x="9479030" y="3341745"/>
            <a:ext cx="2288501" cy="82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صورة 47">
            <a:extLst>
              <a:ext uri="{FF2B5EF4-FFF2-40B4-BE49-F238E27FC236}">
                <a16:creationId xmlns:a16="http://schemas.microsoft.com/office/drawing/2014/main" id="{0226F44B-C322-F24D-A9DC-9199A3E1C6D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7" t="8293" r="8269" b="9258"/>
          <a:stretch/>
        </p:blipFill>
        <p:spPr>
          <a:xfrm>
            <a:off x="6762098" y="2903321"/>
            <a:ext cx="2071362" cy="1752550"/>
          </a:xfrm>
          <a:prstGeom prst="rect">
            <a:avLst/>
          </a:prstGeom>
        </p:spPr>
      </p:pic>
      <p:pic>
        <p:nvPicPr>
          <p:cNvPr id="49" name="صورة 48" descr="صورة تحتوي على نص, لقطة شاشة, إطار صورة&#10;&#10;تم إنشاء الوصف تلقائياً">
            <a:extLst>
              <a:ext uri="{FF2B5EF4-FFF2-40B4-BE49-F238E27FC236}">
                <a16:creationId xmlns:a16="http://schemas.microsoft.com/office/drawing/2014/main" id="{D40791D4-D52A-A846-9C88-6743CF65018E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7533" t="13180" r="8225" b="15648"/>
          <a:stretch/>
        </p:blipFill>
        <p:spPr>
          <a:xfrm>
            <a:off x="6954026" y="905030"/>
            <a:ext cx="2010791" cy="1582502"/>
          </a:xfrm>
          <a:prstGeom prst="rect">
            <a:avLst/>
          </a:prstGeom>
        </p:spPr>
      </p:pic>
      <p:pic>
        <p:nvPicPr>
          <p:cNvPr id="52" name="صورة 51">
            <a:extLst>
              <a:ext uri="{FF2B5EF4-FFF2-40B4-BE49-F238E27FC236}">
                <a16:creationId xmlns:a16="http://schemas.microsoft.com/office/drawing/2014/main" id="{8D3B0648-7C0A-EB4C-A118-C215D39134D4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8293" b="36832"/>
          <a:stretch/>
        </p:blipFill>
        <p:spPr>
          <a:xfrm>
            <a:off x="1426705" y="5772218"/>
            <a:ext cx="7590963" cy="1191482"/>
          </a:xfrm>
          <a:prstGeom prst="rect">
            <a:avLst/>
          </a:prstGeom>
        </p:spPr>
      </p:pic>
      <p:pic>
        <p:nvPicPr>
          <p:cNvPr id="62" name="Google Shape;1476;p59">
            <a:extLst>
              <a:ext uri="{FF2B5EF4-FFF2-40B4-BE49-F238E27FC236}">
                <a16:creationId xmlns:a16="http://schemas.microsoft.com/office/drawing/2014/main" id="{5CCC8F1B-D950-3842-ADFF-FB270943F06D}"/>
              </a:ext>
            </a:extLst>
          </p:cNvPr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0" y="5190344"/>
            <a:ext cx="1889948" cy="1578966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1478;p59">
            <a:extLst>
              <a:ext uri="{FF2B5EF4-FFF2-40B4-BE49-F238E27FC236}">
                <a16:creationId xmlns:a16="http://schemas.microsoft.com/office/drawing/2014/main" id="{D95927FD-BDCD-0141-A031-EDBB0F12A60D}"/>
              </a:ext>
            </a:extLst>
          </p:cNvPr>
          <p:cNvPicPr preferRelativeResize="0"/>
          <p:nvPr/>
        </p:nvPicPr>
        <p:blipFill rotWithShape="1">
          <a:blip r:embed="rId15">
            <a:alphaModFix/>
          </a:blip>
          <a:srcRect t="14355" b="20570"/>
          <a:stretch/>
        </p:blipFill>
        <p:spPr>
          <a:xfrm>
            <a:off x="1525479" y="5462003"/>
            <a:ext cx="3349082" cy="1479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1645;p64">
            <a:extLst>
              <a:ext uri="{FF2B5EF4-FFF2-40B4-BE49-F238E27FC236}">
                <a16:creationId xmlns:a16="http://schemas.microsoft.com/office/drawing/2014/main" id="{A395F34E-113B-4644-B229-2F5A2D748DCA}"/>
              </a:ext>
            </a:extLst>
          </p:cNvPr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9560518" y="3989453"/>
            <a:ext cx="1875135" cy="2749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980;p49">
            <a:extLst>
              <a:ext uri="{FF2B5EF4-FFF2-40B4-BE49-F238E27FC236}">
                <a16:creationId xmlns:a16="http://schemas.microsoft.com/office/drawing/2014/main" id="{65343B33-A575-584D-A3FA-9DB17655788E}"/>
              </a:ext>
            </a:extLst>
          </p:cNvPr>
          <p:cNvPicPr preferRelativeResize="0"/>
          <p:nvPr/>
        </p:nvPicPr>
        <p:blipFill rotWithShape="1">
          <a:blip r:embed="rId17">
            <a:alphaModFix/>
          </a:blip>
          <a:srcRect l="-3209" t="29664" b="8496"/>
          <a:stretch/>
        </p:blipFill>
        <p:spPr>
          <a:xfrm>
            <a:off x="7813368" y="4957275"/>
            <a:ext cx="4321895" cy="2032771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صورة 100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11BEC2B-1E9E-D349-BDF2-78A026E485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405303" y="4433892"/>
            <a:ext cx="1537018" cy="1163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Google Shape;982;p49">
            <a:extLst>
              <a:ext uri="{FF2B5EF4-FFF2-40B4-BE49-F238E27FC236}">
                <a16:creationId xmlns:a16="http://schemas.microsoft.com/office/drawing/2014/main" id="{1443C5D5-0A75-354F-813B-DFC494F18EA8}"/>
              </a:ext>
            </a:extLst>
          </p:cNvPr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 flipH="1">
            <a:off x="10739706" y="4214287"/>
            <a:ext cx="1360344" cy="1222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صورة 101" descr="صورة تحتوي على ماوس, مكواة&#10;&#10;تم إنشاء الوصف تلقائياً">
            <a:extLst>
              <a:ext uri="{FF2B5EF4-FFF2-40B4-BE49-F238E27FC236}">
                <a16:creationId xmlns:a16="http://schemas.microsoft.com/office/drawing/2014/main" id="{F4739E1F-E7FF-FB4C-81E0-018760EF4E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5757" y="5102690"/>
            <a:ext cx="452593" cy="278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Google Shape;1634;p64">
            <a:extLst>
              <a:ext uri="{FF2B5EF4-FFF2-40B4-BE49-F238E27FC236}">
                <a16:creationId xmlns:a16="http://schemas.microsoft.com/office/drawing/2014/main" id="{0D3DC07B-E5E4-1842-A084-E3811188C0AF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t="54524"/>
          <a:stretch/>
        </p:blipFill>
        <p:spPr>
          <a:xfrm>
            <a:off x="6732757" y="2637336"/>
            <a:ext cx="2288501" cy="82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صورة 65" descr="صورة تحتوي على نص&#10;&#10;تم إنشاء الوصف تلقائياً">
            <a:hlinkClick r:id="rId21"/>
            <a:extLst>
              <a:ext uri="{FF2B5EF4-FFF2-40B4-BE49-F238E27FC236}">
                <a16:creationId xmlns:a16="http://schemas.microsoft.com/office/drawing/2014/main" id="{2DF618CA-E394-C34D-BAD7-A954D647AFB8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401608" y="5460682"/>
            <a:ext cx="672730" cy="951841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65" name="Picture 2">
            <a:extLst>
              <a:ext uri="{FF2B5EF4-FFF2-40B4-BE49-F238E27FC236}">
                <a16:creationId xmlns:a16="http://schemas.microsoft.com/office/drawing/2014/main" id="{37B324FE-0AD3-F849-B7DB-29091A6F23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80916">
            <a:off x="3568541" y="5770855"/>
            <a:ext cx="471488" cy="168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" name="Picture 2">
            <a:extLst>
              <a:ext uri="{FF2B5EF4-FFF2-40B4-BE49-F238E27FC236}">
                <a16:creationId xmlns:a16="http://schemas.microsoft.com/office/drawing/2014/main" id="{A4BDBFAB-BA93-614D-B448-6FF0572717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41831">
            <a:off x="3282845" y="5652839"/>
            <a:ext cx="639763" cy="690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41" name="صورة المقطع 40">
                <a:extLst>
                  <a:ext uri="{FF2B5EF4-FFF2-40B4-BE49-F238E27FC236}">
                    <a16:creationId xmlns:a16="http://schemas.microsoft.com/office/drawing/2014/main" id="{0D63AAD2-E6A0-774A-AA5F-2C8B9B85D80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556259446"/>
                  </p:ext>
                </p:extLst>
              </p:nvPr>
            </p:nvGraphicFramePr>
            <p:xfrm>
              <a:off x="6964693" y="905031"/>
              <a:ext cx="2000124" cy="1534824"/>
            </p:xfrm>
            <a:graphic>
              <a:graphicData uri="http://schemas.microsoft.com/office/powerpoint/2016/sectionzoom">
                <psez:sectionZm>
                  <psez:sectionZmObj sectionId="{6DA45AD0-F9E3-884F-88C0-B396B14695B4}">
                    <psez:zmPr id="{7B482217-449E-D643-B02E-ADCF16629526}" transitionDur="1000" showBg="0">
                      <p166:blipFill xmlns:p166="http://schemas.microsoft.com/office/powerpoint/2016/6/main">
                        <a:blip r:embed="rId2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000124" cy="1534824"/>
                        </a:xfrm>
                        <a:prstGeom prst="rect">
                          <a:avLst/>
                        </a:prstGeom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41" name="صورة المقطع 40">
                <a:hlinkClick r:id="rId32" action="ppaction://hlinksldjump"/>
                <a:extLst>
                  <a:ext uri="{FF2B5EF4-FFF2-40B4-BE49-F238E27FC236}">
                    <a16:creationId xmlns:a16="http://schemas.microsoft.com/office/drawing/2014/main" id="{0D63AAD2-E6A0-774A-AA5F-2C8B9B85D80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6964693" y="905031"/>
                <a:ext cx="2000124" cy="1534824"/>
              </a:xfrm>
              <a:prstGeom prst="rect">
                <a:avLst/>
              </a:prstGeom>
            </p:spPr>
          </p:pic>
        </mc:Fallback>
      </mc:AlternateContent>
      <p:pic>
        <p:nvPicPr>
          <p:cNvPr id="44" name="صورة 43">
            <a:hlinkClick r:id="rId34"/>
            <a:extLst>
              <a:ext uri="{FF2B5EF4-FFF2-40B4-BE49-F238E27FC236}">
                <a16:creationId xmlns:a16="http://schemas.microsoft.com/office/drawing/2014/main" id="{087385FC-C44E-994D-ABB8-43C00AA909DA}"/>
              </a:ext>
            </a:extLst>
          </p:cNvPr>
          <p:cNvPicPr>
            <a:picLocks noChangeAspect="1"/>
          </p:cNvPicPr>
          <p:nvPr/>
        </p:nvPicPr>
        <p:blipFill>
          <a:blip r:embed="rId3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502633" y="3241662"/>
            <a:ext cx="488870" cy="455424"/>
          </a:xfrm>
          <a:prstGeom prst="rect">
            <a:avLst/>
          </a:prstGeom>
        </p:spPr>
      </p:pic>
      <p:pic>
        <p:nvPicPr>
          <p:cNvPr id="68" name="صورة 67">
            <a:extLst>
              <a:ext uri="{FF2B5EF4-FFF2-40B4-BE49-F238E27FC236}">
                <a16:creationId xmlns:a16="http://schemas.microsoft.com/office/drawing/2014/main" id="{5CB04376-0AC8-0343-B25C-C5903499191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7" t="8293" r="8269" b="9258"/>
          <a:stretch/>
        </p:blipFill>
        <p:spPr>
          <a:xfrm>
            <a:off x="4264549" y="3770220"/>
            <a:ext cx="2071362" cy="1752550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74576703-5B84-344D-9664-135114EC87D2}"/>
              </a:ext>
            </a:extLst>
          </p:cNvPr>
          <p:cNvPicPr>
            <a:picLocks noChangeAspect="1"/>
          </p:cNvPicPr>
          <p:nvPr/>
        </p:nvPicPr>
        <p:blipFill rotWithShape="1">
          <a:blip r:embed="rId3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7"/>
              </a:ext>
            </a:extLst>
          </a:blip>
          <a:srcRect l="5635" t="3489" r="4829" b="19087"/>
          <a:stretch/>
        </p:blipFill>
        <p:spPr>
          <a:xfrm>
            <a:off x="91950" y="61120"/>
            <a:ext cx="6627874" cy="4255649"/>
          </a:xfrm>
          <a:prstGeom prst="rect">
            <a:avLst/>
          </a:prstGeom>
        </p:spPr>
      </p:pic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5" name="صورة المقطع 4">
                <a:extLst>
                  <a:ext uri="{FF2B5EF4-FFF2-40B4-BE49-F238E27FC236}">
                    <a16:creationId xmlns:a16="http://schemas.microsoft.com/office/drawing/2014/main" id="{9BE699DC-EBA4-2F41-A9C3-ECAEC4783F17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600897974"/>
                  </p:ext>
                </p:extLst>
              </p:nvPr>
            </p:nvGraphicFramePr>
            <p:xfrm>
              <a:off x="309209" y="308745"/>
              <a:ext cx="6235749" cy="3632737"/>
            </p:xfrm>
            <a:graphic>
              <a:graphicData uri="http://schemas.microsoft.com/office/powerpoint/2016/sectionzoom">
                <psez:sectionZm>
                  <psez:sectionZmObj sectionId="{4506D9B5-50AA-7141-A5D6-833BE326384B}">
                    <psez:zmPr id="{8FBB4D9C-6F2E-A448-A143-479F1F262CEC}" transitionDur="1000" showBg="0">
                      <p166:blipFill xmlns:p166="http://schemas.microsoft.com/office/powerpoint/2016/6/main">
                        <a:blip r:embed="rId38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6235749" cy="3632737"/>
                        </a:xfrm>
                        <a:prstGeom prst="rect">
                          <a:avLst/>
                        </a:prstGeom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5" name="صورة المقطع 4">
                <a:hlinkClick r:id="rId41" action="ppaction://hlinksldjump"/>
                <a:extLst>
                  <a:ext uri="{FF2B5EF4-FFF2-40B4-BE49-F238E27FC236}">
                    <a16:creationId xmlns:a16="http://schemas.microsoft.com/office/drawing/2014/main" id="{9BE699DC-EBA4-2F41-A9C3-ECAEC4783F1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309209" y="308745"/>
                <a:ext cx="6235749" cy="363273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8" name="صورة المقطع 7">
                <a:extLst>
                  <a:ext uri="{FF2B5EF4-FFF2-40B4-BE49-F238E27FC236}">
                    <a16:creationId xmlns:a16="http://schemas.microsoft.com/office/drawing/2014/main" id="{4040A6D9-B3DB-3840-B4E3-57F0A09B8ED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437113084"/>
                  </p:ext>
                </p:extLst>
              </p:nvPr>
            </p:nvGraphicFramePr>
            <p:xfrm>
              <a:off x="6886305" y="3499678"/>
              <a:ext cx="1836378" cy="1004309"/>
            </p:xfrm>
            <a:graphic>
              <a:graphicData uri="http://schemas.microsoft.com/office/powerpoint/2016/sectionzoom">
                <psez:sectionZm>
                  <psez:sectionZmObj sectionId="{BAE18554-8CBE-EE44-B1EE-3C5C32A44438}">
                    <psez:zmPr id="{0C754473-B0AF-1E42-9373-AAFB1FA877E6}" transitionDur="1000">
                      <p166:blipFill xmlns:p166="http://schemas.microsoft.com/office/powerpoint/2016/6/main">
                        <a:blip r:embed="rId4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836378" cy="1004309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8" name="صورة المقطع 7">
                <a:hlinkClick r:id="rId47" action="ppaction://hlinksldjump"/>
                <a:extLst>
                  <a:ext uri="{FF2B5EF4-FFF2-40B4-BE49-F238E27FC236}">
                    <a16:creationId xmlns:a16="http://schemas.microsoft.com/office/drawing/2014/main" id="{4040A6D9-B3DB-3840-B4E3-57F0A09B8ED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6886305" y="3499678"/>
                <a:ext cx="1836378" cy="1004309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pic>
        <p:nvPicPr>
          <p:cNvPr id="42" name="صورة 41">
            <a:hlinkClick r:id="rId49"/>
            <a:extLst>
              <a:ext uri="{FF2B5EF4-FFF2-40B4-BE49-F238E27FC236}">
                <a16:creationId xmlns:a16="http://schemas.microsoft.com/office/drawing/2014/main" id="{3A98ABE9-C04D-924C-8FE6-647715587CE4}"/>
              </a:ext>
            </a:extLst>
          </p:cNvPr>
          <p:cNvPicPr>
            <a:picLocks/>
          </p:cNvPicPr>
          <p:nvPr/>
        </p:nvPicPr>
        <p:blipFill>
          <a:blip r:embed="rId50"/>
          <a:stretch>
            <a:fillRect/>
          </a:stretch>
        </p:blipFill>
        <p:spPr>
          <a:xfrm>
            <a:off x="9630654" y="3118923"/>
            <a:ext cx="643093" cy="609181"/>
          </a:xfrm>
          <a:prstGeom prst="rect">
            <a:avLst/>
          </a:prstGeom>
        </p:spPr>
      </p:pic>
      <p:pic>
        <p:nvPicPr>
          <p:cNvPr id="69" name="صورة 68">
            <a:extLst>
              <a:ext uri="{FF2B5EF4-FFF2-40B4-BE49-F238E27FC236}">
                <a16:creationId xmlns:a16="http://schemas.microsoft.com/office/drawing/2014/main" id="{BE9CB76E-3111-A546-B3DD-0BB39791B1E1}"/>
              </a:ext>
            </a:extLst>
          </p:cNvPr>
          <p:cNvPicPr>
            <a:picLocks noChangeAspect="1"/>
          </p:cNvPicPr>
          <p:nvPr/>
        </p:nvPicPr>
        <p:blipFill>
          <a:blip r:embed="rId5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935" y="1635105"/>
            <a:ext cx="1442671" cy="1413929"/>
          </a:xfrm>
          <a:prstGeom prst="rect">
            <a:avLst/>
          </a:prstGeom>
        </p:spPr>
      </p:pic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4" name="صورة المقطع 3">
                <a:extLst>
                  <a:ext uri="{FF2B5EF4-FFF2-40B4-BE49-F238E27FC236}">
                    <a16:creationId xmlns:a16="http://schemas.microsoft.com/office/drawing/2014/main" id="{916F1942-BD50-444D-B419-18884F0F9A5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77865131"/>
                  </p:ext>
                </p:extLst>
              </p:nvPr>
            </p:nvGraphicFramePr>
            <p:xfrm>
              <a:off x="4378632" y="4377888"/>
              <a:ext cx="1843275" cy="1000579"/>
            </p:xfrm>
            <a:graphic>
              <a:graphicData uri="http://schemas.microsoft.com/office/powerpoint/2016/sectionzoom">
                <psez:sectionZm>
                  <psez:sectionZmObj sectionId="{B3E9411A-29FF-9A4C-89B1-8405DBBC2B09}">
                    <psez:zmPr id="{03CE4757-0886-9146-A3A7-C29A7910F087}" transitionDur="1000">
                      <p166:blipFill xmlns:p166="http://schemas.microsoft.com/office/powerpoint/2016/6/main">
                        <a:blip r:embed="rId5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843275" cy="1000579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4" name="صورة المقطع 3">
                <a:hlinkClick r:id="rId53" action="ppaction://hlinksldjump"/>
                <a:extLst>
                  <a:ext uri="{FF2B5EF4-FFF2-40B4-BE49-F238E27FC236}">
                    <a16:creationId xmlns:a16="http://schemas.microsoft.com/office/drawing/2014/main" id="{916F1942-BD50-444D-B419-18884F0F9A5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4378632" y="4377888"/>
                <a:ext cx="1843275" cy="1000579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6A597822-EC6D-644F-828A-4911A03C78CB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1343806" y="6452073"/>
            <a:ext cx="731600" cy="524800"/>
          </a:xfrm>
        </p:spPr>
        <p:txBody>
          <a:bodyPr/>
          <a:lstStyle/>
          <a:p>
            <a:fld id="{00000000-1234-1234-1234-123412341234}" type="slidenum">
              <a:rPr lang="en-GB" smtClean="0">
                <a:solidFill>
                  <a:srgbClr val="002060"/>
                </a:solidFill>
              </a:rPr>
              <a:pPr/>
              <a:t>120</a:t>
            </a:fld>
            <a:endParaRPr lang="en-GB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5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177 0.02223 L -0.13894 0.02223 " pathEditMode="relative" rAng="0" ptsTypes="AA">
                                      <p:cBhvr>
                                        <p:cTn id="10" dur="2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4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CD9494CC-01BD-4056-8A18-34DF6CEB5039}"/>
              </a:ext>
            </a:extLst>
          </p:cNvPr>
          <p:cNvSpPr/>
          <p:nvPr/>
        </p:nvSpPr>
        <p:spPr>
          <a:xfrm rot="16200000">
            <a:off x="2955761" y="-2455360"/>
            <a:ext cx="6423381" cy="11686551"/>
          </a:xfrm>
          <a:prstGeom prst="roundRect">
            <a:avLst>
              <a:gd name="adj" fmla="val 5381"/>
            </a:avLst>
          </a:prstGeom>
          <a:solidFill>
            <a:srgbClr val="BDBFF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C6A01C9F-C5DA-5347-A84B-F971C0E5D111}"/>
              </a:ext>
            </a:extLst>
          </p:cNvPr>
          <p:cNvGrpSpPr/>
          <p:nvPr/>
        </p:nvGrpSpPr>
        <p:grpSpPr>
          <a:xfrm>
            <a:off x="440517" y="483171"/>
            <a:ext cx="11867825" cy="6423382"/>
            <a:chOff x="760246" y="392652"/>
            <a:chExt cx="11420963" cy="6423382"/>
          </a:xfrm>
        </p:grpSpPr>
        <p:sp>
          <p:nvSpPr>
            <p:cNvPr id="7" name="مستطيل مستدير الزوايا 6">
              <a:extLst>
                <a:ext uri="{FF2B5EF4-FFF2-40B4-BE49-F238E27FC236}">
                  <a16:creationId xmlns:a16="http://schemas.microsoft.com/office/drawing/2014/main" id="{3031575D-A504-F34B-9982-513CE59AAFDB}"/>
                </a:ext>
              </a:extLst>
            </p:cNvPr>
            <p:cNvSpPr/>
            <p:nvPr/>
          </p:nvSpPr>
          <p:spPr>
            <a:xfrm>
              <a:off x="760246" y="392652"/>
              <a:ext cx="11096787" cy="6142407"/>
            </a:xfrm>
            <a:prstGeom prst="roundRect">
              <a:avLst/>
            </a:prstGeom>
            <a:blipFill>
              <a:blip r:embed="rId5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AE9BD02E-7A89-5640-9988-C9DA36285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5" name="صورة 14" descr="صورة تحتوي على داخلي, جهاز, أسود, مقياس فكي&#10;&#10;تم إنشاء الوصف تلقائياً">
            <a:extLst>
              <a:ext uri="{FF2B5EF4-FFF2-40B4-BE49-F238E27FC236}">
                <a16:creationId xmlns:a16="http://schemas.microsoft.com/office/drawing/2014/main" id="{77B38BD7-6F4A-4CCC-B7D7-CE5F326D41D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197384" y="-4672999"/>
            <a:ext cx="944905" cy="10643356"/>
          </a:xfrm>
          <a:prstGeom prst="rect">
            <a:avLst/>
          </a:prstGeom>
        </p:spPr>
      </p:pic>
      <p:pic>
        <p:nvPicPr>
          <p:cNvPr id="10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A7E94AA6-AE5A-D34D-9DC7-0D8B1B8449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0543505" y="872256"/>
            <a:ext cx="1310882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مستطيل 12">
            <a:extLst>
              <a:ext uri="{FF2B5EF4-FFF2-40B4-BE49-F238E27FC236}">
                <a16:creationId xmlns:a16="http://schemas.microsoft.com/office/drawing/2014/main" id="{62CBEF9B-10B4-214A-8F6D-3EB1AC08AB0D}"/>
              </a:ext>
            </a:extLst>
          </p:cNvPr>
          <p:cNvSpPr/>
          <p:nvPr/>
        </p:nvSpPr>
        <p:spPr>
          <a:xfrm rot="385153">
            <a:off x="10084387" y="1868366"/>
            <a:ext cx="2414610" cy="52322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 defTabSz="914400" rtl="1"/>
            <a:r>
              <a:rPr lang="ar-SA" sz="2800" b="1" dirty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D58C2E">
                    <a:lumMod val="50000"/>
                  </a:srgbClr>
                </a:solidFill>
                <a:effectLst>
                  <a:outerShdw blurRad="12700" dist="38100" dir="2700000" algn="tl" rotWithShape="0">
                    <a:srgbClr val="C9492C">
                      <a:lumMod val="60000"/>
                      <a:lumOff val="40000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مثال</a:t>
            </a:r>
          </a:p>
        </p:txBody>
      </p:sp>
      <p:sp>
        <p:nvSpPr>
          <p:cNvPr id="11" name="Right Arrow 4">
            <a:hlinkClick r:id="" action="ppaction://hlinkshowjump?jump=firstslide" tooltip="رئسي"/>
            <a:extLst>
              <a:ext uri="{FF2B5EF4-FFF2-40B4-BE49-F238E27FC236}">
                <a16:creationId xmlns:a16="http://schemas.microsoft.com/office/drawing/2014/main" id="{AA0BBCB5-0B94-3148-BCF5-A0614FA44C35}"/>
              </a:ext>
            </a:extLst>
          </p:cNvPr>
          <p:cNvSpPr/>
          <p:nvPr/>
        </p:nvSpPr>
        <p:spPr>
          <a:xfrm flipH="1">
            <a:off x="893882" y="5766971"/>
            <a:ext cx="1553592" cy="896644"/>
          </a:xfrm>
          <a:prstGeom prst="rightArrow">
            <a:avLst/>
          </a:prstGeom>
          <a:solidFill>
            <a:srgbClr val="C099B2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dirty="0"/>
              <a:t>الصفحة الرئيسة ١٠</a:t>
            </a: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DF7F1871-5FC4-014D-B082-2760C2FCF2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502893" y="684912"/>
            <a:ext cx="17430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Picture 3">
            <a:extLst>
              <a:ext uri="{FF2B5EF4-FFF2-40B4-BE49-F238E27FC236}">
                <a16:creationId xmlns:a16="http://schemas.microsoft.com/office/drawing/2014/main" id="{54FCF0C7-C173-1741-8EEB-F8646D31EE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077789" y="1494381"/>
            <a:ext cx="5957913" cy="519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7" name="مجموعة 16">
            <a:extLst>
              <a:ext uri="{FF2B5EF4-FFF2-40B4-BE49-F238E27FC236}">
                <a16:creationId xmlns:a16="http://schemas.microsoft.com/office/drawing/2014/main" id="{D747519D-2CEA-0042-AE5D-6515362080EF}"/>
              </a:ext>
            </a:extLst>
          </p:cNvPr>
          <p:cNvGrpSpPr/>
          <p:nvPr/>
        </p:nvGrpSpPr>
        <p:grpSpPr>
          <a:xfrm>
            <a:off x="2220533" y="1408658"/>
            <a:ext cx="8215370" cy="1714512"/>
            <a:chOff x="714348" y="1142985"/>
            <a:chExt cx="8215370" cy="1714512"/>
          </a:xfrm>
        </p:grpSpPr>
        <p:grpSp>
          <p:nvGrpSpPr>
            <p:cNvPr id="18" name="مجموعة 17">
              <a:extLst>
                <a:ext uri="{FF2B5EF4-FFF2-40B4-BE49-F238E27FC236}">
                  <a16:creationId xmlns:a16="http://schemas.microsoft.com/office/drawing/2014/main" id="{E7BCBA56-9B46-534C-BBF4-EE502BA931E9}"/>
                </a:ext>
              </a:extLst>
            </p:cNvPr>
            <p:cNvGrpSpPr/>
            <p:nvPr/>
          </p:nvGrpSpPr>
          <p:grpSpPr>
            <a:xfrm>
              <a:off x="714348" y="1142985"/>
              <a:ext cx="8215370" cy="1194026"/>
              <a:chOff x="714348" y="1142985"/>
              <a:chExt cx="8215370" cy="1194026"/>
            </a:xfrm>
          </p:grpSpPr>
          <p:grpSp>
            <p:nvGrpSpPr>
              <p:cNvPr id="20" name="مجموعة 2">
                <a:extLst>
                  <a:ext uri="{FF2B5EF4-FFF2-40B4-BE49-F238E27FC236}">
                    <a16:creationId xmlns:a16="http://schemas.microsoft.com/office/drawing/2014/main" id="{F3154F54-7773-2A49-AE9B-B77687D0BF41}"/>
                  </a:ext>
                </a:extLst>
              </p:cNvPr>
              <p:cNvGrpSpPr/>
              <p:nvPr/>
            </p:nvGrpSpPr>
            <p:grpSpPr>
              <a:xfrm>
                <a:off x="714348" y="1142985"/>
                <a:ext cx="8215370" cy="1194026"/>
                <a:chOff x="714348" y="1612763"/>
                <a:chExt cx="8215370" cy="1422222"/>
              </a:xfrm>
            </p:grpSpPr>
            <p:sp>
              <p:nvSpPr>
                <p:cNvPr id="22" name="دبوس زينة 21">
                  <a:extLst>
                    <a:ext uri="{FF2B5EF4-FFF2-40B4-BE49-F238E27FC236}">
                      <a16:creationId xmlns:a16="http://schemas.microsoft.com/office/drawing/2014/main" id="{75DBEF59-630A-FF41-AEA1-BD0B791C11E4}"/>
                    </a:ext>
                  </a:extLst>
                </p:cNvPr>
                <p:cNvSpPr/>
                <p:nvPr/>
              </p:nvSpPr>
              <p:spPr>
                <a:xfrm>
                  <a:off x="714348" y="1612763"/>
                  <a:ext cx="6984918" cy="943364"/>
                </a:xfrm>
                <a:prstGeom prst="plaque">
                  <a:avLst/>
                </a:prstGeom>
                <a:noFill/>
                <a:ln w="28575">
                  <a:solidFill>
                    <a:schemeClr val="tx1"/>
                  </a:solidFill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endParaRPr lang="ar-SA" sz="2400" b="1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3" name="دبوس زينة 22">
                  <a:extLst>
                    <a:ext uri="{FF2B5EF4-FFF2-40B4-BE49-F238E27FC236}">
                      <a16:creationId xmlns:a16="http://schemas.microsoft.com/office/drawing/2014/main" id="{BA41893D-2850-6349-AC5C-D66869C9C72B}"/>
                    </a:ext>
                  </a:extLst>
                </p:cNvPr>
                <p:cNvSpPr/>
                <p:nvPr/>
              </p:nvSpPr>
              <p:spPr>
                <a:xfrm>
                  <a:off x="7715272" y="2106290"/>
                  <a:ext cx="1214446" cy="928695"/>
                </a:xfrm>
                <a:prstGeom prst="plaque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 w="28575">
                  <a:solidFill>
                    <a:schemeClr val="tx1"/>
                  </a:solidFill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 prst="artDeco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ar-SA" dirty="0"/>
                </a:p>
              </p:txBody>
            </p:sp>
          </p:grpSp>
          <p:pic>
            <p:nvPicPr>
              <p:cNvPr id="21" name="Picture 2">
                <a:extLst>
                  <a:ext uri="{FF2B5EF4-FFF2-40B4-BE49-F238E27FC236}">
                    <a16:creationId xmlns:a16="http://schemas.microsoft.com/office/drawing/2014/main" id="{54CDFD51-9F15-AB42-AFCB-2BFB26B504E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 bwMode="auto">
              <a:xfrm>
                <a:off x="7800998" y="1771638"/>
                <a:ext cx="1019175" cy="35719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</p:grpSp>
        <p:sp>
          <p:nvSpPr>
            <p:cNvPr id="19" name="دبوس زينة 18">
              <a:extLst>
                <a:ext uri="{FF2B5EF4-FFF2-40B4-BE49-F238E27FC236}">
                  <a16:creationId xmlns:a16="http://schemas.microsoft.com/office/drawing/2014/main" id="{2CD94931-6558-2543-BA50-100EA7EE62DF}"/>
                </a:ext>
              </a:extLst>
            </p:cNvPr>
            <p:cNvSpPr/>
            <p:nvPr/>
          </p:nvSpPr>
          <p:spPr>
            <a:xfrm>
              <a:off x="714348" y="1951195"/>
              <a:ext cx="6984918" cy="906302"/>
            </a:xfrm>
            <a:prstGeom prst="plaque">
              <a:avLst/>
            </a:prstGeom>
            <a:noFill/>
            <a:ln w="28575">
              <a:solidFill>
                <a:schemeClr val="tx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endParaRPr lang="ar-SA" sz="24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24" name="Picture 4">
            <a:extLst>
              <a:ext uri="{FF2B5EF4-FFF2-40B4-BE49-F238E27FC236}">
                <a16:creationId xmlns:a16="http://schemas.microsoft.com/office/drawing/2014/main" id="{C2C257E2-0DE1-F34D-8D56-9FBDB3701A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3434979" y="2280202"/>
            <a:ext cx="5534048" cy="804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" name="Picture 5">
            <a:extLst>
              <a:ext uri="{FF2B5EF4-FFF2-40B4-BE49-F238E27FC236}">
                <a16:creationId xmlns:a16="http://schemas.microsoft.com/office/drawing/2014/main" id="{FE4A68D4-3A32-384F-A8FA-636BCD92C1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8078449" y="3480360"/>
            <a:ext cx="1466856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6" name="مجموعة 28">
            <a:extLst>
              <a:ext uri="{FF2B5EF4-FFF2-40B4-BE49-F238E27FC236}">
                <a16:creationId xmlns:a16="http://schemas.microsoft.com/office/drawing/2014/main" id="{465A6DFD-B262-6B4F-BB5C-49B9A1B50254}"/>
              </a:ext>
            </a:extLst>
          </p:cNvPr>
          <p:cNvGrpSpPr/>
          <p:nvPr/>
        </p:nvGrpSpPr>
        <p:grpSpPr>
          <a:xfrm>
            <a:off x="9229444" y="4337616"/>
            <a:ext cx="1215979" cy="847426"/>
            <a:chOff x="7751833" y="1571612"/>
            <a:chExt cx="1215979" cy="847426"/>
          </a:xfrm>
        </p:grpSpPr>
        <p:grpSp>
          <p:nvGrpSpPr>
            <p:cNvPr id="27" name="مجموعة 101">
              <a:extLst>
                <a:ext uri="{FF2B5EF4-FFF2-40B4-BE49-F238E27FC236}">
                  <a16:creationId xmlns:a16="http://schemas.microsoft.com/office/drawing/2014/main" id="{C682B0B3-8948-C442-8C5B-DFF97E5A685D}"/>
                </a:ext>
              </a:extLst>
            </p:cNvPr>
            <p:cNvGrpSpPr/>
            <p:nvPr/>
          </p:nvGrpSpPr>
          <p:grpSpPr>
            <a:xfrm>
              <a:off x="8253432" y="1571612"/>
              <a:ext cx="714380" cy="847426"/>
              <a:chOff x="7396176" y="3186114"/>
              <a:chExt cx="714380" cy="847426"/>
            </a:xfrm>
          </p:grpSpPr>
          <p:sp>
            <p:nvSpPr>
              <p:cNvPr id="29" name="Text Box 87">
                <a:extLst>
                  <a:ext uri="{FF2B5EF4-FFF2-40B4-BE49-F238E27FC236}">
                    <a16:creationId xmlns:a16="http://schemas.microsoft.com/office/drawing/2014/main" id="{FCB5E50D-64DE-A843-9EBD-E826A3C56FE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453328" y="3186114"/>
                <a:ext cx="585790" cy="457200"/>
              </a:xfrm>
              <a:prstGeom prst="rect">
                <a:avLst/>
              </a:prstGeom>
              <a:noFill/>
              <a:ln w="57150" cmpd="thinThick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 rtl="0">
                  <a:spcBef>
                    <a:spcPct val="50000"/>
                  </a:spcBef>
                </a:pPr>
                <a:r>
                  <a:rPr lang="ar-SA" sz="2400" b="1" dirty="0"/>
                  <a:t>٦٠</a:t>
                </a:r>
                <a:endParaRPr lang="en-US" sz="2400" b="1" dirty="0"/>
              </a:p>
            </p:txBody>
          </p:sp>
          <p:sp>
            <p:nvSpPr>
              <p:cNvPr id="30" name="Line 36">
                <a:extLst>
                  <a:ext uri="{FF2B5EF4-FFF2-40B4-BE49-F238E27FC236}">
                    <a16:creationId xmlns:a16="http://schemas.microsoft.com/office/drawing/2014/main" id="{0ECDA4E2-7881-E541-A21C-9C53907E55E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7498148" y="3578224"/>
                <a:ext cx="46800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ar-SA"/>
              </a:p>
            </p:txBody>
          </p:sp>
          <p:sp>
            <p:nvSpPr>
              <p:cNvPr id="31" name="Text Box 87">
                <a:extLst>
                  <a:ext uri="{FF2B5EF4-FFF2-40B4-BE49-F238E27FC236}">
                    <a16:creationId xmlns:a16="http://schemas.microsoft.com/office/drawing/2014/main" id="{5789EEFC-C670-0845-9B94-B54B26FEBEF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396176" y="3571875"/>
                <a:ext cx="714380" cy="461665"/>
              </a:xfrm>
              <a:prstGeom prst="rect">
                <a:avLst/>
              </a:prstGeom>
              <a:noFill/>
              <a:ln w="57150" cmpd="thinThick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 rtl="0">
                  <a:spcBef>
                    <a:spcPct val="50000"/>
                  </a:spcBef>
                </a:pPr>
                <a:r>
                  <a:rPr lang="ar-SA" sz="2400" b="1" dirty="0"/>
                  <a:t>١٠٠</a:t>
                </a:r>
                <a:endParaRPr lang="en-US" sz="2400" b="1" dirty="0"/>
              </a:p>
            </p:txBody>
          </p:sp>
        </p:grpSp>
        <p:sp>
          <p:nvSpPr>
            <p:cNvPr id="28" name="Text Box 87">
              <a:extLst>
                <a:ext uri="{FF2B5EF4-FFF2-40B4-BE49-F238E27FC236}">
                  <a16:creationId xmlns:a16="http://schemas.microsoft.com/office/drawing/2014/main" id="{D6FD1654-A1DD-3C4C-A526-BF3D8213B57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51833" y="1729227"/>
              <a:ext cx="428629" cy="461665"/>
            </a:xfrm>
            <a:prstGeom prst="rect">
              <a:avLst/>
            </a:prstGeom>
            <a:noFill/>
            <a:ln w="57150" cmpd="thinThick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rtl="0">
                <a:spcBef>
                  <a:spcPct val="50000"/>
                </a:spcBef>
              </a:pPr>
              <a:r>
                <a:rPr lang="ar-SA" sz="2400" b="1" dirty="0"/>
                <a:t>=</a:t>
              </a:r>
              <a:endParaRPr lang="en-US" sz="2400" b="1" dirty="0"/>
            </a:p>
          </p:txBody>
        </p:sp>
      </p:grpSp>
      <p:grpSp>
        <p:nvGrpSpPr>
          <p:cNvPr id="32" name="مجموعة 40">
            <a:extLst>
              <a:ext uri="{FF2B5EF4-FFF2-40B4-BE49-F238E27FC236}">
                <a16:creationId xmlns:a16="http://schemas.microsoft.com/office/drawing/2014/main" id="{40D69F6B-B879-E94E-B5AA-D5047EB65CF4}"/>
              </a:ext>
            </a:extLst>
          </p:cNvPr>
          <p:cNvGrpSpPr/>
          <p:nvPr/>
        </p:nvGrpSpPr>
        <p:grpSpPr>
          <a:xfrm>
            <a:off x="8876176" y="4404929"/>
            <a:ext cx="590550" cy="842961"/>
            <a:chOff x="7429520" y="3186114"/>
            <a:chExt cx="590550" cy="842961"/>
          </a:xfrm>
        </p:grpSpPr>
        <p:sp>
          <p:nvSpPr>
            <p:cNvPr id="33" name="Text Box 87">
              <a:extLst>
                <a:ext uri="{FF2B5EF4-FFF2-40B4-BE49-F238E27FC236}">
                  <a16:creationId xmlns:a16="http://schemas.microsoft.com/office/drawing/2014/main" id="{C27CD01B-F7B1-CC4F-ADAD-F56ABA56153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29520" y="3186114"/>
              <a:ext cx="585790" cy="457200"/>
            </a:xfrm>
            <a:prstGeom prst="rect">
              <a:avLst/>
            </a:prstGeom>
            <a:noFill/>
            <a:ln w="57150" cmpd="thinThick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rtl="0">
                <a:spcBef>
                  <a:spcPct val="50000"/>
                </a:spcBef>
              </a:pPr>
              <a:r>
                <a:rPr lang="ar-SA" sz="2400" b="1" dirty="0"/>
                <a:t>٣</a:t>
              </a:r>
              <a:endParaRPr lang="en-US" sz="2400" b="1" dirty="0"/>
            </a:p>
          </p:txBody>
        </p:sp>
        <p:sp>
          <p:nvSpPr>
            <p:cNvPr id="34" name="Line 36">
              <a:extLst>
                <a:ext uri="{FF2B5EF4-FFF2-40B4-BE49-F238E27FC236}">
                  <a16:creationId xmlns:a16="http://schemas.microsoft.com/office/drawing/2014/main" id="{27E9E397-27A0-1E49-BBED-B8193C2B621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526724" y="3578224"/>
              <a:ext cx="36000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ar-SA"/>
            </a:p>
          </p:txBody>
        </p:sp>
        <p:sp>
          <p:nvSpPr>
            <p:cNvPr id="35" name="Text Box 87">
              <a:extLst>
                <a:ext uri="{FF2B5EF4-FFF2-40B4-BE49-F238E27FC236}">
                  <a16:creationId xmlns:a16="http://schemas.microsoft.com/office/drawing/2014/main" id="{866FC80F-0164-3249-953C-ED111F73A93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43808" y="3571875"/>
              <a:ext cx="576262" cy="457200"/>
            </a:xfrm>
            <a:prstGeom prst="rect">
              <a:avLst/>
            </a:prstGeom>
            <a:noFill/>
            <a:ln w="57150" cmpd="thinThick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rtl="0">
                <a:spcBef>
                  <a:spcPct val="50000"/>
                </a:spcBef>
              </a:pPr>
              <a:r>
                <a:rPr lang="ar-SA" sz="2400" b="1" dirty="0"/>
                <a:t>٥</a:t>
              </a:r>
              <a:endParaRPr lang="en-US" sz="2400" b="1" dirty="0"/>
            </a:p>
          </p:txBody>
        </p:sp>
      </p:grpSp>
      <p:grpSp>
        <p:nvGrpSpPr>
          <p:cNvPr id="36" name="مجموعة 28">
            <a:extLst>
              <a:ext uri="{FF2B5EF4-FFF2-40B4-BE49-F238E27FC236}">
                <a16:creationId xmlns:a16="http://schemas.microsoft.com/office/drawing/2014/main" id="{6D8E8AF7-CB6A-5046-B85C-70BE6542B692}"/>
              </a:ext>
            </a:extLst>
          </p:cNvPr>
          <p:cNvGrpSpPr/>
          <p:nvPr/>
        </p:nvGrpSpPr>
        <p:grpSpPr>
          <a:xfrm>
            <a:off x="9261429" y="5204702"/>
            <a:ext cx="1202966" cy="847425"/>
            <a:chOff x="7783817" y="1571612"/>
            <a:chExt cx="1202966" cy="847425"/>
          </a:xfrm>
        </p:grpSpPr>
        <p:grpSp>
          <p:nvGrpSpPr>
            <p:cNvPr id="37" name="مجموعة 101">
              <a:extLst>
                <a:ext uri="{FF2B5EF4-FFF2-40B4-BE49-F238E27FC236}">
                  <a16:creationId xmlns:a16="http://schemas.microsoft.com/office/drawing/2014/main" id="{E36E549C-5033-6E4A-AB41-3C4879AD66F4}"/>
                </a:ext>
              </a:extLst>
            </p:cNvPr>
            <p:cNvGrpSpPr/>
            <p:nvPr/>
          </p:nvGrpSpPr>
          <p:grpSpPr>
            <a:xfrm>
              <a:off x="8272403" y="1571612"/>
              <a:ext cx="714380" cy="847425"/>
              <a:chOff x="7415147" y="3186114"/>
              <a:chExt cx="714380" cy="847425"/>
            </a:xfrm>
          </p:grpSpPr>
          <p:sp>
            <p:nvSpPr>
              <p:cNvPr id="39" name="Text Box 87">
                <a:extLst>
                  <a:ext uri="{FF2B5EF4-FFF2-40B4-BE49-F238E27FC236}">
                    <a16:creationId xmlns:a16="http://schemas.microsoft.com/office/drawing/2014/main" id="{E92AA366-DCE5-EC4A-9439-2F32949E8A1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453328" y="3186114"/>
                <a:ext cx="585790" cy="457200"/>
              </a:xfrm>
              <a:prstGeom prst="rect">
                <a:avLst/>
              </a:prstGeom>
              <a:noFill/>
              <a:ln w="57150" cmpd="thinThick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 rtl="0">
                  <a:spcBef>
                    <a:spcPct val="50000"/>
                  </a:spcBef>
                </a:pPr>
                <a:r>
                  <a:rPr lang="ar-SA" sz="2400" b="1" dirty="0"/>
                  <a:t>٨٤</a:t>
                </a:r>
                <a:endParaRPr lang="en-US" sz="2400" b="1" dirty="0"/>
              </a:p>
            </p:txBody>
          </p:sp>
          <p:sp>
            <p:nvSpPr>
              <p:cNvPr id="40" name="Line 36">
                <a:extLst>
                  <a:ext uri="{FF2B5EF4-FFF2-40B4-BE49-F238E27FC236}">
                    <a16:creationId xmlns:a16="http://schemas.microsoft.com/office/drawing/2014/main" id="{66E85405-CCA9-1B4B-AC0A-628143944C7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7498148" y="3578224"/>
                <a:ext cx="46800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ar-SA"/>
              </a:p>
            </p:txBody>
          </p:sp>
          <p:sp>
            <p:nvSpPr>
              <p:cNvPr id="41" name="Text Box 87">
                <a:extLst>
                  <a:ext uri="{FF2B5EF4-FFF2-40B4-BE49-F238E27FC236}">
                    <a16:creationId xmlns:a16="http://schemas.microsoft.com/office/drawing/2014/main" id="{DF566873-BAD6-6546-B9C5-191D94B3AF1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415147" y="3571874"/>
                <a:ext cx="714380" cy="461665"/>
              </a:xfrm>
              <a:prstGeom prst="rect">
                <a:avLst/>
              </a:prstGeom>
              <a:noFill/>
              <a:ln w="57150" cmpd="thinThick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 rtl="0">
                  <a:spcBef>
                    <a:spcPct val="50000"/>
                  </a:spcBef>
                </a:pPr>
                <a:r>
                  <a:rPr lang="ar-SA" sz="2400" b="1" dirty="0"/>
                  <a:t>١٤٠</a:t>
                </a:r>
                <a:endParaRPr lang="en-US" sz="2400" b="1" dirty="0"/>
              </a:p>
            </p:txBody>
          </p:sp>
        </p:grpSp>
        <p:sp>
          <p:nvSpPr>
            <p:cNvPr id="38" name="Text Box 87">
              <a:extLst>
                <a:ext uri="{FF2B5EF4-FFF2-40B4-BE49-F238E27FC236}">
                  <a16:creationId xmlns:a16="http://schemas.microsoft.com/office/drawing/2014/main" id="{8C4B316C-B05F-1E4F-8BC7-07D26155803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83817" y="1726540"/>
              <a:ext cx="428629" cy="461665"/>
            </a:xfrm>
            <a:prstGeom prst="rect">
              <a:avLst/>
            </a:prstGeom>
            <a:noFill/>
            <a:ln w="57150" cmpd="thinThick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rtl="0">
                <a:spcBef>
                  <a:spcPct val="50000"/>
                </a:spcBef>
              </a:pPr>
              <a:r>
                <a:rPr lang="ar-SA" sz="2400" b="1" dirty="0"/>
                <a:t>=</a:t>
              </a:r>
              <a:endParaRPr lang="en-US" sz="2400" b="1" dirty="0"/>
            </a:p>
          </p:txBody>
        </p:sp>
      </p:grpSp>
      <p:grpSp>
        <p:nvGrpSpPr>
          <p:cNvPr id="42" name="مجموعة 40">
            <a:extLst>
              <a:ext uri="{FF2B5EF4-FFF2-40B4-BE49-F238E27FC236}">
                <a16:creationId xmlns:a16="http://schemas.microsoft.com/office/drawing/2014/main" id="{279E87E8-DD28-344D-A42E-0F560A0E7152}"/>
              </a:ext>
            </a:extLst>
          </p:cNvPr>
          <p:cNvGrpSpPr/>
          <p:nvPr/>
        </p:nvGrpSpPr>
        <p:grpSpPr>
          <a:xfrm>
            <a:off x="8819026" y="5157588"/>
            <a:ext cx="590550" cy="842961"/>
            <a:chOff x="7429520" y="3186114"/>
            <a:chExt cx="590550" cy="842961"/>
          </a:xfrm>
        </p:grpSpPr>
        <p:sp>
          <p:nvSpPr>
            <p:cNvPr id="43" name="Text Box 87">
              <a:extLst>
                <a:ext uri="{FF2B5EF4-FFF2-40B4-BE49-F238E27FC236}">
                  <a16:creationId xmlns:a16="http://schemas.microsoft.com/office/drawing/2014/main" id="{F29BB257-4824-7F49-B47D-5D84A1DE701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29520" y="3186114"/>
              <a:ext cx="585790" cy="457200"/>
            </a:xfrm>
            <a:prstGeom prst="rect">
              <a:avLst/>
            </a:prstGeom>
            <a:noFill/>
            <a:ln w="57150" cmpd="thinThick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rtl="0">
                <a:spcBef>
                  <a:spcPct val="50000"/>
                </a:spcBef>
              </a:pPr>
              <a:r>
                <a:rPr lang="ar-SA" sz="2400" b="1" dirty="0"/>
                <a:t>٤٢</a:t>
              </a:r>
              <a:endParaRPr lang="en-US" sz="2400" b="1" dirty="0"/>
            </a:p>
          </p:txBody>
        </p:sp>
        <p:sp>
          <p:nvSpPr>
            <p:cNvPr id="44" name="Line 36">
              <a:extLst>
                <a:ext uri="{FF2B5EF4-FFF2-40B4-BE49-F238E27FC236}">
                  <a16:creationId xmlns:a16="http://schemas.microsoft.com/office/drawing/2014/main" id="{523A8F64-187E-CF42-8ED5-147F20ECA00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526724" y="3578224"/>
              <a:ext cx="36000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ar-SA"/>
            </a:p>
          </p:txBody>
        </p:sp>
        <p:sp>
          <p:nvSpPr>
            <p:cNvPr id="45" name="Text Box 87">
              <a:extLst>
                <a:ext uri="{FF2B5EF4-FFF2-40B4-BE49-F238E27FC236}">
                  <a16:creationId xmlns:a16="http://schemas.microsoft.com/office/drawing/2014/main" id="{87637280-00C7-DD42-836D-02999795EAF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43808" y="3571875"/>
              <a:ext cx="576262" cy="457200"/>
            </a:xfrm>
            <a:prstGeom prst="rect">
              <a:avLst/>
            </a:prstGeom>
            <a:noFill/>
            <a:ln w="57150" cmpd="thinThick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rtl="0">
                <a:spcBef>
                  <a:spcPct val="50000"/>
                </a:spcBef>
              </a:pPr>
              <a:r>
                <a:rPr lang="ar-SA" sz="2400" b="1" dirty="0"/>
                <a:t>٧٠</a:t>
              </a:r>
              <a:endParaRPr lang="en-US" sz="2400" b="1" dirty="0"/>
            </a:p>
          </p:txBody>
        </p:sp>
      </p:grpSp>
      <p:sp>
        <p:nvSpPr>
          <p:cNvPr id="46" name="Text Box 87">
            <a:extLst>
              <a:ext uri="{FF2B5EF4-FFF2-40B4-BE49-F238E27FC236}">
                <a16:creationId xmlns:a16="http://schemas.microsoft.com/office/drawing/2014/main" id="{1C146B2B-B164-BF49-844E-1D6CC6D228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24131" y="6076132"/>
            <a:ext cx="1881207" cy="461665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rtl="0">
              <a:spcBef>
                <a:spcPct val="50000"/>
              </a:spcBef>
            </a:pPr>
            <a:r>
              <a:rPr lang="ar-SA" sz="2400" b="1" dirty="0">
                <a:solidFill>
                  <a:srgbClr val="0070C0"/>
                </a:solidFill>
              </a:rPr>
              <a:t>الكميات متناسبة</a:t>
            </a:r>
            <a:endParaRPr lang="en-US" sz="2400" b="1" dirty="0">
              <a:solidFill>
                <a:srgbClr val="0070C0"/>
              </a:solidFill>
            </a:endParaRPr>
          </a:p>
        </p:txBody>
      </p:sp>
      <p:pic>
        <p:nvPicPr>
          <p:cNvPr id="47" name="Picture 6">
            <a:extLst>
              <a:ext uri="{FF2B5EF4-FFF2-40B4-BE49-F238E27FC236}">
                <a16:creationId xmlns:a16="http://schemas.microsoft.com/office/drawing/2014/main" id="{382DBF38-97E0-274B-A95E-B600E1A419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3077789" y="3523224"/>
            <a:ext cx="1552582" cy="43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48" name="مجموعة 47">
            <a:extLst>
              <a:ext uri="{FF2B5EF4-FFF2-40B4-BE49-F238E27FC236}">
                <a16:creationId xmlns:a16="http://schemas.microsoft.com/office/drawing/2014/main" id="{20B0AFAF-67D6-A842-B052-22DB4364549E}"/>
              </a:ext>
            </a:extLst>
          </p:cNvPr>
          <p:cNvGrpSpPr/>
          <p:nvPr/>
        </p:nvGrpSpPr>
        <p:grpSpPr>
          <a:xfrm>
            <a:off x="4363673" y="4356365"/>
            <a:ext cx="1500198" cy="847426"/>
            <a:chOff x="7096146" y="2500306"/>
            <a:chExt cx="1500198" cy="847426"/>
          </a:xfrm>
        </p:grpSpPr>
        <p:grpSp>
          <p:nvGrpSpPr>
            <p:cNvPr id="49" name="مجموعة 73">
              <a:extLst>
                <a:ext uri="{FF2B5EF4-FFF2-40B4-BE49-F238E27FC236}">
                  <a16:creationId xmlns:a16="http://schemas.microsoft.com/office/drawing/2014/main" id="{404B9EA9-F6DD-1E40-91EE-73BE1685AC1A}"/>
                </a:ext>
              </a:extLst>
            </p:cNvPr>
            <p:cNvGrpSpPr/>
            <p:nvPr/>
          </p:nvGrpSpPr>
          <p:grpSpPr>
            <a:xfrm>
              <a:off x="7586682" y="2500306"/>
              <a:ext cx="1009662" cy="847426"/>
              <a:chOff x="7915296" y="1571612"/>
              <a:chExt cx="1009662" cy="847426"/>
            </a:xfrm>
          </p:grpSpPr>
          <p:grpSp>
            <p:nvGrpSpPr>
              <p:cNvPr id="54" name="مجموعة 101">
                <a:extLst>
                  <a:ext uri="{FF2B5EF4-FFF2-40B4-BE49-F238E27FC236}">
                    <a16:creationId xmlns:a16="http://schemas.microsoft.com/office/drawing/2014/main" id="{157790F5-D898-C743-AA41-DA1D356E681F}"/>
                  </a:ext>
                </a:extLst>
              </p:cNvPr>
              <p:cNvGrpSpPr/>
              <p:nvPr/>
            </p:nvGrpSpPr>
            <p:grpSpPr>
              <a:xfrm>
                <a:off x="8210578" y="1571612"/>
                <a:ext cx="714380" cy="847426"/>
                <a:chOff x="7353322" y="3186114"/>
                <a:chExt cx="714380" cy="847426"/>
              </a:xfrm>
            </p:grpSpPr>
            <p:sp>
              <p:nvSpPr>
                <p:cNvPr id="56" name="Text Box 87">
                  <a:extLst>
                    <a:ext uri="{FF2B5EF4-FFF2-40B4-BE49-F238E27FC236}">
                      <a16:creationId xmlns:a16="http://schemas.microsoft.com/office/drawing/2014/main" id="{E905975D-CCE6-0D43-A516-40AC2A48D043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7419992" y="3186114"/>
                  <a:ext cx="585790" cy="457200"/>
                </a:xfrm>
                <a:prstGeom prst="rect">
                  <a:avLst/>
                </a:prstGeom>
                <a:noFill/>
                <a:ln w="57150" cmpd="thinThick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algn="ctr" rtl="0">
                    <a:spcBef>
                      <a:spcPct val="50000"/>
                    </a:spcBef>
                  </a:pPr>
                  <a:r>
                    <a:rPr lang="ar-SA" sz="2400" b="1" dirty="0"/>
                    <a:t>٦٠</a:t>
                  </a:r>
                  <a:endParaRPr lang="en-US" sz="2400" b="1" dirty="0"/>
                </a:p>
              </p:txBody>
            </p:sp>
            <p:sp>
              <p:nvSpPr>
                <p:cNvPr id="57" name="Line 36">
                  <a:extLst>
                    <a:ext uri="{FF2B5EF4-FFF2-40B4-BE49-F238E27FC236}">
                      <a16:creationId xmlns:a16="http://schemas.microsoft.com/office/drawing/2014/main" id="{793B6CF0-DE8A-F74A-A5ED-413E5572395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7526724" y="3578224"/>
                  <a:ext cx="360000" cy="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ar-SA"/>
                </a:p>
              </p:txBody>
            </p:sp>
            <p:sp>
              <p:nvSpPr>
                <p:cNvPr id="58" name="Text Box 87">
                  <a:extLst>
                    <a:ext uri="{FF2B5EF4-FFF2-40B4-BE49-F238E27FC236}">
                      <a16:creationId xmlns:a16="http://schemas.microsoft.com/office/drawing/2014/main" id="{306B29E8-0CB7-7146-A066-7460843C96D8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7353322" y="3571875"/>
                  <a:ext cx="714380" cy="461665"/>
                </a:xfrm>
                <a:prstGeom prst="rect">
                  <a:avLst/>
                </a:prstGeom>
                <a:noFill/>
                <a:ln w="57150" cmpd="thinThick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algn="ctr" rtl="0">
                    <a:spcBef>
                      <a:spcPct val="50000"/>
                    </a:spcBef>
                  </a:pPr>
                  <a:r>
                    <a:rPr lang="ar-SA" sz="2400" b="1" dirty="0"/>
                    <a:t>١٠٠</a:t>
                  </a:r>
                  <a:endParaRPr lang="en-US" sz="2400" b="1" dirty="0"/>
                </a:p>
              </p:txBody>
            </p:sp>
          </p:grpSp>
          <p:sp>
            <p:nvSpPr>
              <p:cNvPr id="55" name="Text Box 87">
                <a:extLst>
                  <a:ext uri="{FF2B5EF4-FFF2-40B4-BE49-F238E27FC236}">
                    <a16:creationId xmlns:a16="http://schemas.microsoft.com/office/drawing/2014/main" id="{FB0002E5-3D63-6545-B63A-E6EEA09E6F6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915296" y="1728776"/>
                <a:ext cx="428629" cy="461665"/>
              </a:xfrm>
              <a:prstGeom prst="rect">
                <a:avLst/>
              </a:prstGeom>
              <a:noFill/>
              <a:ln w="57150" cmpd="thinThick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rtl="0">
                  <a:spcBef>
                    <a:spcPct val="50000"/>
                  </a:spcBef>
                </a:pPr>
                <a:r>
                  <a:rPr lang="ar-SA" sz="2400" b="1" dirty="0"/>
                  <a:t>=</a:t>
                </a:r>
                <a:endParaRPr lang="en-US" sz="2400" b="1" dirty="0"/>
              </a:p>
            </p:txBody>
          </p:sp>
        </p:grpSp>
        <p:grpSp>
          <p:nvGrpSpPr>
            <p:cNvPr id="50" name="مجموعة 101">
              <a:extLst>
                <a:ext uri="{FF2B5EF4-FFF2-40B4-BE49-F238E27FC236}">
                  <a16:creationId xmlns:a16="http://schemas.microsoft.com/office/drawing/2014/main" id="{43866D68-2520-0D4D-8716-737AC313BC75}"/>
                </a:ext>
              </a:extLst>
            </p:cNvPr>
            <p:cNvGrpSpPr/>
            <p:nvPr/>
          </p:nvGrpSpPr>
          <p:grpSpPr>
            <a:xfrm>
              <a:off x="7096146" y="2500306"/>
              <a:ext cx="714380" cy="847426"/>
              <a:chOff x="7391416" y="3186114"/>
              <a:chExt cx="714380" cy="847426"/>
            </a:xfrm>
          </p:grpSpPr>
          <p:sp>
            <p:nvSpPr>
              <p:cNvPr id="51" name="Text Box 87">
                <a:extLst>
                  <a:ext uri="{FF2B5EF4-FFF2-40B4-BE49-F238E27FC236}">
                    <a16:creationId xmlns:a16="http://schemas.microsoft.com/office/drawing/2014/main" id="{8FF31F0B-BC67-5343-81F3-6757D28F90B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419992" y="3186114"/>
                <a:ext cx="585790" cy="457200"/>
              </a:xfrm>
              <a:prstGeom prst="rect">
                <a:avLst/>
              </a:prstGeom>
              <a:noFill/>
              <a:ln w="57150" cmpd="thinThick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 rtl="0">
                  <a:spcBef>
                    <a:spcPct val="50000"/>
                  </a:spcBef>
                </a:pPr>
                <a:r>
                  <a:rPr lang="ar-SA" sz="2400" b="1" dirty="0"/>
                  <a:t>٨٤</a:t>
                </a:r>
                <a:endParaRPr lang="en-US" sz="2400" b="1" dirty="0"/>
              </a:p>
            </p:txBody>
          </p:sp>
          <p:sp>
            <p:nvSpPr>
              <p:cNvPr id="52" name="Line 36">
                <a:extLst>
                  <a:ext uri="{FF2B5EF4-FFF2-40B4-BE49-F238E27FC236}">
                    <a16:creationId xmlns:a16="http://schemas.microsoft.com/office/drawing/2014/main" id="{A9F74BE8-66DD-6B4B-B0A9-005D2CE1628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7526724" y="3578224"/>
                <a:ext cx="36000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ar-SA"/>
              </a:p>
            </p:txBody>
          </p:sp>
          <p:sp>
            <p:nvSpPr>
              <p:cNvPr id="53" name="Text Box 87">
                <a:extLst>
                  <a:ext uri="{FF2B5EF4-FFF2-40B4-BE49-F238E27FC236}">
                    <a16:creationId xmlns:a16="http://schemas.microsoft.com/office/drawing/2014/main" id="{79BFEDF3-C0DA-D347-9425-40B09EF9AEA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391416" y="3571875"/>
                <a:ext cx="714380" cy="461665"/>
              </a:xfrm>
              <a:prstGeom prst="rect">
                <a:avLst/>
              </a:prstGeom>
              <a:noFill/>
              <a:ln w="57150" cmpd="thinThick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 rtl="0">
                  <a:spcBef>
                    <a:spcPct val="50000"/>
                  </a:spcBef>
                </a:pPr>
                <a:r>
                  <a:rPr lang="ar-SA" sz="2400" b="1" dirty="0"/>
                  <a:t>١٤٠</a:t>
                </a:r>
                <a:endParaRPr lang="en-US" sz="2400" b="1" dirty="0"/>
              </a:p>
            </p:txBody>
          </p:sp>
        </p:grpSp>
      </p:grpSp>
      <p:sp>
        <p:nvSpPr>
          <p:cNvPr id="59" name="سهم مخطط إلى اليمين 58">
            <a:extLst>
              <a:ext uri="{FF2B5EF4-FFF2-40B4-BE49-F238E27FC236}">
                <a16:creationId xmlns:a16="http://schemas.microsoft.com/office/drawing/2014/main" id="{FE8E499A-EF42-FD43-ABCF-26BD9662A046}"/>
              </a:ext>
            </a:extLst>
          </p:cNvPr>
          <p:cNvSpPr/>
          <p:nvPr/>
        </p:nvSpPr>
        <p:spPr>
          <a:xfrm rot="8763035">
            <a:off x="4842714" y="4660973"/>
            <a:ext cx="504000" cy="214314"/>
          </a:xfrm>
          <a:prstGeom prst="stripedRightArrow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0" name="سهم مخطط إلى اليمين 59">
            <a:extLst>
              <a:ext uri="{FF2B5EF4-FFF2-40B4-BE49-F238E27FC236}">
                <a16:creationId xmlns:a16="http://schemas.microsoft.com/office/drawing/2014/main" id="{CED353F3-24FA-CC4E-8F46-46118CAB3D7A}"/>
              </a:ext>
            </a:extLst>
          </p:cNvPr>
          <p:cNvSpPr/>
          <p:nvPr/>
        </p:nvSpPr>
        <p:spPr>
          <a:xfrm rot="13013643">
            <a:off x="4781390" y="4635622"/>
            <a:ext cx="504000" cy="214314"/>
          </a:xfrm>
          <a:prstGeom prst="stripedRightArrow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1" name="Text Box 87">
            <a:extLst>
              <a:ext uri="{FF2B5EF4-FFF2-40B4-BE49-F238E27FC236}">
                <a16:creationId xmlns:a16="http://schemas.microsoft.com/office/drawing/2014/main" id="{807CDD10-2524-1A4C-B060-0855D442EC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9161" y="4337616"/>
            <a:ext cx="1766907" cy="461665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rtl="0">
              <a:spcBef>
                <a:spcPct val="50000"/>
              </a:spcBef>
            </a:pPr>
            <a:r>
              <a:rPr lang="ar-SA" sz="2400" b="1" dirty="0">
                <a:solidFill>
                  <a:srgbClr val="0070C0"/>
                </a:solidFill>
              </a:rPr>
              <a:t>١٠٠ × ٨٤ =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62" name="Text Box 87">
            <a:extLst>
              <a:ext uri="{FF2B5EF4-FFF2-40B4-BE49-F238E27FC236}">
                <a16:creationId xmlns:a16="http://schemas.microsoft.com/office/drawing/2014/main" id="{9DD3380F-7D05-DE41-A42E-CBF07F4A6B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4781" y="4337616"/>
            <a:ext cx="952513" cy="461665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rtl="0">
              <a:spcBef>
                <a:spcPct val="50000"/>
              </a:spcBef>
            </a:pPr>
            <a:r>
              <a:rPr lang="ar-SA" sz="2400" b="1" dirty="0">
                <a:solidFill>
                  <a:srgbClr val="0070C0"/>
                </a:solidFill>
              </a:rPr>
              <a:t>٨٤٠٠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63" name="Text Box 87">
            <a:extLst>
              <a:ext uri="{FF2B5EF4-FFF2-40B4-BE49-F238E27FC236}">
                <a16:creationId xmlns:a16="http://schemas.microsoft.com/office/drawing/2014/main" id="{9A4923A6-D889-6245-A6DF-DCF831C046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9161" y="4737668"/>
            <a:ext cx="1766907" cy="461665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rtl="0">
              <a:spcBef>
                <a:spcPct val="50000"/>
              </a:spcBef>
            </a:pPr>
            <a:r>
              <a:rPr lang="ar-SA" sz="2400" b="1" dirty="0">
                <a:solidFill>
                  <a:srgbClr val="0070C0"/>
                </a:solidFill>
              </a:rPr>
              <a:t>٦٠ × ١٤٠ =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64" name="Text Box 87">
            <a:extLst>
              <a:ext uri="{FF2B5EF4-FFF2-40B4-BE49-F238E27FC236}">
                <a16:creationId xmlns:a16="http://schemas.microsoft.com/office/drawing/2014/main" id="{72D618BD-07B6-FE45-856F-4DB31130C6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4781" y="4737668"/>
            <a:ext cx="952513" cy="461665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rtl="0">
              <a:spcBef>
                <a:spcPct val="50000"/>
              </a:spcBef>
            </a:pPr>
            <a:r>
              <a:rPr lang="ar-SA" sz="2400" b="1" dirty="0">
                <a:solidFill>
                  <a:srgbClr val="0070C0"/>
                </a:solidFill>
              </a:rPr>
              <a:t>٨٤٠٠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65" name="Text Box 87">
            <a:extLst>
              <a:ext uri="{FF2B5EF4-FFF2-40B4-BE49-F238E27FC236}">
                <a16:creationId xmlns:a16="http://schemas.microsoft.com/office/drawing/2014/main" id="{F627B036-DC5B-184D-8DE8-D07EDFCBF5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63475" y="5623500"/>
            <a:ext cx="1881207" cy="461665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rtl="0">
              <a:spcBef>
                <a:spcPct val="50000"/>
              </a:spcBef>
            </a:pPr>
            <a:r>
              <a:rPr lang="ar-SA" sz="2400" b="1" dirty="0">
                <a:solidFill>
                  <a:srgbClr val="0070C0"/>
                </a:solidFill>
              </a:rPr>
              <a:t>الكميات متناسبة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66" name="مستطيل 65">
            <a:extLst>
              <a:ext uri="{FF2B5EF4-FFF2-40B4-BE49-F238E27FC236}">
                <a16:creationId xmlns:a16="http://schemas.microsoft.com/office/drawing/2014/main" id="{2791092A-7BB7-D24F-977B-3C9D131E6C39}"/>
              </a:ext>
            </a:extLst>
          </p:cNvPr>
          <p:cNvSpPr/>
          <p:nvPr/>
        </p:nvSpPr>
        <p:spPr>
          <a:xfrm>
            <a:off x="9450379" y="4343323"/>
            <a:ext cx="470000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000" b="1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÷٢</a:t>
            </a:r>
          </a:p>
        </p:txBody>
      </p:sp>
      <p:sp>
        <p:nvSpPr>
          <p:cNvPr id="67" name="مستطيل 66">
            <a:extLst>
              <a:ext uri="{FF2B5EF4-FFF2-40B4-BE49-F238E27FC236}">
                <a16:creationId xmlns:a16="http://schemas.microsoft.com/office/drawing/2014/main" id="{F7B071C2-40DF-E447-A2D6-DDB17EB92602}"/>
              </a:ext>
            </a:extLst>
          </p:cNvPr>
          <p:cNvSpPr/>
          <p:nvPr/>
        </p:nvSpPr>
        <p:spPr>
          <a:xfrm>
            <a:off x="9491283" y="4736076"/>
            <a:ext cx="470000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000" b="1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÷٢</a:t>
            </a:r>
          </a:p>
        </p:txBody>
      </p:sp>
      <p:sp>
        <p:nvSpPr>
          <p:cNvPr id="68" name="مستطيل 67">
            <a:extLst>
              <a:ext uri="{FF2B5EF4-FFF2-40B4-BE49-F238E27FC236}">
                <a16:creationId xmlns:a16="http://schemas.microsoft.com/office/drawing/2014/main" id="{ED7CB0B7-D966-BF46-BDD9-8E4738BE84C7}"/>
              </a:ext>
            </a:extLst>
          </p:cNvPr>
          <p:cNvSpPr/>
          <p:nvPr/>
        </p:nvSpPr>
        <p:spPr>
          <a:xfrm>
            <a:off x="9423092" y="5204999"/>
            <a:ext cx="470000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000" b="1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÷٢</a:t>
            </a:r>
          </a:p>
        </p:txBody>
      </p:sp>
      <p:sp>
        <p:nvSpPr>
          <p:cNvPr id="69" name="مستطيل 68">
            <a:extLst>
              <a:ext uri="{FF2B5EF4-FFF2-40B4-BE49-F238E27FC236}">
                <a16:creationId xmlns:a16="http://schemas.microsoft.com/office/drawing/2014/main" id="{E1F4F7F7-582A-494C-B7AD-2B62214D8216}"/>
              </a:ext>
            </a:extLst>
          </p:cNvPr>
          <p:cNvSpPr/>
          <p:nvPr/>
        </p:nvSpPr>
        <p:spPr>
          <a:xfrm>
            <a:off x="9402436" y="5642612"/>
            <a:ext cx="470000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000" b="1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÷٢</a:t>
            </a:r>
          </a:p>
        </p:txBody>
      </p:sp>
      <p:sp>
        <p:nvSpPr>
          <p:cNvPr id="70" name="مستطيل 69">
            <a:extLst>
              <a:ext uri="{FF2B5EF4-FFF2-40B4-BE49-F238E27FC236}">
                <a16:creationId xmlns:a16="http://schemas.microsoft.com/office/drawing/2014/main" id="{F46FD1EF-B911-744B-B005-F6AB77FD08B3}"/>
              </a:ext>
            </a:extLst>
          </p:cNvPr>
          <p:cNvSpPr/>
          <p:nvPr/>
        </p:nvSpPr>
        <p:spPr>
          <a:xfrm>
            <a:off x="8461739" y="5189405"/>
            <a:ext cx="470000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000" b="1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÷٧</a:t>
            </a:r>
          </a:p>
        </p:txBody>
      </p:sp>
      <p:sp>
        <p:nvSpPr>
          <p:cNvPr id="71" name="مستطيل 70">
            <a:extLst>
              <a:ext uri="{FF2B5EF4-FFF2-40B4-BE49-F238E27FC236}">
                <a16:creationId xmlns:a16="http://schemas.microsoft.com/office/drawing/2014/main" id="{1A67E431-1D4C-C24A-978E-6C32B5753514}"/>
              </a:ext>
            </a:extLst>
          </p:cNvPr>
          <p:cNvSpPr/>
          <p:nvPr/>
        </p:nvSpPr>
        <p:spPr>
          <a:xfrm>
            <a:off x="8433453" y="5587514"/>
            <a:ext cx="470000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000" b="1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÷٧</a:t>
            </a:r>
          </a:p>
        </p:txBody>
      </p:sp>
      <p:sp>
        <p:nvSpPr>
          <p:cNvPr id="72" name="مستطيل 71">
            <a:extLst>
              <a:ext uri="{FF2B5EF4-FFF2-40B4-BE49-F238E27FC236}">
                <a16:creationId xmlns:a16="http://schemas.microsoft.com/office/drawing/2014/main" id="{50173561-0BA2-BE49-9245-1104C7B67675}"/>
              </a:ext>
            </a:extLst>
          </p:cNvPr>
          <p:cNvSpPr/>
          <p:nvPr/>
        </p:nvSpPr>
        <p:spPr>
          <a:xfrm>
            <a:off x="7348752" y="5211479"/>
            <a:ext cx="470000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000" b="1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÷٢</a:t>
            </a:r>
          </a:p>
        </p:txBody>
      </p:sp>
      <p:sp>
        <p:nvSpPr>
          <p:cNvPr id="73" name="Text Box 87">
            <a:extLst>
              <a:ext uri="{FF2B5EF4-FFF2-40B4-BE49-F238E27FC236}">
                <a16:creationId xmlns:a16="http://schemas.microsoft.com/office/drawing/2014/main" id="{F8AE6A1C-CFEB-2443-8DA4-7C853EBBBC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27014" y="5343756"/>
            <a:ext cx="428629" cy="461665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rtl="0">
              <a:spcBef>
                <a:spcPct val="50000"/>
              </a:spcBef>
            </a:pPr>
            <a:r>
              <a:rPr lang="ar-SA" sz="2400" b="1" dirty="0"/>
              <a:t>=</a:t>
            </a:r>
            <a:endParaRPr lang="en-US" sz="2400" b="1" dirty="0"/>
          </a:p>
        </p:txBody>
      </p:sp>
      <p:grpSp>
        <p:nvGrpSpPr>
          <p:cNvPr id="74" name="مجموعة 40">
            <a:extLst>
              <a:ext uri="{FF2B5EF4-FFF2-40B4-BE49-F238E27FC236}">
                <a16:creationId xmlns:a16="http://schemas.microsoft.com/office/drawing/2014/main" id="{E802AB66-C5CB-CF4D-B3D4-E4A90F5DC02D}"/>
              </a:ext>
            </a:extLst>
          </p:cNvPr>
          <p:cNvGrpSpPr/>
          <p:nvPr/>
        </p:nvGrpSpPr>
        <p:grpSpPr>
          <a:xfrm>
            <a:off x="7663649" y="5175331"/>
            <a:ext cx="590550" cy="842961"/>
            <a:chOff x="7429520" y="3186114"/>
            <a:chExt cx="590550" cy="842961"/>
          </a:xfrm>
        </p:grpSpPr>
        <p:sp>
          <p:nvSpPr>
            <p:cNvPr id="75" name="Text Box 87">
              <a:extLst>
                <a:ext uri="{FF2B5EF4-FFF2-40B4-BE49-F238E27FC236}">
                  <a16:creationId xmlns:a16="http://schemas.microsoft.com/office/drawing/2014/main" id="{DFA7DA37-7689-4942-A8A8-D30A8F48EBB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29520" y="3186114"/>
              <a:ext cx="585790" cy="457200"/>
            </a:xfrm>
            <a:prstGeom prst="rect">
              <a:avLst/>
            </a:prstGeom>
            <a:noFill/>
            <a:ln w="57150" cmpd="thinThick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rtl="0">
                <a:spcBef>
                  <a:spcPct val="50000"/>
                </a:spcBef>
              </a:pPr>
              <a:r>
                <a:rPr lang="ar-SA" sz="2400" b="1" dirty="0"/>
                <a:t>٦</a:t>
              </a:r>
              <a:endParaRPr lang="en-US" sz="2400" b="1" dirty="0"/>
            </a:p>
          </p:txBody>
        </p:sp>
        <p:sp>
          <p:nvSpPr>
            <p:cNvPr id="76" name="Line 36">
              <a:extLst>
                <a:ext uri="{FF2B5EF4-FFF2-40B4-BE49-F238E27FC236}">
                  <a16:creationId xmlns:a16="http://schemas.microsoft.com/office/drawing/2014/main" id="{190A0C13-273E-F642-8E7F-C44CAD85EF4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526724" y="3578224"/>
              <a:ext cx="36000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ar-SA"/>
            </a:p>
          </p:txBody>
        </p:sp>
        <p:sp>
          <p:nvSpPr>
            <p:cNvPr id="77" name="Text Box 87">
              <a:extLst>
                <a:ext uri="{FF2B5EF4-FFF2-40B4-BE49-F238E27FC236}">
                  <a16:creationId xmlns:a16="http://schemas.microsoft.com/office/drawing/2014/main" id="{CF3138BF-A814-7642-B4F6-B7BB849B0AD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43808" y="3571875"/>
              <a:ext cx="576262" cy="457200"/>
            </a:xfrm>
            <a:prstGeom prst="rect">
              <a:avLst/>
            </a:prstGeom>
            <a:noFill/>
            <a:ln w="57150" cmpd="thinThick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rtl="0">
                <a:spcBef>
                  <a:spcPct val="50000"/>
                </a:spcBef>
              </a:pPr>
              <a:r>
                <a:rPr lang="ar-SA" sz="2400" b="1" dirty="0"/>
                <a:t>١٠</a:t>
              </a:r>
              <a:endParaRPr lang="en-US" sz="2400" b="1" dirty="0"/>
            </a:p>
          </p:txBody>
        </p:sp>
      </p:grpSp>
      <p:sp>
        <p:nvSpPr>
          <p:cNvPr id="78" name="مستطيل 77">
            <a:extLst>
              <a:ext uri="{FF2B5EF4-FFF2-40B4-BE49-F238E27FC236}">
                <a16:creationId xmlns:a16="http://schemas.microsoft.com/office/drawing/2014/main" id="{C30A2D0B-5E7A-C34E-B6D7-7C77AA728A6F}"/>
              </a:ext>
            </a:extLst>
          </p:cNvPr>
          <p:cNvSpPr/>
          <p:nvPr/>
        </p:nvSpPr>
        <p:spPr>
          <a:xfrm>
            <a:off x="7338240" y="5570284"/>
            <a:ext cx="470000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000" b="1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÷٢</a:t>
            </a:r>
          </a:p>
        </p:txBody>
      </p:sp>
      <p:grpSp>
        <p:nvGrpSpPr>
          <p:cNvPr id="79" name="مجموعة 40">
            <a:extLst>
              <a:ext uri="{FF2B5EF4-FFF2-40B4-BE49-F238E27FC236}">
                <a16:creationId xmlns:a16="http://schemas.microsoft.com/office/drawing/2014/main" id="{C112961D-9B8E-6D45-BD49-81D908C0F598}"/>
              </a:ext>
            </a:extLst>
          </p:cNvPr>
          <p:cNvGrpSpPr/>
          <p:nvPr/>
        </p:nvGrpSpPr>
        <p:grpSpPr>
          <a:xfrm>
            <a:off x="6528519" y="5153107"/>
            <a:ext cx="590550" cy="842961"/>
            <a:chOff x="7429520" y="3186114"/>
            <a:chExt cx="590550" cy="842961"/>
          </a:xfrm>
        </p:grpSpPr>
        <p:sp>
          <p:nvSpPr>
            <p:cNvPr id="80" name="Text Box 87">
              <a:extLst>
                <a:ext uri="{FF2B5EF4-FFF2-40B4-BE49-F238E27FC236}">
                  <a16:creationId xmlns:a16="http://schemas.microsoft.com/office/drawing/2014/main" id="{341407F3-7E78-AA41-B6E0-11B69B96D66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29520" y="3186114"/>
              <a:ext cx="585790" cy="457200"/>
            </a:xfrm>
            <a:prstGeom prst="rect">
              <a:avLst/>
            </a:prstGeom>
            <a:noFill/>
            <a:ln w="57150" cmpd="thinThick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rtl="0">
                <a:spcBef>
                  <a:spcPct val="50000"/>
                </a:spcBef>
              </a:pPr>
              <a:r>
                <a:rPr lang="ar-SA" sz="2400" b="1" dirty="0"/>
                <a:t>٣</a:t>
              </a:r>
              <a:endParaRPr lang="en-US" sz="2400" b="1" dirty="0"/>
            </a:p>
          </p:txBody>
        </p:sp>
        <p:sp>
          <p:nvSpPr>
            <p:cNvPr id="81" name="Line 36">
              <a:extLst>
                <a:ext uri="{FF2B5EF4-FFF2-40B4-BE49-F238E27FC236}">
                  <a16:creationId xmlns:a16="http://schemas.microsoft.com/office/drawing/2014/main" id="{2EA6F9E1-A170-6B4D-A7F3-ADCDA6D4A06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526724" y="3578224"/>
              <a:ext cx="36000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ar-SA"/>
            </a:p>
          </p:txBody>
        </p:sp>
        <p:sp>
          <p:nvSpPr>
            <p:cNvPr id="82" name="Text Box 87">
              <a:extLst>
                <a:ext uri="{FF2B5EF4-FFF2-40B4-BE49-F238E27FC236}">
                  <a16:creationId xmlns:a16="http://schemas.microsoft.com/office/drawing/2014/main" id="{422B97FF-CEC3-E341-A493-3C518FCD24F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43808" y="3571875"/>
              <a:ext cx="576262" cy="457200"/>
            </a:xfrm>
            <a:prstGeom prst="rect">
              <a:avLst/>
            </a:prstGeom>
            <a:noFill/>
            <a:ln w="57150" cmpd="thinThick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rtl="0">
                <a:spcBef>
                  <a:spcPct val="50000"/>
                </a:spcBef>
              </a:pPr>
              <a:r>
                <a:rPr lang="ar-SA" sz="2400" b="1" dirty="0"/>
                <a:t>٥</a:t>
              </a:r>
              <a:endParaRPr lang="en-US" sz="2400" b="1" dirty="0"/>
            </a:p>
          </p:txBody>
        </p:sp>
      </p:grpSp>
      <p:sp>
        <p:nvSpPr>
          <p:cNvPr id="83" name="Text Box 87">
            <a:extLst>
              <a:ext uri="{FF2B5EF4-FFF2-40B4-BE49-F238E27FC236}">
                <a16:creationId xmlns:a16="http://schemas.microsoft.com/office/drawing/2014/main" id="{97EE7D0A-E703-3E47-A6B0-BC294AACAF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52380" y="5374276"/>
            <a:ext cx="428629" cy="461665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rtl="0">
              <a:spcBef>
                <a:spcPct val="50000"/>
              </a:spcBef>
            </a:pPr>
            <a:r>
              <a:rPr lang="ar-SA" sz="2400" b="1" dirty="0"/>
              <a:t>=</a:t>
            </a:r>
            <a:endParaRPr lang="en-US" sz="2400" b="1" dirty="0"/>
          </a:p>
        </p:txBody>
      </p:sp>
      <p:sp>
        <p:nvSpPr>
          <p:cNvPr id="84" name="شكل بيضاوي 83">
            <a:extLst>
              <a:ext uri="{FF2B5EF4-FFF2-40B4-BE49-F238E27FC236}">
                <a16:creationId xmlns:a16="http://schemas.microsoft.com/office/drawing/2014/main" id="{FF3CD1BE-0FD5-8D4A-A531-EB8A85A6148E}"/>
              </a:ext>
            </a:extLst>
          </p:cNvPr>
          <p:cNvSpPr/>
          <p:nvPr/>
        </p:nvSpPr>
        <p:spPr>
          <a:xfrm>
            <a:off x="7935573" y="2300047"/>
            <a:ext cx="345753" cy="302637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5" name="شكل بيضاوي 84">
            <a:extLst>
              <a:ext uri="{FF2B5EF4-FFF2-40B4-BE49-F238E27FC236}">
                <a16:creationId xmlns:a16="http://schemas.microsoft.com/office/drawing/2014/main" id="{80CF95B9-CDBE-E64C-B426-7E545E840D42}"/>
              </a:ext>
            </a:extLst>
          </p:cNvPr>
          <p:cNvSpPr/>
          <p:nvPr/>
        </p:nvSpPr>
        <p:spPr>
          <a:xfrm>
            <a:off x="6844524" y="2295951"/>
            <a:ext cx="403348" cy="302637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6" name="شكل بيضاوي 85">
            <a:extLst>
              <a:ext uri="{FF2B5EF4-FFF2-40B4-BE49-F238E27FC236}">
                <a16:creationId xmlns:a16="http://schemas.microsoft.com/office/drawing/2014/main" id="{32657A82-74C1-9F43-A603-8E799F935794}"/>
              </a:ext>
            </a:extLst>
          </p:cNvPr>
          <p:cNvSpPr/>
          <p:nvPr/>
        </p:nvSpPr>
        <p:spPr>
          <a:xfrm>
            <a:off x="3854080" y="2327456"/>
            <a:ext cx="345753" cy="302637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7" name="شكل بيضاوي 86">
            <a:extLst>
              <a:ext uri="{FF2B5EF4-FFF2-40B4-BE49-F238E27FC236}">
                <a16:creationId xmlns:a16="http://schemas.microsoft.com/office/drawing/2014/main" id="{D65E5BF2-8946-3E44-B2BC-67758C8DAC20}"/>
              </a:ext>
            </a:extLst>
          </p:cNvPr>
          <p:cNvSpPr/>
          <p:nvPr/>
        </p:nvSpPr>
        <p:spPr>
          <a:xfrm>
            <a:off x="8249440" y="2722214"/>
            <a:ext cx="419014" cy="356121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89" name="1 Minute Countdown Rainbow Timer 🌈">
            <a:hlinkClick r:id="" action="ppaction://media"/>
            <a:extLst>
              <a:ext uri="{FF2B5EF4-FFF2-40B4-BE49-F238E27FC236}">
                <a16:creationId xmlns:a16="http://schemas.microsoft.com/office/drawing/2014/main" id="{E3CEB97D-872D-0C48-BFDA-467840D05C4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297542" y="966091"/>
            <a:ext cx="1662934" cy="136136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1BBEED2B-B5D9-AB4E-8235-501D0358FA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40517" y="5774472"/>
            <a:ext cx="2743200" cy="365125"/>
          </a:xfrm>
        </p:spPr>
        <p:txBody>
          <a:bodyPr/>
          <a:lstStyle/>
          <a:p>
            <a:fld id="{4B1E913D-58CC-DA49-B719-410520E0AD7E}" type="slidenum">
              <a:rPr lang="ar-SA" smtClean="0"/>
              <a:t>129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0188451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5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5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8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0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3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0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9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2" dur="2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3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9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4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71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78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3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0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5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2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04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6" dur="80573" fill="hold"/>
                                        <p:tgtEl>
                                          <p:spTgt spid="8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7" fill="hold" display="0">
                  <p:stCondLst>
                    <p:cond delay="indefinite"/>
                  </p:stCondLst>
                </p:cTn>
                <p:tgtEl>
                  <p:spTgt spid="89"/>
                </p:tgtEl>
              </p:cMediaNode>
            </p:video>
          </p:childTnLst>
        </p:cTn>
      </p:par>
    </p:tnLst>
    <p:bldLst>
      <p:bldP spid="13" grpId="0"/>
      <p:bldP spid="46" grpId="0"/>
      <p:bldP spid="59" grpId="0" animBg="1"/>
      <p:bldP spid="60" grpId="0" animBg="1"/>
      <p:bldP spid="61" grpId="0"/>
      <p:bldP spid="62" grpId="0"/>
      <p:bldP spid="63" grpId="0"/>
      <p:bldP spid="64" grpId="0"/>
      <p:bldP spid="65" grpId="0"/>
      <p:bldP spid="66" grpId="0"/>
      <p:bldP spid="67" grpId="0"/>
      <p:bldP spid="68" grpId="0"/>
      <p:bldP spid="69" grpId="0"/>
      <p:bldP spid="70" grpId="0"/>
      <p:bldP spid="71" grpId="0"/>
      <p:bldP spid="72" grpId="0"/>
      <p:bldP spid="73" grpId="0"/>
      <p:bldP spid="78" grpId="0"/>
      <p:bldP spid="83" grpId="0"/>
      <p:bldP spid="84" grpId="0" animBg="1"/>
      <p:bldP spid="85" grpId="0" animBg="1"/>
      <p:bldP spid="86" grpId="0" animBg="1"/>
      <p:bldP spid="8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CD9494CC-01BD-4056-8A18-34DF6CEB5039}"/>
              </a:ext>
            </a:extLst>
          </p:cNvPr>
          <p:cNvSpPr/>
          <p:nvPr/>
        </p:nvSpPr>
        <p:spPr>
          <a:xfrm rot="16200000">
            <a:off x="2955761" y="-2455360"/>
            <a:ext cx="6423381" cy="11686551"/>
          </a:xfrm>
          <a:prstGeom prst="roundRect">
            <a:avLst>
              <a:gd name="adj" fmla="val 5381"/>
            </a:avLst>
          </a:prstGeom>
          <a:solidFill>
            <a:srgbClr val="BDBFF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C6A01C9F-C5DA-5347-A84B-F971C0E5D111}"/>
              </a:ext>
            </a:extLst>
          </p:cNvPr>
          <p:cNvGrpSpPr/>
          <p:nvPr/>
        </p:nvGrpSpPr>
        <p:grpSpPr>
          <a:xfrm>
            <a:off x="324175" y="258392"/>
            <a:ext cx="11867825" cy="6423382"/>
            <a:chOff x="760246" y="392652"/>
            <a:chExt cx="11420963" cy="6423382"/>
          </a:xfrm>
        </p:grpSpPr>
        <p:sp>
          <p:nvSpPr>
            <p:cNvPr id="7" name="مستطيل مستدير الزوايا 6">
              <a:extLst>
                <a:ext uri="{FF2B5EF4-FFF2-40B4-BE49-F238E27FC236}">
                  <a16:creationId xmlns:a16="http://schemas.microsoft.com/office/drawing/2014/main" id="{3031575D-A504-F34B-9982-513CE59AAFDB}"/>
                </a:ext>
              </a:extLst>
            </p:cNvPr>
            <p:cNvSpPr/>
            <p:nvPr/>
          </p:nvSpPr>
          <p:spPr>
            <a:xfrm>
              <a:off x="760246" y="392652"/>
              <a:ext cx="11096787" cy="6142407"/>
            </a:xfrm>
            <a:prstGeom prst="roundRect">
              <a:avLst/>
            </a:prstGeom>
            <a:blipFill>
              <a:blip r:embed="rId5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AE9BD02E-7A89-5640-9988-C9DA36285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5" name="صورة 14" descr="صورة تحتوي على داخلي, جهاز, أسود, مقياس فكي&#10;&#10;تم إنشاء الوصف تلقائياً">
            <a:extLst>
              <a:ext uri="{FF2B5EF4-FFF2-40B4-BE49-F238E27FC236}">
                <a16:creationId xmlns:a16="http://schemas.microsoft.com/office/drawing/2014/main" id="{77B38BD7-6F4A-4CCC-B7D7-CE5F326D41D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197384" y="-4672999"/>
            <a:ext cx="944905" cy="10643356"/>
          </a:xfrm>
          <a:prstGeom prst="rect">
            <a:avLst/>
          </a:prstGeom>
        </p:spPr>
      </p:pic>
      <p:pic>
        <p:nvPicPr>
          <p:cNvPr id="10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A7E94AA6-AE5A-D34D-9DC7-0D8B1B8449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0543505" y="872256"/>
            <a:ext cx="1310882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مستطيل 12">
            <a:extLst>
              <a:ext uri="{FF2B5EF4-FFF2-40B4-BE49-F238E27FC236}">
                <a16:creationId xmlns:a16="http://schemas.microsoft.com/office/drawing/2014/main" id="{62CBEF9B-10B4-214A-8F6D-3EB1AC08AB0D}"/>
              </a:ext>
            </a:extLst>
          </p:cNvPr>
          <p:cNvSpPr/>
          <p:nvPr/>
        </p:nvSpPr>
        <p:spPr>
          <a:xfrm rot="385153">
            <a:off x="10019328" y="1905316"/>
            <a:ext cx="2414610" cy="52322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 defTabSz="914400" rtl="1"/>
            <a:r>
              <a:rPr lang="ar-SA" sz="2800" b="1" dirty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D58C2E">
                    <a:lumMod val="50000"/>
                  </a:srgbClr>
                </a:solidFill>
                <a:effectLst>
                  <a:outerShdw blurRad="12700" dist="38100" dir="2700000" algn="tl" rotWithShape="0">
                    <a:srgbClr val="C9492C">
                      <a:lumMod val="60000"/>
                      <a:lumOff val="40000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مثال</a:t>
            </a:r>
          </a:p>
        </p:txBody>
      </p:sp>
      <p:sp>
        <p:nvSpPr>
          <p:cNvPr id="11" name="Right Arrow 4">
            <a:hlinkClick r:id="" action="ppaction://hlinkshowjump?jump=firstslide" tooltip="رئسي"/>
            <a:extLst>
              <a:ext uri="{FF2B5EF4-FFF2-40B4-BE49-F238E27FC236}">
                <a16:creationId xmlns:a16="http://schemas.microsoft.com/office/drawing/2014/main" id="{AA0BBCB5-0B94-3148-BCF5-A0614FA44C35}"/>
              </a:ext>
            </a:extLst>
          </p:cNvPr>
          <p:cNvSpPr/>
          <p:nvPr/>
        </p:nvSpPr>
        <p:spPr>
          <a:xfrm flipH="1">
            <a:off x="893882" y="5766971"/>
            <a:ext cx="1553592" cy="896644"/>
          </a:xfrm>
          <a:prstGeom prst="rightArrow">
            <a:avLst/>
          </a:prstGeom>
          <a:solidFill>
            <a:srgbClr val="C099B2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dirty="0"/>
              <a:t>الصفحة الرئيسة ١١</a:t>
            </a: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948F5926-66FC-E54D-A10D-3B14B7AF10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354175" y="668961"/>
            <a:ext cx="17430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Picture 3">
            <a:extLst>
              <a:ext uri="{FF2B5EF4-FFF2-40B4-BE49-F238E27FC236}">
                <a16:creationId xmlns:a16="http://schemas.microsoft.com/office/drawing/2014/main" id="{0C094763-35E8-2241-8F7D-0830CF0621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246757" y="1418646"/>
            <a:ext cx="5957913" cy="519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7" name="مجموعة 64">
            <a:extLst>
              <a:ext uri="{FF2B5EF4-FFF2-40B4-BE49-F238E27FC236}">
                <a16:creationId xmlns:a16="http://schemas.microsoft.com/office/drawing/2014/main" id="{83BB4FA4-0B50-8B44-92D9-070C96B41F59}"/>
              </a:ext>
            </a:extLst>
          </p:cNvPr>
          <p:cNvGrpSpPr/>
          <p:nvPr/>
        </p:nvGrpSpPr>
        <p:grpSpPr>
          <a:xfrm>
            <a:off x="2389501" y="1332923"/>
            <a:ext cx="8215370" cy="1714512"/>
            <a:chOff x="714348" y="1142985"/>
            <a:chExt cx="8215370" cy="1714512"/>
          </a:xfrm>
        </p:grpSpPr>
        <p:grpSp>
          <p:nvGrpSpPr>
            <p:cNvPr id="18" name="مجموعة 62">
              <a:extLst>
                <a:ext uri="{FF2B5EF4-FFF2-40B4-BE49-F238E27FC236}">
                  <a16:creationId xmlns:a16="http://schemas.microsoft.com/office/drawing/2014/main" id="{36209C7E-304A-5B42-9F62-0535A008FC75}"/>
                </a:ext>
              </a:extLst>
            </p:cNvPr>
            <p:cNvGrpSpPr/>
            <p:nvPr/>
          </p:nvGrpSpPr>
          <p:grpSpPr>
            <a:xfrm>
              <a:off x="714348" y="1142985"/>
              <a:ext cx="8215370" cy="1194026"/>
              <a:chOff x="714348" y="1142985"/>
              <a:chExt cx="8215370" cy="1194026"/>
            </a:xfrm>
          </p:grpSpPr>
          <p:grpSp>
            <p:nvGrpSpPr>
              <p:cNvPr id="20" name="مجموعة 2">
                <a:extLst>
                  <a:ext uri="{FF2B5EF4-FFF2-40B4-BE49-F238E27FC236}">
                    <a16:creationId xmlns:a16="http://schemas.microsoft.com/office/drawing/2014/main" id="{F4E30088-E65E-A747-9C7A-701393C6AA9D}"/>
                  </a:ext>
                </a:extLst>
              </p:cNvPr>
              <p:cNvGrpSpPr/>
              <p:nvPr/>
            </p:nvGrpSpPr>
            <p:grpSpPr>
              <a:xfrm>
                <a:off x="714348" y="1142985"/>
                <a:ext cx="8215370" cy="1194026"/>
                <a:chOff x="714348" y="1612763"/>
                <a:chExt cx="8215370" cy="1422222"/>
              </a:xfrm>
            </p:grpSpPr>
            <p:sp>
              <p:nvSpPr>
                <p:cNvPr id="22" name="دبوس زينة 21">
                  <a:extLst>
                    <a:ext uri="{FF2B5EF4-FFF2-40B4-BE49-F238E27FC236}">
                      <a16:creationId xmlns:a16="http://schemas.microsoft.com/office/drawing/2014/main" id="{B065D6E8-163F-1240-9DBB-3280E17533BD}"/>
                    </a:ext>
                  </a:extLst>
                </p:cNvPr>
                <p:cNvSpPr/>
                <p:nvPr/>
              </p:nvSpPr>
              <p:spPr>
                <a:xfrm>
                  <a:off x="714348" y="1612763"/>
                  <a:ext cx="6984918" cy="943364"/>
                </a:xfrm>
                <a:prstGeom prst="plaque">
                  <a:avLst/>
                </a:prstGeom>
                <a:noFill/>
                <a:ln w="28575">
                  <a:solidFill>
                    <a:schemeClr val="tx1"/>
                  </a:solidFill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endParaRPr lang="ar-SA" sz="2400" b="1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3" name="دبوس زينة 22">
                  <a:extLst>
                    <a:ext uri="{FF2B5EF4-FFF2-40B4-BE49-F238E27FC236}">
                      <a16:creationId xmlns:a16="http://schemas.microsoft.com/office/drawing/2014/main" id="{EDFFDC2A-BDED-204F-8909-FABDD5F33505}"/>
                    </a:ext>
                  </a:extLst>
                </p:cNvPr>
                <p:cNvSpPr/>
                <p:nvPr/>
              </p:nvSpPr>
              <p:spPr>
                <a:xfrm>
                  <a:off x="7715272" y="2106290"/>
                  <a:ext cx="1214446" cy="928695"/>
                </a:xfrm>
                <a:prstGeom prst="plaque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 w="28575">
                  <a:solidFill>
                    <a:schemeClr val="tx1"/>
                  </a:solidFill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 prst="artDeco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ar-SA" dirty="0"/>
                </a:p>
              </p:txBody>
            </p:sp>
          </p:grpSp>
          <p:pic>
            <p:nvPicPr>
              <p:cNvPr id="21" name="Picture 2">
                <a:extLst>
                  <a:ext uri="{FF2B5EF4-FFF2-40B4-BE49-F238E27FC236}">
                    <a16:creationId xmlns:a16="http://schemas.microsoft.com/office/drawing/2014/main" id="{21C2EFC1-FBF1-0541-B732-7F8ECA937DE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 bwMode="auto">
              <a:xfrm>
                <a:off x="7800998" y="1771638"/>
                <a:ext cx="1019175" cy="35719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</p:grpSp>
        <p:sp>
          <p:nvSpPr>
            <p:cNvPr id="19" name="دبوس زينة 18">
              <a:extLst>
                <a:ext uri="{FF2B5EF4-FFF2-40B4-BE49-F238E27FC236}">
                  <a16:creationId xmlns:a16="http://schemas.microsoft.com/office/drawing/2014/main" id="{4ED6F8BD-4BE1-A449-B4C4-FE78F8B00B6C}"/>
                </a:ext>
              </a:extLst>
            </p:cNvPr>
            <p:cNvSpPr/>
            <p:nvPr/>
          </p:nvSpPr>
          <p:spPr>
            <a:xfrm>
              <a:off x="714348" y="1951195"/>
              <a:ext cx="6984918" cy="906302"/>
            </a:xfrm>
            <a:prstGeom prst="plaque">
              <a:avLst/>
            </a:prstGeom>
            <a:noFill/>
            <a:ln w="28575">
              <a:solidFill>
                <a:schemeClr val="tx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endParaRPr lang="ar-SA" sz="24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24" name="Picture 5">
            <a:extLst>
              <a:ext uri="{FF2B5EF4-FFF2-40B4-BE49-F238E27FC236}">
                <a16:creationId xmlns:a16="http://schemas.microsoft.com/office/drawing/2014/main" id="{4A6E9929-1D41-DB45-AE4C-FD6E6D63BC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247417" y="3404625"/>
            <a:ext cx="1466856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5" name="مجموعة 28">
            <a:extLst>
              <a:ext uri="{FF2B5EF4-FFF2-40B4-BE49-F238E27FC236}">
                <a16:creationId xmlns:a16="http://schemas.microsoft.com/office/drawing/2014/main" id="{1C7479C0-B63E-5D4C-AED0-AB7941D9B05C}"/>
              </a:ext>
            </a:extLst>
          </p:cNvPr>
          <p:cNvGrpSpPr/>
          <p:nvPr/>
        </p:nvGrpSpPr>
        <p:grpSpPr>
          <a:xfrm>
            <a:off x="9604739" y="4261881"/>
            <a:ext cx="1009652" cy="847426"/>
            <a:chOff x="7958160" y="1571612"/>
            <a:chExt cx="1009652" cy="847426"/>
          </a:xfrm>
        </p:grpSpPr>
        <p:grpSp>
          <p:nvGrpSpPr>
            <p:cNvPr id="26" name="مجموعة 101">
              <a:extLst>
                <a:ext uri="{FF2B5EF4-FFF2-40B4-BE49-F238E27FC236}">
                  <a16:creationId xmlns:a16="http://schemas.microsoft.com/office/drawing/2014/main" id="{4789D705-4B35-5240-AA9F-AD80A1849481}"/>
                </a:ext>
              </a:extLst>
            </p:cNvPr>
            <p:cNvGrpSpPr/>
            <p:nvPr/>
          </p:nvGrpSpPr>
          <p:grpSpPr>
            <a:xfrm>
              <a:off x="8243912" y="1571612"/>
              <a:ext cx="723900" cy="847426"/>
              <a:chOff x="7386656" y="3186114"/>
              <a:chExt cx="723900" cy="847426"/>
            </a:xfrm>
          </p:grpSpPr>
          <p:sp>
            <p:nvSpPr>
              <p:cNvPr id="28" name="Text Box 87">
                <a:extLst>
                  <a:ext uri="{FF2B5EF4-FFF2-40B4-BE49-F238E27FC236}">
                    <a16:creationId xmlns:a16="http://schemas.microsoft.com/office/drawing/2014/main" id="{1A6BA66F-CE24-F647-9B1C-F7C5B0FBFE8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386656" y="3186114"/>
                <a:ext cx="719146" cy="461665"/>
              </a:xfrm>
              <a:prstGeom prst="rect">
                <a:avLst/>
              </a:prstGeom>
              <a:noFill/>
              <a:ln w="57150" cmpd="thinThick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 rtl="0">
                  <a:spcBef>
                    <a:spcPct val="50000"/>
                  </a:spcBef>
                </a:pPr>
                <a:r>
                  <a:rPr lang="ar-SA" sz="2400" b="1" dirty="0"/>
                  <a:t>١٦</a:t>
                </a:r>
                <a:endParaRPr lang="en-US" sz="2400" b="1" dirty="0"/>
              </a:p>
            </p:txBody>
          </p:sp>
          <p:sp>
            <p:nvSpPr>
              <p:cNvPr id="29" name="Line 36">
                <a:extLst>
                  <a:ext uri="{FF2B5EF4-FFF2-40B4-BE49-F238E27FC236}">
                    <a16:creationId xmlns:a16="http://schemas.microsoft.com/office/drawing/2014/main" id="{15C56789-9572-9F43-BDB9-9AB1169CA66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7498148" y="3578224"/>
                <a:ext cx="46800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ar-SA"/>
              </a:p>
            </p:txBody>
          </p:sp>
          <p:sp>
            <p:nvSpPr>
              <p:cNvPr id="30" name="Text Box 87">
                <a:extLst>
                  <a:ext uri="{FF2B5EF4-FFF2-40B4-BE49-F238E27FC236}">
                    <a16:creationId xmlns:a16="http://schemas.microsoft.com/office/drawing/2014/main" id="{D1B50B74-7A3F-6D43-A598-D2FB44187A7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396176" y="3571875"/>
                <a:ext cx="714380" cy="461665"/>
              </a:xfrm>
              <a:prstGeom prst="rect">
                <a:avLst/>
              </a:prstGeom>
              <a:noFill/>
              <a:ln w="57150" cmpd="thinThick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 rtl="0">
                  <a:spcBef>
                    <a:spcPct val="50000"/>
                  </a:spcBef>
                </a:pPr>
                <a:r>
                  <a:rPr lang="ar-SA" sz="2400" b="1" dirty="0"/>
                  <a:t>١٢٠</a:t>
                </a:r>
                <a:endParaRPr lang="en-US" sz="2400" b="1" dirty="0"/>
              </a:p>
            </p:txBody>
          </p:sp>
        </p:grpSp>
        <p:sp>
          <p:nvSpPr>
            <p:cNvPr id="27" name="Text Box 87">
              <a:extLst>
                <a:ext uri="{FF2B5EF4-FFF2-40B4-BE49-F238E27FC236}">
                  <a16:creationId xmlns:a16="http://schemas.microsoft.com/office/drawing/2014/main" id="{AF82C5BD-0617-2341-A15A-8ADF498D122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958160" y="1728776"/>
              <a:ext cx="428629" cy="461665"/>
            </a:xfrm>
            <a:prstGeom prst="rect">
              <a:avLst/>
            </a:prstGeom>
            <a:noFill/>
            <a:ln w="57150" cmpd="thinThick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rtl="0">
                <a:spcBef>
                  <a:spcPct val="50000"/>
                </a:spcBef>
              </a:pPr>
              <a:r>
                <a:rPr lang="ar-SA" sz="2400" b="1" dirty="0"/>
                <a:t>=</a:t>
              </a:r>
              <a:endParaRPr lang="en-US" sz="2400" b="1" dirty="0"/>
            </a:p>
          </p:txBody>
        </p:sp>
      </p:grpSp>
      <p:grpSp>
        <p:nvGrpSpPr>
          <p:cNvPr id="31" name="مجموعة 40">
            <a:extLst>
              <a:ext uri="{FF2B5EF4-FFF2-40B4-BE49-F238E27FC236}">
                <a16:creationId xmlns:a16="http://schemas.microsoft.com/office/drawing/2014/main" id="{19AD2642-663C-894F-B00E-FBB67D31698B}"/>
              </a:ext>
            </a:extLst>
          </p:cNvPr>
          <p:cNvGrpSpPr/>
          <p:nvPr/>
        </p:nvGrpSpPr>
        <p:grpSpPr>
          <a:xfrm>
            <a:off x="9202317" y="4257069"/>
            <a:ext cx="590550" cy="873004"/>
            <a:chOff x="7429520" y="3186114"/>
            <a:chExt cx="590550" cy="842961"/>
          </a:xfrm>
        </p:grpSpPr>
        <p:sp>
          <p:nvSpPr>
            <p:cNvPr id="32" name="Text Box 87">
              <a:extLst>
                <a:ext uri="{FF2B5EF4-FFF2-40B4-BE49-F238E27FC236}">
                  <a16:creationId xmlns:a16="http://schemas.microsoft.com/office/drawing/2014/main" id="{DB011EB7-5E98-8545-868E-E8AB4BE3690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29520" y="3186114"/>
              <a:ext cx="585790" cy="457200"/>
            </a:xfrm>
            <a:prstGeom prst="rect">
              <a:avLst/>
            </a:prstGeom>
            <a:noFill/>
            <a:ln w="57150" cmpd="thinThick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rtl="0">
                <a:spcBef>
                  <a:spcPct val="50000"/>
                </a:spcBef>
              </a:pPr>
              <a:r>
                <a:rPr lang="ar-SA" sz="2400" b="1" dirty="0"/>
                <a:t>٤</a:t>
              </a:r>
              <a:endParaRPr lang="en-US" sz="2400" b="1" dirty="0"/>
            </a:p>
          </p:txBody>
        </p:sp>
        <p:sp>
          <p:nvSpPr>
            <p:cNvPr id="33" name="Line 36">
              <a:extLst>
                <a:ext uri="{FF2B5EF4-FFF2-40B4-BE49-F238E27FC236}">
                  <a16:creationId xmlns:a16="http://schemas.microsoft.com/office/drawing/2014/main" id="{D9899B1F-C31C-0748-B15B-F4A84163B9F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526724" y="3578224"/>
              <a:ext cx="36000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ar-SA"/>
            </a:p>
          </p:txBody>
        </p:sp>
        <p:sp>
          <p:nvSpPr>
            <p:cNvPr id="34" name="Text Box 87">
              <a:extLst>
                <a:ext uri="{FF2B5EF4-FFF2-40B4-BE49-F238E27FC236}">
                  <a16:creationId xmlns:a16="http://schemas.microsoft.com/office/drawing/2014/main" id="{3D45EACE-6C42-754D-906C-65A9CF8525E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43808" y="3571875"/>
              <a:ext cx="576262" cy="457200"/>
            </a:xfrm>
            <a:prstGeom prst="rect">
              <a:avLst/>
            </a:prstGeom>
            <a:noFill/>
            <a:ln w="57150" cmpd="thinThick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rtl="0">
                <a:spcBef>
                  <a:spcPct val="50000"/>
                </a:spcBef>
              </a:pPr>
              <a:r>
                <a:rPr lang="ar-SA" sz="2400" b="1" dirty="0"/>
                <a:t>٣٠</a:t>
              </a:r>
              <a:endParaRPr lang="en-US" sz="2400" b="1" dirty="0"/>
            </a:p>
          </p:txBody>
        </p:sp>
      </p:grpSp>
      <p:grpSp>
        <p:nvGrpSpPr>
          <p:cNvPr id="35" name="مجموعة 28">
            <a:extLst>
              <a:ext uri="{FF2B5EF4-FFF2-40B4-BE49-F238E27FC236}">
                <a16:creationId xmlns:a16="http://schemas.microsoft.com/office/drawing/2014/main" id="{A7FF3F6D-33AD-1547-B8B2-556D1D860776}"/>
              </a:ext>
            </a:extLst>
          </p:cNvPr>
          <p:cNvGrpSpPr/>
          <p:nvPr/>
        </p:nvGrpSpPr>
        <p:grpSpPr>
          <a:xfrm>
            <a:off x="9604740" y="5128967"/>
            <a:ext cx="1009652" cy="847426"/>
            <a:chOff x="7958160" y="1571612"/>
            <a:chExt cx="1009652" cy="847426"/>
          </a:xfrm>
        </p:grpSpPr>
        <p:grpSp>
          <p:nvGrpSpPr>
            <p:cNvPr id="36" name="مجموعة 101">
              <a:extLst>
                <a:ext uri="{FF2B5EF4-FFF2-40B4-BE49-F238E27FC236}">
                  <a16:creationId xmlns:a16="http://schemas.microsoft.com/office/drawing/2014/main" id="{1726BFA0-984F-464B-B33E-FFBD38C22114}"/>
                </a:ext>
              </a:extLst>
            </p:cNvPr>
            <p:cNvGrpSpPr/>
            <p:nvPr/>
          </p:nvGrpSpPr>
          <p:grpSpPr>
            <a:xfrm>
              <a:off x="8253432" y="1571612"/>
              <a:ext cx="714380" cy="847426"/>
              <a:chOff x="7396176" y="3186114"/>
              <a:chExt cx="714380" cy="847426"/>
            </a:xfrm>
          </p:grpSpPr>
          <p:sp>
            <p:nvSpPr>
              <p:cNvPr id="38" name="Text Box 87">
                <a:extLst>
                  <a:ext uri="{FF2B5EF4-FFF2-40B4-BE49-F238E27FC236}">
                    <a16:creationId xmlns:a16="http://schemas.microsoft.com/office/drawing/2014/main" id="{ACB1EFCA-198B-AC4D-9B0F-92DF91BE96E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453328" y="3186114"/>
                <a:ext cx="585790" cy="457200"/>
              </a:xfrm>
              <a:prstGeom prst="rect">
                <a:avLst/>
              </a:prstGeom>
              <a:noFill/>
              <a:ln w="57150" cmpd="thinThick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 rtl="0">
                  <a:spcBef>
                    <a:spcPct val="50000"/>
                  </a:spcBef>
                </a:pPr>
                <a:r>
                  <a:rPr lang="ar-SA" sz="2400" b="1" dirty="0"/>
                  <a:t>٢٤</a:t>
                </a:r>
                <a:endParaRPr lang="en-US" sz="2400" b="1" dirty="0"/>
              </a:p>
            </p:txBody>
          </p:sp>
          <p:sp>
            <p:nvSpPr>
              <p:cNvPr id="39" name="Line 36">
                <a:extLst>
                  <a:ext uri="{FF2B5EF4-FFF2-40B4-BE49-F238E27FC236}">
                    <a16:creationId xmlns:a16="http://schemas.microsoft.com/office/drawing/2014/main" id="{5C7B0F6C-9D54-2543-B023-80B79A4F969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7498148" y="3578224"/>
                <a:ext cx="46800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ar-SA"/>
              </a:p>
            </p:txBody>
          </p:sp>
          <p:sp>
            <p:nvSpPr>
              <p:cNvPr id="40" name="Text Box 87">
                <a:extLst>
                  <a:ext uri="{FF2B5EF4-FFF2-40B4-BE49-F238E27FC236}">
                    <a16:creationId xmlns:a16="http://schemas.microsoft.com/office/drawing/2014/main" id="{98CB93B8-C104-6B4F-B8DF-1CA408FC3C1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396176" y="3571875"/>
                <a:ext cx="714380" cy="461665"/>
              </a:xfrm>
              <a:prstGeom prst="rect">
                <a:avLst/>
              </a:prstGeom>
              <a:noFill/>
              <a:ln w="57150" cmpd="thinThick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 rtl="0">
                  <a:spcBef>
                    <a:spcPct val="50000"/>
                  </a:spcBef>
                </a:pPr>
                <a:r>
                  <a:rPr lang="ar-SA" sz="2400" b="1" dirty="0"/>
                  <a:t>٩٠</a:t>
                </a:r>
                <a:endParaRPr lang="en-US" sz="2400" b="1" dirty="0"/>
              </a:p>
            </p:txBody>
          </p:sp>
        </p:grpSp>
        <p:sp>
          <p:nvSpPr>
            <p:cNvPr id="37" name="Text Box 87">
              <a:extLst>
                <a:ext uri="{FF2B5EF4-FFF2-40B4-BE49-F238E27FC236}">
                  <a16:creationId xmlns:a16="http://schemas.microsoft.com/office/drawing/2014/main" id="{E56EC535-3CC2-3546-BD6F-963A709495F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958160" y="1728776"/>
              <a:ext cx="428629" cy="461665"/>
            </a:xfrm>
            <a:prstGeom prst="rect">
              <a:avLst/>
            </a:prstGeom>
            <a:noFill/>
            <a:ln w="57150" cmpd="thinThick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rtl="0">
                <a:spcBef>
                  <a:spcPct val="50000"/>
                </a:spcBef>
              </a:pPr>
              <a:r>
                <a:rPr lang="ar-SA" sz="2400" b="1" dirty="0"/>
                <a:t>=</a:t>
              </a:r>
              <a:endParaRPr lang="en-US" sz="2400" b="1" dirty="0"/>
            </a:p>
          </p:txBody>
        </p:sp>
      </p:grpSp>
      <p:sp>
        <p:nvSpPr>
          <p:cNvPr id="45" name="Text Box 87">
            <a:extLst>
              <a:ext uri="{FF2B5EF4-FFF2-40B4-BE49-F238E27FC236}">
                <a16:creationId xmlns:a16="http://schemas.microsoft.com/office/drawing/2014/main" id="{252A1728-E43A-3447-BBBB-B7D4EB0414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88952" y="6077313"/>
            <a:ext cx="2452711" cy="461665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rtl="0">
              <a:spcBef>
                <a:spcPct val="50000"/>
              </a:spcBef>
            </a:pPr>
            <a:r>
              <a:rPr lang="ar-SA" sz="2400" b="1" dirty="0">
                <a:solidFill>
                  <a:srgbClr val="0070C0"/>
                </a:solidFill>
              </a:rPr>
              <a:t>الكميات غير متناسبة</a:t>
            </a:r>
            <a:endParaRPr lang="en-US" sz="2400" b="1" dirty="0">
              <a:solidFill>
                <a:srgbClr val="0070C0"/>
              </a:solidFill>
            </a:endParaRPr>
          </a:p>
        </p:txBody>
      </p:sp>
      <p:pic>
        <p:nvPicPr>
          <p:cNvPr id="46" name="Picture 6">
            <a:extLst>
              <a:ext uri="{FF2B5EF4-FFF2-40B4-BE49-F238E27FC236}">
                <a16:creationId xmlns:a16="http://schemas.microsoft.com/office/drawing/2014/main" id="{B2460D35-9294-2942-ABF3-A4A7DF6561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3246757" y="3447489"/>
            <a:ext cx="1552582" cy="43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47" name="مجموعة 110">
            <a:extLst>
              <a:ext uri="{FF2B5EF4-FFF2-40B4-BE49-F238E27FC236}">
                <a16:creationId xmlns:a16="http://schemas.microsoft.com/office/drawing/2014/main" id="{AA7E82DE-1C2A-404F-96B0-F7FED30C7563}"/>
              </a:ext>
            </a:extLst>
          </p:cNvPr>
          <p:cNvGrpSpPr/>
          <p:nvPr/>
        </p:nvGrpSpPr>
        <p:grpSpPr>
          <a:xfrm>
            <a:off x="4532641" y="4280630"/>
            <a:ext cx="1500198" cy="847426"/>
            <a:chOff x="7096146" y="2500306"/>
            <a:chExt cx="1500198" cy="847426"/>
          </a:xfrm>
        </p:grpSpPr>
        <p:grpSp>
          <p:nvGrpSpPr>
            <p:cNvPr id="48" name="مجموعة 73">
              <a:extLst>
                <a:ext uri="{FF2B5EF4-FFF2-40B4-BE49-F238E27FC236}">
                  <a16:creationId xmlns:a16="http://schemas.microsoft.com/office/drawing/2014/main" id="{5F5045E0-267C-6242-8460-48CA0D162CE9}"/>
                </a:ext>
              </a:extLst>
            </p:cNvPr>
            <p:cNvGrpSpPr/>
            <p:nvPr/>
          </p:nvGrpSpPr>
          <p:grpSpPr>
            <a:xfrm>
              <a:off x="7586682" y="2500306"/>
              <a:ext cx="1009662" cy="847426"/>
              <a:chOff x="7915296" y="1571612"/>
              <a:chExt cx="1009662" cy="847426"/>
            </a:xfrm>
          </p:grpSpPr>
          <p:grpSp>
            <p:nvGrpSpPr>
              <p:cNvPr id="53" name="مجموعة 101">
                <a:extLst>
                  <a:ext uri="{FF2B5EF4-FFF2-40B4-BE49-F238E27FC236}">
                    <a16:creationId xmlns:a16="http://schemas.microsoft.com/office/drawing/2014/main" id="{841B24FF-D567-7B4F-A269-392CBF31BB75}"/>
                  </a:ext>
                </a:extLst>
              </p:cNvPr>
              <p:cNvGrpSpPr/>
              <p:nvPr/>
            </p:nvGrpSpPr>
            <p:grpSpPr>
              <a:xfrm>
                <a:off x="8210578" y="1571612"/>
                <a:ext cx="714380" cy="847426"/>
                <a:chOff x="7353322" y="3186114"/>
                <a:chExt cx="714380" cy="847426"/>
              </a:xfrm>
            </p:grpSpPr>
            <p:sp>
              <p:nvSpPr>
                <p:cNvPr id="55" name="Text Box 87">
                  <a:extLst>
                    <a:ext uri="{FF2B5EF4-FFF2-40B4-BE49-F238E27FC236}">
                      <a16:creationId xmlns:a16="http://schemas.microsoft.com/office/drawing/2014/main" id="{586F195D-6184-B345-B8BF-13839FFBA253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7353322" y="3186114"/>
                  <a:ext cx="714380" cy="461665"/>
                </a:xfrm>
                <a:prstGeom prst="rect">
                  <a:avLst/>
                </a:prstGeom>
                <a:noFill/>
                <a:ln w="57150" cmpd="thinThick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algn="ctr" rtl="0">
                    <a:spcBef>
                      <a:spcPct val="50000"/>
                    </a:spcBef>
                  </a:pPr>
                  <a:r>
                    <a:rPr lang="ar-SA" sz="2400" b="1" dirty="0"/>
                    <a:t>١٦</a:t>
                  </a:r>
                  <a:endParaRPr lang="en-US" sz="2400" b="1" dirty="0"/>
                </a:p>
              </p:txBody>
            </p:sp>
            <p:sp>
              <p:nvSpPr>
                <p:cNvPr id="56" name="Line 36">
                  <a:extLst>
                    <a:ext uri="{FF2B5EF4-FFF2-40B4-BE49-F238E27FC236}">
                      <a16:creationId xmlns:a16="http://schemas.microsoft.com/office/drawing/2014/main" id="{D89342BE-2334-D249-885F-F426FD4B256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7526724" y="3578224"/>
                  <a:ext cx="360000" cy="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ar-SA"/>
                </a:p>
              </p:txBody>
            </p:sp>
            <p:sp>
              <p:nvSpPr>
                <p:cNvPr id="57" name="Text Box 87">
                  <a:extLst>
                    <a:ext uri="{FF2B5EF4-FFF2-40B4-BE49-F238E27FC236}">
                      <a16:creationId xmlns:a16="http://schemas.microsoft.com/office/drawing/2014/main" id="{905D874A-0086-5D47-A9A9-17D555929AC5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7353322" y="3571875"/>
                  <a:ext cx="714380" cy="461665"/>
                </a:xfrm>
                <a:prstGeom prst="rect">
                  <a:avLst/>
                </a:prstGeom>
                <a:noFill/>
                <a:ln w="57150" cmpd="thinThick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algn="ctr" rtl="0">
                    <a:spcBef>
                      <a:spcPct val="50000"/>
                    </a:spcBef>
                  </a:pPr>
                  <a:r>
                    <a:rPr lang="ar-SA" sz="2400" b="1" dirty="0"/>
                    <a:t>١٢٠</a:t>
                  </a:r>
                  <a:endParaRPr lang="en-US" sz="2400" b="1" dirty="0"/>
                </a:p>
              </p:txBody>
            </p:sp>
          </p:grpSp>
          <p:sp>
            <p:nvSpPr>
              <p:cNvPr id="54" name="Text Box 87">
                <a:extLst>
                  <a:ext uri="{FF2B5EF4-FFF2-40B4-BE49-F238E27FC236}">
                    <a16:creationId xmlns:a16="http://schemas.microsoft.com/office/drawing/2014/main" id="{886CB0FF-921F-BB44-B0E6-667BC5DD115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915296" y="1728776"/>
                <a:ext cx="428629" cy="461665"/>
              </a:xfrm>
              <a:prstGeom prst="rect">
                <a:avLst/>
              </a:prstGeom>
              <a:noFill/>
              <a:ln w="57150" cmpd="thinThick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rtl="0">
                  <a:spcBef>
                    <a:spcPct val="50000"/>
                  </a:spcBef>
                </a:pPr>
                <a:r>
                  <a:rPr lang="ar-SA" sz="2400" b="1" dirty="0"/>
                  <a:t>=</a:t>
                </a:r>
                <a:endParaRPr lang="en-US" sz="2400" b="1" dirty="0"/>
              </a:p>
            </p:txBody>
          </p:sp>
        </p:grpSp>
        <p:grpSp>
          <p:nvGrpSpPr>
            <p:cNvPr id="49" name="مجموعة 101">
              <a:extLst>
                <a:ext uri="{FF2B5EF4-FFF2-40B4-BE49-F238E27FC236}">
                  <a16:creationId xmlns:a16="http://schemas.microsoft.com/office/drawing/2014/main" id="{AC60FB0F-CCF7-CB44-B0D2-4112DD5557E4}"/>
                </a:ext>
              </a:extLst>
            </p:cNvPr>
            <p:cNvGrpSpPr/>
            <p:nvPr/>
          </p:nvGrpSpPr>
          <p:grpSpPr>
            <a:xfrm>
              <a:off x="7096146" y="2500306"/>
              <a:ext cx="714380" cy="847426"/>
              <a:chOff x="7391416" y="3186114"/>
              <a:chExt cx="714380" cy="847426"/>
            </a:xfrm>
          </p:grpSpPr>
          <p:sp>
            <p:nvSpPr>
              <p:cNvPr id="50" name="Text Box 87">
                <a:extLst>
                  <a:ext uri="{FF2B5EF4-FFF2-40B4-BE49-F238E27FC236}">
                    <a16:creationId xmlns:a16="http://schemas.microsoft.com/office/drawing/2014/main" id="{1364F086-FD7F-2A47-B1FF-F2B5FD3A253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419992" y="3186114"/>
                <a:ext cx="585790" cy="457200"/>
              </a:xfrm>
              <a:prstGeom prst="rect">
                <a:avLst/>
              </a:prstGeom>
              <a:noFill/>
              <a:ln w="57150" cmpd="thinThick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 rtl="0">
                  <a:spcBef>
                    <a:spcPct val="50000"/>
                  </a:spcBef>
                </a:pPr>
                <a:r>
                  <a:rPr lang="ar-SA" sz="2400" b="1" dirty="0"/>
                  <a:t>٢٤</a:t>
                </a:r>
                <a:endParaRPr lang="en-US" sz="2400" b="1" dirty="0"/>
              </a:p>
            </p:txBody>
          </p:sp>
          <p:sp>
            <p:nvSpPr>
              <p:cNvPr id="51" name="Line 36">
                <a:extLst>
                  <a:ext uri="{FF2B5EF4-FFF2-40B4-BE49-F238E27FC236}">
                    <a16:creationId xmlns:a16="http://schemas.microsoft.com/office/drawing/2014/main" id="{1B132251-9F9D-314E-9311-A85D563B4F3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7526724" y="3578224"/>
                <a:ext cx="36000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ar-SA"/>
              </a:p>
            </p:txBody>
          </p:sp>
          <p:sp>
            <p:nvSpPr>
              <p:cNvPr id="52" name="Text Box 87">
                <a:extLst>
                  <a:ext uri="{FF2B5EF4-FFF2-40B4-BE49-F238E27FC236}">
                    <a16:creationId xmlns:a16="http://schemas.microsoft.com/office/drawing/2014/main" id="{175C2C5D-B531-2E4D-99FF-F1313F29E80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391416" y="3571875"/>
                <a:ext cx="714380" cy="461665"/>
              </a:xfrm>
              <a:prstGeom prst="rect">
                <a:avLst/>
              </a:prstGeom>
              <a:noFill/>
              <a:ln w="57150" cmpd="thinThick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 rtl="0">
                  <a:spcBef>
                    <a:spcPct val="50000"/>
                  </a:spcBef>
                </a:pPr>
                <a:r>
                  <a:rPr lang="ar-SA" sz="2400" b="1" dirty="0"/>
                  <a:t>٩٠</a:t>
                </a:r>
                <a:endParaRPr lang="en-US" sz="2400" b="1" dirty="0"/>
              </a:p>
            </p:txBody>
          </p:sp>
        </p:grpSp>
      </p:grpSp>
      <p:sp>
        <p:nvSpPr>
          <p:cNvPr id="58" name="سهم مخطط إلى اليمين 57">
            <a:extLst>
              <a:ext uri="{FF2B5EF4-FFF2-40B4-BE49-F238E27FC236}">
                <a16:creationId xmlns:a16="http://schemas.microsoft.com/office/drawing/2014/main" id="{CEFA1D35-641F-614A-B155-942F8B1C14BC}"/>
              </a:ext>
            </a:extLst>
          </p:cNvPr>
          <p:cNvSpPr/>
          <p:nvPr/>
        </p:nvSpPr>
        <p:spPr>
          <a:xfrm rot="8763035">
            <a:off x="5011682" y="4585238"/>
            <a:ext cx="504000" cy="214314"/>
          </a:xfrm>
          <a:prstGeom prst="stripedRightArrow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9" name="سهم مخطط إلى اليمين 58">
            <a:extLst>
              <a:ext uri="{FF2B5EF4-FFF2-40B4-BE49-F238E27FC236}">
                <a16:creationId xmlns:a16="http://schemas.microsoft.com/office/drawing/2014/main" id="{581C75D1-B4F1-704D-BD0E-AA2C56F3F403}"/>
              </a:ext>
            </a:extLst>
          </p:cNvPr>
          <p:cNvSpPr/>
          <p:nvPr/>
        </p:nvSpPr>
        <p:spPr>
          <a:xfrm rot="13013643">
            <a:off x="4950358" y="4559887"/>
            <a:ext cx="504000" cy="214314"/>
          </a:xfrm>
          <a:prstGeom prst="stripedRightArrow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0" name="Text Box 87">
            <a:extLst>
              <a:ext uri="{FF2B5EF4-FFF2-40B4-BE49-F238E27FC236}">
                <a16:creationId xmlns:a16="http://schemas.microsoft.com/office/drawing/2014/main" id="{9CC4894D-EEEA-0545-9DDB-411F2F0616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8129" y="4261881"/>
            <a:ext cx="1766907" cy="461665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rtl="0">
              <a:spcBef>
                <a:spcPct val="50000"/>
              </a:spcBef>
            </a:pPr>
            <a:r>
              <a:rPr lang="ar-SA" sz="2400" b="1" dirty="0">
                <a:solidFill>
                  <a:srgbClr val="0070C0"/>
                </a:solidFill>
              </a:rPr>
              <a:t>١٦ × ٩٠=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61" name="Text Box 87">
            <a:extLst>
              <a:ext uri="{FF2B5EF4-FFF2-40B4-BE49-F238E27FC236}">
                <a16:creationId xmlns:a16="http://schemas.microsoft.com/office/drawing/2014/main" id="{F488EE87-8C98-7F4E-8E1F-623BB11263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2806" y="4261881"/>
            <a:ext cx="952513" cy="461665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rtl="0">
              <a:spcBef>
                <a:spcPct val="50000"/>
              </a:spcBef>
            </a:pPr>
            <a:r>
              <a:rPr lang="ar-SA" sz="2400" b="1" dirty="0">
                <a:solidFill>
                  <a:srgbClr val="0070C0"/>
                </a:solidFill>
              </a:rPr>
              <a:t>١٤٤٠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62" name="Text Box 87">
            <a:extLst>
              <a:ext uri="{FF2B5EF4-FFF2-40B4-BE49-F238E27FC236}">
                <a16:creationId xmlns:a16="http://schemas.microsoft.com/office/drawing/2014/main" id="{A4EA92DA-5E5C-D544-AECA-C7088C2968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8129" y="4661933"/>
            <a:ext cx="1766907" cy="461665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rtl="0">
              <a:spcBef>
                <a:spcPct val="50000"/>
              </a:spcBef>
            </a:pPr>
            <a:r>
              <a:rPr lang="ar-SA" sz="2400" b="1" dirty="0">
                <a:solidFill>
                  <a:srgbClr val="0070C0"/>
                </a:solidFill>
              </a:rPr>
              <a:t>١٢٠× ٢٤ =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63" name="Text Box 87">
            <a:extLst>
              <a:ext uri="{FF2B5EF4-FFF2-40B4-BE49-F238E27FC236}">
                <a16:creationId xmlns:a16="http://schemas.microsoft.com/office/drawing/2014/main" id="{47CAD828-5F1A-7145-B94E-E69987FF27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1368" y="4661933"/>
            <a:ext cx="952513" cy="461665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rtl="0">
              <a:spcBef>
                <a:spcPct val="50000"/>
              </a:spcBef>
            </a:pPr>
            <a:r>
              <a:rPr lang="ar-SA" sz="2400" b="1" dirty="0">
                <a:solidFill>
                  <a:srgbClr val="0070C0"/>
                </a:solidFill>
              </a:rPr>
              <a:t>٢٨٨٠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64" name="Text Box 87">
            <a:extLst>
              <a:ext uri="{FF2B5EF4-FFF2-40B4-BE49-F238E27FC236}">
                <a16:creationId xmlns:a16="http://schemas.microsoft.com/office/drawing/2014/main" id="{D71CD2A1-4BC2-824F-912F-82C1F8C93C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89501" y="5547765"/>
            <a:ext cx="2524149" cy="461665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rtl="0">
              <a:spcBef>
                <a:spcPct val="50000"/>
              </a:spcBef>
            </a:pPr>
            <a:r>
              <a:rPr lang="ar-SA" sz="2400" b="1" dirty="0">
                <a:solidFill>
                  <a:srgbClr val="0070C0"/>
                </a:solidFill>
              </a:rPr>
              <a:t>الكميات غير متناسبة</a:t>
            </a:r>
            <a:endParaRPr lang="en-US" sz="2400" b="1" dirty="0">
              <a:solidFill>
                <a:srgbClr val="0070C0"/>
              </a:solidFill>
            </a:endParaRPr>
          </a:p>
        </p:txBody>
      </p:sp>
      <p:pic>
        <p:nvPicPr>
          <p:cNvPr id="65" name="Picture 2">
            <a:extLst>
              <a:ext uri="{FF2B5EF4-FFF2-40B4-BE49-F238E27FC236}">
                <a16:creationId xmlns:a16="http://schemas.microsoft.com/office/drawing/2014/main" id="{6ABB01D1-7443-FD4E-B4DD-7C0521D201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3532509" y="2190179"/>
            <a:ext cx="5657858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6" name="شكل بيضاوي 65">
            <a:extLst>
              <a:ext uri="{FF2B5EF4-FFF2-40B4-BE49-F238E27FC236}">
                <a16:creationId xmlns:a16="http://schemas.microsoft.com/office/drawing/2014/main" id="{C09C3874-EC4C-344F-AB1D-857A03156192}"/>
              </a:ext>
            </a:extLst>
          </p:cNvPr>
          <p:cNvSpPr/>
          <p:nvPr/>
        </p:nvSpPr>
        <p:spPr>
          <a:xfrm>
            <a:off x="4836001" y="2224312"/>
            <a:ext cx="345753" cy="302637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7" name="شكل بيضاوي 66">
            <a:extLst>
              <a:ext uri="{FF2B5EF4-FFF2-40B4-BE49-F238E27FC236}">
                <a16:creationId xmlns:a16="http://schemas.microsoft.com/office/drawing/2014/main" id="{24AF4C2B-0F40-6E45-8D1D-6B2B38C647B4}"/>
              </a:ext>
            </a:extLst>
          </p:cNvPr>
          <p:cNvSpPr/>
          <p:nvPr/>
        </p:nvSpPr>
        <p:spPr>
          <a:xfrm>
            <a:off x="8247417" y="2673360"/>
            <a:ext cx="345753" cy="302637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8" name="شكل بيضاوي 67">
            <a:extLst>
              <a:ext uri="{FF2B5EF4-FFF2-40B4-BE49-F238E27FC236}">
                <a16:creationId xmlns:a16="http://schemas.microsoft.com/office/drawing/2014/main" id="{8BCDBA6C-0679-594F-884D-BD3CA321D762}"/>
              </a:ext>
            </a:extLst>
          </p:cNvPr>
          <p:cNvSpPr/>
          <p:nvPr/>
        </p:nvSpPr>
        <p:spPr>
          <a:xfrm>
            <a:off x="8448882" y="2224313"/>
            <a:ext cx="453488" cy="288972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9" name="شكل بيضاوي 68">
            <a:extLst>
              <a:ext uri="{FF2B5EF4-FFF2-40B4-BE49-F238E27FC236}">
                <a16:creationId xmlns:a16="http://schemas.microsoft.com/office/drawing/2014/main" id="{6063F7CC-A39D-7147-A1B5-5EA899188288}"/>
              </a:ext>
            </a:extLst>
          </p:cNvPr>
          <p:cNvSpPr/>
          <p:nvPr/>
        </p:nvSpPr>
        <p:spPr>
          <a:xfrm>
            <a:off x="6032839" y="2141133"/>
            <a:ext cx="646362" cy="385815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0" name="مستطيل 69">
            <a:extLst>
              <a:ext uri="{FF2B5EF4-FFF2-40B4-BE49-F238E27FC236}">
                <a16:creationId xmlns:a16="http://schemas.microsoft.com/office/drawing/2014/main" id="{34DF9CDE-7439-3D46-998D-1930DCD2F899}"/>
              </a:ext>
            </a:extLst>
          </p:cNvPr>
          <p:cNvSpPr/>
          <p:nvPr/>
        </p:nvSpPr>
        <p:spPr>
          <a:xfrm>
            <a:off x="9625603" y="4254797"/>
            <a:ext cx="470000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000" b="1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÷٤</a:t>
            </a:r>
          </a:p>
        </p:txBody>
      </p:sp>
      <p:sp>
        <p:nvSpPr>
          <p:cNvPr id="71" name="مستطيل 70">
            <a:extLst>
              <a:ext uri="{FF2B5EF4-FFF2-40B4-BE49-F238E27FC236}">
                <a16:creationId xmlns:a16="http://schemas.microsoft.com/office/drawing/2014/main" id="{83B3A736-2BFA-0F43-BAB8-E4D802D9D8EE}"/>
              </a:ext>
            </a:extLst>
          </p:cNvPr>
          <p:cNvSpPr/>
          <p:nvPr/>
        </p:nvSpPr>
        <p:spPr>
          <a:xfrm>
            <a:off x="9601654" y="4683526"/>
            <a:ext cx="470000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000" b="1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÷٤</a:t>
            </a:r>
          </a:p>
        </p:txBody>
      </p:sp>
      <p:sp>
        <p:nvSpPr>
          <p:cNvPr id="72" name="مستطيل 71">
            <a:extLst>
              <a:ext uri="{FF2B5EF4-FFF2-40B4-BE49-F238E27FC236}">
                <a16:creationId xmlns:a16="http://schemas.microsoft.com/office/drawing/2014/main" id="{7404DF1B-674F-434A-B9D1-612C096A1441}"/>
              </a:ext>
            </a:extLst>
          </p:cNvPr>
          <p:cNvSpPr/>
          <p:nvPr/>
        </p:nvSpPr>
        <p:spPr>
          <a:xfrm>
            <a:off x="8918543" y="4295693"/>
            <a:ext cx="470000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000" b="1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÷٢</a:t>
            </a:r>
          </a:p>
        </p:txBody>
      </p:sp>
      <p:sp>
        <p:nvSpPr>
          <p:cNvPr id="73" name="مستطيل 72">
            <a:extLst>
              <a:ext uri="{FF2B5EF4-FFF2-40B4-BE49-F238E27FC236}">
                <a16:creationId xmlns:a16="http://schemas.microsoft.com/office/drawing/2014/main" id="{E8965E68-3BFA-4349-B6B0-F32313A99AE0}"/>
              </a:ext>
            </a:extLst>
          </p:cNvPr>
          <p:cNvSpPr/>
          <p:nvPr/>
        </p:nvSpPr>
        <p:spPr>
          <a:xfrm>
            <a:off x="8860768" y="4732550"/>
            <a:ext cx="470000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000" b="1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÷٢</a:t>
            </a:r>
          </a:p>
        </p:txBody>
      </p:sp>
      <p:grpSp>
        <p:nvGrpSpPr>
          <p:cNvPr id="74" name="مجموعة 28">
            <a:extLst>
              <a:ext uri="{FF2B5EF4-FFF2-40B4-BE49-F238E27FC236}">
                <a16:creationId xmlns:a16="http://schemas.microsoft.com/office/drawing/2014/main" id="{1461E98E-7042-6B45-A00A-79CE773141CA}"/>
              </a:ext>
            </a:extLst>
          </p:cNvPr>
          <p:cNvGrpSpPr/>
          <p:nvPr/>
        </p:nvGrpSpPr>
        <p:grpSpPr>
          <a:xfrm>
            <a:off x="8173340" y="4358654"/>
            <a:ext cx="991432" cy="847426"/>
            <a:chOff x="8253432" y="1571612"/>
            <a:chExt cx="991432" cy="847426"/>
          </a:xfrm>
        </p:grpSpPr>
        <p:grpSp>
          <p:nvGrpSpPr>
            <p:cNvPr id="75" name="مجموعة 101">
              <a:extLst>
                <a:ext uri="{FF2B5EF4-FFF2-40B4-BE49-F238E27FC236}">
                  <a16:creationId xmlns:a16="http://schemas.microsoft.com/office/drawing/2014/main" id="{EED7CE2A-68A7-C748-A8EC-03991F9936F9}"/>
                </a:ext>
              </a:extLst>
            </p:cNvPr>
            <p:cNvGrpSpPr/>
            <p:nvPr/>
          </p:nvGrpSpPr>
          <p:grpSpPr>
            <a:xfrm>
              <a:off x="8253432" y="1571612"/>
              <a:ext cx="714380" cy="847426"/>
              <a:chOff x="7396176" y="3186114"/>
              <a:chExt cx="714380" cy="847426"/>
            </a:xfrm>
          </p:grpSpPr>
          <p:sp>
            <p:nvSpPr>
              <p:cNvPr id="77" name="Text Box 87">
                <a:extLst>
                  <a:ext uri="{FF2B5EF4-FFF2-40B4-BE49-F238E27FC236}">
                    <a16:creationId xmlns:a16="http://schemas.microsoft.com/office/drawing/2014/main" id="{FE36B720-C0DF-FC4E-90A1-00CEE054913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453328" y="3186114"/>
                <a:ext cx="585790" cy="457200"/>
              </a:xfrm>
              <a:prstGeom prst="rect">
                <a:avLst/>
              </a:prstGeom>
              <a:noFill/>
              <a:ln w="57150" cmpd="thinThick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 rtl="0">
                  <a:spcBef>
                    <a:spcPct val="50000"/>
                  </a:spcBef>
                </a:pPr>
                <a:r>
                  <a:rPr lang="ar-SA" sz="2400" b="1" dirty="0"/>
                  <a:t>٢</a:t>
                </a:r>
                <a:endParaRPr lang="en-US" sz="2400" b="1" dirty="0"/>
              </a:p>
            </p:txBody>
          </p:sp>
          <p:sp>
            <p:nvSpPr>
              <p:cNvPr id="78" name="Line 36">
                <a:extLst>
                  <a:ext uri="{FF2B5EF4-FFF2-40B4-BE49-F238E27FC236}">
                    <a16:creationId xmlns:a16="http://schemas.microsoft.com/office/drawing/2014/main" id="{8DA9B338-832B-F643-B746-86D82FB0D20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7498148" y="3578224"/>
                <a:ext cx="46800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ar-SA"/>
              </a:p>
            </p:txBody>
          </p:sp>
          <p:sp>
            <p:nvSpPr>
              <p:cNvPr id="79" name="Text Box 87">
                <a:extLst>
                  <a:ext uri="{FF2B5EF4-FFF2-40B4-BE49-F238E27FC236}">
                    <a16:creationId xmlns:a16="http://schemas.microsoft.com/office/drawing/2014/main" id="{9597B53E-03E2-1744-9DF3-C15139EC5CC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396176" y="3571875"/>
                <a:ext cx="714380" cy="461665"/>
              </a:xfrm>
              <a:prstGeom prst="rect">
                <a:avLst/>
              </a:prstGeom>
              <a:noFill/>
              <a:ln w="57150" cmpd="thinThick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 rtl="0">
                  <a:spcBef>
                    <a:spcPct val="50000"/>
                  </a:spcBef>
                </a:pPr>
                <a:r>
                  <a:rPr lang="ar-SA" sz="2400" b="1" dirty="0"/>
                  <a:t>١٥</a:t>
                </a:r>
                <a:endParaRPr lang="en-US" sz="2400" b="1" dirty="0"/>
              </a:p>
            </p:txBody>
          </p:sp>
        </p:grpSp>
        <p:sp>
          <p:nvSpPr>
            <p:cNvPr id="76" name="Text Box 87">
              <a:extLst>
                <a:ext uri="{FF2B5EF4-FFF2-40B4-BE49-F238E27FC236}">
                  <a16:creationId xmlns:a16="http://schemas.microsoft.com/office/drawing/2014/main" id="{6348FF95-6919-504E-B345-EEAC787C0E2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816235" y="1697553"/>
              <a:ext cx="428629" cy="461665"/>
            </a:xfrm>
            <a:prstGeom prst="rect">
              <a:avLst/>
            </a:prstGeom>
            <a:noFill/>
            <a:ln w="57150" cmpd="thinThick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rtl="0">
                <a:spcBef>
                  <a:spcPct val="50000"/>
                </a:spcBef>
              </a:pPr>
              <a:r>
                <a:rPr lang="ar-SA" sz="2400" b="1" dirty="0"/>
                <a:t>=</a:t>
              </a:r>
              <a:endParaRPr lang="en-US" sz="2400" b="1" dirty="0"/>
            </a:p>
          </p:txBody>
        </p:sp>
      </p:grpSp>
      <p:sp>
        <p:nvSpPr>
          <p:cNvPr id="80" name="مستطيل 79">
            <a:extLst>
              <a:ext uri="{FF2B5EF4-FFF2-40B4-BE49-F238E27FC236}">
                <a16:creationId xmlns:a16="http://schemas.microsoft.com/office/drawing/2014/main" id="{38DA0D75-0356-5248-A030-D283336CD684}"/>
              </a:ext>
            </a:extLst>
          </p:cNvPr>
          <p:cNvSpPr/>
          <p:nvPr/>
        </p:nvSpPr>
        <p:spPr>
          <a:xfrm>
            <a:off x="9574517" y="5133527"/>
            <a:ext cx="470000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000" b="1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÷٦</a:t>
            </a:r>
          </a:p>
        </p:txBody>
      </p:sp>
      <p:sp>
        <p:nvSpPr>
          <p:cNvPr id="81" name="مستطيل 80">
            <a:extLst>
              <a:ext uri="{FF2B5EF4-FFF2-40B4-BE49-F238E27FC236}">
                <a16:creationId xmlns:a16="http://schemas.microsoft.com/office/drawing/2014/main" id="{C5503676-3B45-8F4D-A115-A1FFDAAF9791}"/>
              </a:ext>
            </a:extLst>
          </p:cNvPr>
          <p:cNvSpPr/>
          <p:nvPr/>
        </p:nvSpPr>
        <p:spPr>
          <a:xfrm>
            <a:off x="9574517" y="5601797"/>
            <a:ext cx="470000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000" b="1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÷٦</a:t>
            </a:r>
          </a:p>
        </p:txBody>
      </p:sp>
      <p:grpSp>
        <p:nvGrpSpPr>
          <p:cNvPr id="85" name="مجموعة 101">
            <a:extLst>
              <a:ext uri="{FF2B5EF4-FFF2-40B4-BE49-F238E27FC236}">
                <a16:creationId xmlns:a16="http://schemas.microsoft.com/office/drawing/2014/main" id="{C59B87E7-96D5-F749-9F6C-29400B6C6086}"/>
              </a:ext>
            </a:extLst>
          </p:cNvPr>
          <p:cNvGrpSpPr/>
          <p:nvPr/>
        </p:nvGrpSpPr>
        <p:grpSpPr>
          <a:xfrm>
            <a:off x="8982790" y="5169521"/>
            <a:ext cx="714380" cy="847426"/>
            <a:chOff x="7396176" y="3186114"/>
            <a:chExt cx="714380" cy="847426"/>
          </a:xfrm>
        </p:grpSpPr>
        <p:sp>
          <p:nvSpPr>
            <p:cNvPr id="87" name="Text Box 87">
              <a:extLst>
                <a:ext uri="{FF2B5EF4-FFF2-40B4-BE49-F238E27FC236}">
                  <a16:creationId xmlns:a16="http://schemas.microsoft.com/office/drawing/2014/main" id="{5A06A2EC-D0E9-D54F-AF58-924727578C1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53328" y="3186114"/>
              <a:ext cx="585790" cy="457200"/>
            </a:xfrm>
            <a:prstGeom prst="rect">
              <a:avLst/>
            </a:prstGeom>
            <a:noFill/>
            <a:ln w="57150" cmpd="thinThick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rtl="0">
                <a:spcBef>
                  <a:spcPct val="50000"/>
                </a:spcBef>
              </a:pPr>
              <a:r>
                <a:rPr lang="ar-SA" sz="2400" b="1" dirty="0"/>
                <a:t>٤</a:t>
              </a:r>
              <a:endParaRPr lang="en-US" sz="2400" b="1" dirty="0"/>
            </a:p>
          </p:txBody>
        </p:sp>
        <p:sp>
          <p:nvSpPr>
            <p:cNvPr id="88" name="Line 36">
              <a:extLst>
                <a:ext uri="{FF2B5EF4-FFF2-40B4-BE49-F238E27FC236}">
                  <a16:creationId xmlns:a16="http://schemas.microsoft.com/office/drawing/2014/main" id="{6FC62313-568C-2B4B-BF51-65AEDF47F0F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498148" y="3578224"/>
              <a:ext cx="46800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ar-SA"/>
            </a:p>
          </p:txBody>
        </p:sp>
        <p:sp>
          <p:nvSpPr>
            <p:cNvPr id="89" name="Text Box 87">
              <a:extLst>
                <a:ext uri="{FF2B5EF4-FFF2-40B4-BE49-F238E27FC236}">
                  <a16:creationId xmlns:a16="http://schemas.microsoft.com/office/drawing/2014/main" id="{071CA601-7DED-E644-AF82-301303425DD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96176" y="3571875"/>
              <a:ext cx="714380" cy="461665"/>
            </a:xfrm>
            <a:prstGeom prst="rect">
              <a:avLst/>
            </a:prstGeom>
            <a:noFill/>
            <a:ln w="57150" cmpd="thinThick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rtl="0">
                <a:spcBef>
                  <a:spcPct val="50000"/>
                </a:spcBef>
              </a:pPr>
              <a:r>
                <a:rPr lang="ar-SA" sz="2400" b="1" dirty="0"/>
                <a:t>١٥</a:t>
              </a:r>
              <a:endParaRPr lang="en-US" sz="2400" b="1" dirty="0"/>
            </a:p>
          </p:txBody>
        </p:sp>
      </p:grpSp>
      <p:pic>
        <p:nvPicPr>
          <p:cNvPr id="90" name="1 Minute Countdown Rainbow Timer 🌈">
            <a:hlinkClick r:id="" action="ppaction://media"/>
            <a:extLst>
              <a:ext uri="{FF2B5EF4-FFF2-40B4-BE49-F238E27FC236}">
                <a16:creationId xmlns:a16="http://schemas.microsoft.com/office/drawing/2014/main" id="{D05C5245-6E21-824D-B81A-9249ED8CA7F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91972" y="633893"/>
            <a:ext cx="2001217" cy="163830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86D1B19E-00EC-FA4D-9FEA-0EFD2EAF1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57339" y="5453812"/>
            <a:ext cx="2743200" cy="365125"/>
          </a:xfrm>
        </p:spPr>
        <p:txBody>
          <a:bodyPr/>
          <a:lstStyle/>
          <a:p>
            <a:fld id="{4B1E913D-58CC-DA49-B719-410520E0AD7E}" type="slidenum">
              <a:rPr lang="ar-SA" smtClean="0"/>
              <a:t>130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0727717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0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0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2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5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2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2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5" dur="2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0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7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4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9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6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73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80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2" dur="80573" fill="hold"/>
                                        <p:tgtEl>
                                          <p:spTgt spid="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83" fill="hold" display="0">
                  <p:stCondLst>
                    <p:cond delay="indefinite"/>
                  </p:stCondLst>
                </p:cTn>
                <p:tgtEl>
                  <p:spTgt spid="90"/>
                </p:tgtEl>
              </p:cMediaNode>
            </p:video>
          </p:childTnLst>
        </p:cTn>
      </p:par>
    </p:tnLst>
    <p:bldLst>
      <p:bldP spid="13" grpId="0"/>
      <p:bldP spid="45" grpId="0"/>
      <p:bldP spid="58" grpId="0" animBg="1"/>
      <p:bldP spid="59" grpId="0" animBg="1"/>
      <p:bldP spid="60" grpId="0"/>
      <p:bldP spid="62" grpId="0"/>
      <p:bldP spid="63" grpId="0"/>
      <p:bldP spid="64" grpId="0"/>
      <p:bldP spid="66" grpId="0" animBg="1"/>
      <p:bldP spid="67" grpId="0" animBg="1"/>
      <p:bldP spid="68" grpId="0" animBg="1"/>
      <p:bldP spid="69" grpId="0" animBg="1"/>
      <p:bldP spid="70" grpId="0"/>
      <p:bldP spid="71" grpId="0"/>
      <p:bldP spid="72" grpId="0"/>
      <p:bldP spid="73" grpId="0"/>
      <p:bldP spid="80" grpId="0"/>
      <p:bldP spid="8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CD9494CC-01BD-4056-8A18-34DF6CEB5039}"/>
              </a:ext>
            </a:extLst>
          </p:cNvPr>
          <p:cNvSpPr/>
          <p:nvPr/>
        </p:nvSpPr>
        <p:spPr>
          <a:xfrm rot="16200000">
            <a:off x="2955761" y="-2455360"/>
            <a:ext cx="6423381" cy="11686551"/>
          </a:xfrm>
          <a:prstGeom prst="roundRect">
            <a:avLst>
              <a:gd name="adj" fmla="val 5381"/>
            </a:avLst>
          </a:prstGeom>
          <a:solidFill>
            <a:srgbClr val="BDBFF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C6A01C9F-C5DA-5347-A84B-F971C0E5D111}"/>
              </a:ext>
            </a:extLst>
          </p:cNvPr>
          <p:cNvGrpSpPr/>
          <p:nvPr/>
        </p:nvGrpSpPr>
        <p:grpSpPr>
          <a:xfrm>
            <a:off x="324175" y="258392"/>
            <a:ext cx="11867825" cy="6423382"/>
            <a:chOff x="760246" y="392652"/>
            <a:chExt cx="11420963" cy="6423382"/>
          </a:xfrm>
        </p:grpSpPr>
        <p:sp>
          <p:nvSpPr>
            <p:cNvPr id="7" name="مستطيل مستدير الزوايا 6">
              <a:extLst>
                <a:ext uri="{FF2B5EF4-FFF2-40B4-BE49-F238E27FC236}">
                  <a16:creationId xmlns:a16="http://schemas.microsoft.com/office/drawing/2014/main" id="{3031575D-A504-F34B-9982-513CE59AAFDB}"/>
                </a:ext>
              </a:extLst>
            </p:cNvPr>
            <p:cNvSpPr/>
            <p:nvPr/>
          </p:nvSpPr>
          <p:spPr>
            <a:xfrm>
              <a:off x="760246" y="392652"/>
              <a:ext cx="11096787" cy="6142407"/>
            </a:xfrm>
            <a:prstGeom prst="roundRect">
              <a:avLst/>
            </a:prstGeom>
            <a:blipFill>
              <a:blip r:embed="rId5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AE9BD02E-7A89-5640-9988-C9DA36285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5" name="صورة 14" descr="صورة تحتوي على داخلي, جهاز, أسود, مقياس فكي&#10;&#10;تم إنشاء الوصف تلقائياً">
            <a:extLst>
              <a:ext uri="{FF2B5EF4-FFF2-40B4-BE49-F238E27FC236}">
                <a16:creationId xmlns:a16="http://schemas.microsoft.com/office/drawing/2014/main" id="{77B38BD7-6F4A-4CCC-B7D7-CE5F326D41D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197384" y="-4672999"/>
            <a:ext cx="944905" cy="10643356"/>
          </a:xfrm>
          <a:prstGeom prst="rect">
            <a:avLst/>
          </a:prstGeom>
        </p:spPr>
      </p:pic>
      <p:pic>
        <p:nvPicPr>
          <p:cNvPr id="10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A7E94AA6-AE5A-D34D-9DC7-0D8B1B8449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0543505" y="872256"/>
            <a:ext cx="1310882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ight Arrow 4">
            <a:hlinkClick r:id="" action="ppaction://hlinkshowjump?jump=firstslide" tooltip="رئسي"/>
            <a:extLst>
              <a:ext uri="{FF2B5EF4-FFF2-40B4-BE49-F238E27FC236}">
                <a16:creationId xmlns:a16="http://schemas.microsoft.com/office/drawing/2014/main" id="{AA0BBCB5-0B94-3148-BCF5-A0614FA44C35}"/>
              </a:ext>
            </a:extLst>
          </p:cNvPr>
          <p:cNvSpPr/>
          <p:nvPr/>
        </p:nvSpPr>
        <p:spPr>
          <a:xfrm flipH="1">
            <a:off x="893882" y="5766971"/>
            <a:ext cx="1553592" cy="896644"/>
          </a:xfrm>
          <a:prstGeom prst="rightArrow">
            <a:avLst/>
          </a:prstGeom>
          <a:solidFill>
            <a:srgbClr val="C099B2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dirty="0"/>
              <a:t>الصفحة الرئيسة ١٢</a:t>
            </a: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11157B43-63F3-4546-BB4E-D485DC9253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104250" y="486412"/>
            <a:ext cx="17430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6" name="مجموعة 17">
            <a:extLst>
              <a:ext uri="{FF2B5EF4-FFF2-40B4-BE49-F238E27FC236}">
                <a16:creationId xmlns:a16="http://schemas.microsoft.com/office/drawing/2014/main" id="{7D395B44-A776-9E49-901B-04D44E990F33}"/>
              </a:ext>
            </a:extLst>
          </p:cNvPr>
          <p:cNvGrpSpPr/>
          <p:nvPr/>
        </p:nvGrpSpPr>
        <p:grpSpPr>
          <a:xfrm>
            <a:off x="2261011" y="1200792"/>
            <a:ext cx="8086782" cy="1285884"/>
            <a:chOff x="857224" y="857232"/>
            <a:chExt cx="8086782" cy="1145389"/>
          </a:xfrm>
        </p:grpSpPr>
        <p:sp>
          <p:nvSpPr>
            <p:cNvPr id="17" name="دبوس زينة 16">
              <a:extLst>
                <a:ext uri="{FF2B5EF4-FFF2-40B4-BE49-F238E27FC236}">
                  <a16:creationId xmlns:a16="http://schemas.microsoft.com/office/drawing/2014/main" id="{FF9FC4F4-452A-F346-9E92-017C3E0B8C3F}"/>
                </a:ext>
              </a:extLst>
            </p:cNvPr>
            <p:cNvSpPr/>
            <p:nvPr/>
          </p:nvSpPr>
          <p:spPr>
            <a:xfrm>
              <a:off x="857224" y="857232"/>
              <a:ext cx="6858048" cy="1145389"/>
            </a:xfrm>
            <a:prstGeom prst="plaque">
              <a:avLst/>
            </a:prstGeom>
            <a:noFill/>
            <a:ln w="28575">
              <a:solidFill>
                <a:schemeClr val="tx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endParaRPr lang="ar-SA" sz="2400" b="1" dirty="0">
                <a:solidFill>
                  <a:schemeClr val="tx1"/>
                </a:solidFill>
              </a:endParaRPr>
            </a:p>
          </p:txBody>
        </p:sp>
        <p:sp>
          <p:nvSpPr>
            <p:cNvPr id="19" name="دبوس زينة 18">
              <a:extLst>
                <a:ext uri="{FF2B5EF4-FFF2-40B4-BE49-F238E27FC236}">
                  <a16:creationId xmlns:a16="http://schemas.microsoft.com/office/drawing/2014/main" id="{C1E73254-83DE-8341-A778-A30735246497}"/>
                </a:ext>
              </a:extLst>
            </p:cNvPr>
            <p:cNvSpPr/>
            <p:nvPr/>
          </p:nvSpPr>
          <p:spPr>
            <a:xfrm>
              <a:off x="7729560" y="965581"/>
              <a:ext cx="1214446" cy="928694"/>
            </a:xfrm>
            <a:prstGeom prst="plaque">
              <a:avLst/>
            </a:prstGeom>
            <a:solidFill>
              <a:schemeClr val="accent3">
                <a:lumMod val="20000"/>
                <a:lumOff val="80000"/>
              </a:schemeClr>
            </a:solidFill>
            <a:ln w="28575">
              <a:solidFill>
                <a:schemeClr val="tx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</p:grpSp>
      <p:grpSp>
        <p:nvGrpSpPr>
          <p:cNvPr id="21" name="مجموعة 28">
            <a:extLst>
              <a:ext uri="{FF2B5EF4-FFF2-40B4-BE49-F238E27FC236}">
                <a16:creationId xmlns:a16="http://schemas.microsoft.com/office/drawing/2014/main" id="{BA220E3F-5D91-8A41-A920-0AF3FCC61CFA}"/>
              </a:ext>
            </a:extLst>
          </p:cNvPr>
          <p:cNvGrpSpPr/>
          <p:nvPr/>
        </p:nvGrpSpPr>
        <p:grpSpPr>
          <a:xfrm>
            <a:off x="9280989" y="3858284"/>
            <a:ext cx="1052516" cy="847426"/>
            <a:chOff x="7958160" y="1571612"/>
            <a:chExt cx="1052516" cy="847426"/>
          </a:xfrm>
        </p:grpSpPr>
        <p:grpSp>
          <p:nvGrpSpPr>
            <p:cNvPr id="22" name="مجموعة 101">
              <a:extLst>
                <a:ext uri="{FF2B5EF4-FFF2-40B4-BE49-F238E27FC236}">
                  <a16:creationId xmlns:a16="http://schemas.microsoft.com/office/drawing/2014/main" id="{68B2B19E-AD66-0947-BEBA-A9BF3B57BEF5}"/>
                </a:ext>
              </a:extLst>
            </p:cNvPr>
            <p:cNvGrpSpPr/>
            <p:nvPr/>
          </p:nvGrpSpPr>
          <p:grpSpPr>
            <a:xfrm>
              <a:off x="8224858" y="1571612"/>
              <a:ext cx="785818" cy="847426"/>
              <a:chOff x="7367602" y="3186114"/>
              <a:chExt cx="785818" cy="847426"/>
            </a:xfrm>
          </p:grpSpPr>
          <p:sp>
            <p:nvSpPr>
              <p:cNvPr id="24" name="Text Box 87">
                <a:extLst>
                  <a:ext uri="{FF2B5EF4-FFF2-40B4-BE49-F238E27FC236}">
                    <a16:creationId xmlns:a16="http://schemas.microsoft.com/office/drawing/2014/main" id="{D290A5B1-893C-A64B-86EF-F0E4288A5D9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367602" y="3186114"/>
                <a:ext cx="785818" cy="461665"/>
              </a:xfrm>
              <a:prstGeom prst="rect">
                <a:avLst/>
              </a:prstGeom>
              <a:noFill/>
              <a:ln w="57150" cmpd="thinThick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 rtl="0">
                  <a:spcBef>
                    <a:spcPct val="50000"/>
                  </a:spcBef>
                </a:pPr>
                <a:r>
                  <a:rPr lang="ar-SA" sz="2400" b="1" dirty="0"/>
                  <a:t>٣</a:t>
                </a:r>
                <a:endParaRPr lang="en-US" sz="2400" b="1" dirty="0"/>
              </a:p>
            </p:txBody>
          </p:sp>
          <p:sp>
            <p:nvSpPr>
              <p:cNvPr id="25" name="Line 36">
                <a:extLst>
                  <a:ext uri="{FF2B5EF4-FFF2-40B4-BE49-F238E27FC236}">
                    <a16:creationId xmlns:a16="http://schemas.microsoft.com/office/drawing/2014/main" id="{8A1BE8BE-8E37-B141-A83D-409891AF6DF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7498148" y="3578224"/>
                <a:ext cx="46800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ar-SA"/>
              </a:p>
            </p:txBody>
          </p:sp>
          <p:sp>
            <p:nvSpPr>
              <p:cNvPr id="26" name="Text Box 87">
                <a:extLst>
                  <a:ext uri="{FF2B5EF4-FFF2-40B4-BE49-F238E27FC236}">
                    <a16:creationId xmlns:a16="http://schemas.microsoft.com/office/drawing/2014/main" id="{975C6177-02B4-394A-8667-9B617EEE8F6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396176" y="3571875"/>
                <a:ext cx="714380" cy="461665"/>
              </a:xfrm>
              <a:prstGeom prst="rect">
                <a:avLst/>
              </a:prstGeom>
              <a:noFill/>
              <a:ln w="57150" cmpd="thinThick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 rtl="0">
                  <a:spcBef>
                    <a:spcPct val="50000"/>
                  </a:spcBef>
                </a:pPr>
                <a:r>
                  <a:rPr lang="ar-SA" sz="2400" b="1" dirty="0"/>
                  <a:t>١٢</a:t>
                </a:r>
                <a:endParaRPr lang="en-US" sz="2400" b="1" dirty="0"/>
              </a:p>
            </p:txBody>
          </p:sp>
        </p:grpSp>
        <p:sp>
          <p:nvSpPr>
            <p:cNvPr id="23" name="Text Box 87">
              <a:extLst>
                <a:ext uri="{FF2B5EF4-FFF2-40B4-BE49-F238E27FC236}">
                  <a16:creationId xmlns:a16="http://schemas.microsoft.com/office/drawing/2014/main" id="{895A15D9-FC48-404F-9978-301B5B5159D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958160" y="1728776"/>
              <a:ext cx="428629" cy="461665"/>
            </a:xfrm>
            <a:prstGeom prst="rect">
              <a:avLst/>
            </a:prstGeom>
            <a:noFill/>
            <a:ln w="57150" cmpd="thinThick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rtl="0">
                <a:spcBef>
                  <a:spcPct val="50000"/>
                </a:spcBef>
              </a:pPr>
              <a:r>
                <a:rPr lang="ar-SA" sz="2400" b="1" dirty="0"/>
                <a:t>=</a:t>
              </a:r>
              <a:endParaRPr lang="en-US" sz="2400" b="1" dirty="0"/>
            </a:p>
          </p:txBody>
        </p:sp>
      </p:grpSp>
      <p:grpSp>
        <p:nvGrpSpPr>
          <p:cNvPr id="27" name="مجموعة 40">
            <a:extLst>
              <a:ext uri="{FF2B5EF4-FFF2-40B4-BE49-F238E27FC236}">
                <a16:creationId xmlns:a16="http://schemas.microsoft.com/office/drawing/2014/main" id="{60ECE0EE-76C9-7043-8A8A-E996078B2CD3}"/>
              </a:ext>
            </a:extLst>
          </p:cNvPr>
          <p:cNvGrpSpPr/>
          <p:nvPr/>
        </p:nvGrpSpPr>
        <p:grpSpPr>
          <a:xfrm>
            <a:off x="8617474" y="3844316"/>
            <a:ext cx="785818" cy="842961"/>
            <a:chOff x="7343798" y="3186114"/>
            <a:chExt cx="785818" cy="842961"/>
          </a:xfrm>
        </p:grpSpPr>
        <p:sp>
          <p:nvSpPr>
            <p:cNvPr id="28" name="Text Box 87">
              <a:extLst>
                <a:ext uri="{FF2B5EF4-FFF2-40B4-BE49-F238E27FC236}">
                  <a16:creationId xmlns:a16="http://schemas.microsoft.com/office/drawing/2014/main" id="{4D5D92DD-9EC9-CD4D-96F3-FF3DA33F932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43798" y="3186114"/>
              <a:ext cx="785818" cy="461665"/>
            </a:xfrm>
            <a:prstGeom prst="rect">
              <a:avLst/>
            </a:prstGeom>
            <a:noFill/>
            <a:ln w="57150" cmpd="thinThick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rtl="0">
                <a:spcBef>
                  <a:spcPct val="50000"/>
                </a:spcBef>
              </a:pPr>
              <a:r>
                <a:rPr lang="ar-SA" sz="2400" b="1" dirty="0"/>
                <a:t>١</a:t>
              </a:r>
              <a:endParaRPr lang="en-US" sz="2400" b="1" dirty="0"/>
            </a:p>
          </p:txBody>
        </p:sp>
        <p:sp>
          <p:nvSpPr>
            <p:cNvPr id="29" name="Line 36">
              <a:extLst>
                <a:ext uri="{FF2B5EF4-FFF2-40B4-BE49-F238E27FC236}">
                  <a16:creationId xmlns:a16="http://schemas.microsoft.com/office/drawing/2014/main" id="{A3A19158-D1D6-0249-8905-008E358F3E2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526724" y="3578224"/>
              <a:ext cx="36000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ar-SA"/>
            </a:p>
          </p:txBody>
        </p:sp>
        <p:sp>
          <p:nvSpPr>
            <p:cNvPr id="30" name="Text Box 87">
              <a:extLst>
                <a:ext uri="{FF2B5EF4-FFF2-40B4-BE49-F238E27FC236}">
                  <a16:creationId xmlns:a16="http://schemas.microsoft.com/office/drawing/2014/main" id="{D36EBF01-2D50-EE45-9E52-66A3DC0D27F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43808" y="3571875"/>
              <a:ext cx="576262" cy="457200"/>
            </a:xfrm>
            <a:prstGeom prst="rect">
              <a:avLst/>
            </a:prstGeom>
            <a:noFill/>
            <a:ln w="57150" cmpd="thinThick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rtl="0">
                <a:spcBef>
                  <a:spcPct val="50000"/>
                </a:spcBef>
              </a:pPr>
              <a:r>
                <a:rPr lang="ar-SA" sz="2400" b="1" dirty="0"/>
                <a:t>٤</a:t>
              </a:r>
              <a:endParaRPr lang="en-US" sz="2400" b="1" dirty="0"/>
            </a:p>
          </p:txBody>
        </p:sp>
      </p:grpSp>
      <p:grpSp>
        <p:nvGrpSpPr>
          <p:cNvPr id="31" name="مجموعة 30">
            <a:extLst>
              <a:ext uri="{FF2B5EF4-FFF2-40B4-BE49-F238E27FC236}">
                <a16:creationId xmlns:a16="http://schemas.microsoft.com/office/drawing/2014/main" id="{3D5BEEC5-3E5F-0A44-B1CA-B573DAF16C48}"/>
              </a:ext>
            </a:extLst>
          </p:cNvPr>
          <p:cNvGrpSpPr/>
          <p:nvPr/>
        </p:nvGrpSpPr>
        <p:grpSpPr>
          <a:xfrm>
            <a:off x="9280991" y="2972454"/>
            <a:ext cx="895350" cy="842961"/>
            <a:chOff x="7972448" y="1571612"/>
            <a:chExt cx="895350" cy="842961"/>
          </a:xfrm>
        </p:grpSpPr>
        <p:grpSp>
          <p:nvGrpSpPr>
            <p:cNvPr id="32" name="مجموعة 101">
              <a:extLst>
                <a:ext uri="{FF2B5EF4-FFF2-40B4-BE49-F238E27FC236}">
                  <a16:creationId xmlns:a16="http://schemas.microsoft.com/office/drawing/2014/main" id="{EA617B81-84D0-7742-BF6A-8C69FBACECC6}"/>
                </a:ext>
              </a:extLst>
            </p:cNvPr>
            <p:cNvGrpSpPr/>
            <p:nvPr/>
          </p:nvGrpSpPr>
          <p:grpSpPr>
            <a:xfrm>
              <a:off x="8277248" y="1571612"/>
              <a:ext cx="590550" cy="842961"/>
              <a:chOff x="7419992" y="3186114"/>
              <a:chExt cx="590550" cy="842961"/>
            </a:xfrm>
          </p:grpSpPr>
          <p:sp>
            <p:nvSpPr>
              <p:cNvPr id="34" name="Text Box 87">
                <a:extLst>
                  <a:ext uri="{FF2B5EF4-FFF2-40B4-BE49-F238E27FC236}">
                    <a16:creationId xmlns:a16="http://schemas.microsoft.com/office/drawing/2014/main" id="{C968EE30-619D-024B-8D68-E6D6B727F84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419992" y="3186114"/>
                <a:ext cx="585790" cy="457200"/>
              </a:xfrm>
              <a:prstGeom prst="rect">
                <a:avLst/>
              </a:prstGeom>
              <a:noFill/>
              <a:ln w="57150" cmpd="thinThick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 rtl="0">
                  <a:spcBef>
                    <a:spcPct val="50000"/>
                  </a:spcBef>
                </a:pPr>
                <a:r>
                  <a:rPr lang="ar-SA" sz="2400" b="1" dirty="0"/>
                  <a:t>٢</a:t>
                </a:r>
                <a:endParaRPr lang="en-US" sz="2400" b="1" dirty="0"/>
              </a:p>
            </p:txBody>
          </p:sp>
          <p:sp>
            <p:nvSpPr>
              <p:cNvPr id="35" name="Line 36">
                <a:extLst>
                  <a:ext uri="{FF2B5EF4-FFF2-40B4-BE49-F238E27FC236}">
                    <a16:creationId xmlns:a16="http://schemas.microsoft.com/office/drawing/2014/main" id="{CB0115B6-7911-A44E-9CC4-D0574819B8D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7526724" y="3578224"/>
                <a:ext cx="36000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ar-SA"/>
              </a:p>
            </p:txBody>
          </p:sp>
          <p:sp>
            <p:nvSpPr>
              <p:cNvPr id="36" name="Text Box 87">
                <a:extLst>
                  <a:ext uri="{FF2B5EF4-FFF2-40B4-BE49-F238E27FC236}">
                    <a16:creationId xmlns:a16="http://schemas.microsoft.com/office/drawing/2014/main" id="{8831FFDD-4394-CA42-B135-BF277A05E08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434280" y="3571875"/>
                <a:ext cx="576262" cy="457200"/>
              </a:xfrm>
              <a:prstGeom prst="rect">
                <a:avLst/>
              </a:prstGeom>
              <a:noFill/>
              <a:ln w="57150" cmpd="thinThick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rtl="0">
                  <a:spcBef>
                    <a:spcPct val="50000"/>
                  </a:spcBef>
                </a:pPr>
                <a:r>
                  <a:rPr lang="ar-SA" sz="2400" b="1" dirty="0"/>
                  <a:t>١٠</a:t>
                </a:r>
                <a:endParaRPr lang="en-US" sz="2400" b="1" dirty="0"/>
              </a:p>
            </p:txBody>
          </p:sp>
        </p:grpSp>
        <p:sp>
          <p:nvSpPr>
            <p:cNvPr id="33" name="Text Box 87">
              <a:extLst>
                <a:ext uri="{FF2B5EF4-FFF2-40B4-BE49-F238E27FC236}">
                  <a16:creationId xmlns:a16="http://schemas.microsoft.com/office/drawing/2014/main" id="{FE16D657-C785-B642-AC45-0A3369EB22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972448" y="1728776"/>
              <a:ext cx="428629" cy="461665"/>
            </a:xfrm>
            <a:prstGeom prst="rect">
              <a:avLst/>
            </a:prstGeom>
            <a:noFill/>
            <a:ln w="57150" cmpd="thinThick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rtl="0">
                <a:spcBef>
                  <a:spcPct val="50000"/>
                </a:spcBef>
              </a:pPr>
              <a:r>
                <a:rPr lang="ar-SA" sz="2400" b="1" dirty="0"/>
                <a:t>=</a:t>
              </a:r>
              <a:endParaRPr lang="en-US" sz="2400" b="1" dirty="0"/>
            </a:p>
          </p:txBody>
        </p:sp>
      </p:grpSp>
      <p:grpSp>
        <p:nvGrpSpPr>
          <p:cNvPr id="37" name="مجموعة 36">
            <a:extLst>
              <a:ext uri="{FF2B5EF4-FFF2-40B4-BE49-F238E27FC236}">
                <a16:creationId xmlns:a16="http://schemas.microsoft.com/office/drawing/2014/main" id="{E7C32F1A-6D69-5E4A-8932-D5E8327AD6BF}"/>
              </a:ext>
            </a:extLst>
          </p:cNvPr>
          <p:cNvGrpSpPr/>
          <p:nvPr/>
        </p:nvGrpSpPr>
        <p:grpSpPr>
          <a:xfrm>
            <a:off x="8724115" y="3022784"/>
            <a:ext cx="590550" cy="842961"/>
            <a:chOff x="7429520" y="3186114"/>
            <a:chExt cx="590550" cy="842961"/>
          </a:xfrm>
        </p:grpSpPr>
        <p:sp>
          <p:nvSpPr>
            <p:cNvPr id="38" name="Text Box 87">
              <a:extLst>
                <a:ext uri="{FF2B5EF4-FFF2-40B4-BE49-F238E27FC236}">
                  <a16:creationId xmlns:a16="http://schemas.microsoft.com/office/drawing/2014/main" id="{C3226277-78C2-A342-A11B-FEAE980AFD7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29520" y="3186114"/>
              <a:ext cx="585790" cy="457200"/>
            </a:xfrm>
            <a:prstGeom prst="rect">
              <a:avLst/>
            </a:prstGeom>
            <a:noFill/>
            <a:ln w="57150" cmpd="thinThick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rtl="0">
                <a:spcBef>
                  <a:spcPct val="50000"/>
                </a:spcBef>
              </a:pPr>
              <a:r>
                <a:rPr lang="ar-SA" sz="2400" b="1" dirty="0"/>
                <a:t>١</a:t>
              </a:r>
              <a:endParaRPr lang="en-US" sz="2400" b="1" dirty="0"/>
            </a:p>
          </p:txBody>
        </p:sp>
        <p:sp>
          <p:nvSpPr>
            <p:cNvPr id="39" name="Line 36">
              <a:extLst>
                <a:ext uri="{FF2B5EF4-FFF2-40B4-BE49-F238E27FC236}">
                  <a16:creationId xmlns:a16="http://schemas.microsoft.com/office/drawing/2014/main" id="{9E87F66B-7AD0-3846-8DCB-F648CB46F52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526724" y="3578224"/>
              <a:ext cx="36000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ar-SA"/>
            </a:p>
          </p:txBody>
        </p:sp>
        <p:sp>
          <p:nvSpPr>
            <p:cNvPr id="40" name="Text Box 87">
              <a:extLst>
                <a:ext uri="{FF2B5EF4-FFF2-40B4-BE49-F238E27FC236}">
                  <a16:creationId xmlns:a16="http://schemas.microsoft.com/office/drawing/2014/main" id="{B5C7DF76-19DC-814B-9372-17AB8257AD4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43808" y="3571875"/>
              <a:ext cx="576262" cy="457200"/>
            </a:xfrm>
            <a:prstGeom prst="rect">
              <a:avLst/>
            </a:prstGeom>
            <a:noFill/>
            <a:ln w="57150" cmpd="thinThick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rtl="0">
                <a:spcBef>
                  <a:spcPct val="50000"/>
                </a:spcBef>
              </a:pPr>
              <a:r>
                <a:rPr lang="ar-SA" sz="2400" b="1" dirty="0"/>
                <a:t>٥</a:t>
              </a:r>
              <a:endParaRPr lang="en-US" sz="2400" b="1" dirty="0"/>
            </a:p>
          </p:txBody>
        </p:sp>
      </p:grpSp>
      <p:grpSp>
        <p:nvGrpSpPr>
          <p:cNvPr id="41" name="مجموعة 40">
            <a:extLst>
              <a:ext uri="{FF2B5EF4-FFF2-40B4-BE49-F238E27FC236}">
                <a16:creationId xmlns:a16="http://schemas.microsoft.com/office/drawing/2014/main" id="{8C8170F5-9E85-C94D-9F2C-6C4EEB1D8589}"/>
              </a:ext>
            </a:extLst>
          </p:cNvPr>
          <p:cNvGrpSpPr/>
          <p:nvPr/>
        </p:nvGrpSpPr>
        <p:grpSpPr>
          <a:xfrm>
            <a:off x="4904217" y="3205512"/>
            <a:ext cx="3912342" cy="1214446"/>
            <a:chOff x="571472" y="2571744"/>
            <a:chExt cx="3912342" cy="1214446"/>
          </a:xfrm>
        </p:grpSpPr>
        <p:sp>
          <p:nvSpPr>
            <p:cNvPr id="42" name="مستطيل مستدير الزوايا 41">
              <a:extLst>
                <a:ext uri="{FF2B5EF4-FFF2-40B4-BE49-F238E27FC236}">
                  <a16:creationId xmlns:a16="http://schemas.microsoft.com/office/drawing/2014/main" id="{EB2F8FE9-8643-334D-A3C0-E8F9B3BFEE6E}"/>
                </a:ext>
              </a:extLst>
            </p:cNvPr>
            <p:cNvSpPr/>
            <p:nvPr/>
          </p:nvSpPr>
          <p:spPr>
            <a:xfrm>
              <a:off x="571472" y="2571744"/>
              <a:ext cx="1285884" cy="1214446"/>
            </a:xfrm>
            <a:prstGeom prst="round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sz="2000" b="1" dirty="0">
                  <a:solidFill>
                    <a:schemeClr val="tx1"/>
                  </a:solidFill>
                </a:rPr>
                <a:t>المعدلان غير متساويين</a:t>
              </a:r>
            </a:p>
          </p:txBody>
        </p:sp>
        <p:sp>
          <p:nvSpPr>
            <p:cNvPr id="43" name="سهم مخطط إلى اليمين 42">
              <a:extLst>
                <a:ext uri="{FF2B5EF4-FFF2-40B4-BE49-F238E27FC236}">
                  <a16:creationId xmlns:a16="http://schemas.microsoft.com/office/drawing/2014/main" id="{562E68A8-8DE7-974B-B6C0-883802A8C571}"/>
                </a:ext>
              </a:extLst>
            </p:cNvPr>
            <p:cNvSpPr/>
            <p:nvPr/>
          </p:nvSpPr>
          <p:spPr>
            <a:xfrm>
              <a:off x="1864694" y="2643182"/>
              <a:ext cx="2619120" cy="181277"/>
            </a:xfrm>
            <a:prstGeom prst="stripedRightArrow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44" name="سهم مخطط إلى اليمين 43">
              <a:extLst>
                <a:ext uri="{FF2B5EF4-FFF2-40B4-BE49-F238E27FC236}">
                  <a16:creationId xmlns:a16="http://schemas.microsoft.com/office/drawing/2014/main" id="{4774E5D5-7F7B-AB4F-946D-DF4566668591}"/>
                </a:ext>
              </a:extLst>
            </p:cNvPr>
            <p:cNvSpPr/>
            <p:nvPr/>
          </p:nvSpPr>
          <p:spPr>
            <a:xfrm>
              <a:off x="1852859" y="3500436"/>
              <a:ext cx="2489016" cy="247945"/>
            </a:xfrm>
            <a:prstGeom prst="stripedRightArrow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45" name="مستطيل مستدير الزوايا 44">
            <a:extLst>
              <a:ext uri="{FF2B5EF4-FFF2-40B4-BE49-F238E27FC236}">
                <a16:creationId xmlns:a16="http://schemas.microsoft.com/office/drawing/2014/main" id="{C6D657B4-DB50-3D43-9C48-72ABEB11D116}"/>
              </a:ext>
            </a:extLst>
          </p:cNvPr>
          <p:cNvSpPr/>
          <p:nvPr/>
        </p:nvSpPr>
        <p:spPr>
          <a:xfrm>
            <a:off x="2761077" y="3219800"/>
            <a:ext cx="1285884" cy="1214446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لا يوجد تناسب</a:t>
            </a:r>
          </a:p>
        </p:txBody>
      </p:sp>
      <p:sp>
        <p:nvSpPr>
          <p:cNvPr id="46" name="سهم مخطط إلى اليمين 45">
            <a:extLst>
              <a:ext uri="{FF2B5EF4-FFF2-40B4-BE49-F238E27FC236}">
                <a16:creationId xmlns:a16="http://schemas.microsoft.com/office/drawing/2014/main" id="{89481A2F-3179-5941-82A9-6C4B716F6F21}"/>
              </a:ext>
            </a:extLst>
          </p:cNvPr>
          <p:cNvSpPr/>
          <p:nvPr/>
        </p:nvSpPr>
        <p:spPr>
          <a:xfrm flipH="1">
            <a:off x="4052019" y="3634140"/>
            <a:ext cx="852198" cy="428628"/>
          </a:xfrm>
          <a:prstGeom prst="stripedRightArrow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7" name="Text Box 87">
            <a:extLst>
              <a:ext uri="{FF2B5EF4-FFF2-40B4-BE49-F238E27FC236}">
                <a16:creationId xmlns:a16="http://schemas.microsoft.com/office/drawing/2014/main" id="{8E8DD329-6248-1346-959B-C91E713647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47621" y="4911110"/>
            <a:ext cx="1166827" cy="461665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rtl="0">
              <a:spcBef>
                <a:spcPct val="50000"/>
              </a:spcBef>
            </a:pPr>
            <a:r>
              <a:rPr lang="ar-SA" sz="2400" b="1" dirty="0">
                <a:solidFill>
                  <a:srgbClr val="0070C0"/>
                </a:solidFill>
              </a:rPr>
              <a:t>حل آخر :</a:t>
            </a:r>
            <a:endParaRPr lang="en-US" sz="2400" b="1" dirty="0">
              <a:solidFill>
                <a:srgbClr val="0070C0"/>
              </a:solidFill>
            </a:endParaRPr>
          </a:p>
        </p:txBody>
      </p:sp>
      <p:grpSp>
        <p:nvGrpSpPr>
          <p:cNvPr id="48" name="مجموعة 47">
            <a:extLst>
              <a:ext uri="{FF2B5EF4-FFF2-40B4-BE49-F238E27FC236}">
                <a16:creationId xmlns:a16="http://schemas.microsoft.com/office/drawing/2014/main" id="{B9C159DE-A62C-F64A-BD28-167D51E2D9A2}"/>
              </a:ext>
            </a:extLst>
          </p:cNvPr>
          <p:cNvGrpSpPr/>
          <p:nvPr/>
        </p:nvGrpSpPr>
        <p:grpSpPr>
          <a:xfrm>
            <a:off x="8847605" y="5629948"/>
            <a:ext cx="1414462" cy="842961"/>
            <a:chOff x="7124722" y="2500306"/>
            <a:chExt cx="1414462" cy="842961"/>
          </a:xfrm>
        </p:grpSpPr>
        <p:grpSp>
          <p:nvGrpSpPr>
            <p:cNvPr id="49" name="مجموعة 73">
              <a:extLst>
                <a:ext uri="{FF2B5EF4-FFF2-40B4-BE49-F238E27FC236}">
                  <a16:creationId xmlns:a16="http://schemas.microsoft.com/office/drawing/2014/main" id="{8836F954-222F-CC4C-8106-659553C708F9}"/>
                </a:ext>
              </a:extLst>
            </p:cNvPr>
            <p:cNvGrpSpPr/>
            <p:nvPr/>
          </p:nvGrpSpPr>
          <p:grpSpPr>
            <a:xfrm>
              <a:off x="7586682" y="2500306"/>
              <a:ext cx="952502" cy="842961"/>
              <a:chOff x="7915296" y="1571612"/>
              <a:chExt cx="952502" cy="842961"/>
            </a:xfrm>
          </p:grpSpPr>
          <p:grpSp>
            <p:nvGrpSpPr>
              <p:cNvPr id="54" name="مجموعة 101">
                <a:extLst>
                  <a:ext uri="{FF2B5EF4-FFF2-40B4-BE49-F238E27FC236}">
                    <a16:creationId xmlns:a16="http://schemas.microsoft.com/office/drawing/2014/main" id="{FBF1EAAA-613B-2548-81DE-FA7313486A47}"/>
                  </a:ext>
                </a:extLst>
              </p:cNvPr>
              <p:cNvGrpSpPr/>
              <p:nvPr/>
            </p:nvGrpSpPr>
            <p:grpSpPr>
              <a:xfrm>
                <a:off x="8277248" y="1571612"/>
                <a:ext cx="590550" cy="842961"/>
                <a:chOff x="7419992" y="3186114"/>
                <a:chExt cx="590550" cy="842961"/>
              </a:xfrm>
            </p:grpSpPr>
            <p:sp>
              <p:nvSpPr>
                <p:cNvPr id="56" name="Text Box 87">
                  <a:extLst>
                    <a:ext uri="{FF2B5EF4-FFF2-40B4-BE49-F238E27FC236}">
                      <a16:creationId xmlns:a16="http://schemas.microsoft.com/office/drawing/2014/main" id="{8166DFA5-04E6-E84C-BFBC-C89DDF7A6C4F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7419992" y="3186114"/>
                  <a:ext cx="585790" cy="457200"/>
                </a:xfrm>
                <a:prstGeom prst="rect">
                  <a:avLst/>
                </a:prstGeom>
                <a:noFill/>
                <a:ln w="57150" cmpd="thinThick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algn="ctr" rtl="0">
                    <a:spcBef>
                      <a:spcPct val="50000"/>
                    </a:spcBef>
                  </a:pPr>
                  <a:r>
                    <a:rPr lang="ar-SA" sz="2400" b="1" dirty="0"/>
                    <a:t>٢</a:t>
                  </a:r>
                  <a:endParaRPr lang="en-US" sz="2400" b="1" dirty="0"/>
                </a:p>
              </p:txBody>
            </p:sp>
            <p:sp>
              <p:nvSpPr>
                <p:cNvPr id="57" name="Line 36">
                  <a:extLst>
                    <a:ext uri="{FF2B5EF4-FFF2-40B4-BE49-F238E27FC236}">
                      <a16:creationId xmlns:a16="http://schemas.microsoft.com/office/drawing/2014/main" id="{0F970FF3-8787-5840-B709-372FE9628F8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7526724" y="3578224"/>
                  <a:ext cx="360000" cy="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ar-SA"/>
                </a:p>
              </p:txBody>
            </p:sp>
            <p:sp>
              <p:nvSpPr>
                <p:cNvPr id="58" name="Text Box 87">
                  <a:extLst>
                    <a:ext uri="{FF2B5EF4-FFF2-40B4-BE49-F238E27FC236}">
                      <a16:creationId xmlns:a16="http://schemas.microsoft.com/office/drawing/2014/main" id="{1514662A-7CC5-704E-B2D0-9AF55054DD02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7434280" y="3571875"/>
                  <a:ext cx="576262" cy="457200"/>
                </a:xfrm>
                <a:prstGeom prst="rect">
                  <a:avLst/>
                </a:prstGeom>
                <a:noFill/>
                <a:ln w="57150" cmpd="thinThick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 rtl="0">
                    <a:spcBef>
                      <a:spcPct val="50000"/>
                    </a:spcBef>
                  </a:pPr>
                  <a:r>
                    <a:rPr lang="ar-SA" sz="2400" b="1" dirty="0"/>
                    <a:t>١٠</a:t>
                  </a:r>
                  <a:endParaRPr lang="en-US" sz="2400" b="1" dirty="0"/>
                </a:p>
              </p:txBody>
            </p:sp>
          </p:grpSp>
          <p:sp>
            <p:nvSpPr>
              <p:cNvPr id="55" name="Text Box 87">
                <a:extLst>
                  <a:ext uri="{FF2B5EF4-FFF2-40B4-BE49-F238E27FC236}">
                    <a16:creationId xmlns:a16="http://schemas.microsoft.com/office/drawing/2014/main" id="{60B00DF9-21C3-C743-B5A1-60D884AD78C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915296" y="1728776"/>
                <a:ext cx="428629" cy="461665"/>
              </a:xfrm>
              <a:prstGeom prst="rect">
                <a:avLst/>
              </a:prstGeom>
              <a:noFill/>
              <a:ln w="57150" cmpd="thinThick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rtl="0">
                  <a:spcBef>
                    <a:spcPct val="50000"/>
                  </a:spcBef>
                </a:pPr>
                <a:r>
                  <a:rPr lang="ar-SA" sz="2400" b="1" dirty="0"/>
                  <a:t>=</a:t>
                </a:r>
                <a:endParaRPr lang="en-US" sz="2400" b="1" dirty="0"/>
              </a:p>
            </p:txBody>
          </p:sp>
        </p:grpSp>
        <p:grpSp>
          <p:nvGrpSpPr>
            <p:cNvPr id="50" name="مجموعة 101">
              <a:extLst>
                <a:ext uri="{FF2B5EF4-FFF2-40B4-BE49-F238E27FC236}">
                  <a16:creationId xmlns:a16="http://schemas.microsoft.com/office/drawing/2014/main" id="{A988B3E2-3C09-054B-990B-4384AD45D947}"/>
                </a:ext>
              </a:extLst>
            </p:cNvPr>
            <p:cNvGrpSpPr/>
            <p:nvPr/>
          </p:nvGrpSpPr>
          <p:grpSpPr>
            <a:xfrm>
              <a:off x="7124722" y="2500306"/>
              <a:ext cx="590550" cy="842961"/>
              <a:chOff x="7419992" y="3186114"/>
              <a:chExt cx="590550" cy="842961"/>
            </a:xfrm>
          </p:grpSpPr>
          <p:sp>
            <p:nvSpPr>
              <p:cNvPr id="51" name="Text Box 87">
                <a:extLst>
                  <a:ext uri="{FF2B5EF4-FFF2-40B4-BE49-F238E27FC236}">
                    <a16:creationId xmlns:a16="http://schemas.microsoft.com/office/drawing/2014/main" id="{8AC9AA12-DFE0-4249-BC62-7467EC8F571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419992" y="3186114"/>
                <a:ext cx="585790" cy="457200"/>
              </a:xfrm>
              <a:prstGeom prst="rect">
                <a:avLst/>
              </a:prstGeom>
              <a:noFill/>
              <a:ln w="57150" cmpd="thinThick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 rtl="0">
                  <a:spcBef>
                    <a:spcPct val="50000"/>
                  </a:spcBef>
                </a:pPr>
                <a:r>
                  <a:rPr lang="ar-SA" sz="2400" b="1" dirty="0"/>
                  <a:t>٣</a:t>
                </a:r>
                <a:endParaRPr lang="en-US" sz="2400" b="1" dirty="0"/>
              </a:p>
            </p:txBody>
          </p:sp>
          <p:sp>
            <p:nvSpPr>
              <p:cNvPr id="52" name="Line 36">
                <a:extLst>
                  <a:ext uri="{FF2B5EF4-FFF2-40B4-BE49-F238E27FC236}">
                    <a16:creationId xmlns:a16="http://schemas.microsoft.com/office/drawing/2014/main" id="{99B32BBA-0227-2747-BEC9-25A68343ED2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7526724" y="3578224"/>
                <a:ext cx="36000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ar-SA"/>
              </a:p>
            </p:txBody>
          </p:sp>
          <p:sp>
            <p:nvSpPr>
              <p:cNvPr id="53" name="Text Box 87">
                <a:extLst>
                  <a:ext uri="{FF2B5EF4-FFF2-40B4-BE49-F238E27FC236}">
                    <a16:creationId xmlns:a16="http://schemas.microsoft.com/office/drawing/2014/main" id="{84B3BEB2-EABD-4343-BB31-07B1A3D465E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434280" y="3571875"/>
                <a:ext cx="576262" cy="457200"/>
              </a:xfrm>
              <a:prstGeom prst="rect">
                <a:avLst/>
              </a:prstGeom>
              <a:noFill/>
              <a:ln w="57150" cmpd="thinThick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rtl="0">
                  <a:spcBef>
                    <a:spcPct val="50000"/>
                  </a:spcBef>
                </a:pPr>
                <a:r>
                  <a:rPr lang="ar-SA" sz="2400" b="1" dirty="0"/>
                  <a:t>١٢</a:t>
                </a:r>
                <a:endParaRPr lang="en-US" sz="2400" b="1" dirty="0"/>
              </a:p>
            </p:txBody>
          </p:sp>
        </p:grpSp>
      </p:grpSp>
      <p:sp>
        <p:nvSpPr>
          <p:cNvPr id="59" name="سهم مخطط إلى اليمين 58">
            <a:extLst>
              <a:ext uri="{FF2B5EF4-FFF2-40B4-BE49-F238E27FC236}">
                <a16:creationId xmlns:a16="http://schemas.microsoft.com/office/drawing/2014/main" id="{72C5E448-5F33-3B4B-89EB-D3193E94FA8E}"/>
              </a:ext>
            </a:extLst>
          </p:cNvPr>
          <p:cNvSpPr/>
          <p:nvPr/>
        </p:nvSpPr>
        <p:spPr>
          <a:xfrm rot="9413681">
            <a:off x="9298277" y="5912884"/>
            <a:ext cx="612000" cy="214314"/>
          </a:xfrm>
          <a:prstGeom prst="stripedRightArrow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0" name="سهم مخطط إلى اليمين 59">
            <a:extLst>
              <a:ext uri="{FF2B5EF4-FFF2-40B4-BE49-F238E27FC236}">
                <a16:creationId xmlns:a16="http://schemas.microsoft.com/office/drawing/2014/main" id="{30B5FE99-2998-7E4A-AF43-EC29D30E5A80}"/>
              </a:ext>
            </a:extLst>
          </p:cNvPr>
          <p:cNvSpPr/>
          <p:nvPr/>
        </p:nvSpPr>
        <p:spPr>
          <a:xfrm rot="12406285">
            <a:off x="9263125" y="5913457"/>
            <a:ext cx="612000" cy="214314"/>
          </a:xfrm>
          <a:prstGeom prst="stripedRightArrow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1" name="Text Box 87">
            <a:extLst>
              <a:ext uri="{FF2B5EF4-FFF2-40B4-BE49-F238E27FC236}">
                <a16:creationId xmlns:a16="http://schemas.microsoft.com/office/drawing/2014/main" id="{6133A426-BE92-C646-BBAB-60AFF90371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7423" y="5611199"/>
            <a:ext cx="1324001" cy="461665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rtl="0">
              <a:spcBef>
                <a:spcPct val="50000"/>
              </a:spcBef>
            </a:pPr>
            <a:r>
              <a:rPr lang="ar-SA" sz="2400" b="1" dirty="0">
                <a:solidFill>
                  <a:srgbClr val="0070C0"/>
                </a:solidFill>
              </a:rPr>
              <a:t>١٠ × ٣ =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62" name="Text Box 87">
            <a:extLst>
              <a:ext uri="{FF2B5EF4-FFF2-40B4-BE49-F238E27FC236}">
                <a16:creationId xmlns:a16="http://schemas.microsoft.com/office/drawing/2014/main" id="{DCFB2C3D-125F-294E-A3E0-8D12909049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47357" y="5611199"/>
            <a:ext cx="666761" cy="461665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rtl="0">
              <a:spcBef>
                <a:spcPct val="50000"/>
              </a:spcBef>
            </a:pPr>
            <a:r>
              <a:rPr lang="ar-SA" sz="2400" b="1" dirty="0">
                <a:solidFill>
                  <a:srgbClr val="0070C0"/>
                </a:solidFill>
              </a:rPr>
              <a:t>٣٠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63" name="Text Box 87">
            <a:extLst>
              <a:ext uri="{FF2B5EF4-FFF2-40B4-BE49-F238E27FC236}">
                <a16:creationId xmlns:a16="http://schemas.microsoft.com/office/drawing/2014/main" id="{CB7C8F2A-4A35-414C-A699-A2785E2010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61721" y="6011251"/>
            <a:ext cx="1309703" cy="461665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rtl="0">
              <a:spcBef>
                <a:spcPct val="50000"/>
              </a:spcBef>
            </a:pPr>
            <a:r>
              <a:rPr lang="ar-SA" sz="2400" b="1" dirty="0">
                <a:solidFill>
                  <a:srgbClr val="0070C0"/>
                </a:solidFill>
              </a:rPr>
              <a:t>٢ × ١٢ =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64" name="Text Box 87">
            <a:extLst>
              <a:ext uri="{FF2B5EF4-FFF2-40B4-BE49-F238E27FC236}">
                <a16:creationId xmlns:a16="http://schemas.microsoft.com/office/drawing/2014/main" id="{9C9E7B89-3DD4-0848-A462-78A11E8220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33079" y="6011251"/>
            <a:ext cx="666761" cy="461665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rtl="0">
              <a:spcBef>
                <a:spcPct val="50000"/>
              </a:spcBef>
            </a:pPr>
            <a:r>
              <a:rPr lang="ar-SA" sz="2400" b="1" dirty="0">
                <a:solidFill>
                  <a:srgbClr val="0070C0"/>
                </a:solidFill>
              </a:rPr>
              <a:t>٢٤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65" name="سهم مخطط إلى اليمين 64">
            <a:extLst>
              <a:ext uri="{FF2B5EF4-FFF2-40B4-BE49-F238E27FC236}">
                <a16:creationId xmlns:a16="http://schemas.microsoft.com/office/drawing/2014/main" id="{EB690A09-D1B1-2E46-BB73-5FED635AF541}"/>
              </a:ext>
            </a:extLst>
          </p:cNvPr>
          <p:cNvSpPr/>
          <p:nvPr/>
        </p:nvSpPr>
        <p:spPr>
          <a:xfrm flipH="1">
            <a:off x="6195159" y="5758536"/>
            <a:ext cx="852198" cy="428628"/>
          </a:xfrm>
          <a:prstGeom prst="stripedRightArrow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6" name="Text Box 87">
            <a:extLst>
              <a:ext uri="{FF2B5EF4-FFF2-40B4-BE49-F238E27FC236}">
                <a16:creationId xmlns:a16="http://schemas.microsoft.com/office/drawing/2014/main" id="{0180A64B-65D8-C64F-971A-3820735355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47027" y="5729962"/>
            <a:ext cx="1714512" cy="461665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rtl="0">
              <a:spcBef>
                <a:spcPct val="50000"/>
              </a:spcBef>
            </a:pPr>
            <a:r>
              <a:rPr lang="ar-SA" sz="2400" b="1" dirty="0">
                <a:solidFill>
                  <a:srgbClr val="0070C0"/>
                </a:solidFill>
              </a:rPr>
              <a:t>لا يوجد تناسب</a:t>
            </a:r>
            <a:endParaRPr lang="en-US" sz="2400" b="1" dirty="0">
              <a:solidFill>
                <a:srgbClr val="0070C0"/>
              </a:solidFill>
            </a:endParaRPr>
          </a:p>
        </p:txBody>
      </p:sp>
      <p:pic>
        <p:nvPicPr>
          <p:cNvPr id="67" name="Picture 2">
            <a:extLst>
              <a:ext uri="{FF2B5EF4-FFF2-40B4-BE49-F238E27FC236}">
                <a16:creationId xmlns:a16="http://schemas.microsoft.com/office/drawing/2014/main" id="{5DCB3C5A-B3B7-0340-854C-ACD03F93E1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404643" y="1272230"/>
            <a:ext cx="5390532" cy="571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8" name="Picture 3">
            <a:extLst>
              <a:ext uri="{FF2B5EF4-FFF2-40B4-BE49-F238E27FC236}">
                <a16:creationId xmlns:a16="http://schemas.microsoft.com/office/drawing/2014/main" id="{F09B1D52-2303-F746-ABD3-732ED35D55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975655" y="1907652"/>
            <a:ext cx="3776666" cy="43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9" name="مستطيل 68">
            <a:extLst>
              <a:ext uri="{FF2B5EF4-FFF2-40B4-BE49-F238E27FC236}">
                <a16:creationId xmlns:a16="http://schemas.microsoft.com/office/drawing/2014/main" id="{AE7B4E4A-8C79-944D-B65A-B4CC30BA5FBA}"/>
              </a:ext>
            </a:extLst>
          </p:cNvPr>
          <p:cNvSpPr/>
          <p:nvPr/>
        </p:nvSpPr>
        <p:spPr>
          <a:xfrm>
            <a:off x="9348338" y="2971976"/>
            <a:ext cx="470000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000" b="1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÷٢</a:t>
            </a:r>
          </a:p>
        </p:txBody>
      </p:sp>
      <p:sp>
        <p:nvSpPr>
          <p:cNvPr id="70" name="مستطيل 69">
            <a:extLst>
              <a:ext uri="{FF2B5EF4-FFF2-40B4-BE49-F238E27FC236}">
                <a16:creationId xmlns:a16="http://schemas.microsoft.com/office/drawing/2014/main" id="{42DA90E7-2FB0-2345-8570-43BE203466C4}"/>
              </a:ext>
            </a:extLst>
          </p:cNvPr>
          <p:cNvSpPr/>
          <p:nvPr/>
        </p:nvSpPr>
        <p:spPr>
          <a:xfrm>
            <a:off x="9296287" y="3409323"/>
            <a:ext cx="470000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000" b="1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÷٢</a:t>
            </a:r>
          </a:p>
        </p:txBody>
      </p:sp>
      <p:sp>
        <p:nvSpPr>
          <p:cNvPr id="71" name="مستطيل 70">
            <a:extLst>
              <a:ext uri="{FF2B5EF4-FFF2-40B4-BE49-F238E27FC236}">
                <a16:creationId xmlns:a16="http://schemas.microsoft.com/office/drawing/2014/main" id="{327AE2B9-C218-E743-91BE-12F5DF7285D7}"/>
              </a:ext>
            </a:extLst>
          </p:cNvPr>
          <p:cNvSpPr/>
          <p:nvPr/>
        </p:nvSpPr>
        <p:spPr>
          <a:xfrm>
            <a:off x="9396034" y="3810898"/>
            <a:ext cx="470000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000" b="1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÷٣</a:t>
            </a:r>
          </a:p>
        </p:txBody>
      </p:sp>
      <p:sp>
        <p:nvSpPr>
          <p:cNvPr id="72" name="مستطيل 71">
            <a:extLst>
              <a:ext uri="{FF2B5EF4-FFF2-40B4-BE49-F238E27FC236}">
                <a16:creationId xmlns:a16="http://schemas.microsoft.com/office/drawing/2014/main" id="{0426594C-563E-F848-88D0-7A61697EB6CB}"/>
              </a:ext>
            </a:extLst>
          </p:cNvPr>
          <p:cNvSpPr/>
          <p:nvPr/>
        </p:nvSpPr>
        <p:spPr>
          <a:xfrm>
            <a:off x="9433395" y="4319949"/>
            <a:ext cx="470000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000" b="1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÷٣</a:t>
            </a:r>
          </a:p>
        </p:txBody>
      </p:sp>
      <p:sp>
        <p:nvSpPr>
          <p:cNvPr id="73" name="شكل بيضاوي 72">
            <a:extLst>
              <a:ext uri="{FF2B5EF4-FFF2-40B4-BE49-F238E27FC236}">
                <a16:creationId xmlns:a16="http://schemas.microsoft.com/office/drawing/2014/main" id="{2E4AEAC1-FF6E-F54C-AF7B-BBDEA9EB72F0}"/>
              </a:ext>
            </a:extLst>
          </p:cNvPr>
          <p:cNvSpPr/>
          <p:nvPr/>
        </p:nvSpPr>
        <p:spPr>
          <a:xfrm>
            <a:off x="8136027" y="1929137"/>
            <a:ext cx="671924" cy="414663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4" name="شكل بيضاوي 73">
            <a:extLst>
              <a:ext uri="{FF2B5EF4-FFF2-40B4-BE49-F238E27FC236}">
                <a16:creationId xmlns:a16="http://schemas.microsoft.com/office/drawing/2014/main" id="{F45D8F41-117F-5549-BE4B-82DE14690887}"/>
              </a:ext>
            </a:extLst>
          </p:cNvPr>
          <p:cNvSpPr/>
          <p:nvPr/>
        </p:nvSpPr>
        <p:spPr>
          <a:xfrm>
            <a:off x="7406641" y="1923539"/>
            <a:ext cx="418278" cy="376498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5" name="شكل بيضاوي 74">
            <a:extLst>
              <a:ext uri="{FF2B5EF4-FFF2-40B4-BE49-F238E27FC236}">
                <a16:creationId xmlns:a16="http://schemas.microsoft.com/office/drawing/2014/main" id="{950FCD9E-332A-914B-AF55-5672260B73CA}"/>
              </a:ext>
            </a:extLst>
          </p:cNvPr>
          <p:cNvSpPr/>
          <p:nvPr/>
        </p:nvSpPr>
        <p:spPr>
          <a:xfrm>
            <a:off x="6590141" y="1982303"/>
            <a:ext cx="345753" cy="302637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6" name="شكل بيضاوي 75">
            <a:extLst>
              <a:ext uri="{FF2B5EF4-FFF2-40B4-BE49-F238E27FC236}">
                <a16:creationId xmlns:a16="http://schemas.microsoft.com/office/drawing/2014/main" id="{930A1DCC-7137-7D45-9AD7-792BEDA75AA0}"/>
              </a:ext>
            </a:extLst>
          </p:cNvPr>
          <p:cNvSpPr/>
          <p:nvPr/>
        </p:nvSpPr>
        <p:spPr>
          <a:xfrm>
            <a:off x="5374282" y="1960469"/>
            <a:ext cx="345753" cy="302637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62CBEF9B-10B4-214A-8F6D-3EB1AC08AB0D}"/>
              </a:ext>
            </a:extLst>
          </p:cNvPr>
          <p:cNvSpPr/>
          <p:nvPr/>
        </p:nvSpPr>
        <p:spPr>
          <a:xfrm rot="385153">
            <a:off x="8478500" y="1602483"/>
            <a:ext cx="2414610" cy="52322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 defTabSz="914400" rtl="1"/>
            <a:r>
              <a:rPr lang="ar-SA" sz="2800" b="1" dirty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D58C2E">
                    <a:lumMod val="50000"/>
                  </a:srgbClr>
                </a:solidFill>
                <a:effectLst>
                  <a:outerShdw blurRad="12700" dist="38100" dir="2700000" algn="tl" rotWithShape="0">
                    <a:srgbClr val="C9492C">
                      <a:lumMod val="60000"/>
                      <a:lumOff val="40000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تأكد</a:t>
            </a:r>
          </a:p>
        </p:txBody>
      </p:sp>
      <p:pic>
        <p:nvPicPr>
          <p:cNvPr id="77" name="1 Minute Countdown Rainbow Timer 🌈">
            <a:hlinkClick r:id="" action="ppaction://media"/>
            <a:extLst>
              <a:ext uri="{FF2B5EF4-FFF2-40B4-BE49-F238E27FC236}">
                <a16:creationId xmlns:a16="http://schemas.microsoft.com/office/drawing/2014/main" id="{AC0E988C-78A2-8941-878F-A65A6320AB1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91972" y="910828"/>
            <a:ext cx="1662935" cy="136136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B940E439-1307-AA40-8FFA-8C3E939475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3307" y="5552489"/>
            <a:ext cx="2743200" cy="365125"/>
          </a:xfrm>
        </p:spPr>
        <p:txBody>
          <a:bodyPr/>
          <a:lstStyle/>
          <a:p>
            <a:fld id="{4B1E913D-58CC-DA49-B719-410520E0AD7E}" type="slidenum">
              <a:rPr lang="ar-SA" smtClean="0"/>
              <a:t>131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7523514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8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3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3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0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800" decel="100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800" decel="10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800" decel="10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800" decel="10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6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3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0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5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2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9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6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73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5" dur="80573" fill="hold"/>
                                        <p:tgtEl>
                                          <p:spTgt spid="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6" fill="hold" display="0">
                  <p:stCondLst>
                    <p:cond delay="indefinite"/>
                  </p:stCondLst>
                </p:cTn>
                <p:tgtEl>
                  <p:spTgt spid="77"/>
                </p:tgtEl>
              </p:cMediaNode>
            </p:video>
          </p:childTnLst>
        </p:cTn>
      </p:par>
    </p:tnLst>
    <p:bldLst>
      <p:bldP spid="45" grpId="0" animBg="1"/>
      <p:bldP spid="46" grpId="0" animBg="1"/>
      <p:bldP spid="47" grpId="0"/>
      <p:bldP spid="59" grpId="0" animBg="1"/>
      <p:bldP spid="60" grpId="0" animBg="1"/>
      <p:bldP spid="61" grpId="0"/>
      <p:bldP spid="62" grpId="0"/>
      <p:bldP spid="63" grpId="0"/>
      <p:bldP spid="64" grpId="0"/>
      <p:bldP spid="65" grpId="0" animBg="1"/>
      <p:bldP spid="66" grpId="0"/>
      <p:bldP spid="69" grpId="0"/>
      <p:bldP spid="70" grpId="0"/>
      <p:bldP spid="71" grpId="0"/>
      <p:bldP spid="72" grpId="0"/>
      <p:bldP spid="73" grpId="0" animBg="1"/>
      <p:bldP spid="74" grpId="0" animBg="1"/>
      <p:bldP spid="75" grpId="0" animBg="1"/>
      <p:bldP spid="76" grpId="0" animBg="1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CD9494CC-01BD-4056-8A18-34DF6CEB5039}"/>
              </a:ext>
            </a:extLst>
          </p:cNvPr>
          <p:cNvSpPr/>
          <p:nvPr/>
        </p:nvSpPr>
        <p:spPr>
          <a:xfrm rot="16200000">
            <a:off x="2955761" y="-2455360"/>
            <a:ext cx="6423381" cy="11686551"/>
          </a:xfrm>
          <a:prstGeom prst="roundRect">
            <a:avLst>
              <a:gd name="adj" fmla="val 5381"/>
            </a:avLst>
          </a:prstGeom>
          <a:solidFill>
            <a:srgbClr val="BDBFF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C6A01C9F-C5DA-5347-A84B-F971C0E5D111}"/>
              </a:ext>
            </a:extLst>
          </p:cNvPr>
          <p:cNvGrpSpPr/>
          <p:nvPr/>
        </p:nvGrpSpPr>
        <p:grpSpPr>
          <a:xfrm>
            <a:off x="324175" y="258392"/>
            <a:ext cx="11867825" cy="6423382"/>
            <a:chOff x="760246" y="392652"/>
            <a:chExt cx="11420963" cy="6423382"/>
          </a:xfrm>
        </p:grpSpPr>
        <p:sp>
          <p:nvSpPr>
            <p:cNvPr id="7" name="مستطيل مستدير الزوايا 6">
              <a:extLst>
                <a:ext uri="{FF2B5EF4-FFF2-40B4-BE49-F238E27FC236}">
                  <a16:creationId xmlns:a16="http://schemas.microsoft.com/office/drawing/2014/main" id="{3031575D-A504-F34B-9982-513CE59AAFDB}"/>
                </a:ext>
              </a:extLst>
            </p:cNvPr>
            <p:cNvSpPr/>
            <p:nvPr/>
          </p:nvSpPr>
          <p:spPr>
            <a:xfrm>
              <a:off x="760246" y="392652"/>
              <a:ext cx="11096787" cy="6142407"/>
            </a:xfrm>
            <a:prstGeom prst="roundRect">
              <a:avLst/>
            </a:prstGeom>
            <a:blipFill>
              <a:blip r:embed="rId5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AE9BD02E-7A89-5640-9988-C9DA36285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5" name="صورة 14" descr="صورة تحتوي على داخلي, جهاز, أسود, مقياس فكي&#10;&#10;تم إنشاء الوصف تلقائياً">
            <a:extLst>
              <a:ext uri="{FF2B5EF4-FFF2-40B4-BE49-F238E27FC236}">
                <a16:creationId xmlns:a16="http://schemas.microsoft.com/office/drawing/2014/main" id="{77B38BD7-6F4A-4CCC-B7D7-CE5F326D41D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796752" y="-4602269"/>
            <a:ext cx="944905" cy="10643356"/>
          </a:xfrm>
          <a:prstGeom prst="rect">
            <a:avLst/>
          </a:prstGeom>
        </p:spPr>
      </p:pic>
      <p:pic>
        <p:nvPicPr>
          <p:cNvPr id="10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A7E94AA6-AE5A-D34D-9DC7-0D8B1B8449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0543505" y="872256"/>
            <a:ext cx="1310882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ight Arrow 4">
            <a:hlinkClick r:id="" action="ppaction://hlinkshowjump?jump=firstslide" tooltip="رئسي"/>
            <a:extLst>
              <a:ext uri="{FF2B5EF4-FFF2-40B4-BE49-F238E27FC236}">
                <a16:creationId xmlns:a16="http://schemas.microsoft.com/office/drawing/2014/main" id="{AA0BBCB5-0B94-3148-BCF5-A0614FA44C35}"/>
              </a:ext>
            </a:extLst>
          </p:cNvPr>
          <p:cNvSpPr/>
          <p:nvPr/>
        </p:nvSpPr>
        <p:spPr>
          <a:xfrm flipH="1">
            <a:off x="893882" y="5766971"/>
            <a:ext cx="1553592" cy="896644"/>
          </a:xfrm>
          <a:prstGeom prst="rightArrow">
            <a:avLst/>
          </a:prstGeom>
          <a:solidFill>
            <a:srgbClr val="C099B2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dirty="0"/>
              <a:t>الصفحة الرئيسة ١٣</a:t>
            </a: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E9BFAA40-DE5A-BC43-A612-EF578C9CE3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290713" y="478851"/>
            <a:ext cx="17430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6" name="مجموعة 28">
            <a:extLst>
              <a:ext uri="{FF2B5EF4-FFF2-40B4-BE49-F238E27FC236}">
                <a16:creationId xmlns:a16="http://schemas.microsoft.com/office/drawing/2014/main" id="{BA3917F3-20DA-B444-AD93-A618EF229E16}"/>
              </a:ext>
            </a:extLst>
          </p:cNvPr>
          <p:cNvGrpSpPr/>
          <p:nvPr/>
        </p:nvGrpSpPr>
        <p:grpSpPr>
          <a:xfrm>
            <a:off x="9467452" y="3850723"/>
            <a:ext cx="1052516" cy="847426"/>
            <a:chOff x="7958160" y="1571612"/>
            <a:chExt cx="1052516" cy="847426"/>
          </a:xfrm>
        </p:grpSpPr>
        <p:grpSp>
          <p:nvGrpSpPr>
            <p:cNvPr id="17" name="مجموعة 101">
              <a:extLst>
                <a:ext uri="{FF2B5EF4-FFF2-40B4-BE49-F238E27FC236}">
                  <a16:creationId xmlns:a16="http://schemas.microsoft.com/office/drawing/2014/main" id="{5F1A46B5-2703-9E4B-AEED-21167787D2A2}"/>
                </a:ext>
              </a:extLst>
            </p:cNvPr>
            <p:cNvGrpSpPr/>
            <p:nvPr/>
          </p:nvGrpSpPr>
          <p:grpSpPr>
            <a:xfrm>
              <a:off x="8224858" y="1571612"/>
              <a:ext cx="785818" cy="847426"/>
              <a:chOff x="7367602" y="3186114"/>
              <a:chExt cx="785818" cy="847426"/>
            </a:xfrm>
          </p:grpSpPr>
          <p:sp>
            <p:nvSpPr>
              <p:cNvPr id="19" name="Text Box 87">
                <a:extLst>
                  <a:ext uri="{FF2B5EF4-FFF2-40B4-BE49-F238E27FC236}">
                    <a16:creationId xmlns:a16="http://schemas.microsoft.com/office/drawing/2014/main" id="{B81B0F2B-7CF5-6B44-890A-5C0F159966F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367602" y="3186114"/>
                <a:ext cx="785818" cy="461665"/>
              </a:xfrm>
              <a:prstGeom prst="rect">
                <a:avLst/>
              </a:prstGeom>
              <a:noFill/>
              <a:ln w="57150" cmpd="thinThick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 rtl="0">
                  <a:spcBef>
                    <a:spcPct val="50000"/>
                  </a:spcBef>
                </a:pPr>
                <a:r>
                  <a:rPr lang="ar-SA" sz="2400" b="1" dirty="0"/>
                  <a:t>١٨</a:t>
                </a:r>
                <a:endParaRPr lang="en-US" sz="2400" b="1" dirty="0"/>
              </a:p>
            </p:txBody>
          </p:sp>
          <p:sp>
            <p:nvSpPr>
              <p:cNvPr id="20" name="Line 36">
                <a:extLst>
                  <a:ext uri="{FF2B5EF4-FFF2-40B4-BE49-F238E27FC236}">
                    <a16:creationId xmlns:a16="http://schemas.microsoft.com/office/drawing/2014/main" id="{E768A5C6-7A71-CA42-8E69-864D1E6DAE0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7498148" y="3578224"/>
                <a:ext cx="46800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ar-SA"/>
              </a:p>
            </p:txBody>
          </p:sp>
          <p:sp>
            <p:nvSpPr>
              <p:cNvPr id="21" name="Text Box 87">
                <a:extLst>
                  <a:ext uri="{FF2B5EF4-FFF2-40B4-BE49-F238E27FC236}">
                    <a16:creationId xmlns:a16="http://schemas.microsoft.com/office/drawing/2014/main" id="{44EFE7DF-3AB8-0D43-87AA-D0F5CCA649A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396176" y="3571875"/>
                <a:ext cx="714380" cy="461665"/>
              </a:xfrm>
              <a:prstGeom prst="rect">
                <a:avLst/>
              </a:prstGeom>
              <a:noFill/>
              <a:ln w="57150" cmpd="thinThick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 rtl="0">
                  <a:spcBef>
                    <a:spcPct val="50000"/>
                  </a:spcBef>
                </a:pPr>
                <a:r>
                  <a:rPr lang="ar-SA" sz="2400" b="1" dirty="0"/>
                  <a:t>١٢</a:t>
                </a:r>
                <a:endParaRPr lang="en-US" sz="2400" b="1" dirty="0"/>
              </a:p>
            </p:txBody>
          </p:sp>
        </p:grpSp>
        <p:sp>
          <p:nvSpPr>
            <p:cNvPr id="18" name="Text Box 87">
              <a:extLst>
                <a:ext uri="{FF2B5EF4-FFF2-40B4-BE49-F238E27FC236}">
                  <a16:creationId xmlns:a16="http://schemas.microsoft.com/office/drawing/2014/main" id="{76FB2D60-2BA8-774E-9E65-83FA11AA844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958160" y="1728776"/>
              <a:ext cx="428629" cy="461665"/>
            </a:xfrm>
            <a:prstGeom prst="rect">
              <a:avLst/>
            </a:prstGeom>
            <a:noFill/>
            <a:ln w="57150" cmpd="thinThick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rtl="0">
                <a:spcBef>
                  <a:spcPct val="50000"/>
                </a:spcBef>
              </a:pPr>
              <a:r>
                <a:rPr lang="ar-SA" sz="2400" b="1" dirty="0"/>
                <a:t>=</a:t>
              </a:r>
              <a:endParaRPr lang="en-US" sz="2400" b="1" dirty="0"/>
            </a:p>
          </p:txBody>
        </p:sp>
      </p:grpSp>
      <p:grpSp>
        <p:nvGrpSpPr>
          <p:cNvPr id="22" name="مجموعة 40">
            <a:extLst>
              <a:ext uri="{FF2B5EF4-FFF2-40B4-BE49-F238E27FC236}">
                <a16:creationId xmlns:a16="http://schemas.microsoft.com/office/drawing/2014/main" id="{1EDC4A02-384A-8246-A9F4-7375D6491750}"/>
              </a:ext>
            </a:extLst>
          </p:cNvPr>
          <p:cNvGrpSpPr/>
          <p:nvPr/>
        </p:nvGrpSpPr>
        <p:grpSpPr>
          <a:xfrm>
            <a:off x="8990690" y="3867685"/>
            <a:ext cx="785818" cy="842961"/>
            <a:chOff x="7343798" y="3186114"/>
            <a:chExt cx="785818" cy="842961"/>
          </a:xfrm>
        </p:grpSpPr>
        <p:sp>
          <p:nvSpPr>
            <p:cNvPr id="23" name="Text Box 87">
              <a:extLst>
                <a:ext uri="{FF2B5EF4-FFF2-40B4-BE49-F238E27FC236}">
                  <a16:creationId xmlns:a16="http://schemas.microsoft.com/office/drawing/2014/main" id="{E3502D8C-4E0C-B840-AD59-197CD5C3A5B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43798" y="3186114"/>
              <a:ext cx="785818" cy="461665"/>
            </a:xfrm>
            <a:prstGeom prst="rect">
              <a:avLst/>
            </a:prstGeom>
            <a:noFill/>
            <a:ln w="57150" cmpd="thinThick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rtl="0">
                <a:spcBef>
                  <a:spcPct val="50000"/>
                </a:spcBef>
              </a:pPr>
              <a:r>
                <a:rPr lang="ar-SA" sz="2400" b="1" dirty="0"/>
                <a:t>٣</a:t>
              </a:r>
              <a:endParaRPr lang="en-US" sz="2400" b="1" dirty="0"/>
            </a:p>
          </p:txBody>
        </p:sp>
        <p:sp>
          <p:nvSpPr>
            <p:cNvPr id="24" name="Line 36">
              <a:extLst>
                <a:ext uri="{FF2B5EF4-FFF2-40B4-BE49-F238E27FC236}">
                  <a16:creationId xmlns:a16="http://schemas.microsoft.com/office/drawing/2014/main" id="{7353591A-9F4A-5D4A-B9FF-B8DD8243252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526724" y="3578224"/>
              <a:ext cx="36000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ar-SA"/>
            </a:p>
          </p:txBody>
        </p:sp>
        <p:sp>
          <p:nvSpPr>
            <p:cNvPr id="25" name="Text Box 87">
              <a:extLst>
                <a:ext uri="{FF2B5EF4-FFF2-40B4-BE49-F238E27FC236}">
                  <a16:creationId xmlns:a16="http://schemas.microsoft.com/office/drawing/2014/main" id="{F4B90CD9-FEFE-624F-B1DA-71DC8D750ED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43808" y="3571875"/>
              <a:ext cx="576262" cy="457200"/>
            </a:xfrm>
            <a:prstGeom prst="rect">
              <a:avLst/>
            </a:prstGeom>
            <a:noFill/>
            <a:ln w="57150" cmpd="thinThick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rtl="0">
                <a:spcBef>
                  <a:spcPct val="50000"/>
                </a:spcBef>
              </a:pPr>
              <a:r>
                <a:rPr lang="ar-SA" sz="2400" b="1" dirty="0"/>
                <a:t>٢</a:t>
              </a:r>
              <a:endParaRPr lang="en-US" sz="2400" b="1" dirty="0"/>
            </a:p>
          </p:txBody>
        </p:sp>
      </p:grpSp>
      <p:grpSp>
        <p:nvGrpSpPr>
          <p:cNvPr id="26" name="مجموعة 79">
            <a:extLst>
              <a:ext uri="{FF2B5EF4-FFF2-40B4-BE49-F238E27FC236}">
                <a16:creationId xmlns:a16="http://schemas.microsoft.com/office/drawing/2014/main" id="{6F921372-C76D-024E-A10C-3C8157EF8859}"/>
              </a:ext>
            </a:extLst>
          </p:cNvPr>
          <p:cNvGrpSpPr/>
          <p:nvPr/>
        </p:nvGrpSpPr>
        <p:grpSpPr>
          <a:xfrm>
            <a:off x="9467454" y="2964893"/>
            <a:ext cx="895350" cy="842961"/>
            <a:chOff x="7972448" y="1571612"/>
            <a:chExt cx="895350" cy="842961"/>
          </a:xfrm>
        </p:grpSpPr>
        <p:grpSp>
          <p:nvGrpSpPr>
            <p:cNvPr id="27" name="مجموعة 101">
              <a:extLst>
                <a:ext uri="{FF2B5EF4-FFF2-40B4-BE49-F238E27FC236}">
                  <a16:creationId xmlns:a16="http://schemas.microsoft.com/office/drawing/2014/main" id="{0A2CCCCE-E77C-3E4C-8B84-0EB28D932E47}"/>
                </a:ext>
              </a:extLst>
            </p:cNvPr>
            <p:cNvGrpSpPr/>
            <p:nvPr/>
          </p:nvGrpSpPr>
          <p:grpSpPr>
            <a:xfrm>
              <a:off x="8277248" y="1571612"/>
              <a:ext cx="590550" cy="842961"/>
              <a:chOff x="7419992" y="3186114"/>
              <a:chExt cx="590550" cy="842961"/>
            </a:xfrm>
          </p:grpSpPr>
          <p:sp>
            <p:nvSpPr>
              <p:cNvPr id="29" name="Text Box 87">
                <a:extLst>
                  <a:ext uri="{FF2B5EF4-FFF2-40B4-BE49-F238E27FC236}">
                    <a16:creationId xmlns:a16="http://schemas.microsoft.com/office/drawing/2014/main" id="{58787DE4-6585-A248-99A2-2C8E570C739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419992" y="3186114"/>
                <a:ext cx="585790" cy="457200"/>
              </a:xfrm>
              <a:prstGeom prst="rect">
                <a:avLst/>
              </a:prstGeom>
              <a:noFill/>
              <a:ln w="57150" cmpd="thinThick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 rtl="0">
                  <a:spcBef>
                    <a:spcPct val="50000"/>
                  </a:spcBef>
                </a:pPr>
                <a:r>
                  <a:rPr lang="ar-SA" sz="2400" b="1" dirty="0"/>
                  <a:t>١٢</a:t>
                </a:r>
                <a:endParaRPr lang="en-US" sz="2400" b="1" dirty="0"/>
              </a:p>
            </p:txBody>
          </p:sp>
          <p:sp>
            <p:nvSpPr>
              <p:cNvPr id="30" name="Line 36">
                <a:extLst>
                  <a:ext uri="{FF2B5EF4-FFF2-40B4-BE49-F238E27FC236}">
                    <a16:creationId xmlns:a16="http://schemas.microsoft.com/office/drawing/2014/main" id="{F5CEEAFB-0951-974D-83D6-CB15C1B684D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7526724" y="3578224"/>
                <a:ext cx="36000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ar-SA"/>
              </a:p>
            </p:txBody>
          </p:sp>
          <p:sp>
            <p:nvSpPr>
              <p:cNvPr id="31" name="Text Box 87">
                <a:extLst>
                  <a:ext uri="{FF2B5EF4-FFF2-40B4-BE49-F238E27FC236}">
                    <a16:creationId xmlns:a16="http://schemas.microsoft.com/office/drawing/2014/main" id="{139CC18F-FCE0-7342-9FE2-072EE274DC3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434280" y="3571875"/>
                <a:ext cx="576262" cy="457200"/>
              </a:xfrm>
              <a:prstGeom prst="rect">
                <a:avLst/>
              </a:prstGeom>
              <a:noFill/>
              <a:ln w="57150" cmpd="thinThick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rtl="0">
                  <a:spcBef>
                    <a:spcPct val="50000"/>
                  </a:spcBef>
                </a:pPr>
                <a:r>
                  <a:rPr lang="ar-SA" sz="2400" b="1" dirty="0"/>
                  <a:t>٨</a:t>
                </a:r>
                <a:endParaRPr lang="en-US" sz="2400" b="1" dirty="0"/>
              </a:p>
            </p:txBody>
          </p:sp>
        </p:grpSp>
        <p:sp>
          <p:nvSpPr>
            <p:cNvPr id="28" name="Text Box 87">
              <a:extLst>
                <a:ext uri="{FF2B5EF4-FFF2-40B4-BE49-F238E27FC236}">
                  <a16:creationId xmlns:a16="http://schemas.microsoft.com/office/drawing/2014/main" id="{20970954-F290-AF48-848C-5E7F052ED08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972448" y="1728776"/>
              <a:ext cx="428629" cy="461665"/>
            </a:xfrm>
            <a:prstGeom prst="rect">
              <a:avLst/>
            </a:prstGeom>
            <a:noFill/>
            <a:ln w="57150" cmpd="thinThick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rtl="0">
                <a:spcBef>
                  <a:spcPct val="50000"/>
                </a:spcBef>
              </a:pPr>
              <a:r>
                <a:rPr lang="ar-SA" sz="2400" b="1" dirty="0"/>
                <a:t>=</a:t>
              </a:r>
              <a:endParaRPr lang="en-US" sz="2400" b="1" dirty="0"/>
            </a:p>
          </p:txBody>
        </p:sp>
      </p:grpSp>
      <p:grpSp>
        <p:nvGrpSpPr>
          <p:cNvPr id="32" name="مجموعة 91">
            <a:extLst>
              <a:ext uri="{FF2B5EF4-FFF2-40B4-BE49-F238E27FC236}">
                <a16:creationId xmlns:a16="http://schemas.microsoft.com/office/drawing/2014/main" id="{FB4FBDBE-762F-0945-875C-EF4A3194469A}"/>
              </a:ext>
            </a:extLst>
          </p:cNvPr>
          <p:cNvGrpSpPr/>
          <p:nvPr/>
        </p:nvGrpSpPr>
        <p:grpSpPr>
          <a:xfrm>
            <a:off x="8938809" y="2993442"/>
            <a:ext cx="590550" cy="842961"/>
            <a:chOff x="7429520" y="3186114"/>
            <a:chExt cx="590550" cy="842961"/>
          </a:xfrm>
        </p:grpSpPr>
        <p:sp>
          <p:nvSpPr>
            <p:cNvPr id="33" name="Text Box 87">
              <a:extLst>
                <a:ext uri="{FF2B5EF4-FFF2-40B4-BE49-F238E27FC236}">
                  <a16:creationId xmlns:a16="http://schemas.microsoft.com/office/drawing/2014/main" id="{E1B8324C-19D8-E84F-8EF5-C09EEE1497A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29520" y="3186114"/>
              <a:ext cx="585790" cy="457200"/>
            </a:xfrm>
            <a:prstGeom prst="rect">
              <a:avLst/>
            </a:prstGeom>
            <a:noFill/>
            <a:ln w="57150" cmpd="thinThick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rtl="0">
                <a:spcBef>
                  <a:spcPct val="50000"/>
                </a:spcBef>
              </a:pPr>
              <a:r>
                <a:rPr lang="ar-SA" sz="2400" b="1" dirty="0"/>
                <a:t>٣</a:t>
              </a:r>
              <a:endParaRPr lang="en-US" sz="2400" b="1" dirty="0"/>
            </a:p>
          </p:txBody>
        </p:sp>
        <p:sp>
          <p:nvSpPr>
            <p:cNvPr id="34" name="Line 36">
              <a:extLst>
                <a:ext uri="{FF2B5EF4-FFF2-40B4-BE49-F238E27FC236}">
                  <a16:creationId xmlns:a16="http://schemas.microsoft.com/office/drawing/2014/main" id="{B464D82F-9093-3444-BD3E-0A4EE51AE07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526724" y="3578224"/>
              <a:ext cx="36000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ar-SA"/>
            </a:p>
          </p:txBody>
        </p:sp>
        <p:sp>
          <p:nvSpPr>
            <p:cNvPr id="35" name="Text Box 87">
              <a:extLst>
                <a:ext uri="{FF2B5EF4-FFF2-40B4-BE49-F238E27FC236}">
                  <a16:creationId xmlns:a16="http://schemas.microsoft.com/office/drawing/2014/main" id="{5951E473-F74A-0F46-9D92-D97302E52A1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43808" y="3571875"/>
              <a:ext cx="576262" cy="457200"/>
            </a:xfrm>
            <a:prstGeom prst="rect">
              <a:avLst/>
            </a:prstGeom>
            <a:noFill/>
            <a:ln w="57150" cmpd="thinThick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rtl="0">
                <a:spcBef>
                  <a:spcPct val="50000"/>
                </a:spcBef>
              </a:pPr>
              <a:r>
                <a:rPr lang="ar-SA" sz="2400" b="1" dirty="0"/>
                <a:t>٢</a:t>
              </a:r>
              <a:endParaRPr lang="en-US" sz="2400" b="1" dirty="0"/>
            </a:p>
          </p:txBody>
        </p:sp>
      </p:grpSp>
      <p:grpSp>
        <p:nvGrpSpPr>
          <p:cNvPr id="36" name="مجموعة 99">
            <a:extLst>
              <a:ext uri="{FF2B5EF4-FFF2-40B4-BE49-F238E27FC236}">
                <a16:creationId xmlns:a16="http://schemas.microsoft.com/office/drawing/2014/main" id="{855D69AB-8073-0A42-90DC-6B85E954BFB3}"/>
              </a:ext>
            </a:extLst>
          </p:cNvPr>
          <p:cNvGrpSpPr/>
          <p:nvPr/>
        </p:nvGrpSpPr>
        <p:grpSpPr>
          <a:xfrm>
            <a:off x="4250007" y="3243500"/>
            <a:ext cx="4804036" cy="1214446"/>
            <a:chOff x="571472" y="2571744"/>
            <a:chExt cx="4804036" cy="1214446"/>
          </a:xfrm>
        </p:grpSpPr>
        <p:sp>
          <p:nvSpPr>
            <p:cNvPr id="37" name="مستطيل مستدير الزوايا 36">
              <a:extLst>
                <a:ext uri="{FF2B5EF4-FFF2-40B4-BE49-F238E27FC236}">
                  <a16:creationId xmlns:a16="http://schemas.microsoft.com/office/drawing/2014/main" id="{CD08DD80-7A56-274A-8F83-82AF880C51FB}"/>
                </a:ext>
              </a:extLst>
            </p:cNvPr>
            <p:cNvSpPr/>
            <p:nvPr/>
          </p:nvSpPr>
          <p:spPr>
            <a:xfrm>
              <a:off x="571472" y="2571744"/>
              <a:ext cx="1285884" cy="1214446"/>
            </a:xfrm>
            <a:prstGeom prst="round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sz="2000" b="1" dirty="0">
                  <a:solidFill>
                    <a:schemeClr val="tx1"/>
                  </a:solidFill>
                </a:rPr>
                <a:t>المعدلان متساويان</a:t>
              </a:r>
            </a:p>
          </p:txBody>
        </p:sp>
        <p:sp>
          <p:nvSpPr>
            <p:cNvPr id="38" name="سهم مخطط إلى اليمين 37">
              <a:extLst>
                <a:ext uri="{FF2B5EF4-FFF2-40B4-BE49-F238E27FC236}">
                  <a16:creationId xmlns:a16="http://schemas.microsoft.com/office/drawing/2014/main" id="{69F35788-8822-5446-AA89-A2B9E3B5EBC2}"/>
                </a:ext>
              </a:extLst>
            </p:cNvPr>
            <p:cNvSpPr/>
            <p:nvPr/>
          </p:nvSpPr>
          <p:spPr>
            <a:xfrm>
              <a:off x="1864693" y="2643182"/>
              <a:ext cx="3307393" cy="209858"/>
            </a:xfrm>
            <a:prstGeom prst="stripedRightArrow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39" name="سهم مخطط إلى اليمين 38">
              <a:extLst>
                <a:ext uri="{FF2B5EF4-FFF2-40B4-BE49-F238E27FC236}">
                  <a16:creationId xmlns:a16="http://schemas.microsoft.com/office/drawing/2014/main" id="{3C497C13-AF66-0842-8321-D834CCF7A8B7}"/>
                </a:ext>
              </a:extLst>
            </p:cNvPr>
            <p:cNvSpPr/>
            <p:nvPr/>
          </p:nvSpPr>
          <p:spPr>
            <a:xfrm>
              <a:off x="1852860" y="3495981"/>
              <a:ext cx="3522648" cy="242847"/>
            </a:xfrm>
            <a:prstGeom prst="stripedRightArrow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</p:grpSp>
      <p:sp>
        <p:nvSpPr>
          <p:cNvPr id="40" name="مستطيل مستدير الزوايا 39">
            <a:extLst>
              <a:ext uri="{FF2B5EF4-FFF2-40B4-BE49-F238E27FC236}">
                <a16:creationId xmlns:a16="http://schemas.microsoft.com/office/drawing/2014/main" id="{39B40293-A508-C847-9D56-8FF7F9B56F3C}"/>
              </a:ext>
            </a:extLst>
          </p:cNvPr>
          <p:cNvSpPr/>
          <p:nvPr/>
        </p:nvSpPr>
        <p:spPr>
          <a:xfrm>
            <a:off x="2090284" y="3212239"/>
            <a:ext cx="1285884" cy="1214446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يوجد تناسب</a:t>
            </a:r>
          </a:p>
        </p:txBody>
      </p:sp>
      <p:sp>
        <p:nvSpPr>
          <p:cNvPr id="41" name="سهم مخطط إلى اليمين 40">
            <a:extLst>
              <a:ext uri="{FF2B5EF4-FFF2-40B4-BE49-F238E27FC236}">
                <a16:creationId xmlns:a16="http://schemas.microsoft.com/office/drawing/2014/main" id="{24F197EA-6C4F-8141-988B-62FA8FE179BD}"/>
              </a:ext>
            </a:extLst>
          </p:cNvPr>
          <p:cNvSpPr/>
          <p:nvPr/>
        </p:nvSpPr>
        <p:spPr>
          <a:xfrm flipH="1">
            <a:off x="3381226" y="3626579"/>
            <a:ext cx="852198" cy="428628"/>
          </a:xfrm>
          <a:prstGeom prst="stripedRightArrow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2" name="Text Box 87">
            <a:extLst>
              <a:ext uri="{FF2B5EF4-FFF2-40B4-BE49-F238E27FC236}">
                <a16:creationId xmlns:a16="http://schemas.microsoft.com/office/drawing/2014/main" id="{54982B2D-79F9-A240-B767-4B75317581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34084" y="4903549"/>
            <a:ext cx="1166827" cy="461665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rtl="0">
              <a:spcBef>
                <a:spcPct val="50000"/>
              </a:spcBef>
            </a:pPr>
            <a:r>
              <a:rPr lang="ar-SA" sz="2400" b="1" dirty="0">
                <a:solidFill>
                  <a:srgbClr val="0070C0"/>
                </a:solidFill>
              </a:rPr>
              <a:t>حل آخر :</a:t>
            </a:r>
            <a:endParaRPr lang="en-US" sz="2400" b="1" dirty="0">
              <a:solidFill>
                <a:srgbClr val="0070C0"/>
              </a:solidFill>
            </a:endParaRPr>
          </a:p>
        </p:txBody>
      </p:sp>
      <p:grpSp>
        <p:nvGrpSpPr>
          <p:cNvPr id="43" name="مجموعة 106">
            <a:extLst>
              <a:ext uri="{FF2B5EF4-FFF2-40B4-BE49-F238E27FC236}">
                <a16:creationId xmlns:a16="http://schemas.microsoft.com/office/drawing/2014/main" id="{E75575FE-42E3-D241-A55B-56AD55ADC90F}"/>
              </a:ext>
            </a:extLst>
          </p:cNvPr>
          <p:cNvGrpSpPr/>
          <p:nvPr/>
        </p:nvGrpSpPr>
        <p:grpSpPr>
          <a:xfrm>
            <a:off x="9034068" y="5622387"/>
            <a:ext cx="1414462" cy="842961"/>
            <a:chOff x="7124722" y="2500306"/>
            <a:chExt cx="1414462" cy="842961"/>
          </a:xfrm>
        </p:grpSpPr>
        <p:grpSp>
          <p:nvGrpSpPr>
            <p:cNvPr id="44" name="مجموعة 73">
              <a:extLst>
                <a:ext uri="{FF2B5EF4-FFF2-40B4-BE49-F238E27FC236}">
                  <a16:creationId xmlns:a16="http://schemas.microsoft.com/office/drawing/2014/main" id="{EAF948DA-C3E7-3042-A226-054A1C127023}"/>
                </a:ext>
              </a:extLst>
            </p:cNvPr>
            <p:cNvGrpSpPr/>
            <p:nvPr/>
          </p:nvGrpSpPr>
          <p:grpSpPr>
            <a:xfrm>
              <a:off x="7586682" y="2500306"/>
              <a:ext cx="952502" cy="842961"/>
              <a:chOff x="7915296" y="1571612"/>
              <a:chExt cx="952502" cy="842961"/>
            </a:xfrm>
          </p:grpSpPr>
          <p:grpSp>
            <p:nvGrpSpPr>
              <p:cNvPr id="49" name="مجموعة 101">
                <a:extLst>
                  <a:ext uri="{FF2B5EF4-FFF2-40B4-BE49-F238E27FC236}">
                    <a16:creationId xmlns:a16="http://schemas.microsoft.com/office/drawing/2014/main" id="{2DF9F5CC-FB55-CE4C-A75E-7EE03FF028FA}"/>
                  </a:ext>
                </a:extLst>
              </p:cNvPr>
              <p:cNvGrpSpPr/>
              <p:nvPr/>
            </p:nvGrpSpPr>
            <p:grpSpPr>
              <a:xfrm>
                <a:off x="8277248" y="1571612"/>
                <a:ext cx="590550" cy="842961"/>
                <a:chOff x="7419992" y="3186114"/>
                <a:chExt cx="590550" cy="842961"/>
              </a:xfrm>
            </p:grpSpPr>
            <p:sp>
              <p:nvSpPr>
                <p:cNvPr id="51" name="Text Box 87">
                  <a:extLst>
                    <a:ext uri="{FF2B5EF4-FFF2-40B4-BE49-F238E27FC236}">
                      <a16:creationId xmlns:a16="http://schemas.microsoft.com/office/drawing/2014/main" id="{FF01AAB8-79FF-9941-80DC-BC59EA6D943F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7419992" y="3186114"/>
                  <a:ext cx="585790" cy="457200"/>
                </a:xfrm>
                <a:prstGeom prst="rect">
                  <a:avLst/>
                </a:prstGeom>
                <a:noFill/>
                <a:ln w="57150" cmpd="thinThick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algn="ctr" rtl="0">
                    <a:spcBef>
                      <a:spcPct val="50000"/>
                    </a:spcBef>
                  </a:pPr>
                  <a:r>
                    <a:rPr lang="ar-SA" sz="2400" b="1" dirty="0"/>
                    <a:t>١٢</a:t>
                  </a:r>
                  <a:endParaRPr lang="en-US" sz="2400" b="1" dirty="0"/>
                </a:p>
              </p:txBody>
            </p:sp>
            <p:sp>
              <p:nvSpPr>
                <p:cNvPr id="52" name="Line 36">
                  <a:extLst>
                    <a:ext uri="{FF2B5EF4-FFF2-40B4-BE49-F238E27FC236}">
                      <a16:creationId xmlns:a16="http://schemas.microsoft.com/office/drawing/2014/main" id="{DFB6E7D7-196B-714D-9E30-047C8998481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7526724" y="3578224"/>
                  <a:ext cx="360000" cy="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ar-SA"/>
                </a:p>
              </p:txBody>
            </p:sp>
            <p:sp>
              <p:nvSpPr>
                <p:cNvPr id="53" name="Text Box 87">
                  <a:extLst>
                    <a:ext uri="{FF2B5EF4-FFF2-40B4-BE49-F238E27FC236}">
                      <a16:creationId xmlns:a16="http://schemas.microsoft.com/office/drawing/2014/main" id="{6F9A3A20-3D82-6940-8BB8-9EF8DD66F636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7434280" y="3571875"/>
                  <a:ext cx="576262" cy="457200"/>
                </a:xfrm>
                <a:prstGeom prst="rect">
                  <a:avLst/>
                </a:prstGeom>
                <a:noFill/>
                <a:ln w="57150" cmpd="thinThick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 rtl="0">
                    <a:spcBef>
                      <a:spcPct val="50000"/>
                    </a:spcBef>
                  </a:pPr>
                  <a:r>
                    <a:rPr lang="ar-SA" sz="2400" b="1" dirty="0"/>
                    <a:t>٨</a:t>
                  </a:r>
                  <a:endParaRPr lang="en-US" sz="2400" b="1" dirty="0"/>
                </a:p>
              </p:txBody>
            </p:sp>
          </p:grpSp>
          <p:sp>
            <p:nvSpPr>
              <p:cNvPr id="50" name="Text Box 87">
                <a:extLst>
                  <a:ext uri="{FF2B5EF4-FFF2-40B4-BE49-F238E27FC236}">
                    <a16:creationId xmlns:a16="http://schemas.microsoft.com/office/drawing/2014/main" id="{83820AC9-CCB6-0642-9F23-D066CEE4A28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915296" y="1728776"/>
                <a:ext cx="428629" cy="461665"/>
              </a:xfrm>
              <a:prstGeom prst="rect">
                <a:avLst/>
              </a:prstGeom>
              <a:noFill/>
              <a:ln w="57150" cmpd="thinThick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rtl="0">
                  <a:spcBef>
                    <a:spcPct val="50000"/>
                  </a:spcBef>
                </a:pPr>
                <a:r>
                  <a:rPr lang="ar-SA" sz="2400" b="1" dirty="0"/>
                  <a:t>=</a:t>
                </a:r>
                <a:endParaRPr lang="en-US" sz="2400" b="1" dirty="0"/>
              </a:p>
            </p:txBody>
          </p:sp>
        </p:grpSp>
        <p:grpSp>
          <p:nvGrpSpPr>
            <p:cNvPr id="45" name="مجموعة 101">
              <a:extLst>
                <a:ext uri="{FF2B5EF4-FFF2-40B4-BE49-F238E27FC236}">
                  <a16:creationId xmlns:a16="http://schemas.microsoft.com/office/drawing/2014/main" id="{28B28849-B18B-054D-8FDF-79821CF02D12}"/>
                </a:ext>
              </a:extLst>
            </p:cNvPr>
            <p:cNvGrpSpPr/>
            <p:nvPr/>
          </p:nvGrpSpPr>
          <p:grpSpPr>
            <a:xfrm>
              <a:off x="7124722" y="2500306"/>
              <a:ext cx="590550" cy="842961"/>
              <a:chOff x="7419992" y="3186114"/>
              <a:chExt cx="590550" cy="842961"/>
            </a:xfrm>
          </p:grpSpPr>
          <p:sp>
            <p:nvSpPr>
              <p:cNvPr id="46" name="Text Box 87">
                <a:extLst>
                  <a:ext uri="{FF2B5EF4-FFF2-40B4-BE49-F238E27FC236}">
                    <a16:creationId xmlns:a16="http://schemas.microsoft.com/office/drawing/2014/main" id="{C887D6B7-AF3F-6646-ACF3-E759DBAC119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419992" y="3186114"/>
                <a:ext cx="585790" cy="457200"/>
              </a:xfrm>
              <a:prstGeom prst="rect">
                <a:avLst/>
              </a:prstGeom>
              <a:noFill/>
              <a:ln w="57150" cmpd="thinThick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 rtl="0">
                  <a:spcBef>
                    <a:spcPct val="50000"/>
                  </a:spcBef>
                </a:pPr>
                <a:r>
                  <a:rPr lang="ar-SA" sz="2400" b="1" dirty="0"/>
                  <a:t>١٨</a:t>
                </a:r>
                <a:endParaRPr lang="en-US" sz="2400" b="1" dirty="0"/>
              </a:p>
            </p:txBody>
          </p:sp>
          <p:sp>
            <p:nvSpPr>
              <p:cNvPr id="47" name="Line 36">
                <a:extLst>
                  <a:ext uri="{FF2B5EF4-FFF2-40B4-BE49-F238E27FC236}">
                    <a16:creationId xmlns:a16="http://schemas.microsoft.com/office/drawing/2014/main" id="{2A44F107-939D-6B4F-8403-C1665913124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7526724" y="3578224"/>
                <a:ext cx="36000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ar-SA"/>
              </a:p>
            </p:txBody>
          </p:sp>
          <p:sp>
            <p:nvSpPr>
              <p:cNvPr id="48" name="Text Box 87">
                <a:extLst>
                  <a:ext uri="{FF2B5EF4-FFF2-40B4-BE49-F238E27FC236}">
                    <a16:creationId xmlns:a16="http://schemas.microsoft.com/office/drawing/2014/main" id="{5CEA9101-BF81-1842-8DE3-287E36554AA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434280" y="3571875"/>
                <a:ext cx="576262" cy="457200"/>
              </a:xfrm>
              <a:prstGeom prst="rect">
                <a:avLst/>
              </a:prstGeom>
              <a:noFill/>
              <a:ln w="57150" cmpd="thinThick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rtl="0">
                  <a:spcBef>
                    <a:spcPct val="50000"/>
                  </a:spcBef>
                </a:pPr>
                <a:r>
                  <a:rPr lang="ar-SA" sz="2400" b="1" dirty="0"/>
                  <a:t>١٢</a:t>
                </a:r>
                <a:endParaRPr lang="en-US" sz="2400" b="1" dirty="0"/>
              </a:p>
            </p:txBody>
          </p:sp>
        </p:grpSp>
      </p:grpSp>
      <p:sp>
        <p:nvSpPr>
          <p:cNvPr id="54" name="سهم مخطط إلى اليمين 53">
            <a:extLst>
              <a:ext uri="{FF2B5EF4-FFF2-40B4-BE49-F238E27FC236}">
                <a16:creationId xmlns:a16="http://schemas.microsoft.com/office/drawing/2014/main" id="{250C3AC0-C18E-4247-A6A2-91E2C2F45A44}"/>
              </a:ext>
            </a:extLst>
          </p:cNvPr>
          <p:cNvSpPr/>
          <p:nvPr/>
        </p:nvSpPr>
        <p:spPr>
          <a:xfrm rot="9413681">
            <a:off x="9484740" y="5905323"/>
            <a:ext cx="612000" cy="214314"/>
          </a:xfrm>
          <a:prstGeom prst="stripedRightArrow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5" name="سهم مخطط إلى اليمين 54">
            <a:extLst>
              <a:ext uri="{FF2B5EF4-FFF2-40B4-BE49-F238E27FC236}">
                <a16:creationId xmlns:a16="http://schemas.microsoft.com/office/drawing/2014/main" id="{3ED745AA-19EA-184E-BE62-5C38C664F5D6}"/>
              </a:ext>
            </a:extLst>
          </p:cNvPr>
          <p:cNvSpPr/>
          <p:nvPr/>
        </p:nvSpPr>
        <p:spPr>
          <a:xfrm rot="12406285">
            <a:off x="9449588" y="5905896"/>
            <a:ext cx="612000" cy="214314"/>
          </a:xfrm>
          <a:prstGeom prst="stripedRightArrow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6" name="Text Box 87">
            <a:extLst>
              <a:ext uri="{FF2B5EF4-FFF2-40B4-BE49-F238E27FC236}">
                <a16:creationId xmlns:a16="http://schemas.microsoft.com/office/drawing/2014/main" id="{E984209B-E3CE-674F-9CEB-27F86C86C0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33886" y="5603638"/>
            <a:ext cx="1324001" cy="461665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rtl="0">
              <a:spcBef>
                <a:spcPct val="50000"/>
              </a:spcBef>
            </a:pPr>
            <a:r>
              <a:rPr lang="ar-SA" sz="2400" b="1" dirty="0">
                <a:solidFill>
                  <a:srgbClr val="0070C0"/>
                </a:solidFill>
              </a:rPr>
              <a:t>٨ × ١٨ =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57" name="Text Box 87">
            <a:extLst>
              <a:ext uri="{FF2B5EF4-FFF2-40B4-BE49-F238E27FC236}">
                <a16:creationId xmlns:a16="http://schemas.microsoft.com/office/drawing/2014/main" id="{A259640B-9D91-9D4A-B57B-A62A77730E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9506" y="5603638"/>
            <a:ext cx="881075" cy="461665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rtl="0">
              <a:spcBef>
                <a:spcPct val="50000"/>
              </a:spcBef>
            </a:pPr>
            <a:r>
              <a:rPr lang="ar-SA" sz="2400" b="1" dirty="0">
                <a:solidFill>
                  <a:srgbClr val="0070C0"/>
                </a:solidFill>
              </a:rPr>
              <a:t>١٤٤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58" name="Text Box 87">
            <a:extLst>
              <a:ext uri="{FF2B5EF4-FFF2-40B4-BE49-F238E27FC236}">
                <a16:creationId xmlns:a16="http://schemas.microsoft.com/office/drawing/2014/main" id="{756BE18C-86A4-5C4D-B24A-5E698B276F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9572" y="6003690"/>
            <a:ext cx="1538315" cy="461665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rtl="0">
              <a:spcBef>
                <a:spcPct val="50000"/>
              </a:spcBef>
            </a:pPr>
            <a:r>
              <a:rPr lang="ar-SA" sz="2400" b="1" dirty="0">
                <a:solidFill>
                  <a:srgbClr val="0070C0"/>
                </a:solidFill>
              </a:rPr>
              <a:t>١٢ × ١٢ =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59" name="Text Box 87">
            <a:extLst>
              <a:ext uri="{FF2B5EF4-FFF2-40B4-BE49-F238E27FC236}">
                <a16:creationId xmlns:a16="http://schemas.microsoft.com/office/drawing/2014/main" id="{2A62DE6E-B62B-0F45-9451-2ACB65A40E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48069" y="6003690"/>
            <a:ext cx="785818" cy="461665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rtl="0">
              <a:spcBef>
                <a:spcPct val="50000"/>
              </a:spcBef>
            </a:pPr>
            <a:r>
              <a:rPr lang="ar-SA" sz="2400" b="1" dirty="0">
                <a:solidFill>
                  <a:srgbClr val="0070C0"/>
                </a:solidFill>
              </a:rPr>
              <a:t>١٤٤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60" name="سهم مخطط إلى اليمين 59">
            <a:extLst>
              <a:ext uri="{FF2B5EF4-FFF2-40B4-BE49-F238E27FC236}">
                <a16:creationId xmlns:a16="http://schemas.microsoft.com/office/drawing/2014/main" id="{649CAD99-714D-B041-9B14-D0146C122506}"/>
              </a:ext>
            </a:extLst>
          </p:cNvPr>
          <p:cNvSpPr/>
          <p:nvPr/>
        </p:nvSpPr>
        <p:spPr>
          <a:xfrm flipH="1">
            <a:off x="6024432" y="5750975"/>
            <a:ext cx="852198" cy="428628"/>
          </a:xfrm>
          <a:prstGeom prst="stripedRightArrow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1" name="Text Box 87">
            <a:extLst>
              <a:ext uri="{FF2B5EF4-FFF2-40B4-BE49-F238E27FC236}">
                <a16:creationId xmlns:a16="http://schemas.microsoft.com/office/drawing/2014/main" id="{A6F37322-8225-F54E-B6BF-C55AB151BD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76300" y="5722401"/>
            <a:ext cx="1714512" cy="461665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rtl="0">
              <a:spcBef>
                <a:spcPct val="50000"/>
              </a:spcBef>
            </a:pPr>
            <a:r>
              <a:rPr lang="ar-SA" sz="2400" b="1" dirty="0">
                <a:solidFill>
                  <a:srgbClr val="0070C0"/>
                </a:solidFill>
              </a:rPr>
              <a:t>يوجد تناسب</a:t>
            </a:r>
            <a:endParaRPr lang="en-US" sz="2400" b="1" dirty="0">
              <a:solidFill>
                <a:srgbClr val="0070C0"/>
              </a:solidFill>
            </a:endParaRPr>
          </a:p>
        </p:txBody>
      </p:sp>
      <p:grpSp>
        <p:nvGrpSpPr>
          <p:cNvPr id="62" name="مجموعة 17">
            <a:extLst>
              <a:ext uri="{FF2B5EF4-FFF2-40B4-BE49-F238E27FC236}">
                <a16:creationId xmlns:a16="http://schemas.microsoft.com/office/drawing/2014/main" id="{2C3CF510-57EA-D340-B31C-F9CF195F5ED8}"/>
              </a:ext>
            </a:extLst>
          </p:cNvPr>
          <p:cNvGrpSpPr/>
          <p:nvPr/>
        </p:nvGrpSpPr>
        <p:grpSpPr>
          <a:xfrm>
            <a:off x="2447474" y="1193231"/>
            <a:ext cx="8086782" cy="1285884"/>
            <a:chOff x="857224" y="857232"/>
            <a:chExt cx="8086782" cy="1145389"/>
          </a:xfrm>
        </p:grpSpPr>
        <p:sp>
          <p:nvSpPr>
            <p:cNvPr id="63" name="دبوس زينة 62">
              <a:extLst>
                <a:ext uri="{FF2B5EF4-FFF2-40B4-BE49-F238E27FC236}">
                  <a16:creationId xmlns:a16="http://schemas.microsoft.com/office/drawing/2014/main" id="{56A3A05E-2C1C-6D46-8381-78B5858A493E}"/>
                </a:ext>
              </a:extLst>
            </p:cNvPr>
            <p:cNvSpPr/>
            <p:nvPr/>
          </p:nvSpPr>
          <p:spPr>
            <a:xfrm>
              <a:off x="857224" y="857232"/>
              <a:ext cx="6858048" cy="1145389"/>
            </a:xfrm>
            <a:prstGeom prst="plaque">
              <a:avLst/>
            </a:prstGeom>
            <a:noFill/>
            <a:ln w="28575">
              <a:solidFill>
                <a:schemeClr val="tx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endParaRPr lang="ar-SA" sz="2400" b="1" dirty="0">
                <a:solidFill>
                  <a:schemeClr val="tx1"/>
                </a:solidFill>
              </a:endParaRPr>
            </a:p>
          </p:txBody>
        </p:sp>
        <p:sp>
          <p:nvSpPr>
            <p:cNvPr id="65" name="دبوس زينة 64">
              <a:extLst>
                <a:ext uri="{FF2B5EF4-FFF2-40B4-BE49-F238E27FC236}">
                  <a16:creationId xmlns:a16="http://schemas.microsoft.com/office/drawing/2014/main" id="{5206CAC3-A9FF-C948-B3DF-189541C2C474}"/>
                </a:ext>
              </a:extLst>
            </p:cNvPr>
            <p:cNvSpPr/>
            <p:nvPr/>
          </p:nvSpPr>
          <p:spPr>
            <a:xfrm>
              <a:off x="7729560" y="965581"/>
              <a:ext cx="1214446" cy="928694"/>
            </a:xfrm>
            <a:prstGeom prst="plaque">
              <a:avLst/>
            </a:prstGeom>
            <a:solidFill>
              <a:schemeClr val="accent3">
                <a:lumMod val="20000"/>
                <a:lumOff val="80000"/>
              </a:schemeClr>
            </a:solidFill>
            <a:ln w="28575">
              <a:solidFill>
                <a:schemeClr val="tx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</p:grpSp>
      <p:pic>
        <p:nvPicPr>
          <p:cNvPr id="67" name="Picture 2">
            <a:extLst>
              <a:ext uri="{FF2B5EF4-FFF2-40B4-BE49-F238E27FC236}">
                <a16:creationId xmlns:a16="http://schemas.microsoft.com/office/drawing/2014/main" id="{A161BF49-085E-DA4B-9CC3-193B39E451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591106" y="1264669"/>
            <a:ext cx="5390532" cy="571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8" name="Picture 2">
            <a:extLst>
              <a:ext uri="{FF2B5EF4-FFF2-40B4-BE49-F238E27FC236}">
                <a16:creationId xmlns:a16="http://schemas.microsoft.com/office/drawing/2014/main" id="{C48501DE-43B9-794C-9797-B1EC52B1BF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5019242" y="1907611"/>
            <a:ext cx="3933832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9" name="شكل بيضاوي 68">
            <a:extLst>
              <a:ext uri="{FF2B5EF4-FFF2-40B4-BE49-F238E27FC236}">
                <a16:creationId xmlns:a16="http://schemas.microsoft.com/office/drawing/2014/main" id="{26BF58A4-20CD-5F4D-AD4A-5C2E06D8A2F7}"/>
              </a:ext>
            </a:extLst>
          </p:cNvPr>
          <p:cNvSpPr/>
          <p:nvPr/>
        </p:nvSpPr>
        <p:spPr>
          <a:xfrm>
            <a:off x="6666306" y="1974742"/>
            <a:ext cx="456051" cy="319234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0" name="شكل بيضاوي 69">
            <a:extLst>
              <a:ext uri="{FF2B5EF4-FFF2-40B4-BE49-F238E27FC236}">
                <a16:creationId xmlns:a16="http://schemas.microsoft.com/office/drawing/2014/main" id="{1D5CDC03-E967-9047-956A-FF8560F191CB}"/>
              </a:ext>
            </a:extLst>
          </p:cNvPr>
          <p:cNvSpPr/>
          <p:nvPr/>
        </p:nvSpPr>
        <p:spPr>
          <a:xfrm>
            <a:off x="5495774" y="1948604"/>
            <a:ext cx="345753" cy="408875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1" name="شكل بيضاوي 70">
            <a:extLst>
              <a:ext uri="{FF2B5EF4-FFF2-40B4-BE49-F238E27FC236}">
                <a16:creationId xmlns:a16="http://schemas.microsoft.com/office/drawing/2014/main" id="{B46D5989-91C5-8A49-A9EE-492D96F092B9}"/>
              </a:ext>
            </a:extLst>
          </p:cNvPr>
          <p:cNvSpPr/>
          <p:nvPr/>
        </p:nvSpPr>
        <p:spPr>
          <a:xfrm>
            <a:off x="8619208" y="1942193"/>
            <a:ext cx="453488" cy="379757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2" name="شكل بيضاوي 71">
            <a:extLst>
              <a:ext uri="{FF2B5EF4-FFF2-40B4-BE49-F238E27FC236}">
                <a16:creationId xmlns:a16="http://schemas.microsoft.com/office/drawing/2014/main" id="{D1294628-96E7-9F4F-8641-4F68485848E3}"/>
              </a:ext>
            </a:extLst>
          </p:cNvPr>
          <p:cNvSpPr/>
          <p:nvPr/>
        </p:nvSpPr>
        <p:spPr>
          <a:xfrm>
            <a:off x="7447093" y="1931724"/>
            <a:ext cx="453488" cy="424989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3" name="مستطيل 72">
            <a:extLst>
              <a:ext uri="{FF2B5EF4-FFF2-40B4-BE49-F238E27FC236}">
                <a16:creationId xmlns:a16="http://schemas.microsoft.com/office/drawing/2014/main" id="{CA2499C1-9051-AC4B-A948-02FD3C53BA76}"/>
              </a:ext>
            </a:extLst>
          </p:cNvPr>
          <p:cNvSpPr/>
          <p:nvPr/>
        </p:nvSpPr>
        <p:spPr>
          <a:xfrm>
            <a:off x="9443675" y="2990703"/>
            <a:ext cx="470000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000" b="1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÷٤</a:t>
            </a:r>
          </a:p>
        </p:txBody>
      </p:sp>
      <p:sp>
        <p:nvSpPr>
          <p:cNvPr id="74" name="مستطيل 73">
            <a:extLst>
              <a:ext uri="{FF2B5EF4-FFF2-40B4-BE49-F238E27FC236}">
                <a16:creationId xmlns:a16="http://schemas.microsoft.com/office/drawing/2014/main" id="{92161AA9-8BF9-9740-85EB-0B78E2C6D891}"/>
              </a:ext>
            </a:extLst>
          </p:cNvPr>
          <p:cNvSpPr/>
          <p:nvPr/>
        </p:nvSpPr>
        <p:spPr>
          <a:xfrm>
            <a:off x="9454657" y="3386338"/>
            <a:ext cx="470000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000" b="1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÷٤</a:t>
            </a:r>
          </a:p>
        </p:txBody>
      </p:sp>
      <p:sp>
        <p:nvSpPr>
          <p:cNvPr id="75" name="مستطيل 74">
            <a:extLst>
              <a:ext uri="{FF2B5EF4-FFF2-40B4-BE49-F238E27FC236}">
                <a16:creationId xmlns:a16="http://schemas.microsoft.com/office/drawing/2014/main" id="{51099EFE-C38C-0447-980E-99CF570C42B1}"/>
              </a:ext>
            </a:extLst>
          </p:cNvPr>
          <p:cNvSpPr/>
          <p:nvPr/>
        </p:nvSpPr>
        <p:spPr>
          <a:xfrm>
            <a:off x="9576998" y="3881500"/>
            <a:ext cx="470000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000" b="1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÷٦</a:t>
            </a:r>
          </a:p>
        </p:txBody>
      </p:sp>
      <p:sp>
        <p:nvSpPr>
          <p:cNvPr id="76" name="مستطيل 75">
            <a:extLst>
              <a:ext uri="{FF2B5EF4-FFF2-40B4-BE49-F238E27FC236}">
                <a16:creationId xmlns:a16="http://schemas.microsoft.com/office/drawing/2014/main" id="{C38704DE-5C0F-4B4C-A674-A51BC7A4C360}"/>
              </a:ext>
            </a:extLst>
          </p:cNvPr>
          <p:cNvSpPr/>
          <p:nvPr/>
        </p:nvSpPr>
        <p:spPr>
          <a:xfrm>
            <a:off x="9527724" y="4290865"/>
            <a:ext cx="470000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000" b="1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÷٦</a:t>
            </a: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62CBEF9B-10B4-214A-8F6D-3EB1AC08AB0D}"/>
              </a:ext>
            </a:extLst>
          </p:cNvPr>
          <p:cNvSpPr/>
          <p:nvPr/>
        </p:nvSpPr>
        <p:spPr>
          <a:xfrm rot="385153">
            <a:off x="8704767" y="1696641"/>
            <a:ext cx="2414610" cy="52322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 defTabSz="914400" rtl="1"/>
            <a:r>
              <a:rPr lang="ar-SA" sz="2800" b="1" dirty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D58C2E">
                    <a:lumMod val="50000"/>
                  </a:srgbClr>
                </a:solidFill>
                <a:effectLst>
                  <a:outerShdw blurRad="12700" dist="38100" dir="2700000" algn="tl" rotWithShape="0">
                    <a:srgbClr val="C9492C">
                      <a:lumMod val="60000"/>
                      <a:lumOff val="40000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تأكد</a:t>
            </a:r>
          </a:p>
        </p:txBody>
      </p:sp>
      <p:pic>
        <p:nvPicPr>
          <p:cNvPr id="78" name="1 Minute Countdown Rainbow Timer 🌈">
            <a:hlinkClick r:id="" action="ppaction://media"/>
            <a:extLst>
              <a:ext uri="{FF2B5EF4-FFF2-40B4-BE49-F238E27FC236}">
                <a16:creationId xmlns:a16="http://schemas.microsoft.com/office/drawing/2014/main" id="{CBF53117-6135-0A41-B7A8-71DC564BF26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23498" y="1176673"/>
            <a:ext cx="1785710" cy="146187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7871B41B-149B-A54D-A8D1-900E27F71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32968" y="5588108"/>
            <a:ext cx="2743200" cy="365125"/>
          </a:xfrm>
        </p:spPr>
        <p:txBody>
          <a:bodyPr/>
          <a:lstStyle/>
          <a:p>
            <a:fld id="{4B1E913D-58CC-DA49-B719-410520E0AD7E}" type="slidenum">
              <a:rPr lang="ar-SA" smtClean="0"/>
              <a:t>132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0534848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8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3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6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0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800" decel="100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800" decel="10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800" decel="10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800" decel="10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6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3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0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5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2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9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6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73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5" dur="80573" fill="hold"/>
                                        <p:tgtEl>
                                          <p:spTgt spid="7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6" fill="hold" display="0">
                  <p:stCondLst>
                    <p:cond delay="indefinite"/>
                  </p:stCondLst>
                </p:cTn>
                <p:tgtEl>
                  <p:spTgt spid="78"/>
                </p:tgtEl>
              </p:cMediaNode>
            </p:video>
          </p:childTnLst>
        </p:cTn>
      </p:par>
    </p:tnLst>
    <p:bldLst>
      <p:bldP spid="40" grpId="0" animBg="1"/>
      <p:bldP spid="41" grpId="0" animBg="1"/>
      <p:bldP spid="42" grpId="0"/>
      <p:bldP spid="54" grpId="0" animBg="1"/>
      <p:bldP spid="55" grpId="0" animBg="1"/>
      <p:bldP spid="56" grpId="0"/>
      <p:bldP spid="57" grpId="0"/>
      <p:bldP spid="58" grpId="0"/>
      <p:bldP spid="59" grpId="0"/>
      <p:bldP spid="60" grpId="0" animBg="1"/>
      <p:bldP spid="61" grpId="0"/>
      <p:bldP spid="69" grpId="0" animBg="1"/>
      <p:bldP spid="70" grpId="0" animBg="1"/>
      <p:bldP spid="71" grpId="0" animBg="1"/>
      <p:bldP spid="72" grpId="0" animBg="1"/>
      <p:bldP spid="73" grpId="0"/>
      <p:bldP spid="74" grpId="0"/>
      <p:bldP spid="75" grpId="0"/>
      <p:bldP spid="76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CD9494CC-01BD-4056-8A18-34DF6CEB5039}"/>
              </a:ext>
            </a:extLst>
          </p:cNvPr>
          <p:cNvSpPr/>
          <p:nvPr/>
        </p:nvSpPr>
        <p:spPr>
          <a:xfrm rot="16200000">
            <a:off x="2955761" y="-2455360"/>
            <a:ext cx="6423381" cy="11686551"/>
          </a:xfrm>
          <a:prstGeom prst="roundRect">
            <a:avLst>
              <a:gd name="adj" fmla="val 5381"/>
            </a:avLst>
          </a:prstGeom>
          <a:solidFill>
            <a:srgbClr val="BDBFF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C6A01C9F-C5DA-5347-A84B-F971C0E5D111}"/>
              </a:ext>
            </a:extLst>
          </p:cNvPr>
          <p:cNvGrpSpPr/>
          <p:nvPr/>
        </p:nvGrpSpPr>
        <p:grpSpPr>
          <a:xfrm>
            <a:off x="206486" y="128630"/>
            <a:ext cx="11921929" cy="6600740"/>
            <a:chOff x="708179" y="215294"/>
            <a:chExt cx="11473030" cy="6600740"/>
          </a:xfrm>
        </p:grpSpPr>
        <p:sp>
          <p:nvSpPr>
            <p:cNvPr id="7" name="مستطيل مستدير الزوايا 6">
              <a:extLst>
                <a:ext uri="{FF2B5EF4-FFF2-40B4-BE49-F238E27FC236}">
                  <a16:creationId xmlns:a16="http://schemas.microsoft.com/office/drawing/2014/main" id="{3031575D-A504-F34B-9982-513CE59AAFDB}"/>
                </a:ext>
              </a:extLst>
            </p:cNvPr>
            <p:cNvSpPr/>
            <p:nvPr/>
          </p:nvSpPr>
          <p:spPr>
            <a:xfrm>
              <a:off x="708179" y="215294"/>
              <a:ext cx="11096787" cy="6142407"/>
            </a:xfrm>
            <a:prstGeom prst="roundRect">
              <a:avLst/>
            </a:prstGeom>
            <a:blipFill>
              <a:blip r:embed="rId3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AE9BD02E-7A89-5640-9988-C9DA36285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5" name="صورة 14" descr="صورة تحتوي على داخلي, جهاز, أسود, مقياس فكي&#10;&#10;تم إنشاء الوصف تلقائياً">
            <a:extLst>
              <a:ext uri="{FF2B5EF4-FFF2-40B4-BE49-F238E27FC236}">
                <a16:creationId xmlns:a16="http://schemas.microsoft.com/office/drawing/2014/main" id="{77B38BD7-6F4A-4CCC-B7D7-CE5F326D41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197384" y="-4672999"/>
            <a:ext cx="944905" cy="10643356"/>
          </a:xfrm>
          <a:prstGeom prst="rect">
            <a:avLst/>
          </a:prstGeom>
        </p:spPr>
      </p:pic>
      <p:pic>
        <p:nvPicPr>
          <p:cNvPr id="10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A7E94AA6-AE5A-D34D-9DC7-0D8B1B8449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0543505" y="872256"/>
            <a:ext cx="1310882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مستطيل 12">
            <a:extLst>
              <a:ext uri="{FF2B5EF4-FFF2-40B4-BE49-F238E27FC236}">
                <a16:creationId xmlns:a16="http://schemas.microsoft.com/office/drawing/2014/main" id="{62CBEF9B-10B4-214A-8F6D-3EB1AC08AB0D}"/>
              </a:ext>
            </a:extLst>
          </p:cNvPr>
          <p:cNvSpPr/>
          <p:nvPr/>
        </p:nvSpPr>
        <p:spPr>
          <a:xfrm rot="385153">
            <a:off x="9790128" y="1982743"/>
            <a:ext cx="2414610" cy="52322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 defTabSz="914400" rtl="1"/>
            <a:r>
              <a:rPr lang="ar-SA" sz="2800" b="1" dirty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D58C2E">
                    <a:lumMod val="50000"/>
                  </a:srgbClr>
                </a:solidFill>
                <a:effectLst>
                  <a:outerShdw blurRad="12700" dist="38100" dir="2700000" algn="tl" rotWithShape="0">
                    <a:srgbClr val="C9492C">
                      <a:lumMod val="60000"/>
                      <a:lumOff val="40000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واقع واقع الحياه</a:t>
            </a:r>
          </a:p>
        </p:txBody>
      </p:sp>
      <p:sp>
        <p:nvSpPr>
          <p:cNvPr id="11" name="Right Arrow 4">
            <a:hlinkClick r:id="" action="ppaction://hlinkshowjump?jump=firstslide" tooltip="رئسي"/>
            <a:extLst>
              <a:ext uri="{FF2B5EF4-FFF2-40B4-BE49-F238E27FC236}">
                <a16:creationId xmlns:a16="http://schemas.microsoft.com/office/drawing/2014/main" id="{AA0BBCB5-0B94-3148-BCF5-A0614FA44C35}"/>
              </a:ext>
            </a:extLst>
          </p:cNvPr>
          <p:cNvSpPr/>
          <p:nvPr/>
        </p:nvSpPr>
        <p:spPr>
          <a:xfrm flipH="1">
            <a:off x="756015" y="5987000"/>
            <a:ext cx="1553592" cy="896644"/>
          </a:xfrm>
          <a:prstGeom prst="rightArrow">
            <a:avLst/>
          </a:prstGeom>
          <a:solidFill>
            <a:srgbClr val="C099B2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dirty="0"/>
              <a:t>الصفحة الرئيسة ١٤</a:t>
            </a:r>
          </a:p>
        </p:txBody>
      </p:sp>
      <p:grpSp>
        <p:nvGrpSpPr>
          <p:cNvPr id="20" name="مجموعة 106">
            <a:extLst>
              <a:ext uri="{FF2B5EF4-FFF2-40B4-BE49-F238E27FC236}">
                <a16:creationId xmlns:a16="http://schemas.microsoft.com/office/drawing/2014/main" id="{6AEFBA29-A86F-9D4E-963D-3D297F0838A4}"/>
              </a:ext>
            </a:extLst>
          </p:cNvPr>
          <p:cNvGrpSpPr/>
          <p:nvPr/>
        </p:nvGrpSpPr>
        <p:grpSpPr>
          <a:xfrm>
            <a:off x="8817780" y="3116606"/>
            <a:ext cx="1643074" cy="876002"/>
            <a:chOff x="6896110" y="2471730"/>
            <a:chExt cx="1643074" cy="876002"/>
          </a:xfrm>
        </p:grpSpPr>
        <p:grpSp>
          <p:nvGrpSpPr>
            <p:cNvPr id="21" name="مجموعة 73">
              <a:extLst>
                <a:ext uri="{FF2B5EF4-FFF2-40B4-BE49-F238E27FC236}">
                  <a16:creationId xmlns:a16="http://schemas.microsoft.com/office/drawing/2014/main" id="{DDFE3F43-E113-0B42-8A46-AEE37E5BDF99}"/>
                </a:ext>
              </a:extLst>
            </p:cNvPr>
            <p:cNvGrpSpPr/>
            <p:nvPr/>
          </p:nvGrpSpPr>
          <p:grpSpPr>
            <a:xfrm>
              <a:off x="7586682" y="2500306"/>
              <a:ext cx="952502" cy="842961"/>
              <a:chOff x="7915296" y="1571612"/>
              <a:chExt cx="952502" cy="842961"/>
            </a:xfrm>
          </p:grpSpPr>
          <p:grpSp>
            <p:nvGrpSpPr>
              <p:cNvPr id="26" name="مجموعة 101">
                <a:extLst>
                  <a:ext uri="{FF2B5EF4-FFF2-40B4-BE49-F238E27FC236}">
                    <a16:creationId xmlns:a16="http://schemas.microsoft.com/office/drawing/2014/main" id="{009D9630-CC6F-354F-95DF-D778726B3DF2}"/>
                  </a:ext>
                </a:extLst>
              </p:cNvPr>
              <p:cNvGrpSpPr/>
              <p:nvPr/>
            </p:nvGrpSpPr>
            <p:grpSpPr>
              <a:xfrm>
                <a:off x="8277248" y="1571612"/>
                <a:ext cx="590550" cy="842961"/>
                <a:chOff x="7419992" y="3186114"/>
                <a:chExt cx="590550" cy="842961"/>
              </a:xfrm>
            </p:grpSpPr>
            <p:sp>
              <p:nvSpPr>
                <p:cNvPr id="28" name="Text Box 87">
                  <a:extLst>
                    <a:ext uri="{FF2B5EF4-FFF2-40B4-BE49-F238E27FC236}">
                      <a16:creationId xmlns:a16="http://schemas.microsoft.com/office/drawing/2014/main" id="{B9D484F5-CD49-1C4D-A4CB-F4E4C8893937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7419992" y="3186114"/>
                  <a:ext cx="585790" cy="457200"/>
                </a:xfrm>
                <a:prstGeom prst="rect">
                  <a:avLst/>
                </a:prstGeom>
                <a:noFill/>
                <a:ln w="57150" cmpd="thinThick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algn="ctr" rtl="0">
                    <a:spcBef>
                      <a:spcPct val="50000"/>
                    </a:spcBef>
                  </a:pPr>
                  <a:r>
                    <a:rPr lang="ar-SA" sz="2400" b="1" dirty="0"/>
                    <a:t>٧</a:t>
                  </a:r>
                  <a:endParaRPr lang="en-US" sz="2400" b="1" dirty="0"/>
                </a:p>
              </p:txBody>
            </p:sp>
            <p:sp>
              <p:nvSpPr>
                <p:cNvPr id="29" name="Line 36">
                  <a:extLst>
                    <a:ext uri="{FF2B5EF4-FFF2-40B4-BE49-F238E27FC236}">
                      <a16:creationId xmlns:a16="http://schemas.microsoft.com/office/drawing/2014/main" id="{500F0F84-C6ED-6B45-9BA8-FF67BF89ACA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7526724" y="3578224"/>
                  <a:ext cx="360000" cy="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ar-SA" dirty="0"/>
                </a:p>
              </p:txBody>
            </p:sp>
            <p:sp>
              <p:nvSpPr>
                <p:cNvPr id="30" name="Text Box 87">
                  <a:extLst>
                    <a:ext uri="{FF2B5EF4-FFF2-40B4-BE49-F238E27FC236}">
                      <a16:creationId xmlns:a16="http://schemas.microsoft.com/office/drawing/2014/main" id="{900B08DE-263F-9044-A2ED-9EB33DF53D3E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7434280" y="3571875"/>
                  <a:ext cx="576262" cy="457200"/>
                </a:xfrm>
                <a:prstGeom prst="rect">
                  <a:avLst/>
                </a:prstGeom>
                <a:noFill/>
                <a:ln w="57150" cmpd="thinThick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 rtl="0">
                    <a:spcBef>
                      <a:spcPct val="50000"/>
                    </a:spcBef>
                  </a:pPr>
                  <a:r>
                    <a:rPr lang="ar-SA" sz="2400" b="1" dirty="0"/>
                    <a:t>١٠</a:t>
                  </a:r>
                  <a:endParaRPr lang="en-US" sz="2400" b="1" dirty="0"/>
                </a:p>
              </p:txBody>
            </p:sp>
          </p:grpSp>
          <p:sp>
            <p:nvSpPr>
              <p:cNvPr id="27" name="Text Box 87">
                <a:extLst>
                  <a:ext uri="{FF2B5EF4-FFF2-40B4-BE49-F238E27FC236}">
                    <a16:creationId xmlns:a16="http://schemas.microsoft.com/office/drawing/2014/main" id="{69DA6ED9-85A2-624F-87D5-A0A7B4E4753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915296" y="1728776"/>
                <a:ext cx="428629" cy="461665"/>
              </a:xfrm>
              <a:prstGeom prst="rect">
                <a:avLst/>
              </a:prstGeom>
              <a:noFill/>
              <a:ln w="57150" cmpd="thinThick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rtl="0">
                  <a:spcBef>
                    <a:spcPct val="50000"/>
                  </a:spcBef>
                </a:pPr>
                <a:r>
                  <a:rPr lang="ar-SA" sz="2400" b="1" dirty="0"/>
                  <a:t>=</a:t>
                </a:r>
                <a:endParaRPr lang="en-US" sz="2400" b="1" dirty="0"/>
              </a:p>
            </p:txBody>
          </p:sp>
        </p:grpSp>
        <p:grpSp>
          <p:nvGrpSpPr>
            <p:cNvPr id="22" name="مجموعة 101">
              <a:extLst>
                <a:ext uri="{FF2B5EF4-FFF2-40B4-BE49-F238E27FC236}">
                  <a16:creationId xmlns:a16="http://schemas.microsoft.com/office/drawing/2014/main" id="{24E0149A-5841-C641-9F4A-2DFA6A54974D}"/>
                </a:ext>
              </a:extLst>
            </p:cNvPr>
            <p:cNvGrpSpPr/>
            <p:nvPr/>
          </p:nvGrpSpPr>
          <p:grpSpPr>
            <a:xfrm>
              <a:off x="6896110" y="2471730"/>
              <a:ext cx="785818" cy="876002"/>
              <a:chOff x="7191380" y="3157538"/>
              <a:chExt cx="785818" cy="876002"/>
            </a:xfrm>
          </p:grpSpPr>
          <p:sp>
            <p:nvSpPr>
              <p:cNvPr id="23" name="Text Box 87">
                <a:extLst>
                  <a:ext uri="{FF2B5EF4-FFF2-40B4-BE49-F238E27FC236}">
                    <a16:creationId xmlns:a16="http://schemas.microsoft.com/office/drawing/2014/main" id="{F7EF5C27-4917-3242-9363-04A24F8A5AA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305692" y="3157538"/>
                <a:ext cx="585790" cy="457200"/>
              </a:xfrm>
              <a:prstGeom prst="rect">
                <a:avLst/>
              </a:prstGeom>
              <a:noFill/>
              <a:ln w="57150" cmpd="thinThick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 rtl="0">
                  <a:spcBef>
                    <a:spcPct val="50000"/>
                  </a:spcBef>
                </a:pPr>
                <a:r>
                  <a:rPr lang="ar-SA" sz="2400" b="1" dirty="0"/>
                  <a:t>جـ</a:t>
                </a:r>
                <a:endParaRPr lang="en-US" sz="2400" b="1" dirty="0"/>
              </a:p>
            </p:txBody>
          </p:sp>
          <p:sp>
            <p:nvSpPr>
              <p:cNvPr id="24" name="Line 36">
                <a:extLst>
                  <a:ext uri="{FF2B5EF4-FFF2-40B4-BE49-F238E27FC236}">
                    <a16:creationId xmlns:a16="http://schemas.microsoft.com/office/drawing/2014/main" id="{DA97C6C6-D78B-BF47-B82C-43B0306E513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7383848" y="3578224"/>
                <a:ext cx="36000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ar-SA"/>
              </a:p>
            </p:txBody>
          </p:sp>
          <p:sp>
            <p:nvSpPr>
              <p:cNvPr id="25" name="Text Box 87">
                <a:extLst>
                  <a:ext uri="{FF2B5EF4-FFF2-40B4-BE49-F238E27FC236}">
                    <a16:creationId xmlns:a16="http://schemas.microsoft.com/office/drawing/2014/main" id="{B493DAE2-D948-9745-A86B-C1F0E0021BC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191380" y="3571875"/>
                <a:ext cx="785818" cy="461665"/>
              </a:xfrm>
              <a:prstGeom prst="rect">
                <a:avLst/>
              </a:prstGeom>
              <a:noFill/>
              <a:ln w="57150" cmpd="thinThick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 rtl="0">
                  <a:spcBef>
                    <a:spcPct val="50000"/>
                  </a:spcBef>
                </a:pPr>
                <a:r>
                  <a:rPr lang="ar-SA" sz="2400" b="1" dirty="0"/>
                  <a:t>٥٠</a:t>
                </a:r>
                <a:endParaRPr lang="en-US" sz="2400" b="1" dirty="0"/>
              </a:p>
            </p:txBody>
          </p:sp>
        </p:grpSp>
      </p:grpSp>
      <p:sp>
        <p:nvSpPr>
          <p:cNvPr id="31" name="سهم مخطط إلى اليمين 30">
            <a:extLst>
              <a:ext uri="{FF2B5EF4-FFF2-40B4-BE49-F238E27FC236}">
                <a16:creationId xmlns:a16="http://schemas.microsoft.com/office/drawing/2014/main" id="{6948A548-17FF-8D40-9D43-D00FE2DBE18B}"/>
              </a:ext>
            </a:extLst>
          </p:cNvPr>
          <p:cNvSpPr/>
          <p:nvPr/>
        </p:nvSpPr>
        <p:spPr>
          <a:xfrm rot="9413681">
            <a:off x="9397052" y="3428118"/>
            <a:ext cx="612000" cy="214314"/>
          </a:xfrm>
          <a:prstGeom prst="stripedRightArrow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2" name="سهم مخطط إلى اليمين 31">
            <a:extLst>
              <a:ext uri="{FF2B5EF4-FFF2-40B4-BE49-F238E27FC236}">
                <a16:creationId xmlns:a16="http://schemas.microsoft.com/office/drawing/2014/main" id="{09EE1CD5-B54B-7A4B-A5FA-E1D1EAC05571}"/>
              </a:ext>
            </a:extLst>
          </p:cNvPr>
          <p:cNvSpPr/>
          <p:nvPr/>
        </p:nvSpPr>
        <p:spPr>
          <a:xfrm rot="12406285">
            <a:off x="9361900" y="3428691"/>
            <a:ext cx="612000" cy="214314"/>
          </a:xfrm>
          <a:prstGeom prst="stripedRightArrow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3" name="Text Box 87">
            <a:extLst>
              <a:ext uri="{FF2B5EF4-FFF2-40B4-BE49-F238E27FC236}">
                <a16:creationId xmlns:a16="http://schemas.microsoft.com/office/drawing/2014/main" id="{4B8C2DC1-831B-C740-B432-9F4FDE5B0D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60406" y="3126433"/>
            <a:ext cx="1609753" cy="461665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rtl="0">
              <a:spcBef>
                <a:spcPct val="50000"/>
              </a:spcBef>
            </a:pPr>
            <a:r>
              <a:rPr lang="ar-SA" sz="2400" b="1" dirty="0">
                <a:solidFill>
                  <a:srgbClr val="0070C0"/>
                </a:solidFill>
              </a:rPr>
              <a:t>١٠ × جـ  =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34" name="Text Box 87">
            <a:extLst>
              <a:ext uri="{FF2B5EF4-FFF2-40B4-BE49-F238E27FC236}">
                <a16:creationId xmlns:a16="http://schemas.microsoft.com/office/drawing/2014/main" id="{F290F3AB-30CA-0D4D-8F9F-003DD2A4EE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00810" y="3140717"/>
            <a:ext cx="881075" cy="461665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rtl="0">
              <a:spcBef>
                <a:spcPct val="50000"/>
              </a:spcBef>
            </a:pPr>
            <a:r>
              <a:rPr lang="ar-SA" sz="2400" b="1" dirty="0">
                <a:solidFill>
                  <a:srgbClr val="0070C0"/>
                </a:solidFill>
              </a:rPr>
              <a:t>١٠ جـ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35" name="Text Box 87">
            <a:extLst>
              <a:ext uri="{FF2B5EF4-FFF2-40B4-BE49-F238E27FC236}">
                <a16:creationId xmlns:a16="http://schemas.microsoft.com/office/drawing/2014/main" id="{B717AD15-E3B7-9C40-AA04-6365F8AA6E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93727" y="3526485"/>
            <a:ext cx="1609753" cy="461665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rtl="0">
              <a:spcBef>
                <a:spcPct val="50000"/>
              </a:spcBef>
            </a:pPr>
            <a:r>
              <a:rPr lang="ar-SA" sz="2400" b="1" dirty="0">
                <a:solidFill>
                  <a:srgbClr val="0070C0"/>
                </a:solidFill>
              </a:rPr>
              <a:t>٧ × ٥٠ =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36" name="Text Box 87">
            <a:extLst>
              <a:ext uri="{FF2B5EF4-FFF2-40B4-BE49-F238E27FC236}">
                <a16:creationId xmlns:a16="http://schemas.microsoft.com/office/drawing/2014/main" id="{DD836CB4-8708-9D40-A09A-CA89EE0FA1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12707" y="3526485"/>
            <a:ext cx="785818" cy="461665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rtl="0">
              <a:spcBef>
                <a:spcPct val="50000"/>
              </a:spcBef>
            </a:pPr>
            <a:r>
              <a:rPr lang="ar-SA" sz="2400" b="1" dirty="0">
                <a:solidFill>
                  <a:srgbClr val="0070C0"/>
                </a:solidFill>
              </a:rPr>
              <a:t>٣٥٠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37" name="Text Box 87">
            <a:extLst>
              <a:ext uri="{FF2B5EF4-FFF2-40B4-BE49-F238E27FC236}">
                <a16:creationId xmlns:a16="http://schemas.microsoft.com/office/drawing/2014/main" id="{670C69B1-0BC9-6948-B315-1F77ABD5B3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17728" y="4269441"/>
            <a:ext cx="1881207" cy="461665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rtl="0">
              <a:spcBef>
                <a:spcPct val="50000"/>
              </a:spcBef>
            </a:pPr>
            <a:r>
              <a:rPr lang="ar-SA" sz="2400" b="1" dirty="0">
                <a:solidFill>
                  <a:srgbClr val="0070C0"/>
                </a:solidFill>
              </a:rPr>
              <a:t>١٠ جـ  =  ٣٥٠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38" name="Text Box 87">
            <a:extLst>
              <a:ext uri="{FF2B5EF4-FFF2-40B4-BE49-F238E27FC236}">
                <a16:creationId xmlns:a16="http://schemas.microsoft.com/office/drawing/2014/main" id="{F6A7BFA4-FC19-004E-B1FC-6BB5BE1E8F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4852" y="4983821"/>
            <a:ext cx="1881207" cy="461665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rtl="0">
              <a:spcBef>
                <a:spcPct val="50000"/>
              </a:spcBef>
            </a:pPr>
            <a:r>
              <a:rPr lang="ar-SA" sz="2400" b="1" dirty="0">
                <a:solidFill>
                  <a:srgbClr val="0070C0"/>
                </a:solidFill>
              </a:rPr>
              <a:t>جـ  =  ٣٥</a:t>
            </a:r>
            <a:endParaRPr lang="en-US" sz="2400" b="1" dirty="0">
              <a:solidFill>
                <a:srgbClr val="0070C0"/>
              </a:solidFill>
            </a:endParaRPr>
          </a:p>
        </p:txBody>
      </p:sp>
      <p:cxnSp>
        <p:nvCxnSpPr>
          <p:cNvPr id="39" name="موصل مستقيم 38">
            <a:extLst>
              <a:ext uri="{FF2B5EF4-FFF2-40B4-BE49-F238E27FC236}">
                <a16:creationId xmlns:a16="http://schemas.microsoft.com/office/drawing/2014/main" id="{662E2073-8B0C-4D4A-A85C-9C0832361A3C}"/>
              </a:ext>
            </a:extLst>
          </p:cNvPr>
          <p:cNvCxnSpPr/>
          <p:nvPr/>
        </p:nvCxnSpPr>
        <p:spPr>
          <a:xfrm flipH="1">
            <a:off x="9746507" y="4669042"/>
            <a:ext cx="450057" cy="14292"/>
          </a:xfrm>
          <a:prstGeom prst="line">
            <a:avLst/>
          </a:prstGeom>
          <a:ln w="2222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0" name="موصل مستقيم 39">
            <a:extLst>
              <a:ext uri="{FF2B5EF4-FFF2-40B4-BE49-F238E27FC236}">
                <a16:creationId xmlns:a16="http://schemas.microsoft.com/office/drawing/2014/main" id="{3D62B49B-4C17-8741-B63F-EF4346323488}"/>
              </a:ext>
            </a:extLst>
          </p:cNvPr>
          <p:cNvCxnSpPr>
            <a:cxnSpLocks/>
          </p:cNvCxnSpPr>
          <p:nvPr/>
        </p:nvCxnSpPr>
        <p:spPr>
          <a:xfrm flipH="1">
            <a:off x="8670159" y="4683334"/>
            <a:ext cx="400039" cy="0"/>
          </a:xfrm>
          <a:prstGeom prst="line">
            <a:avLst/>
          </a:prstGeom>
          <a:ln w="2222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1" name="Text Box 87">
            <a:extLst>
              <a:ext uri="{FF2B5EF4-FFF2-40B4-BE49-F238E27FC236}">
                <a16:creationId xmlns:a16="http://schemas.microsoft.com/office/drawing/2014/main" id="{27593889-75B6-AB4B-B781-BD27C94AA3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83404" y="4644941"/>
            <a:ext cx="576262" cy="457200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>
              <a:spcBef>
                <a:spcPct val="50000"/>
              </a:spcBef>
            </a:pPr>
            <a:r>
              <a:rPr lang="ar-SA" sz="2400" b="1" dirty="0">
                <a:solidFill>
                  <a:srgbClr val="C00000"/>
                </a:solidFill>
              </a:rPr>
              <a:t>١٠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42" name="Text Box 87">
            <a:extLst>
              <a:ext uri="{FF2B5EF4-FFF2-40B4-BE49-F238E27FC236}">
                <a16:creationId xmlns:a16="http://schemas.microsoft.com/office/drawing/2014/main" id="{A0DDF337-BC2C-764A-9F1E-B30F1CD7FB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48725" y="4669042"/>
            <a:ext cx="576262" cy="457200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>
              <a:spcBef>
                <a:spcPct val="50000"/>
              </a:spcBef>
            </a:pPr>
            <a:r>
              <a:rPr lang="ar-SA" sz="2400" b="1" dirty="0">
                <a:solidFill>
                  <a:srgbClr val="C00000"/>
                </a:solidFill>
              </a:rPr>
              <a:t>١٠</a:t>
            </a:r>
            <a:endParaRPr lang="en-US" sz="2400" b="1" dirty="0">
              <a:solidFill>
                <a:srgbClr val="C00000"/>
              </a:solidFill>
            </a:endParaRPr>
          </a:p>
        </p:txBody>
      </p:sp>
      <p:cxnSp>
        <p:nvCxnSpPr>
          <p:cNvPr id="43" name="موصل مستقيم 42">
            <a:extLst>
              <a:ext uri="{FF2B5EF4-FFF2-40B4-BE49-F238E27FC236}">
                <a16:creationId xmlns:a16="http://schemas.microsoft.com/office/drawing/2014/main" id="{B7036FD0-667E-CD4D-931C-B113B8AC2D77}"/>
              </a:ext>
            </a:extLst>
          </p:cNvPr>
          <p:cNvCxnSpPr>
            <a:cxnSpLocks/>
          </p:cNvCxnSpPr>
          <p:nvPr/>
        </p:nvCxnSpPr>
        <p:spPr>
          <a:xfrm flipH="1">
            <a:off x="9891656" y="4297168"/>
            <a:ext cx="96733" cy="572403"/>
          </a:xfrm>
          <a:prstGeom prst="line">
            <a:avLst/>
          </a:prstGeom>
          <a:ln w="2222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5" name="مربع نص 44">
            <a:extLst>
              <a:ext uri="{FF2B5EF4-FFF2-40B4-BE49-F238E27FC236}">
                <a16:creationId xmlns:a16="http://schemas.microsoft.com/office/drawing/2014/main" id="{3F2D99FA-0D7E-A141-B759-B9DDA6371A11}"/>
              </a:ext>
            </a:extLst>
          </p:cNvPr>
          <p:cNvSpPr txBox="1"/>
          <p:nvPr/>
        </p:nvSpPr>
        <p:spPr>
          <a:xfrm>
            <a:off x="3817051" y="1363330"/>
            <a:ext cx="6219008" cy="1200329"/>
          </a:xfrm>
          <a:prstGeom prst="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 prst="angle"/>
            <a:bevelB w="165100" prst="coolSlant"/>
          </a:sp3d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srgbClr val="009193"/>
                </a:solidFill>
                <a:latin typeface="Baghdad" pitchFamily="2" charset="-78"/>
                <a:cs typeface="Baghdad" pitchFamily="2" charset="-78"/>
              </a:rPr>
              <a:t>وفقا لإحصائيات السمنة في المملكة العربية السعودية، وجدت الدراسة أن ٧ رجال لكل ١٠ رجال يعانون من السمنة، فكم عدد الرجال الذين يعانون من السمنة في مجموعة مكونة من ٥٠ رجلا.</a:t>
            </a:r>
          </a:p>
        </p:txBody>
      </p:sp>
      <p:sp>
        <p:nvSpPr>
          <p:cNvPr id="18" name="دبوس زينة 17">
            <a:extLst>
              <a:ext uri="{FF2B5EF4-FFF2-40B4-BE49-F238E27FC236}">
                <a16:creationId xmlns:a16="http://schemas.microsoft.com/office/drawing/2014/main" id="{D1E11A46-3F57-B64E-9180-6BF6C5D9EE97}"/>
              </a:ext>
            </a:extLst>
          </p:cNvPr>
          <p:cNvSpPr/>
          <p:nvPr/>
        </p:nvSpPr>
        <p:spPr>
          <a:xfrm>
            <a:off x="3817051" y="1236490"/>
            <a:ext cx="6183713" cy="1420068"/>
          </a:xfrm>
          <a:prstGeom prst="plaque">
            <a:avLst/>
          </a:prstGeom>
          <a:noFill/>
          <a:ln w="28575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endParaRPr lang="ar-SA" sz="2400" b="1" dirty="0">
              <a:solidFill>
                <a:schemeClr val="tx1"/>
              </a:solidFill>
            </a:endParaRPr>
          </a:p>
        </p:txBody>
      </p:sp>
      <p:sp>
        <p:nvSpPr>
          <p:cNvPr id="46" name="مربع نص 45">
            <a:extLst>
              <a:ext uri="{FF2B5EF4-FFF2-40B4-BE49-F238E27FC236}">
                <a16:creationId xmlns:a16="http://schemas.microsoft.com/office/drawing/2014/main" id="{D5ECE34A-9390-3C4F-AC91-9AC9CA19EFD3}"/>
              </a:ext>
            </a:extLst>
          </p:cNvPr>
          <p:cNvSpPr txBox="1"/>
          <p:nvPr/>
        </p:nvSpPr>
        <p:spPr>
          <a:xfrm>
            <a:off x="4310450" y="2786062"/>
            <a:ext cx="990722" cy="36933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  <a:bevelB w="165100" prst="coolSlant"/>
          </a:sp3d>
        </p:spPr>
        <p:txBody>
          <a:bodyPr wrap="square" rtlCol="1">
            <a:spAutoFit/>
          </a:bodyPr>
          <a:lstStyle/>
          <a:p>
            <a:pPr algn="ctr"/>
            <a:r>
              <a:rPr lang="ar-SA" b="1" dirty="0">
                <a:solidFill>
                  <a:srgbClr val="C00000"/>
                </a:solidFill>
                <a:latin typeface="Baghdad" pitchFamily="2" charset="-78"/>
                <a:cs typeface="Baghdad" pitchFamily="2" charset="-78"/>
              </a:rPr>
              <a:t>طالبتي</a:t>
            </a:r>
          </a:p>
        </p:txBody>
      </p:sp>
      <p:sp>
        <p:nvSpPr>
          <p:cNvPr id="47" name="شكل بيضاوي 46">
            <a:extLst>
              <a:ext uri="{FF2B5EF4-FFF2-40B4-BE49-F238E27FC236}">
                <a16:creationId xmlns:a16="http://schemas.microsoft.com/office/drawing/2014/main" id="{289E7760-5216-2143-8E40-DCF9FAC1177C}"/>
              </a:ext>
            </a:extLst>
          </p:cNvPr>
          <p:cNvSpPr/>
          <p:nvPr/>
        </p:nvSpPr>
        <p:spPr>
          <a:xfrm>
            <a:off x="9356793" y="1749698"/>
            <a:ext cx="343936" cy="424989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8" name="شكل بيضاوي 47">
            <a:extLst>
              <a:ext uri="{FF2B5EF4-FFF2-40B4-BE49-F238E27FC236}">
                <a16:creationId xmlns:a16="http://schemas.microsoft.com/office/drawing/2014/main" id="{D7A18162-B193-1144-ACA8-4A702D5D85BE}"/>
              </a:ext>
            </a:extLst>
          </p:cNvPr>
          <p:cNvSpPr/>
          <p:nvPr/>
        </p:nvSpPr>
        <p:spPr>
          <a:xfrm>
            <a:off x="8093357" y="1758043"/>
            <a:ext cx="453488" cy="424989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49" name="شكل بيضاوي 48">
            <a:extLst>
              <a:ext uri="{FF2B5EF4-FFF2-40B4-BE49-F238E27FC236}">
                <a16:creationId xmlns:a16="http://schemas.microsoft.com/office/drawing/2014/main" id="{66FB6DDE-459B-5C45-B859-BA0776AD1509}"/>
              </a:ext>
            </a:extLst>
          </p:cNvPr>
          <p:cNvSpPr/>
          <p:nvPr/>
        </p:nvSpPr>
        <p:spPr>
          <a:xfrm>
            <a:off x="4474837" y="1749698"/>
            <a:ext cx="1043652" cy="424989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0" name="شكل بيضاوي 49">
            <a:extLst>
              <a:ext uri="{FF2B5EF4-FFF2-40B4-BE49-F238E27FC236}">
                <a16:creationId xmlns:a16="http://schemas.microsoft.com/office/drawing/2014/main" id="{437729F2-192E-B749-BE26-6685FF1AD9E9}"/>
              </a:ext>
            </a:extLst>
          </p:cNvPr>
          <p:cNvSpPr/>
          <p:nvPr/>
        </p:nvSpPr>
        <p:spPr>
          <a:xfrm>
            <a:off x="5184362" y="2209145"/>
            <a:ext cx="453488" cy="259652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51" name="صورة 50">
            <a:extLst>
              <a:ext uri="{FF2B5EF4-FFF2-40B4-BE49-F238E27FC236}">
                <a16:creationId xmlns:a16="http://schemas.microsoft.com/office/drawing/2014/main" id="{B78DC501-E657-1040-AA3D-A4F3B1A23E8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7878" t="61343" r="58790"/>
          <a:stretch/>
        </p:blipFill>
        <p:spPr>
          <a:xfrm>
            <a:off x="1468794" y="1184534"/>
            <a:ext cx="1734046" cy="147732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01600" prst="riblet"/>
          </a:sp3d>
        </p:spPr>
      </p:pic>
      <p:pic>
        <p:nvPicPr>
          <p:cNvPr id="53" name="صورة 52" descr="صورة تحتوي على نص, رياضة, ألعاب القوى, خارجي&#10;&#10;تم إنشاء الوصف تلقائياً">
            <a:extLst>
              <a:ext uri="{FF2B5EF4-FFF2-40B4-BE49-F238E27FC236}">
                <a16:creationId xmlns:a16="http://schemas.microsoft.com/office/drawing/2014/main" id="{8EACE560-F0FB-6F4A-AA1D-73BF25EDBD1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9056" y="2915230"/>
            <a:ext cx="4038824" cy="3125101"/>
          </a:xfrm>
          <a:prstGeom prst="rect">
            <a:avLst/>
          </a:prstGeom>
        </p:spPr>
      </p:pic>
      <p:sp>
        <p:nvSpPr>
          <p:cNvPr id="54" name="مربع نص 53">
            <a:extLst>
              <a:ext uri="{FF2B5EF4-FFF2-40B4-BE49-F238E27FC236}">
                <a16:creationId xmlns:a16="http://schemas.microsoft.com/office/drawing/2014/main" id="{E57A3B0D-623A-5045-9C2D-576AE2EE8761}"/>
              </a:ext>
            </a:extLst>
          </p:cNvPr>
          <p:cNvSpPr txBox="1"/>
          <p:nvPr/>
        </p:nvSpPr>
        <p:spPr>
          <a:xfrm>
            <a:off x="775286" y="834336"/>
            <a:ext cx="1553592" cy="369332"/>
          </a:xfrm>
          <a:prstGeom prst="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1">
            <a:spAutoFit/>
          </a:bodyPr>
          <a:lstStyle/>
          <a:p>
            <a:pPr algn="ctr"/>
            <a:r>
              <a:rPr lang="ar-SA" b="1" dirty="0">
                <a:solidFill>
                  <a:srgbClr val="C00000"/>
                </a:solidFill>
                <a:latin typeface="Baghdad" pitchFamily="2" charset="-78"/>
                <a:cs typeface="Baghdad" pitchFamily="2" charset="-78"/>
              </a:rPr>
              <a:t>شعار وزارة الصحة</a:t>
            </a:r>
          </a:p>
        </p:txBody>
      </p:sp>
      <p:pic>
        <p:nvPicPr>
          <p:cNvPr id="55" name="صورة 54">
            <a:extLst>
              <a:ext uri="{FF2B5EF4-FFF2-40B4-BE49-F238E27FC236}">
                <a16:creationId xmlns:a16="http://schemas.microsoft.com/office/drawing/2014/main" id="{012054CE-70BE-F040-83E6-C8078C097C8D}"/>
              </a:ext>
            </a:extLst>
          </p:cNvPr>
          <p:cNvPicPr>
            <a:picLocks/>
          </p:cNvPicPr>
          <p:nvPr/>
        </p:nvPicPr>
        <p:blipFill>
          <a:blip r:embed="rId9"/>
          <a:stretch>
            <a:fillRect/>
          </a:stretch>
        </p:blipFill>
        <p:spPr>
          <a:xfrm>
            <a:off x="368394" y="1414728"/>
            <a:ext cx="979764" cy="105406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52400" h="50800" prst="softRound"/>
            <a:bevelB prst="convex"/>
          </a:sp3d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FF94923E-93F1-8B45-A288-E6D7A400DBC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17052" y="3086156"/>
            <a:ext cx="2813818" cy="3349166"/>
          </a:xfrm>
          <a:prstGeom prst="rect">
            <a:avLst/>
          </a:prstGeom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43FBDAB1-6E4A-DF41-84F9-18AFE2624969}"/>
              </a:ext>
            </a:extLst>
          </p:cNvPr>
          <p:cNvSpPr txBox="1"/>
          <p:nvPr/>
        </p:nvSpPr>
        <p:spPr>
          <a:xfrm>
            <a:off x="6748559" y="5366801"/>
            <a:ext cx="5032705" cy="923330"/>
          </a:xfrm>
          <a:prstGeom prst="rect">
            <a:avLst/>
          </a:prstGeom>
          <a:solidFill>
            <a:schemeClr val="bg1">
              <a:alpha val="67185"/>
            </a:schemeClr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dirty="0">
                <a:solidFill>
                  <a:srgbClr val="002060"/>
                </a:solidFill>
                <a:latin typeface="Beirut" pitchFamily="2" charset="-78"/>
                <a:cs typeface="Beirut" pitchFamily="2" charset="-78"/>
              </a:rPr>
              <a:t>حديث الرسول صلى الله علية وسلم </a:t>
            </a:r>
          </a:p>
          <a:p>
            <a:pPr algn="ctr"/>
            <a:r>
              <a:rPr lang="ar-SA" b="1"/>
              <a:t>ما </a:t>
            </a:r>
            <a:r>
              <a:rPr lang="ar-SA" b="1" dirty="0"/>
              <a:t>ملأ ابن</a:t>
            </a:r>
            <a:r>
              <a:rPr lang="ar-SA" dirty="0"/>
              <a:t> آدم وعاء شرا من بطنه، بحسب </a:t>
            </a:r>
            <a:r>
              <a:rPr lang="ar-SA" b="1" dirty="0"/>
              <a:t>ابن</a:t>
            </a:r>
            <a:r>
              <a:rPr lang="ar-SA" dirty="0"/>
              <a:t> آدم لقيمات يقمن صلبه، فإن كان لابد فاعلاً فثلث لطعامه وثلث لشرابه وثلث لنفسه</a:t>
            </a:r>
            <a:endParaRPr lang="ar-SA" dirty="0">
              <a:solidFill>
                <a:srgbClr val="002060"/>
              </a:solidFill>
              <a:latin typeface="Beirut" pitchFamily="2" charset="-78"/>
              <a:cs typeface="Beirut" pitchFamily="2" charset="-78"/>
            </a:endParaRPr>
          </a:p>
        </p:txBody>
      </p:sp>
      <p:sp>
        <p:nvSpPr>
          <p:cNvPr id="52" name="مربع نص 51">
            <a:extLst>
              <a:ext uri="{FF2B5EF4-FFF2-40B4-BE49-F238E27FC236}">
                <a16:creationId xmlns:a16="http://schemas.microsoft.com/office/drawing/2014/main" id="{6694FE08-AAEA-764C-BACB-CD0F6B2C27F9}"/>
              </a:ext>
            </a:extLst>
          </p:cNvPr>
          <p:cNvSpPr txBox="1"/>
          <p:nvPr/>
        </p:nvSpPr>
        <p:spPr>
          <a:xfrm>
            <a:off x="10456094" y="2673607"/>
            <a:ext cx="990722" cy="36933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  <a:bevelB w="165100" prst="coolSlant"/>
          </a:sp3d>
        </p:spPr>
        <p:txBody>
          <a:bodyPr wrap="square" rtlCol="1">
            <a:spAutoFit/>
          </a:bodyPr>
          <a:lstStyle/>
          <a:p>
            <a:pPr algn="ctr"/>
            <a:r>
              <a:rPr lang="ar-SA" b="1" dirty="0">
                <a:solidFill>
                  <a:srgbClr val="C00000"/>
                </a:solidFill>
                <a:latin typeface="Baghdad" pitchFamily="2" charset="-78"/>
                <a:cs typeface="Baghdad" pitchFamily="2" charset="-78"/>
              </a:rPr>
              <a:t>الحل</a:t>
            </a:r>
          </a:p>
        </p:txBody>
      </p:sp>
      <p:sp>
        <p:nvSpPr>
          <p:cNvPr id="3" name="عنصر نائب لرقم الشريحة 2">
            <a:extLst>
              <a:ext uri="{FF2B5EF4-FFF2-40B4-BE49-F238E27FC236}">
                <a16:creationId xmlns:a16="http://schemas.microsoft.com/office/drawing/2014/main" id="{B994F0E0-F239-9445-B95C-6655F2DBA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591200" y="5975300"/>
            <a:ext cx="2743200" cy="365125"/>
          </a:xfrm>
        </p:spPr>
        <p:txBody>
          <a:bodyPr/>
          <a:lstStyle/>
          <a:p>
            <a:fld id="{4B1E913D-58CC-DA49-B719-410520E0AD7E}" type="slidenum">
              <a:rPr lang="ar-SA" smtClean="0"/>
              <a:t>133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2365768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0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8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31" grpId="0" animBg="1"/>
      <p:bldP spid="32" grpId="0" animBg="1"/>
      <p:bldP spid="33" grpId="0"/>
      <p:bldP spid="34" grpId="0"/>
      <p:bldP spid="35" grpId="0"/>
      <p:bldP spid="36" grpId="0"/>
      <p:bldP spid="37" grpId="0"/>
      <p:bldP spid="38" grpId="0"/>
      <p:bldP spid="41" grpId="0"/>
      <p:bldP spid="42" grpId="0"/>
      <p:bldP spid="45" grpId="0" animBg="1"/>
      <p:bldP spid="46" grpId="0"/>
      <p:bldP spid="47" grpId="0" animBg="1"/>
      <p:bldP spid="48" grpId="0" animBg="1"/>
      <p:bldP spid="49" grpId="0" animBg="1"/>
      <p:bldP spid="50" grpId="0" animBg="1"/>
      <p:bldP spid="54" grpId="0" animBg="1"/>
      <p:bldP spid="5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CD9494CC-01BD-4056-8A18-34DF6CEB5039}"/>
              </a:ext>
            </a:extLst>
          </p:cNvPr>
          <p:cNvSpPr/>
          <p:nvPr/>
        </p:nvSpPr>
        <p:spPr>
          <a:xfrm rot="16200000">
            <a:off x="2955761" y="-2455360"/>
            <a:ext cx="6423381" cy="11686551"/>
          </a:xfrm>
          <a:prstGeom prst="roundRect">
            <a:avLst>
              <a:gd name="adj" fmla="val 5381"/>
            </a:avLst>
          </a:prstGeom>
          <a:solidFill>
            <a:srgbClr val="BDBFF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C6A01C9F-C5DA-5347-A84B-F971C0E5D111}"/>
              </a:ext>
            </a:extLst>
          </p:cNvPr>
          <p:cNvGrpSpPr/>
          <p:nvPr/>
        </p:nvGrpSpPr>
        <p:grpSpPr>
          <a:xfrm>
            <a:off x="324175" y="261925"/>
            <a:ext cx="11867825" cy="6423382"/>
            <a:chOff x="760246" y="392652"/>
            <a:chExt cx="11420963" cy="6423382"/>
          </a:xfrm>
        </p:grpSpPr>
        <p:sp>
          <p:nvSpPr>
            <p:cNvPr id="7" name="مستطيل مستدير الزوايا 6">
              <a:extLst>
                <a:ext uri="{FF2B5EF4-FFF2-40B4-BE49-F238E27FC236}">
                  <a16:creationId xmlns:a16="http://schemas.microsoft.com/office/drawing/2014/main" id="{3031575D-A504-F34B-9982-513CE59AAFDB}"/>
                </a:ext>
              </a:extLst>
            </p:cNvPr>
            <p:cNvSpPr/>
            <p:nvPr/>
          </p:nvSpPr>
          <p:spPr>
            <a:xfrm>
              <a:off x="760246" y="392652"/>
              <a:ext cx="11096787" cy="6142407"/>
            </a:xfrm>
            <a:prstGeom prst="roundRect">
              <a:avLst/>
            </a:prstGeom>
            <a:blipFill>
              <a:blip r:embed="rId5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AE9BD02E-7A89-5640-9988-C9DA36285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5" name="صورة 14" descr="صورة تحتوي على داخلي, جهاز, أسود, مقياس فكي&#10;&#10;تم إنشاء الوصف تلقائياً">
            <a:extLst>
              <a:ext uri="{FF2B5EF4-FFF2-40B4-BE49-F238E27FC236}">
                <a16:creationId xmlns:a16="http://schemas.microsoft.com/office/drawing/2014/main" id="{77B38BD7-6F4A-4CCC-B7D7-CE5F326D41D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197384" y="-4672999"/>
            <a:ext cx="944905" cy="10643356"/>
          </a:xfrm>
          <a:prstGeom prst="rect">
            <a:avLst/>
          </a:prstGeom>
        </p:spPr>
      </p:pic>
      <p:pic>
        <p:nvPicPr>
          <p:cNvPr id="10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A7E94AA6-AE5A-D34D-9DC7-0D8B1B8449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0543505" y="872256"/>
            <a:ext cx="1310882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مجموعة 2">
            <a:extLst>
              <a:ext uri="{FF2B5EF4-FFF2-40B4-BE49-F238E27FC236}">
                <a16:creationId xmlns:a16="http://schemas.microsoft.com/office/drawing/2014/main" id="{AFB6CE4D-903C-114D-AE69-566FA2D08EC0}"/>
              </a:ext>
            </a:extLst>
          </p:cNvPr>
          <p:cNvGrpSpPr/>
          <p:nvPr/>
        </p:nvGrpSpPr>
        <p:grpSpPr>
          <a:xfrm>
            <a:off x="4162310" y="1550945"/>
            <a:ext cx="5586452" cy="1592106"/>
            <a:chOff x="3343266" y="1612763"/>
            <a:chExt cx="5586452" cy="1896382"/>
          </a:xfrm>
        </p:grpSpPr>
        <p:sp>
          <p:nvSpPr>
            <p:cNvPr id="16" name="دبوس زينة 15">
              <a:extLst>
                <a:ext uri="{FF2B5EF4-FFF2-40B4-BE49-F238E27FC236}">
                  <a16:creationId xmlns:a16="http://schemas.microsoft.com/office/drawing/2014/main" id="{158E1C31-BEED-C04E-9E95-52AF40D127A1}"/>
                </a:ext>
              </a:extLst>
            </p:cNvPr>
            <p:cNvSpPr/>
            <p:nvPr/>
          </p:nvSpPr>
          <p:spPr>
            <a:xfrm>
              <a:off x="3343266" y="1612763"/>
              <a:ext cx="4356000" cy="943363"/>
            </a:xfrm>
            <a:prstGeom prst="plaque">
              <a:avLst/>
            </a:prstGeom>
            <a:noFill/>
            <a:ln w="28575">
              <a:solidFill>
                <a:schemeClr val="tx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endParaRPr lang="ar-SA" sz="2400" b="1" dirty="0">
                <a:solidFill>
                  <a:schemeClr val="tx1"/>
                </a:solidFill>
              </a:endParaRPr>
            </a:p>
          </p:txBody>
        </p:sp>
        <p:sp>
          <p:nvSpPr>
            <p:cNvPr id="19" name="دبوس زينة 18">
              <a:extLst>
                <a:ext uri="{FF2B5EF4-FFF2-40B4-BE49-F238E27FC236}">
                  <a16:creationId xmlns:a16="http://schemas.microsoft.com/office/drawing/2014/main" id="{A7E88505-9615-FC46-B5ED-8F3F9F7BFFCB}"/>
                </a:ext>
              </a:extLst>
            </p:cNvPr>
            <p:cNvSpPr/>
            <p:nvPr/>
          </p:nvSpPr>
          <p:spPr>
            <a:xfrm>
              <a:off x="7715272" y="2079559"/>
              <a:ext cx="1214446" cy="928694"/>
            </a:xfrm>
            <a:prstGeom prst="plaque">
              <a:avLst/>
            </a:prstGeom>
            <a:solidFill>
              <a:schemeClr val="accent3">
                <a:lumMod val="20000"/>
                <a:lumOff val="80000"/>
              </a:schemeClr>
            </a:solidFill>
            <a:ln w="28575">
              <a:solidFill>
                <a:schemeClr val="tx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sp>
          <p:nvSpPr>
            <p:cNvPr id="18" name="دبوس زينة 17">
              <a:extLst>
                <a:ext uri="{FF2B5EF4-FFF2-40B4-BE49-F238E27FC236}">
                  <a16:creationId xmlns:a16="http://schemas.microsoft.com/office/drawing/2014/main" id="{71CC881E-1DA8-2040-8464-BFEF3AE82F5D}"/>
                </a:ext>
              </a:extLst>
            </p:cNvPr>
            <p:cNvSpPr/>
            <p:nvPr/>
          </p:nvSpPr>
          <p:spPr>
            <a:xfrm>
              <a:off x="3357554" y="2565781"/>
              <a:ext cx="4356000" cy="943364"/>
            </a:xfrm>
            <a:prstGeom prst="plaque">
              <a:avLst/>
            </a:prstGeom>
            <a:noFill/>
            <a:ln w="28575">
              <a:solidFill>
                <a:schemeClr val="tx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endParaRPr lang="ar-SA" sz="24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21" name="Picture 2">
            <a:extLst>
              <a:ext uri="{FF2B5EF4-FFF2-40B4-BE49-F238E27FC236}">
                <a16:creationId xmlns:a16="http://schemas.microsoft.com/office/drawing/2014/main" id="{AF5B42F5-4E8A-E043-A47C-711319267E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691090" y="457201"/>
            <a:ext cx="17430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2" name="مجموعة 106">
            <a:extLst>
              <a:ext uri="{FF2B5EF4-FFF2-40B4-BE49-F238E27FC236}">
                <a16:creationId xmlns:a16="http://schemas.microsoft.com/office/drawing/2014/main" id="{3699DD21-1FCA-7E4E-B352-9A278D69F265}"/>
              </a:ext>
            </a:extLst>
          </p:cNvPr>
          <p:cNvGrpSpPr/>
          <p:nvPr/>
        </p:nvGrpSpPr>
        <p:grpSpPr>
          <a:xfrm>
            <a:off x="6962680" y="4008411"/>
            <a:ext cx="1643074" cy="876002"/>
            <a:chOff x="6896110" y="2471730"/>
            <a:chExt cx="1643074" cy="876002"/>
          </a:xfrm>
        </p:grpSpPr>
        <p:grpSp>
          <p:nvGrpSpPr>
            <p:cNvPr id="23" name="مجموعة 73">
              <a:extLst>
                <a:ext uri="{FF2B5EF4-FFF2-40B4-BE49-F238E27FC236}">
                  <a16:creationId xmlns:a16="http://schemas.microsoft.com/office/drawing/2014/main" id="{F38FEFD2-8188-2B42-B8E9-3B0EA598758C}"/>
                </a:ext>
              </a:extLst>
            </p:cNvPr>
            <p:cNvGrpSpPr/>
            <p:nvPr/>
          </p:nvGrpSpPr>
          <p:grpSpPr>
            <a:xfrm>
              <a:off x="7586682" y="2500306"/>
              <a:ext cx="952502" cy="842961"/>
              <a:chOff x="7915296" y="1571612"/>
              <a:chExt cx="952502" cy="842961"/>
            </a:xfrm>
          </p:grpSpPr>
          <p:grpSp>
            <p:nvGrpSpPr>
              <p:cNvPr id="28" name="مجموعة 101">
                <a:extLst>
                  <a:ext uri="{FF2B5EF4-FFF2-40B4-BE49-F238E27FC236}">
                    <a16:creationId xmlns:a16="http://schemas.microsoft.com/office/drawing/2014/main" id="{80640834-B6D7-B544-964E-2CCE4CBF604A}"/>
                  </a:ext>
                </a:extLst>
              </p:cNvPr>
              <p:cNvGrpSpPr/>
              <p:nvPr/>
            </p:nvGrpSpPr>
            <p:grpSpPr>
              <a:xfrm>
                <a:off x="8277248" y="1571612"/>
                <a:ext cx="590550" cy="842961"/>
                <a:chOff x="7419992" y="3186114"/>
                <a:chExt cx="590550" cy="842961"/>
              </a:xfrm>
            </p:grpSpPr>
            <p:sp>
              <p:nvSpPr>
                <p:cNvPr id="30" name="Text Box 87">
                  <a:extLst>
                    <a:ext uri="{FF2B5EF4-FFF2-40B4-BE49-F238E27FC236}">
                      <a16:creationId xmlns:a16="http://schemas.microsoft.com/office/drawing/2014/main" id="{83D43D73-7105-D74F-9742-F5D3EF741082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7419992" y="3186114"/>
                  <a:ext cx="585790" cy="457200"/>
                </a:xfrm>
                <a:prstGeom prst="rect">
                  <a:avLst/>
                </a:prstGeom>
                <a:noFill/>
                <a:ln w="57150" cmpd="thinThick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algn="ctr" rtl="0">
                    <a:spcBef>
                      <a:spcPct val="50000"/>
                    </a:spcBef>
                  </a:pPr>
                  <a:r>
                    <a:rPr lang="ar-SA" sz="2400" b="1" dirty="0"/>
                    <a:t>١٦</a:t>
                  </a:r>
                  <a:endParaRPr lang="en-US" sz="2400" b="1" dirty="0"/>
                </a:p>
              </p:txBody>
            </p:sp>
            <p:sp>
              <p:nvSpPr>
                <p:cNvPr id="31" name="Line 36">
                  <a:extLst>
                    <a:ext uri="{FF2B5EF4-FFF2-40B4-BE49-F238E27FC236}">
                      <a16:creationId xmlns:a16="http://schemas.microsoft.com/office/drawing/2014/main" id="{BC547FA3-190A-0749-8685-0EB0C4DA6C6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7526724" y="3578224"/>
                  <a:ext cx="360000" cy="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ar-SA"/>
                </a:p>
              </p:txBody>
            </p:sp>
            <p:sp>
              <p:nvSpPr>
                <p:cNvPr id="32" name="Text Box 87">
                  <a:extLst>
                    <a:ext uri="{FF2B5EF4-FFF2-40B4-BE49-F238E27FC236}">
                      <a16:creationId xmlns:a16="http://schemas.microsoft.com/office/drawing/2014/main" id="{7522302F-1588-714D-95CE-1D5672A49D18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7434280" y="3571875"/>
                  <a:ext cx="576262" cy="457200"/>
                </a:xfrm>
                <a:prstGeom prst="rect">
                  <a:avLst/>
                </a:prstGeom>
                <a:noFill/>
                <a:ln w="57150" cmpd="thinThick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 rtl="0">
                    <a:spcBef>
                      <a:spcPct val="50000"/>
                    </a:spcBef>
                  </a:pPr>
                  <a:r>
                    <a:rPr lang="ar-SA" sz="2400" b="1" dirty="0"/>
                    <a:t>ك</a:t>
                  </a:r>
                  <a:endParaRPr lang="en-US" sz="2400" b="1" dirty="0"/>
                </a:p>
              </p:txBody>
            </p:sp>
          </p:grpSp>
          <p:sp>
            <p:nvSpPr>
              <p:cNvPr id="29" name="Text Box 87">
                <a:extLst>
                  <a:ext uri="{FF2B5EF4-FFF2-40B4-BE49-F238E27FC236}">
                    <a16:creationId xmlns:a16="http://schemas.microsoft.com/office/drawing/2014/main" id="{A3505D2B-046D-E74D-BF2A-4B17142322A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915296" y="1728776"/>
                <a:ext cx="428629" cy="461665"/>
              </a:xfrm>
              <a:prstGeom prst="rect">
                <a:avLst/>
              </a:prstGeom>
              <a:noFill/>
              <a:ln w="57150" cmpd="thinThick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rtl="0">
                  <a:spcBef>
                    <a:spcPct val="50000"/>
                  </a:spcBef>
                </a:pPr>
                <a:r>
                  <a:rPr lang="ar-SA" sz="2400" b="1" dirty="0"/>
                  <a:t>=</a:t>
                </a:r>
                <a:endParaRPr lang="en-US" sz="2400" b="1" dirty="0"/>
              </a:p>
            </p:txBody>
          </p:sp>
        </p:grpSp>
        <p:grpSp>
          <p:nvGrpSpPr>
            <p:cNvPr id="24" name="مجموعة 101">
              <a:extLst>
                <a:ext uri="{FF2B5EF4-FFF2-40B4-BE49-F238E27FC236}">
                  <a16:creationId xmlns:a16="http://schemas.microsoft.com/office/drawing/2014/main" id="{7CD82886-BC97-F347-9523-C0D89FEF56A9}"/>
                </a:ext>
              </a:extLst>
            </p:cNvPr>
            <p:cNvGrpSpPr/>
            <p:nvPr/>
          </p:nvGrpSpPr>
          <p:grpSpPr>
            <a:xfrm>
              <a:off x="6896110" y="2471730"/>
              <a:ext cx="785818" cy="876002"/>
              <a:chOff x="7191380" y="3157538"/>
              <a:chExt cx="785818" cy="876002"/>
            </a:xfrm>
          </p:grpSpPr>
          <p:sp>
            <p:nvSpPr>
              <p:cNvPr id="25" name="Text Box 87">
                <a:extLst>
                  <a:ext uri="{FF2B5EF4-FFF2-40B4-BE49-F238E27FC236}">
                    <a16:creationId xmlns:a16="http://schemas.microsoft.com/office/drawing/2014/main" id="{4AA1BC6C-DC48-8E44-8BFF-1AC7C1EDF87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305692" y="3157538"/>
                <a:ext cx="585790" cy="457200"/>
              </a:xfrm>
              <a:prstGeom prst="rect">
                <a:avLst/>
              </a:prstGeom>
              <a:noFill/>
              <a:ln w="57150" cmpd="thinThick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 rtl="0">
                  <a:spcBef>
                    <a:spcPct val="50000"/>
                  </a:spcBef>
                </a:pPr>
                <a:r>
                  <a:rPr lang="ar-SA" sz="2400" b="1" dirty="0"/>
                  <a:t>٢</a:t>
                </a:r>
                <a:endParaRPr lang="en-US" sz="2400" b="1" dirty="0"/>
              </a:p>
            </p:txBody>
          </p:sp>
          <p:sp>
            <p:nvSpPr>
              <p:cNvPr id="26" name="Line 36">
                <a:extLst>
                  <a:ext uri="{FF2B5EF4-FFF2-40B4-BE49-F238E27FC236}">
                    <a16:creationId xmlns:a16="http://schemas.microsoft.com/office/drawing/2014/main" id="{EF0D3676-05C6-7949-A30D-CC2ECA2E6DE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7383848" y="3578224"/>
                <a:ext cx="36000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ar-SA"/>
              </a:p>
            </p:txBody>
          </p:sp>
          <p:sp>
            <p:nvSpPr>
              <p:cNvPr id="27" name="Text Box 87">
                <a:extLst>
                  <a:ext uri="{FF2B5EF4-FFF2-40B4-BE49-F238E27FC236}">
                    <a16:creationId xmlns:a16="http://schemas.microsoft.com/office/drawing/2014/main" id="{5F99E84B-A643-FD48-85B5-D75A1497CB4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191380" y="3571875"/>
                <a:ext cx="785818" cy="461665"/>
              </a:xfrm>
              <a:prstGeom prst="rect">
                <a:avLst/>
              </a:prstGeom>
              <a:noFill/>
              <a:ln w="57150" cmpd="thinThick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 rtl="0">
                  <a:spcBef>
                    <a:spcPct val="50000"/>
                  </a:spcBef>
                </a:pPr>
                <a:r>
                  <a:rPr lang="ar-SA" sz="2400" b="1" dirty="0"/>
                  <a:t>٣</a:t>
                </a:r>
                <a:endParaRPr lang="en-US" sz="2400" b="1" dirty="0"/>
              </a:p>
            </p:txBody>
          </p:sp>
        </p:grpSp>
      </p:grpSp>
      <p:sp>
        <p:nvSpPr>
          <p:cNvPr id="33" name="سهم مخطط إلى اليمين 32">
            <a:extLst>
              <a:ext uri="{FF2B5EF4-FFF2-40B4-BE49-F238E27FC236}">
                <a16:creationId xmlns:a16="http://schemas.microsoft.com/office/drawing/2014/main" id="{1A663106-AA49-8147-B822-53E26BC4BA45}"/>
              </a:ext>
            </a:extLst>
          </p:cNvPr>
          <p:cNvSpPr/>
          <p:nvPr/>
        </p:nvSpPr>
        <p:spPr>
          <a:xfrm rot="9413681">
            <a:off x="7541952" y="4319923"/>
            <a:ext cx="612000" cy="214314"/>
          </a:xfrm>
          <a:prstGeom prst="stripedRightArrow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4" name="سهم مخطط إلى اليمين 33">
            <a:extLst>
              <a:ext uri="{FF2B5EF4-FFF2-40B4-BE49-F238E27FC236}">
                <a16:creationId xmlns:a16="http://schemas.microsoft.com/office/drawing/2014/main" id="{A189A62C-18CB-A045-AC1F-98515459A5B7}"/>
              </a:ext>
            </a:extLst>
          </p:cNvPr>
          <p:cNvSpPr/>
          <p:nvPr/>
        </p:nvSpPr>
        <p:spPr>
          <a:xfrm rot="12406285">
            <a:off x="7506800" y="4320496"/>
            <a:ext cx="612000" cy="214314"/>
          </a:xfrm>
          <a:prstGeom prst="stripedRightArrow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5" name="Text Box 87">
            <a:extLst>
              <a:ext uri="{FF2B5EF4-FFF2-40B4-BE49-F238E27FC236}">
                <a16:creationId xmlns:a16="http://schemas.microsoft.com/office/drawing/2014/main" id="{8B7DCECF-22FD-2C42-B69F-88A4367D22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05306" y="4018238"/>
            <a:ext cx="1609753" cy="461665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rtl="0">
              <a:spcBef>
                <a:spcPct val="50000"/>
              </a:spcBef>
            </a:pPr>
            <a:r>
              <a:rPr lang="ar-SA" sz="2400" b="1" dirty="0">
                <a:solidFill>
                  <a:srgbClr val="0070C0"/>
                </a:solidFill>
              </a:rPr>
              <a:t>ك  × ٢  =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36" name="Text Box 87">
            <a:extLst>
              <a:ext uri="{FF2B5EF4-FFF2-40B4-BE49-F238E27FC236}">
                <a16:creationId xmlns:a16="http://schemas.microsoft.com/office/drawing/2014/main" id="{B7C98669-E38B-0042-8213-E14658A10D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67159" y="4018238"/>
            <a:ext cx="881075" cy="461665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rtl="0">
              <a:spcBef>
                <a:spcPct val="50000"/>
              </a:spcBef>
            </a:pPr>
            <a:r>
              <a:rPr lang="ar-SA" sz="2400" b="1" dirty="0">
                <a:solidFill>
                  <a:srgbClr val="0070C0"/>
                </a:solidFill>
              </a:rPr>
              <a:t>٢ ك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37" name="Text Box 87">
            <a:extLst>
              <a:ext uri="{FF2B5EF4-FFF2-40B4-BE49-F238E27FC236}">
                <a16:creationId xmlns:a16="http://schemas.microsoft.com/office/drawing/2014/main" id="{C7EA9245-2B05-3040-9672-7302219014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38627" y="4418290"/>
            <a:ext cx="1609753" cy="461665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rtl="0">
              <a:spcBef>
                <a:spcPct val="50000"/>
              </a:spcBef>
            </a:pPr>
            <a:r>
              <a:rPr lang="ar-SA" sz="2400" b="1" dirty="0">
                <a:solidFill>
                  <a:srgbClr val="0070C0"/>
                </a:solidFill>
              </a:rPr>
              <a:t>١٦ × ٣ =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38" name="Text Box 87">
            <a:extLst>
              <a:ext uri="{FF2B5EF4-FFF2-40B4-BE49-F238E27FC236}">
                <a16:creationId xmlns:a16="http://schemas.microsoft.com/office/drawing/2014/main" id="{DDD15EB6-E2FA-254C-AF0A-7CEBB47A4C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1907" y="4418290"/>
            <a:ext cx="785818" cy="461665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rtl="0">
              <a:spcBef>
                <a:spcPct val="50000"/>
              </a:spcBef>
            </a:pPr>
            <a:r>
              <a:rPr lang="ar-SA" sz="2400" b="1" dirty="0">
                <a:solidFill>
                  <a:srgbClr val="0070C0"/>
                </a:solidFill>
              </a:rPr>
              <a:t>٤٨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39" name="Text Box 87">
            <a:extLst>
              <a:ext uri="{FF2B5EF4-FFF2-40B4-BE49-F238E27FC236}">
                <a16:creationId xmlns:a16="http://schemas.microsoft.com/office/drawing/2014/main" id="{7F11CB34-FF68-8642-A1EB-8F36701D75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62628" y="5161246"/>
            <a:ext cx="1881207" cy="461665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rtl="0">
              <a:spcBef>
                <a:spcPct val="50000"/>
              </a:spcBef>
            </a:pPr>
            <a:r>
              <a:rPr lang="ar-SA" sz="2400" b="1" dirty="0">
                <a:solidFill>
                  <a:srgbClr val="0070C0"/>
                </a:solidFill>
              </a:rPr>
              <a:t>٢ ك  =  ٤٨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40" name="Text Box 87">
            <a:extLst>
              <a:ext uri="{FF2B5EF4-FFF2-40B4-BE49-F238E27FC236}">
                <a16:creationId xmlns:a16="http://schemas.microsoft.com/office/drawing/2014/main" id="{B89E728A-7B6F-0D4D-B42B-6A78BA6439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24507" y="5875626"/>
            <a:ext cx="1881207" cy="461665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rtl="0">
              <a:spcBef>
                <a:spcPct val="50000"/>
              </a:spcBef>
            </a:pPr>
            <a:r>
              <a:rPr lang="ar-SA" sz="2400" b="1" dirty="0">
                <a:solidFill>
                  <a:srgbClr val="0070C0"/>
                </a:solidFill>
              </a:rPr>
              <a:t>ك  =  ٢٤</a:t>
            </a:r>
            <a:endParaRPr lang="en-US" sz="2400" b="1" dirty="0">
              <a:solidFill>
                <a:srgbClr val="0070C0"/>
              </a:solidFill>
            </a:endParaRPr>
          </a:p>
        </p:txBody>
      </p:sp>
      <p:pic>
        <p:nvPicPr>
          <p:cNvPr id="41" name="Picture 2">
            <a:extLst>
              <a:ext uri="{FF2B5EF4-FFF2-40B4-BE49-F238E27FC236}">
                <a16:creationId xmlns:a16="http://schemas.microsoft.com/office/drawing/2014/main" id="{BB7BCA13-ED19-3E4A-9A57-6295E52392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860949" y="2479639"/>
            <a:ext cx="825501" cy="529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2" name="Picture 2">
            <a:extLst>
              <a:ext uri="{FF2B5EF4-FFF2-40B4-BE49-F238E27FC236}">
                <a16:creationId xmlns:a16="http://schemas.microsoft.com/office/drawing/2014/main" id="{15545163-4473-F143-8F8F-E7F9F8974B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462614" y="1622383"/>
            <a:ext cx="1800228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43" name="موصل مستقيم 42">
            <a:extLst>
              <a:ext uri="{FF2B5EF4-FFF2-40B4-BE49-F238E27FC236}">
                <a16:creationId xmlns:a16="http://schemas.microsoft.com/office/drawing/2014/main" id="{9884474A-44BB-7D46-8A26-05582DFD57CB}"/>
              </a:ext>
            </a:extLst>
          </p:cNvPr>
          <p:cNvCxnSpPr/>
          <p:nvPr/>
        </p:nvCxnSpPr>
        <p:spPr>
          <a:xfrm flipH="1">
            <a:off x="7803724" y="5493145"/>
            <a:ext cx="422960" cy="0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4" name="موصل مستقيم 43">
            <a:extLst>
              <a:ext uri="{FF2B5EF4-FFF2-40B4-BE49-F238E27FC236}">
                <a16:creationId xmlns:a16="http://schemas.microsoft.com/office/drawing/2014/main" id="{0A340941-38B8-4147-B8A7-D848D4909DEB}"/>
              </a:ext>
            </a:extLst>
          </p:cNvPr>
          <p:cNvCxnSpPr/>
          <p:nvPr/>
        </p:nvCxnSpPr>
        <p:spPr>
          <a:xfrm flipH="1">
            <a:off x="6848380" y="5536020"/>
            <a:ext cx="422960" cy="0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5" name="Text Box 87">
            <a:extLst>
              <a:ext uri="{FF2B5EF4-FFF2-40B4-BE49-F238E27FC236}">
                <a16:creationId xmlns:a16="http://schemas.microsoft.com/office/drawing/2014/main" id="{1E6A2344-2D6E-8F44-98E7-C8965A6732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1361" y="5412794"/>
            <a:ext cx="576262" cy="457200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>
              <a:spcBef>
                <a:spcPct val="50000"/>
              </a:spcBef>
            </a:pPr>
            <a:r>
              <a:rPr lang="ar-SA" sz="2400" b="1" dirty="0">
                <a:solidFill>
                  <a:srgbClr val="C00000"/>
                </a:solidFill>
              </a:rPr>
              <a:t>٢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46" name="Text Box 87">
            <a:extLst>
              <a:ext uri="{FF2B5EF4-FFF2-40B4-BE49-F238E27FC236}">
                <a16:creationId xmlns:a16="http://schemas.microsoft.com/office/drawing/2014/main" id="{0495FD45-D9B4-304E-B6B9-369A9382A5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71729" y="5497374"/>
            <a:ext cx="576262" cy="457200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>
              <a:spcBef>
                <a:spcPct val="50000"/>
              </a:spcBef>
            </a:pPr>
            <a:r>
              <a:rPr lang="ar-SA" sz="2400" b="1" dirty="0">
                <a:solidFill>
                  <a:srgbClr val="C00000"/>
                </a:solidFill>
              </a:rPr>
              <a:t>٢</a:t>
            </a:r>
            <a:endParaRPr lang="en-US" sz="2400" b="1" dirty="0">
              <a:solidFill>
                <a:srgbClr val="C00000"/>
              </a:solidFill>
            </a:endParaRPr>
          </a:p>
        </p:txBody>
      </p:sp>
      <p:cxnSp>
        <p:nvCxnSpPr>
          <p:cNvPr id="47" name="موصل مستقيم 46">
            <a:extLst>
              <a:ext uri="{FF2B5EF4-FFF2-40B4-BE49-F238E27FC236}">
                <a16:creationId xmlns:a16="http://schemas.microsoft.com/office/drawing/2014/main" id="{05AE3D07-70E0-C94D-A826-22541B6EABC6}"/>
              </a:ext>
            </a:extLst>
          </p:cNvPr>
          <p:cNvCxnSpPr>
            <a:cxnSpLocks/>
          </p:cNvCxnSpPr>
          <p:nvPr/>
        </p:nvCxnSpPr>
        <p:spPr>
          <a:xfrm flipH="1">
            <a:off x="8044592" y="5138567"/>
            <a:ext cx="96733" cy="572403"/>
          </a:xfrm>
          <a:prstGeom prst="line">
            <a:avLst/>
          </a:prstGeom>
          <a:ln w="2222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62CBEF9B-10B4-214A-8F6D-3EB1AC08AB0D}"/>
              </a:ext>
            </a:extLst>
          </p:cNvPr>
          <p:cNvSpPr/>
          <p:nvPr/>
        </p:nvSpPr>
        <p:spPr>
          <a:xfrm rot="385153">
            <a:off x="7889247" y="2116199"/>
            <a:ext cx="2414610" cy="52322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 defTabSz="914400" rtl="1"/>
            <a:r>
              <a:rPr lang="ar-SA" sz="2800" b="1" dirty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D58C2E">
                    <a:lumMod val="50000"/>
                  </a:srgbClr>
                </a:solidFill>
                <a:effectLst>
                  <a:outerShdw blurRad="12700" dist="38100" dir="2700000" algn="tl" rotWithShape="0">
                    <a:srgbClr val="C9492C">
                      <a:lumMod val="60000"/>
                      <a:lumOff val="40000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تحقق من فهمك</a:t>
            </a:r>
          </a:p>
        </p:txBody>
      </p:sp>
      <p:sp>
        <p:nvSpPr>
          <p:cNvPr id="11" name="Right Arrow 4">
            <a:hlinkClick r:id="" action="ppaction://hlinkshowjump?jump=firstslide" tooltip="رئسي"/>
            <a:extLst>
              <a:ext uri="{FF2B5EF4-FFF2-40B4-BE49-F238E27FC236}">
                <a16:creationId xmlns:a16="http://schemas.microsoft.com/office/drawing/2014/main" id="{AA0BBCB5-0B94-3148-BCF5-A0614FA44C35}"/>
              </a:ext>
            </a:extLst>
          </p:cNvPr>
          <p:cNvSpPr/>
          <p:nvPr/>
        </p:nvSpPr>
        <p:spPr>
          <a:xfrm flipH="1">
            <a:off x="893882" y="5766971"/>
            <a:ext cx="1553592" cy="896644"/>
          </a:xfrm>
          <a:prstGeom prst="rightArrow">
            <a:avLst/>
          </a:prstGeom>
          <a:solidFill>
            <a:srgbClr val="C099B2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dirty="0"/>
              <a:t>الصفحة الرئيسة ١٥</a:t>
            </a:r>
          </a:p>
        </p:txBody>
      </p:sp>
      <p:pic>
        <p:nvPicPr>
          <p:cNvPr id="49" name="1 Minute Countdown Rainbow Timer 🌈">
            <a:hlinkClick r:id="" action="ppaction://media"/>
            <a:extLst>
              <a:ext uri="{FF2B5EF4-FFF2-40B4-BE49-F238E27FC236}">
                <a16:creationId xmlns:a16="http://schemas.microsoft.com/office/drawing/2014/main" id="{811758AD-957D-C742-A7DD-691BAEF1259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97542" y="966091"/>
            <a:ext cx="1662934" cy="136136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F075A5F6-F12B-4E47-808F-9992C9B4DD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69390" y="5589449"/>
            <a:ext cx="2743200" cy="365125"/>
          </a:xfrm>
        </p:spPr>
        <p:txBody>
          <a:bodyPr/>
          <a:lstStyle/>
          <a:p>
            <a:fld id="{4B1E913D-58CC-DA49-B719-410520E0AD7E}" type="slidenum">
              <a:rPr lang="ar-SA" smtClean="0"/>
              <a:t>134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892890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0" dur="80573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1" fill="hold" display="0">
                  <p:stCondLst>
                    <p:cond delay="indefinite"/>
                  </p:stCondLst>
                </p:cTn>
                <p:tgtEl>
                  <p:spTgt spid="49"/>
                </p:tgtEl>
              </p:cMediaNode>
            </p:video>
          </p:childTnLst>
        </p:cTn>
      </p:par>
    </p:tnLst>
    <p:bldLst>
      <p:bldP spid="33" grpId="0" animBg="1"/>
      <p:bldP spid="34" grpId="0" animBg="1"/>
      <p:bldP spid="35" grpId="0"/>
      <p:bldP spid="36" grpId="0"/>
      <p:bldP spid="37" grpId="0"/>
      <p:bldP spid="38" grpId="0"/>
      <p:bldP spid="39" grpId="0"/>
      <p:bldP spid="40" grpId="0"/>
      <p:bldP spid="45" grpId="0"/>
      <p:bldP spid="46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CD9494CC-01BD-4056-8A18-34DF6CEB5039}"/>
              </a:ext>
            </a:extLst>
          </p:cNvPr>
          <p:cNvSpPr/>
          <p:nvPr/>
        </p:nvSpPr>
        <p:spPr>
          <a:xfrm rot="16200000">
            <a:off x="2955761" y="-2455360"/>
            <a:ext cx="6423381" cy="11686551"/>
          </a:xfrm>
          <a:prstGeom prst="roundRect">
            <a:avLst>
              <a:gd name="adj" fmla="val 5381"/>
            </a:avLst>
          </a:prstGeom>
          <a:solidFill>
            <a:srgbClr val="BDBFF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C6A01C9F-C5DA-5347-A84B-F971C0E5D111}"/>
              </a:ext>
            </a:extLst>
          </p:cNvPr>
          <p:cNvGrpSpPr/>
          <p:nvPr/>
        </p:nvGrpSpPr>
        <p:grpSpPr>
          <a:xfrm>
            <a:off x="324175" y="258392"/>
            <a:ext cx="11867825" cy="6423382"/>
            <a:chOff x="760246" y="392652"/>
            <a:chExt cx="11420963" cy="6423382"/>
          </a:xfrm>
        </p:grpSpPr>
        <p:sp>
          <p:nvSpPr>
            <p:cNvPr id="7" name="مستطيل مستدير الزوايا 6">
              <a:extLst>
                <a:ext uri="{FF2B5EF4-FFF2-40B4-BE49-F238E27FC236}">
                  <a16:creationId xmlns:a16="http://schemas.microsoft.com/office/drawing/2014/main" id="{3031575D-A504-F34B-9982-513CE59AAFDB}"/>
                </a:ext>
              </a:extLst>
            </p:cNvPr>
            <p:cNvSpPr/>
            <p:nvPr/>
          </p:nvSpPr>
          <p:spPr>
            <a:xfrm>
              <a:off x="760246" y="392652"/>
              <a:ext cx="11096787" cy="6142407"/>
            </a:xfrm>
            <a:prstGeom prst="roundRect">
              <a:avLst/>
            </a:prstGeom>
            <a:blipFill>
              <a:blip r:embed="rId5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AE9BD02E-7A89-5640-9988-C9DA36285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5" name="صورة 14" descr="صورة تحتوي على داخلي, جهاز, أسود, مقياس فكي&#10;&#10;تم إنشاء الوصف تلقائياً">
            <a:extLst>
              <a:ext uri="{FF2B5EF4-FFF2-40B4-BE49-F238E27FC236}">
                <a16:creationId xmlns:a16="http://schemas.microsoft.com/office/drawing/2014/main" id="{77B38BD7-6F4A-4CCC-B7D7-CE5F326D41D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197384" y="-4672999"/>
            <a:ext cx="944905" cy="10643356"/>
          </a:xfrm>
          <a:prstGeom prst="rect">
            <a:avLst/>
          </a:prstGeom>
        </p:spPr>
      </p:pic>
      <p:pic>
        <p:nvPicPr>
          <p:cNvPr id="10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A7E94AA6-AE5A-D34D-9DC7-0D8B1B8449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0543505" y="872256"/>
            <a:ext cx="1310882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ight Arrow 4">
            <a:hlinkClick r:id="" action="ppaction://hlinkshowjump?jump=firstslide" tooltip="رئسي"/>
            <a:extLst>
              <a:ext uri="{FF2B5EF4-FFF2-40B4-BE49-F238E27FC236}">
                <a16:creationId xmlns:a16="http://schemas.microsoft.com/office/drawing/2014/main" id="{AA0BBCB5-0B94-3148-BCF5-A0614FA44C35}"/>
              </a:ext>
            </a:extLst>
          </p:cNvPr>
          <p:cNvSpPr/>
          <p:nvPr/>
        </p:nvSpPr>
        <p:spPr>
          <a:xfrm flipH="1">
            <a:off x="893882" y="5766971"/>
            <a:ext cx="1553592" cy="896644"/>
          </a:xfrm>
          <a:prstGeom prst="rightArrow">
            <a:avLst/>
          </a:prstGeom>
          <a:solidFill>
            <a:srgbClr val="C099B2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dirty="0"/>
              <a:t>الصفحة الرئيسة ١٦</a:t>
            </a:r>
          </a:p>
        </p:txBody>
      </p:sp>
      <p:grpSp>
        <p:nvGrpSpPr>
          <p:cNvPr id="14" name="مجموعة 2">
            <a:extLst>
              <a:ext uri="{FF2B5EF4-FFF2-40B4-BE49-F238E27FC236}">
                <a16:creationId xmlns:a16="http://schemas.microsoft.com/office/drawing/2014/main" id="{5E1BFD2E-C9FE-8F49-A626-4FD5D163AC72}"/>
              </a:ext>
            </a:extLst>
          </p:cNvPr>
          <p:cNvGrpSpPr/>
          <p:nvPr/>
        </p:nvGrpSpPr>
        <p:grpSpPr>
          <a:xfrm>
            <a:off x="3708843" y="1696619"/>
            <a:ext cx="5586452" cy="1592106"/>
            <a:chOff x="3343266" y="1612763"/>
            <a:chExt cx="5586452" cy="1896382"/>
          </a:xfrm>
        </p:grpSpPr>
        <p:sp>
          <p:nvSpPr>
            <p:cNvPr id="16" name="دبوس زينة 15">
              <a:extLst>
                <a:ext uri="{FF2B5EF4-FFF2-40B4-BE49-F238E27FC236}">
                  <a16:creationId xmlns:a16="http://schemas.microsoft.com/office/drawing/2014/main" id="{C0849052-8B1D-EE44-ADF2-16800FEF72CD}"/>
                </a:ext>
              </a:extLst>
            </p:cNvPr>
            <p:cNvSpPr/>
            <p:nvPr/>
          </p:nvSpPr>
          <p:spPr>
            <a:xfrm>
              <a:off x="3343266" y="1612763"/>
              <a:ext cx="4356000" cy="943363"/>
            </a:xfrm>
            <a:prstGeom prst="plaque">
              <a:avLst/>
            </a:prstGeom>
            <a:noFill/>
            <a:ln w="28575">
              <a:solidFill>
                <a:schemeClr val="tx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endParaRPr lang="ar-SA" sz="2400" b="1" dirty="0">
                <a:solidFill>
                  <a:schemeClr val="tx1"/>
                </a:solidFill>
              </a:endParaRPr>
            </a:p>
          </p:txBody>
        </p:sp>
        <p:sp>
          <p:nvSpPr>
            <p:cNvPr id="19" name="دبوس زينة 18">
              <a:extLst>
                <a:ext uri="{FF2B5EF4-FFF2-40B4-BE49-F238E27FC236}">
                  <a16:creationId xmlns:a16="http://schemas.microsoft.com/office/drawing/2014/main" id="{42D130C4-70D3-B148-94F6-1DA2A470CA03}"/>
                </a:ext>
              </a:extLst>
            </p:cNvPr>
            <p:cNvSpPr/>
            <p:nvPr/>
          </p:nvSpPr>
          <p:spPr>
            <a:xfrm>
              <a:off x="7715272" y="2079559"/>
              <a:ext cx="1214446" cy="928694"/>
            </a:xfrm>
            <a:prstGeom prst="plaque">
              <a:avLst/>
            </a:prstGeom>
            <a:solidFill>
              <a:schemeClr val="accent3">
                <a:lumMod val="20000"/>
                <a:lumOff val="80000"/>
              </a:schemeClr>
            </a:solidFill>
            <a:ln w="28575">
              <a:solidFill>
                <a:schemeClr val="tx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sp>
          <p:nvSpPr>
            <p:cNvPr id="18" name="دبوس زينة 17">
              <a:extLst>
                <a:ext uri="{FF2B5EF4-FFF2-40B4-BE49-F238E27FC236}">
                  <a16:creationId xmlns:a16="http://schemas.microsoft.com/office/drawing/2014/main" id="{FA2075B1-E536-0F4F-9E0C-75F247933553}"/>
                </a:ext>
              </a:extLst>
            </p:cNvPr>
            <p:cNvSpPr/>
            <p:nvPr/>
          </p:nvSpPr>
          <p:spPr>
            <a:xfrm>
              <a:off x="3357554" y="2565781"/>
              <a:ext cx="4356000" cy="943364"/>
            </a:xfrm>
            <a:prstGeom prst="plaque">
              <a:avLst/>
            </a:prstGeom>
            <a:noFill/>
            <a:ln w="28575">
              <a:solidFill>
                <a:schemeClr val="tx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endParaRPr lang="ar-SA" sz="24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21" name="Picture 2">
            <a:extLst>
              <a:ext uri="{FF2B5EF4-FFF2-40B4-BE49-F238E27FC236}">
                <a16:creationId xmlns:a16="http://schemas.microsoft.com/office/drawing/2014/main" id="{9AE2F589-C201-C741-82CD-1CF3E8FBC8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748434" y="867300"/>
            <a:ext cx="17430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2" name="مجموعة 106">
            <a:extLst>
              <a:ext uri="{FF2B5EF4-FFF2-40B4-BE49-F238E27FC236}">
                <a16:creationId xmlns:a16="http://schemas.microsoft.com/office/drawing/2014/main" id="{926E7E5B-DC4B-954A-AD16-AB64109AB410}"/>
              </a:ext>
            </a:extLst>
          </p:cNvPr>
          <p:cNvGrpSpPr/>
          <p:nvPr/>
        </p:nvGrpSpPr>
        <p:grpSpPr>
          <a:xfrm>
            <a:off x="6509213" y="4154085"/>
            <a:ext cx="1643074" cy="876002"/>
            <a:chOff x="6896110" y="2471730"/>
            <a:chExt cx="1643074" cy="876002"/>
          </a:xfrm>
        </p:grpSpPr>
        <p:grpSp>
          <p:nvGrpSpPr>
            <p:cNvPr id="23" name="مجموعة 73">
              <a:extLst>
                <a:ext uri="{FF2B5EF4-FFF2-40B4-BE49-F238E27FC236}">
                  <a16:creationId xmlns:a16="http://schemas.microsoft.com/office/drawing/2014/main" id="{EA241E51-7CDA-D549-A2D1-B4C1423A0432}"/>
                </a:ext>
              </a:extLst>
            </p:cNvPr>
            <p:cNvGrpSpPr/>
            <p:nvPr/>
          </p:nvGrpSpPr>
          <p:grpSpPr>
            <a:xfrm>
              <a:off x="7586682" y="2500306"/>
              <a:ext cx="952502" cy="842961"/>
              <a:chOff x="7915296" y="1571612"/>
              <a:chExt cx="952502" cy="842961"/>
            </a:xfrm>
          </p:grpSpPr>
          <p:grpSp>
            <p:nvGrpSpPr>
              <p:cNvPr id="28" name="مجموعة 101">
                <a:extLst>
                  <a:ext uri="{FF2B5EF4-FFF2-40B4-BE49-F238E27FC236}">
                    <a16:creationId xmlns:a16="http://schemas.microsoft.com/office/drawing/2014/main" id="{912CF2B4-27AB-FC42-83EE-9380C2948E3A}"/>
                  </a:ext>
                </a:extLst>
              </p:cNvPr>
              <p:cNvGrpSpPr/>
              <p:nvPr/>
            </p:nvGrpSpPr>
            <p:grpSpPr>
              <a:xfrm>
                <a:off x="8277248" y="1571612"/>
                <a:ext cx="590550" cy="842961"/>
                <a:chOff x="7419992" y="3186114"/>
                <a:chExt cx="590550" cy="842961"/>
              </a:xfrm>
            </p:grpSpPr>
            <p:sp>
              <p:nvSpPr>
                <p:cNvPr id="30" name="Text Box 87">
                  <a:extLst>
                    <a:ext uri="{FF2B5EF4-FFF2-40B4-BE49-F238E27FC236}">
                      <a16:creationId xmlns:a16="http://schemas.microsoft.com/office/drawing/2014/main" id="{8CBC4C97-5AC4-3447-B0B4-10FF942181CA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7419992" y="3186114"/>
                  <a:ext cx="585790" cy="457200"/>
                </a:xfrm>
                <a:prstGeom prst="rect">
                  <a:avLst/>
                </a:prstGeom>
                <a:noFill/>
                <a:ln w="57150" cmpd="thinThick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algn="ctr" rtl="0">
                    <a:spcBef>
                      <a:spcPct val="50000"/>
                    </a:spcBef>
                  </a:pPr>
                  <a:r>
                    <a:rPr lang="ar-SA" sz="2400" b="1" dirty="0"/>
                    <a:t>٢</a:t>
                  </a:r>
                  <a:endParaRPr lang="en-US" sz="2400" b="1" dirty="0"/>
                </a:p>
              </p:txBody>
            </p:sp>
            <p:sp>
              <p:nvSpPr>
                <p:cNvPr id="31" name="Line 36">
                  <a:extLst>
                    <a:ext uri="{FF2B5EF4-FFF2-40B4-BE49-F238E27FC236}">
                      <a16:creationId xmlns:a16="http://schemas.microsoft.com/office/drawing/2014/main" id="{01CE49BA-4D73-0C4B-8276-65B73B2B9ED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7526724" y="3578224"/>
                  <a:ext cx="360000" cy="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ar-SA"/>
                </a:p>
              </p:txBody>
            </p:sp>
            <p:sp>
              <p:nvSpPr>
                <p:cNvPr id="32" name="Text Box 87">
                  <a:extLst>
                    <a:ext uri="{FF2B5EF4-FFF2-40B4-BE49-F238E27FC236}">
                      <a16:creationId xmlns:a16="http://schemas.microsoft.com/office/drawing/2014/main" id="{557B44A2-3BFC-3F46-8354-9F9DC1368F88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7434280" y="3571875"/>
                  <a:ext cx="576262" cy="457200"/>
                </a:xfrm>
                <a:prstGeom prst="rect">
                  <a:avLst/>
                </a:prstGeom>
                <a:noFill/>
                <a:ln w="57150" cmpd="thinThick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 rtl="0">
                    <a:spcBef>
                      <a:spcPct val="50000"/>
                    </a:spcBef>
                  </a:pPr>
                  <a:r>
                    <a:rPr lang="ar-SA" sz="2400" b="1" dirty="0"/>
                    <a:t>٦</a:t>
                  </a:r>
                  <a:endParaRPr lang="en-US" sz="2400" b="1" dirty="0"/>
                </a:p>
              </p:txBody>
            </p:sp>
          </p:grpSp>
          <p:sp>
            <p:nvSpPr>
              <p:cNvPr id="29" name="Text Box 87">
                <a:extLst>
                  <a:ext uri="{FF2B5EF4-FFF2-40B4-BE49-F238E27FC236}">
                    <a16:creationId xmlns:a16="http://schemas.microsoft.com/office/drawing/2014/main" id="{769C67B7-9373-4F4A-975B-88EB89D35F2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915296" y="1728776"/>
                <a:ext cx="428629" cy="461665"/>
              </a:xfrm>
              <a:prstGeom prst="rect">
                <a:avLst/>
              </a:prstGeom>
              <a:noFill/>
              <a:ln w="57150" cmpd="thinThick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rtl="0">
                  <a:spcBef>
                    <a:spcPct val="50000"/>
                  </a:spcBef>
                </a:pPr>
                <a:r>
                  <a:rPr lang="ar-SA" sz="2400" b="1" dirty="0"/>
                  <a:t>=</a:t>
                </a:r>
                <a:endParaRPr lang="en-US" sz="2400" b="1" dirty="0"/>
              </a:p>
            </p:txBody>
          </p:sp>
        </p:grpSp>
        <p:grpSp>
          <p:nvGrpSpPr>
            <p:cNvPr id="24" name="مجموعة 101">
              <a:extLst>
                <a:ext uri="{FF2B5EF4-FFF2-40B4-BE49-F238E27FC236}">
                  <a16:creationId xmlns:a16="http://schemas.microsoft.com/office/drawing/2014/main" id="{044AB7C1-CD73-2D4D-B056-ECAC2C21B494}"/>
                </a:ext>
              </a:extLst>
            </p:cNvPr>
            <p:cNvGrpSpPr/>
            <p:nvPr/>
          </p:nvGrpSpPr>
          <p:grpSpPr>
            <a:xfrm>
              <a:off x="6896110" y="2471730"/>
              <a:ext cx="785818" cy="876002"/>
              <a:chOff x="7191380" y="3157538"/>
              <a:chExt cx="785818" cy="876002"/>
            </a:xfrm>
          </p:grpSpPr>
          <p:sp>
            <p:nvSpPr>
              <p:cNvPr id="25" name="Text Box 87">
                <a:extLst>
                  <a:ext uri="{FF2B5EF4-FFF2-40B4-BE49-F238E27FC236}">
                    <a16:creationId xmlns:a16="http://schemas.microsoft.com/office/drawing/2014/main" id="{F7943CF4-0F08-D74A-BF0E-458639D2EBB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305692" y="3157538"/>
                <a:ext cx="585790" cy="457200"/>
              </a:xfrm>
              <a:prstGeom prst="rect">
                <a:avLst/>
              </a:prstGeom>
              <a:noFill/>
              <a:ln w="57150" cmpd="thinThick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 rtl="0">
                  <a:spcBef>
                    <a:spcPct val="50000"/>
                  </a:spcBef>
                </a:pPr>
                <a:r>
                  <a:rPr lang="ar-SA" sz="2400" b="1" dirty="0"/>
                  <a:t>٥</a:t>
                </a:r>
                <a:endParaRPr lang="en-US" sz="2400" b="1" dirty="0"/>
              </a:p>
            </p:txBody>
          </p:sp>
          <p:sp>
            <p:nvSpPr>
              <p:cNvPr id="26" name="Line 36">
                <a:extLst>
                  <a:ext uri="{FF2B5EF4-FFF2-40B4-BE49-F238E27FC236}">
                    <a16:creationId xmlns:a16="http://schemas.microsoft.com/office/drawing/2014/main" id="{FE770159-981C-C541-93CE-25DAE234F0C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7383848" y="3578224"/>
                <a:ext cx="36000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ar-SA"/>
              </a:p>
            </p:txBody>
          </p:sp>
          <p:sp>
            <p:nvSpPr>
              <p:cNvPr id="27" name="Text Box 87">
                <a:extLst>
                  <a:ext uri="{FF2B5EF4-FFF2-40B4-BE49-F238E27FC236}">
                    <a16:creationId xmlns:a16="http://schemas.microsoft.com/office/drawing/2014/main" id="{E984D5AA-E103-FE46-82C5-F77DAA400B0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191380" y="3571875"/>
                <a:ext cx="785818" cy="461665"/>
              </a:xfrm>
              <a:prstGeom prst="rect">
                <a:avLst/>
              </a:prstGeom>
              <a:noFill/>
              <a:ln w="57150" cmpd="thinThick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 rtl="0">
                  <a:spcBef>
                    <a:spcPct val="50000"/>
                  </a:spcBef>
                </a:pPr>
                <a:r>
                  <a:rPr lang="ar-SA" sz="2400" b="1" dirty="0"/>
                  <a:t>هـ</a:t>
                </a:r>
                <a:endParaRPr lang="en-US" sz="2400" b="1" dirty="0"/>
              </a:p>
            </p:txBody>
          </p:sp>
        </p:grpSp>
      </p:grpSp>
      <p:sp>
        <p:nvSpPr>
          <p:cNvPr id="33" name="سهم مخطط إلى اليمين 32">
            <a:extLst>
              <a:ext uri="{FF2B5EF4-FFF2-40B4-BE49-F238E27FC236}">
                <a16:creationId xmlns:a16="http://schemas.microsoft.com/office/drawing/2014/main" id="{39FD9DBC-6C1C-8341-9CBC-3872A9F65D1F}"/>
              </a:ext>
            </a:extLst>
          </p:cNvPr>
          <p:cNvSpPr/>
          <p:nvPr/>
        </p:nvSpPr>
        <p:spPr>
          <a:xfrm rot="9413681">
            <a:off x="7088485" y="4465597"/>
            <a:ext cx="612000" cy="214314"/>
          </a:xfrm>
          <a:prstGeom prst="stripedRightArrow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4" name="سهم مخطط إلى اليمين 33">
            <a:extLst>
              <a:ext uri="{FF2B5EF4-FFF2-40B4-BE49-F238E27FC236}">
                <a16:creationId xmlns:a16="http://schemas.microsoft.com/office/drawing/2014/main" id="{DC91C2C1-F63D-DA43-BF55-D4D9F4F5113F}"/>
              </a:ext>
            </a:extLst>
          </p:cNvPr>
          <p:cNvSpPr/>
          <p:nvPr/>
        </p:nvSpPr>
        <p:spPr>
          <a:xfrm rot="12406285">
            <a:off x="7053333" y="4466170"/>
            <a:ext cx="612000" cy="214314"/>
          </a:xfrm>
          <a:prstGeom prst="stripedRightArrow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5" name="Text Box 87">
            <a:extLst>
              <a:ext uri="{FF2B5EF4-FFF2-40B4-BE49-F238E27FC236}">
                <a16:creationId xmlns:a16="http://schemas.microsoft.com/office/drawing/2014/main" id="{3838E0A7-9D32-F747-B9EB-8532217359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47096" y="4163912"/>
            <a:ext cx="1609753" cy="461665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rtl="0">
              <a:spcBef>
                <a:spcPct val="50000"/>
              </a:spcBef>
            </a:pPr>
            <a:r>
              <a:rPr lang="ar-SA" sz="2400" b="1" dirty="0">
                <a:solidFill>
                  <a:srgbClr val="0070C0"/>
                </a:solidFill>
              </a:rPr>
              <a:t>٦  × ٥  =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36" name="Text Box 87">
            <a:extLst>
              <a:ext uri="{FF2B5EF4-FFF2-40B4-BE49-F238E27FC236}">
                <a16:creationId xmlns:a16="http://schemas.microsoft.com/office/drawing/2014/main" id="{E78CED45-6794-FE44-8095-D94A6B224E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8949" y="4163912"/>
            <a:ext cx="881075" cy="461665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rtl="0">
              <a:spcBef>
                <a:spcPct val="50000"/>
              </a:spcBef>
            </a:pPr>
            <a:r>
              <a:rPr lang="ar-SA" sz="2400" b="1" dirty="0">
                <a:solidFill>
                  <a:srgbClr val="0070C0"/>
                </a:solidFill>
              </a:rPr>
              <a:t>٣٠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37" name="Text Box 87">
            <a:extLst>
              <a:ext uri="{FF2B5EF4-FFF2-40B4-BE49-F238E27FC236}">
                <a16:creationId xmlns:a16="http://schemas.microsoft.com/office/drawing/2014/main" id="{3D3061A7-8756-F545-A36D-334547DBEE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5160" y="4563964"/>
            <a:ext cx="1609753" cy="461665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rtl="0">
              <a:spcBef>
                <a:spcPct val="50000"/>
              </a:spcBef>
            </a:pPr>
            <a:r>
              <a:rPr lang="ar-SA" sz="2400" b="1" dirty="0">
                <a:solidFill>
                  <a:srgbClr val="0070C0"/>
                </a:solidFill>
              </a:rPr>
              <a:t>٢ × هـ  =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38" name="Text Box 87">
            <a:extLst>
              <a:ext uri="{FF2B5EF4-FFF2-40B4-BE49-F238E27FC236}">
                <a16:creationId xmlns:a16="http://schemas.microsoft.com/office/drawing/2014/main" id="{A8E487A2-98E1-5846-9892-284A97615B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8440" y="4563964"/>
            <a:ext cx="785818" cy="461665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rtl="0">
              <a:spcBef>
                <a:spcPct val="50000"/>
              </a:spcBef>
            </a:pPr>
            <a:r>
              <a:rPr lang="ar-SA" sz="2400" b="1" dirty="0">
                <a:solidFill>
                  <a:srgbClr val="0070C0"/>
                </a:solidFill>
              </a:rPr>
              <a:t>٢ هـ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39" name="Text Box 87">
            <a:extLst>
              <a:ext uri="{FF2B5EF4-FFF2-40B4-BE49-F238E27FC236}">
                <a16:creationId xmlns:a16="http://schemas.microsoft.com/office/drawing/2014/main" id="{FB114516-B7CA-EB46-B584-C30498996B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09161" y="5306920"/>
            <a:ext cx="1881207" cy="461665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rtl="0">
              <a:spcBef>
                <a:spcPct val="50000"/>
              </a:spcBef>
            </a:pPr>
            <a:r>
              <a:rPr lang="ar-SA" sz="2400" b="1" dirty="0">
                <a:solidFill>
                  <a:srgbClr val="0070C0"/>
                </a:solidFill>
              </a:rPr>
              <a:t>٢ هـ  =  ٣٠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40" name="Text Box 87">
            <a:extLst>
              <a:ext uri="{FF2B5EF4-FFF2-40B4-BE49-F238E27FC236}">
                <a16:creationId xmlns:a16="http://schemas.microsoft.com/office/drawing/2014/main" id="{AA3CE4A3-2E25-E84D-A4F8-9846AA47B3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56766" y="6021300"/>
            <a:ext cx="1881207" cy="461665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rtl="0">
              <a:spcBef>
                <a:spcPct val="50000"/>
              </a:spcBef>
            </a:pPr>
            <a:r>
              <a:rPr lang="ar-SA" sz="2400" b="1" dirty="0">
                <a:solidFill>
                  <a:srgbClr val="0070C0"/>
                </a:solidFill>
              </a:rPr>
              <a:t>هـ  </a:t>
            </a:r>
            <a:r>
              <a:rPr lang="ar-SA" sz="2400" b="1">
                <a:solidFill>
                  <a:srgbClr val="0070C0"/>
                </a:solidFill>
              </a:rPr>
              <a:t>=  ١٥</a:t>
            </a:r>
            <a:endParaRPr lang="en-US" sz="2400" b="1" dirty="0">
              <a:solidFill>
                <a:srgbClr val="0070C0"/>
              </a:solidFill>
            </a:endParaRPr>
          </a:p>
        </p:txBody>
      </p:sp>
      <p:pic>
        <p:nvPicPr>
          <p:cNvPr id="41" name="Picture 2">
            <a:extLst>
              <a:ext uri="{FF2B5EF4-FFF2-40B4-BE49-F238E27FC236}">
                <a16:creationId xmlns:a16="http://schemas.microsoft.com/office/drawing/2014/main" id="{E1235947-B3E1-BA48-A778-1F26497DDA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294767" y="2625313"/>
            <a:ext cx="938215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2" name="Picture 2">
            <a:extLst>
              <a:ext uri="{FF2B5EF4-FFF2-40B4-BE49-F238E27FC236}">
                <a16:creationId xmlns:a16="http://schemas.microsoft.com/office/drawing/2014/main" id="{01CB8D5A-E890-D34C-9F10-568F9117C6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009147" y="1768057"/>
            <a:ext cx="1800228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43" name="موصل مستقيم 42">
            <a:extLst>
              <a:ext uri="{FF2B5EF4-FFF2-40B4-BE49-F238E27FC236}">
                <a16:creationId xmlns:a16="http://schemas.microsoft.com/office/drawing/2014/main" id="{8BD86DC8-724E-A546-8753-8A2C41B9B268}"/>
              </a:ext>
            </a:extLst>
          </p:cNvPr>
          <p:cNvCxnSpPr/>
          <p:nvPr/>
        </p:nvCxnSpPr>
        <p:spPr>
          <a:xfrm flipH="1">
            <a:off x="7350257" y="5638819"/>
            <a:ext cx="422960" cy="0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4" name="موصل مستقيم 43">
            <a:extLst>
              <a:ext uri="{FF2B5EF4-FFF2-40B4-BE49-F238E27FC236}">
                <a16:creationId xmlns:a16="http://schemas.microsoft.com/office/drawing/2014/main" id="{5BAE6A0E-4158-1F45-B960-6C6D4F94B785}"/>
              </a:ext>
            </a:extLst>
          </p:cNvPr>
          <p:cNvCxnSpPr/>
          <p:nvPr/>
        </p:nvCxnSpPr>
        <p:spPr>
          <a:xfrm flipH="1">
            <a:off x="6412045" y="5638819"/>
            <a:ext cx="422960" cy="0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5" name="Text Box 87">
            <a:extLst>
              <a:ext uri="{FF2B5EF4-FFF2-40B4-BE49-F238E27FC236}">
                <a16:creationId xmlns:a16="http://schemas.microsoft.com/office/drawing/2014/main" id="{D0D8E246-BC68-5B42-91BE-4B29D31FB6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31206" y="5635532"/>
            <a:ext cx="576262" cy="457200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>
              <a:spcBef>
                <a:spcPct val="50000"/>
              </a:spcBef>
            </a:pPr>
            <a:r>
              <a:rPr lang="ar-SA" sz="2400" b="1" dirty="0">
                <a:solidFill>
                  <a:srgbClr val="C00000"/>
                </a:solidFill>
              </a:rPr>
              <a:t>٢</a:t>
            </a:r>
            <a:endParaRPr lang="en-US" sz="2400" b="1" dirty="0">
              <a:solidFill>
                <a:srgbClr val="C00000"/>
              </a:solidFill>
            </a:endParaRPr>
          </a:p>
        </p:txBody>
      </p:sp>
      <p:cxnSp>
        <p:nvCxnSpPr>
          <p:cNvPr id="46" name="موصل مستقيم 45">
            <a:extLst>
              <a:ext uri="{FF2B5EF4-FFF2-40B4-BE49-F238E27FC236}">
                <a16:creationId xmlns:a16="http://schemas.microsoft.com/office/drawing/2014/main" id="{389AF5FE-E4B4-E348-B95E-9CC86171E587}"/>
              </a:ext>
            </a:extLst>
          </p:cNvPr>
          <p:cNvCxnSpPr>
            <a:cxnSpLocks/>
          </p:cNvCxnSpPr>
          <p:nvPr/>
        </p:nvCxnSpPr>
        <p:spPr>
          <a:xfrm flipH="1">
            <a:off x="7584068" y="5325701"/>
            <a:ext cx="96733" cy="572403"/>
          </a:xfrm>
          <a:prstGeom prst="line">
            <a:avLst/>
          </a:prstGeom>
          <a:ln w="2222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7" name="Text Box 87">
            <a:extLst>
              <a:ext uri="{FF2B5EF4-FFF2-40B4-BE49-F238E27FC236}">
                <a16:creationId xmlns:a16="http://schemas.microsoft.com/office/drawing/2014/main" id="{9F3B8BF4-A102-E947-AEDC-36BDB0D229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73881" y="5606956"/>
            <a:ext cx="576262" cy="457200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>
              <a:spcBef>
                <a:spcPct val="50000"/>
              </a:spcBef>
            </a:pPr>
            <a:r>
              <a:rPr lang="ar-SA" sz="2400" b="1" dirty="0">
                <a:solidFill>
                  <a:srgbClr val="C00000"/>
                </a:solidFill>
              </a:rPr>
              <a:t>٢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62CBEF9B-10B4-214A-8F6D-3EB1AC08AB0D}"/>
              </a:ext>
            </a:extLst>
          </p:cNvPr>
          <p:cNvSpPr/>
          <p:nvPr/>
        </p:nvSpPr>
        <p:spPr>
          <a:xfrm rot="385153">
            <a:off x="7480767" y="2268795"/>
            <a:ext cx="2414610" cy="52322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 defTabSz="914400" rtl="1"/>
            <a:r>
              <a:rPr lang="ar-SA" sz="2800" b="1" dirty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D58C2E">
                    <a:lumMod val="50000"/>
                  </a:srgbClr>
                </a:solidFill>
                <a:effectLst>
                  <a:outerShdw blurRad="12700" dist="38100" dir="2700000" algn="tl" rotWithShape="0">
                    <a:srgbClr val="C9492C">
                      <a:lumMod val="60000"/>
                      <a:lumOff val="40000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تحقق من فهمك</a:t>
            </a:r>
          </a:p>
        </p:txBody>
      </p:sp>
      <p:pic>
        <p:nvPicPr>
          <p:cNvPr id="48" name="1 Minute Countdown Rainbow Timer 🌈">
            <a:hlinkClick r:id="" action="ppaction://media"/>
            <a:extLst>
              <a:ext uri="{FF2B5EF4-FFF2-40B4-BE49-F238E27FC236}">
                <a16:creationId xmlns:a16="http://schemas.microsoft.com/office/drawing/2014/main" id="{EF1630EE-940F-6841-AA79-E1400BA6DC9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97542" y="966091"/>
            <a:ext cx="1662934" cy="136136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900DE847-80F7-274B-B178-427AFC256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3510" y="5584408"/>
            <a:ext cx="2743200" cy="365125"/>
          </a:xfrm>
        </p:spPr>
        <p:txBody>
          <a:bodyPr/>
          <a:lstStyle/>
          <a:p>
            <a:fld id="{4B1E913D-58CC-DA49-B719-410520E0AD7E}" type="slidenum">
              <a:rPr lang="ar-SA" smtClean="0"/>
              <a:t>135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4470089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0" dur="80573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1" fill="hold" display="0">
                  <p:stCondLst>
                    <p:cond delay="indefinite"/>
                  </p:stCondLst>
                </p:cTn>
                <p:tgtEl>
                  <p:spTgt spid="48"/>
                </p:tgtEl>
              </p:cMediaNode>
            </p:video>
          </p:childTnLst>
        </p:cTn>
      </p:par>
    </p:tnLst>
    <p:bldLst>
      <p:bldP spid="33" grpId="0" animBg="1"/>
      <p:bldP spid="34" grpId="0" animBg="1"/>
      <p:bldP spid="35" grpId="0"/>
      <p:bldP spid="36" grpId="0"/>
      <p:bldP spid="37" grpId="0"/>
      <p:bldP spid="38" grpId="0"/>
      <p:bldP spid="39" grpId="0"/>
      <p:bldP spid="40" grpId="0"/>
      <p:bldP spid="45" grpId="0"/>
      <p:bldP spid="47" grpId="0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CD9494CC-01BD-4056-8A18-34DF6CEB5039}"/>
              </a:ext>
            </a:extLst>
          </p:cNvPr>
          <p:cNvSpPr/>
          <p:nvPr/>
        </p:nvSpPr>
        <p:spPr>
          <a:xfrm rot="16200000">
            <a:off x="2955761" y="-2455360"/>
            <a:ext cx="6423381" cy="11686551"/>
          </a:xfrm>
          <a:prstGeom prst="roundRect">
            <a:avLst>
              <a:gd name="adj" fmla="val 5381"/>
            </a:avLst>
          </a:prstGeom>
          <a:solidFill>
            <a:srgbClr val="BDBFF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C6A01C9F-C5DA-5347-A84B-F971C0E5D111}"/>
              </a:ext>
            </a:extLst>
          </p:cNvPr>
          <p:cNvGrpSpPr/>
          <p:nvPr/>
        </p:nvGrpSpPr>
        <p:grpSpPr>
          <a:xfrm>
            <a:off x="324175" y="258392"/>
            <a:ext cx="11867825" cy="6423382"/>
            <a:chOff x="760246" y="392652"/>
            <a:chExt cx="11420963" cy="6423382"/>
          </a:xfrm>
        </p:grpSpPr>
        <p:sp>
          <p:nvSpPr>
            <p:cNvPr id="7" name="مستطيل مستدير الزوايا 6">
              <a:extLst>
                <a:ext uri="{FF2B5EF4-FFF2-40B4-BE49-F238E27FC236}">
                  <a16:creationId xmlns:a16="http://schemas.microsoft.com/office/drawing/2014/main" id="{3031575D-A504-F34B-9982-513CE59AAFDB}"/>
                </a:ext>
              </a:extLst>
            </p:cNvPr>
            <p:cNvSpPr/>
            <p:nvPr/>
          </p:nvSpPr>
          <p:spPr>
            <a:xfrm>
              <a:off x="760246" y="392652"/>
              <a:ext cx="11096787" cy="6142407"/>
            </a:xfrm>
            <a:prstGeom prst="roundRect">
              <a:avLst/>
            </a:prstGeom>
            <a:blipFill>
              <a:blip r:embed="rId5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AE9BD02E-7A89-5640-9988-C9DA36285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5" name="صورة 14" descr="صورة تحتوي على داخلي, جهاز, أسود, مقياس فكي&#10;&#10;تم إنشاء الوصف تلقائياً">
            <a:extLst>
              <a:ext uri="{FF2B5EF4-FFF2-40B4-BE49-F238E27FC236}">
                <a16:creationId xmlns:a16="http://schemas.microsoft.com/office/drawing/2014/main" id="{77B38BD7-6F4A-4CCC-B7D7-CE5F326D41D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197384" y="-4672999"/>
            <a:ext cx="944905" cy="10643356"/>
          </a:xfrm>
          <a:prstGeom prst="rect">
            <a:avLst/>
          </a:prstGeom>
        </p:spPr>
      </p:pic>
      <p:pic>
        <p:nvPicPr>
          <p:cNvPr id="10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A7E94AA6-AE5A-D34D-9DC7-0D8B1B8449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0543505" y="872256"/>
            <a:ext cx="1310882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ight Arrow 4">
            <a:hlinkClick r:id="" action="ppaction://hlinkshowjump?jump=firstslide" tooltip="رئسي"/>
            <a:extLst>
              <a:ext uri="{FF2B5EF4-FFF2-40B4-BE49-F238E27FC236}">
                <a16:creationId xmlns:a16="http://schemas.microsoft.com/office/drawing/2014/main" id="{AA0BBCB5-0B94-3148-BCF5-A0614FA44C35}"/>
              </a:ext>
            </a:extLst>
          </p:cNvPr>
          <p:cNvSpPr/>
          <p:nvPr/>
        </p:nvSpPr>
        <p:spPr>
          <a:xfrm flipH="1">
            <a:off x="893882" y="5766971"/>
            <a:ext cx="1553592" cy="896644"/>
          </a:xfrm>
          <a:prstGeom prst="rightArrow">
            <a:avLst/>
          </a:prstGeom>
          <a:solidFill>
            <a:srgbClr val="C099B2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dirty="0"/>
              <a:t>الصفحة الرئيسة ١٧ </a:t>
            </a: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AE5F0B4D-6960-B441-B008-378E6ED060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192163" y="654407"/>
            <a:ext cx="17430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6" name="مجموعة 106">
            <a:extLst>
              <a:ext uri="{FF2B5EF4-FFF2-40B4-BE49-F238E27FC236}">
                <a16:creationId xmlns:a16="http://schemas.microsoft.com/office/drawing/2014/main" id="{55302B36-469A-4D4D-B7A6-A24165E66FCC}"/>
              </a:ext>
            </a:extLst>
          </p:cNvPr>
          <p:cNvGrpSpPr/>
          <p:nvPr/>
        </p:nvGrpSpPr>
        <p:grpSpPr>
          <a:xfrm>
            <a:off x="6091758" y="3509459"/>
            <a:ext cx="1643074" cy="876002"/>
            <a:chOff x="6896110" y="2471730"/>
            <a:chExt cx="1643074" cy="876002"/>
          </a:xfrm>
        </p:grpSpPr>
        <p:grpSp>
          <p:nvGrpSpPr>
            <p:cNvPr id="17" name="مجموعة 73">
              <a:extLst>
                <a:ext uri="{FF2B5EF4-FFF2-40B4-BE49-F238E27FC236}">
                  <a16:creationId xmlns:a16="http://schemas.microsoft.com/office/drawing/2014/main" id="{2F92CDB1-D82A-274A-9026-3C4FF82DBE0E}"/>
                </a:ext>
              </a:extLst>
            </p:cNvPr>
            <p:cNvGrpSpPr/>
            <p:nvPr/>
          </p:nvGrpSpPr>
          <p:grpSpPr>
            <a:xfrm>
              <a:off x="7586682" y="2500306"/>
              <a:ext cx="952502" cy="842961"/>
              <a:chOff x="7915296" y="1571612"/>
              <a:chExt cx="952502" cy="842961"/>
            </a:xfrm>
          </p:grpSpPr>
          <p:grpSp>
            <p:nvGrpSpPr>
              <p:cNvPr id="22" name="مجموعة 101">
                <a:extLst>
                  <a:ext uri="{FF2B5EF4-FFF2-40B4-BE49-F238E27FC236}">
                    <a16:creationId xmlns:a16="http://schemas.microsoft.com/office/drawing/2014/main" id="{376A1C2A-6925-E448-9722-4901A46D0437}"/>
                  </a:ext>
                </a:extLst>
              </p:cNvPr>
              <p:cNvGrpSpPr/>
              <p:nvPr/>
            </p:nvGrpSpPr>
            <p:grpSpPr>
              <a:xfrm>
                <a:off x="8277248" y="1571612"/>
                <a:ext cx="590550" cy="842961"/>
                <a:chOff x="7419992" y="3186114"/>
                <a:chExt cx="590550" cy="842961"/>
              </a:xfrm>
            </p:grpSpPr>
            <p:sp>
              <p:nvSpPr>
                <p:cNvPr id="24" name="Text Box 87">
                  <a:extLst>
                    <a:ext uri="{FF2B5EF4-FFF2-40B4-BE49-F238E27FC236}">
                      <a16:creationId xmlns:a16="http://schemas.microsoft.com/office/drawing/2014/main" id="{E3F043EF-7441-6F4B-AAB2-FBCC7A46A709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7419992" y="3186114"/>
                  <a:ext cx="585790" cy="457200"/>
                </a:xfrm>
                <a:prstGeom prst="rect">
                  <a:avLst/>
                </a:prstGeom>
                <a:noFill/>
                <a:ln w="57150" cmpd="thinThick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algn="ctr" rtl="0">
                    <a:spcBef>
                      <a:spcPct val="50000"/>
                    </a:spcBef>
                  </a:pPr>
                  <a:r>
                    <a:rPr lang="ar-SA" sz="2400" b="1" dirty="0"/>
                    <a:t>١٥</a:t>
                  </a:r>
                  <a:endParaRPr lang="en-US" sz="2400" b="1" dirty="0"/>
                </a:p>
              </p:txBody>
            </p:sp>
            <p:sp>
              <p:nvSpPr>
                <p:cNvPr id="25" name="Line 36">
                  <a:extLst>
                    <a:ext uri="{FF2B5EF4-FFF2-40B4-BE49-F238E27FC236}">
                      <a16:creationId xmlns:a16="http://schemas.microsoft.com/office/drawing/2014/main" id="{F82F6E65-BDEE-5141-8613-AF20994939B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7526724" y="3578224"/>
                  <a:ext cx="360000" cy="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ar-SA"/>
                </a:p>
              </p:txBody>
            </p:sp>
            <p:sp>
              <p:nvSpPr>
                <p:cNvPr id="26" name="Text Box 87">
                  <a:extLst>
                    <a:ext uri="{FF2B5EF4-FFF2-40B4-BE49-F238E27FC236}">
                      <a16:creationId xmlns:a16="http://schemas.microsoft.com/office/drawing/2014/main" id="{8168B6E0-95E3-2E42-94A4-4D30CF570178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7434280" y="3571875"/>
                  <a:ext cx="576262" cy="457200"/>
                </a:xfrm>
                <a:prstGeom prst="rect">
                  <a:avLst/>
                </a:prstGeom>
                <a:noFill/>
                <a:ln w="57150" cmpd="thinThick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 rtl="0">
                    <a:spcBef>
                      <a:spcPct val="50000"/>
                    </a:spcBef>
                  </a:pPr>
                  <a:r>
                    <a:rPr lang="ar-SA" sz="2400" b="1" dirty="0"/>
                    <a:t>و</a:t>
                  </a:r>
                  <a:endParaRPr lang="en-US" sz="2400" b="1" dirty="0"/>
                </a:p>
              </p:txBody>
            </p:sp>
          </p:grpSp>
          <p:sp>
            <p:nvSpPr>
              <p:cNvPr id="23" name="Text Box 87">
                <a:extLst>
                  <a:ext uri="{FF2B5EF4-FFF2-40B4-BE49-F238E27FC236}">
                    <a16:creationId xmlns:a16="http://schemas.microsoft.com/office/drawing/2014/main" id="{F612D348-20BE-044B-AB77-B00CDE592F0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915296" y="1728776"/>
                <a:ext cx="428629" cy="461665"/>
              </a:xfrm>
              <a:prstGeom prst="rect">
                <a:avLst/>
              </a:prstGeom>
              <a:noFill/>
              <a:ln w="57150" cmpd="thinThick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rtl="0">
                  <a:spcBef>
                    <a:spcPct val="50000"/>
                  </a:spcBef>
                </a:pPr>
                <a:r>
                  <a:rPr lang="ar-SA" sz="2400" b="1" dirty="0"/>
                  <a:t>=</a:t>
                </a:r>
                <a:endParaRPr lang="en-US" sz="2400" b="1" dirty="0"/>
              </a:p>
            </p:txBody>
          </p:sp>
        </p:grpSp>
        <p:grpSp>
          <p:nvGrpSpPr>
            <p:cNvPr id="18" name="مجموعة 101">
              <a:extLst>
                <a:ext uri="{FF2B5EF4-FFF2-40B4-BE49-F238E27FC236}">
                  <a16:creationId xmlns:a16="http://schemas.microsoft.com/office/drawing/2014/main" id="{190878BD-EDEA-B94B-B8A4-F16107BC026B}"/>
                </a:ext>
              </a:extLst>
            </p:cNvPr>
            <p:cNvGrpSpPr/>
            <p:nvPr/>
          </p:nvGrpSpPr>
          <p:grpSpPr>
            <a:xfrm>
              <a:off x="6896110" y="2471730"/>
              <a:ext cx="785818" cy="876002"/>
              <a:chOff x="7191380" y="3157538"/>
              <a:chExt cx="785818" cy="876002"/>
            </a:xfrm>
          </p:grpSpPr>
          <p:sp>
            <p:nvSpPr>
              <p:cNvPr id="19" name="Text Box 87">
                <a:extLst>
                  <a:ext uri="{FF2B5EF4-FFF2-40B4-BE49-F238E27FC236}">
                    <a16:creationId xmlns:a16="http://schemas.microsoft.com/office/drawing/2014/main" id="{D4796D34-D3A0-BB48-B6AA-4654BBEF259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248532" y="3157538"/>
                <a:ext cx="700102" cy="461665"/>
              </a:xfrm>
              <a:prstGeom prst="rect">
                <a:avLst/>
              </a:prstGeom>
              <a:noFill/>
              <a:ln w="57150" cmpd="thinThick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 rtl="0">
                  <a:spcBef>
                    <a:spcPct val="50000"/>
                  </a:spcBef>
                </a:pPr>
                <a:r>
                  <a:rPr lang="ar-SA" sz="2400" b="1" dirty="0"/>
                  <a:t>٢</a:t>
                </a:r>
                <a:endParaRPr lang="en-US" sz="2400" b="1" dirty="0"/>
              </a:p>
            </p:txBody>
          </p:sp>
          <p:sp>
            <p:nvSpPr>
              <p:cNvPr id="20" name="Line 36">
                <a:extLst>
                  <a:ext uri="{FF2B5EF4-FFF2-40B4-BE49-F238E27FC236}">
                    <a16:creationId xmlns:a16="http://schemas.microsoft.com/office/drawing/2014/main" id="{1D6D0741-43DD-BC4E-BCB4-636EDED299F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7383848" y="3578224"/>
                <a:ext cx="36000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ar-SA"/>
              </a:p>
            </p:txBody>
          </p:sp>
          <p:sp>
            <p:nvSpPr>
              <p:cNvPr id="21" name="Text Box 87">
                <a:extLst>
                  <a:ext uri="{FF2B5EF4-FFF2-40B4-BE49-F238E27FC236}">
                    <a16:creationId xmlns:a16="http://schemas.microsoft.com/office/drawing/2014/main" id="{E9892B99-1DF9-1F4D-BB22-3C00AA54211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191380" y="3571875"/>
                <a:ext cx="785818" cy="461665"/>
              </a:xfrm>
              <a:prstGeom prst="rect">
                <a:avLst/>
              </a:prstGeom>
              <a:noFill/>
              <a:ln w="57150" cmpd="thinThick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 rtl="0">
                  <a:spcBef>
                    <a:spcPct val="50000"/>
                  </a:spcBef>
                </a:pPr>
                <a:r>
                  <a:rPr lang="ar-SA" sz="2400" b="1" dirty="0"/>
                  <a:t>٥</a:t>
                </a:r>
                <a:endParaRPr lang="en-US" sz="2400" b="1" dirty="0"/>
              </a:p>
            </p:txBody>
          </p:sp>
        </p:grpSp>
      </p:grpSp>
      <p:sp>
        <p:nvSpPr>
          <p:cNvPr id="27" name="سهم مخطط إلى اليمين 26">
            <a:extLst>
              <a:ext uri="{FF2B5EF4-FFF2-40B4-BE49-F238E27FC236}">
                <a16:creationId xmlns:a16="http://schemas.microsoft.com/office/drawing/2014/main" id="{F8F27A29-F2DF-B241-AA75-0DF36EB344BE}"/>
              </a:ext>
            </a:extLst>
          </p:cNvPr>
          <p:cNvSpPr/>
          <p:nvPr/>
        </p:nvSpPr>
        <p:spPr>
          <a:xfrm rot="9413681">
            <a:off x="6671030" y="3820971"/>
            <a:ext cx="612000" cy="214314"/>
          </a:xfrm>
          <a:prstGeom prst="stripedRightArrow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8" name="سهم مخطط إلى اليمين 27">
            <a:extLst>
              <a:ext uri="{FF2B5EF4-FFF2-40B4-BE49-F238E27FC236}">
                <a16:creationId xmlns:a16="http://schemas.microsoft.com/office/drawing/2014/main" id="{ACA09767-2153-D542-A60C-2A993E490C53}"/>
              </a:ext>
            </a:extLst>
          </p:cNvPr>
          <p:cNvSpPr/>
          <p:nvPr/>
        </p:nvSpPr>
        <p:spPr>
          <a:xfrm rot="12406285">
            <a:off x="6635878" y="3821544"/>
            <a:ext cx="612000" cy="214314"/>
          </a:xfrm>
          <a:prstGeom prst="stripedRightArrow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9" name="Text Box 87">
            <a:extLst>
              <a:ext uri="{FF2B5EF4-FFF2-40B4-BE49-F238E27FC236}">
                <a16:creationId xmlns:a16="http://schemas.microsoft.com/office/drawing/2014/main" id="{63E49D64-CD23-234D-8DD1-A4539DBA2C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4371" y="3519286"/>
            <a:ext cx="1805024" cy="461665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rtl="0">
              <a:spcBef>
                <a:spcPct val="50000"/>
              </a:spcBef>
            </a:pPr>
            <a:r>
              <a:rPr lang="ar-SA" sz="2400" b="1" dirty="0">
                <a:solidFill>
                  <a:srgbClr val="0070C0"/>
                </a:solidFill>
              </a:rPr>
              <a:t>و × ٢  =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30" name="Text Box 87">
            <a:extLst>
              <a:ext uri="{FF2B5EF4-FFF2-40B4-BE49-F238E27FC236}">
                <a16:creationId xmlns:a16="http://schemas.microsoft.com/office/drawing/2014/main" id="{1A58AA85-33ED-8249-8AFF-CB534B5CEB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96237" y="3519286"/>
            <a:ext cx="1095389" cy="461665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rtl="0">
              <a:spcBef>
                <a:spcPct val="50000"/>
              </a:spcBef>
            </a:pPr>
            <a:r>
              <a:rPr lang="ar-SA" sz="2400" b="1" dirty="0">
                <a:solidFill>
                  <a:srgbClr val="0070C0"/>
                </a:solidFill>
              </a:rPr>
              <a:t>٢ و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31" name="Text Box 87">
            <a:extLst>
              <a:ext uri="{FF2B5EF4-FFF2-40B4-BE49-F238E27FC236}">
                <a16:creationId xmlns:a16="http://schemas.microsoft.com/office/drawing/2014/main" id="{D42F033A-E620-EA4D-A48C-0BFF712F89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6279" y="3919338"/>
            <a:ext cx="1609753" cy="461665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rtl="0">
              <a:spcBef>
                <a:spcPct val="50000"/>
              </a:spcBef>
            </a:pPr>
            <a:r>
              <a:rPr lang="ar-SA" sz="2400" b="1" dirty="0">
                <a:solidFill>
                  <a:srgbClr val="0070C0"/>
                </a:solidFill>
              </a:rPr>
              <a:t>١٥ × ٥ =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32" name="Text Box 87">
            <a:extLst>
              <a:ext uri="{FF2B5EF4-FFF2-40B4-BE49-F238E27FC236}">
                <a16:creationId xmlns:a16="http://schemas.microsoft.com/office/drawing/2014/main" id="{2665874C-3ABB-2F41-B2C3-FFEC9BB0F2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91494" y="3919338"/>
            <a:ext cx="785818" cy="461665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rtl="0">
              <a:spcBef>
                <a:spcPct val="50000"/>
              </a:spcBef>
            </a:pPr>
            <a:r>
              <a:rPr lang="ar-SA" sz="2400" b="1" dirty="0">
                <a:solidFill>
                  <a:srgbClr val="0070C0"/>
                </a:solidFill>
              </a:rPr>
              <a:t>٧٥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33" name="Text Box 87">
            <a:extLst>
              <a:ext uri="{FF2B5EF4-FFF2-40B4-BE49-F238E27FC236}">
                <a16:creationId xmlns:a16="http://schemas.microsoft.com/office/drawing/2014/main" id="{F987E13B-247F-544C-A4C2-257E6340B4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03622" y="4605149"/>
            <a:ext cx="1881207" cy="461665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rtl="0">
              <a:spcBef>
                <a:spcPct val="50000"/>
              </a:spcBef>
            </a:pPr>
            <a:r>
              <a:rPr lang="ar-SA" sz="2400" b="1" dirty="0">
                <a:solidFill>
                  <a:srgbClr val="0070C0"/>
                </a:solidFill>
              </a:rPr>
              <a:t>٢ و  =  ٧٥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34" name="Text Box 87">
            <a:extLst>
              <a:ext uri="{FF2B5EF4-FFF2-40B4-BE49-F238E27FC236}">
                <a16:creationId xmlns:a16="http://schemas.microsoft.com/office/drawing/2014/main" id="{4717E27D-4393-C94A-9B12-040BBF1D43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63104" y="5376674"/>
            <a:ext cx="1881207" cy="461665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rtl="0">
              <a:spcBef>
                <a:spcPct val="50000"/>
              </a:spcBef>
            </a:pPr>
            <a:r>
              <a:rPr lang="ar-SA" sz="2400" b="1" dirty="0">
                <a:solidFill>
                  <a:srgbClr val="0070C0"/>
                </a:solidFill>
              </a:rPr>
              <a:t>ت  =  ٣٧.٥</a:t>
            </a:r>
            <a:endParaRPr lang="en-US" sz="2400" b="1" dirty="0">
              <a:solidFill>
                <a:srgbClr val="0070C0"/>
              </a:solidFill>
            </a:endParaRPr>
          </a:p>
        </p:txBody>
      </p:sp>
      <p:pic>
        <p:nvPicPr>
          <p:cNvPr id="35" name="Picture 2">
            <a:extLst>
              <a:ext uri="{FF2B5EF4-FFF2-40B4-BE49-F238E27FC236}">
                <a16:creationId xmlns:a16="http://schemas.microsoft.com/office/drawing/2014/main" id="{1D0D6124-875B-4146-AE68-BC2AB9AF75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591692" y="1580633"/>
            <a:ext cx="1800228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6" name="مجموعة 17">
            <a:extLst>
              <a:ext uri="{FF2B5EF4-FFF2-40B4-BE49-F238E27FC236}">
                <a16:creationId xmlns:a16="http://schemas.microsoft.com/office/drawing/2014/main" id="{3C030CD3-0AFF-9B43-9C26-A0ED255EB0C9}"/>
              </a:ext>
            </a:extLst>
          </p:cNvPr>
          <p:cNvGrpSpPr/>
          <p:nvPr/>
        </p:nvGrpSpPr>
        <p:grpSpPr>
          <a:xfrm>
            <a:off x="4520122" y="1480621"/>
            <a:ext cx="4300566" cy="1500196"/>
            <a:chOff x="4572000" y="959046"/>
            <a:chExt cx="4300566" cy="1336287"/>
          </a:xfrm>
        </p:grpSpPr>
        <p:sp>
          <p:nvSpPr>
            <p:cNvPr id="37" name="دبوس زينة 36">
              <a:extLst>
                <a:ext uri="{FF2B5EF4-FFF2-40B4-BE49-F238E27FC236}">
                  <a16:creationId xmlns:a16="http://schemas.microsoft.com/office/drawing/2014/main" id="{56E43C6C-9B23-3245-A281-5C73EA8482F3}"/>
                </a:ext>
              </a:extLst>
            </p:cNvPr>
            <p:cNvSpPr/>
            <p:nvPr/>
          </p:nvSpPr>
          <p:spPr>
            <a:xfrm>
              <a:off x="4572000" y="959046"/>
              <a:ext cx="3071834" cy="661780"/>
            </a:xfrm>
            <a:prstGeom prst="plaque">
              <a:avLst/>
            </a:prstGeom>
            <a:noFill/>
            <a:ln w="28575">
              <a:solidFill>
                <a:schemeClr val="tx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endParaRPr lang="ar-SA" sz="2400" b="1" dirty="0">
                <a:solidFill>
                  <a:schemeClr val="tx1"/>
                </a:solidFill>
              </a:endParaRPr>
            </a:p>
          </p:txBody>
        </p:sp>
        <p:sp>
          <p:nvSpPr>
            <p:cNvPr id="40" name="دبوس زينة 39">
              <a:extLst>
                <a:ext uri="{FF2B5EF4-FFF2-40B4-BE49-F238E27FC236}">
                  <a16:creationId xmlns:a16="http://schemas.microsoft.com/office/drawing/2014/main" id="{AEB6415E-0C92-5A40-BD4E-0A48DCE3082F}"/>
                </a:ext>
              </a:extLst>
            </p:cNvPr>
            <p:cNvSpPr/>
            <p:nvPr/>
          </p:nvSpPr>
          <p:spPr>
            <a:xfrm>
              <a:off x="7658120" y="1188467"/>
              <a:ext cx="1214446" cy="928694"/>
            </a:xfrm>
            <a:prstGeom prst="plaque">
              <a:avLst/>
            </a:prstGeom>
            <a:solidFill>
              <a:schemeClr val="accent3">
                <a:lumMod val="20000"/>
                <a:lumOff val="80000"/>
              </a:schemeClr>
            </a:solidFill>
            <a:ln w="28575">
              <a:solidFill>
                <a:schemeClr val="tx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sp>
          <p:nvSpPr>
            <p:cNvPr id="39" name="دبوس زينة 38">
              <a:extLst>
                <a:ext uri="{FF2B5EF4-FFF2-40B4-BE49-F238E27FC236}">
                  <a16:creationId xmlns:a16="http://schemas.microsoft.com/office/drawing/2014/main" id="{69042824-AC72-CF41-A2A3-36E2816D76AD}"/>
                </a:ext>
              </a:extLst>
            </p:cNvPr>
            <p:cNvSpPr/>
            <p:nvPr/>
          </p:nvSpPr>
          <p:spPr>
            <a:xfrm>
              <a:off x="4572000" y="1633552"/>
              <a:ext cx="3071834" cy="661781"/>
            </a:xfrm>
            <a:prstGeom prst="plaque">
              <a:avLst/>
            </a:prstGeom>
            <a:noFill/>
            <a:ln w="28575">
              <a:solidFill>
                <a:schemeClr val="tx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endParaRPr lang="ar-SA" sz="24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42" name="Picture 2">
            <a:extLst>
              <a:ext uri="{FF2B5EF4-FFF2-40B4-BE49-F238E27FC236}">
                <a16:creationId xmlns:a16="http://schemas.microsoft.com/office/drawing/2014/main" id="{FCC88383-C228-804E-9984-24B0F73F44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5663130" y="2366451"/>
            <a:ext cx="823914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43" name="موصل مستقيم 42">
            <a:extLst>
              <a:ext uri="{FF2B5EF4-FFF2-40B4-BE49-F238E27FC236}">
                <a16:creationId xmlns:a16="http://schemas.microsoft.com/office/drawing/2014/main" id="{69996BEA-4258-2A48-AB3C-5CA5FA45CA41}"/>
              </a:ext>
            </a:extLst>
          </p:cNvPr>
          <p:cNvCxnSpPr/>
          <p:nvPr/>
        </p:nvCxnSpPr>
        <p:spPr>
          <a:xfrm flipH="1">
            <a:off x="6794739" y="5066814"/>
            <a:ext cx="422960" cy="0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4" name="موصل مستقيم 43">
            <a:extLst>
              <a:ext uri="{FF2B5EF4-FFF2-40B4-BE49-F238E27FC236}">
                <a16:creationId xmlns:a16="http://schemas.microsoft.com/office/drawing/2014/main" id="{1791008A-6E69-C942-BF1E-AC0762DAAA65}"/>
              </a:ext>
            </a:extLst>
          </p:cNvPr>
          <p:cNvCxnSpPr/>
          <p:nvPr/>
        </p:nvCxnSpPr>
        <p:spPr>
          <a:xfrm flipH="1">
            <a:off x="5937430" y="4953140"/>
            <a:ext cx="422960" cy="0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5" name="Text Box 87">
            <a:extLst>
              <a:ext uri="{FF2B5EF4-FFF2-40B4-BE49-F238E27FC236}">
                <a16:creationId xmlns:a16="http://schemas.microsoft.com/office/drawing/2014/main" id="{5287EA96-91DB-AC4E-9F2C-17FD8AE77B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24274" y="5052558"/>
            <a:ext cx="576262" cy="457200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>
              <a:spcBef>
                <a:spcPct val="50000"/>
              </a:spcBef>
            </a:pPr>
            <a:r>
              <a:rPr lang="ar-SA" sz="2400" b="1" dirty="0">
                <a:solidFill>
                  <a:srgbClr val="C00000"/>
                </a:solidFill>
              </a:rPr>
              <a:t>٢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46" name="Text Box 87">
            <a:extLst>
              <a:ext uri="{FF2B5EF4-FFF2-40B4-BE49-F238E27FC236}">
                <a16:creationId xmlns:a16="http://schemas.microsoft.com/office/drawing/2014/main" id="{95BD0894-6B31-F54E-8041-9B0F0702AE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19079" y="5035307"/>
            <a:ext cx="576262" cy="457200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>
              <a:spcBef>
                <a:spcPct val="50000"/>
              </a:spcBef>
            </a:pPr>
            <a:r>
              <a:rPr lang="ar-SA" sz="2400" b="1" dirty="0">
                <a:solidFill>
                  <a:srgbClr val="C00000"/>
                </a:solidFill>
              </a:rPr>
              <a:t>٢</a:t>
            </a:r>
            <a:endParaRPr lang="en-US" sz="2400" b="1" dirty="0">
              <a:solidFill>
                <a:srgbClr val="C00000"/>
              </a:solidFill>
            </a:endParaRPr>
          </a:p>
        </p:txBody>
      </p:sp>
      <p:cxnSp>
        <p:nvCxnSpPr>
          <p:cNvPr id="47" name="موصل مستقيم 46">
            <a:extLst>
              <a:ext uri="{FF2B5EF4-FFF2-40B4-BE49-F238E27FC236}">
                <a16:creationId xmlns:a16="http://schemas.microsoft.com/office/drawing/2014/main" id="{E04DEF0C-2A5F-6B45-90C1-9E2C9883DE11}"/>
              </a:ext>
            </a:extLst>
          </p:cNvPr>
          <p:cNvCxnSpPr>
            <a:cxnSpLocks/>
          </p:cNvCxnSpPr>
          <p:nvPr/>
        </p:nvCxnSpPr>
        <p:spPr>
          <a:xfrm flipH="1">
            <a:off x="7061837" y="4757952"/>
            <a:ext cx="96733" cy="572403"/>
          </a:xfrm>
          <a:prstGeom prst="line">
            <a:avLst/>
          </a:prstGeom>
          <a:ln w="2222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62CBEF9B-10B4-214A-8F6D-3EB1AC08AB0D}"/>
              </a:ext>
            </a:extLst>
          </p:cNvPr>
          <p:cNvSpPr/>
          <p:nvPr/>
        </p:nvSpPr>
        <p:spPr>
          <a:xfrm rot="385153">
            <a:off x="6925955" y="2058599"/>
            <a:ext cx="2414610" cy="52322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 defTabSz="914400" rtl="1"/>
            <a:r>
              <a:rPr lang="ar-SA" sz="2800" b="1" dirty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D58C2E">
                    <a:lumMod val="50000"/>
                  </a:srgbClr>
                </a:solidFill>
                <a:effectLst>
                  <a:outerShdw blurRad="12700" dist="38100" dir="2700000" algn="tl" rotWithShape="0">
                    <a:srgbClr val="C9492C">
                      <a:lumMod val="60000"/>
                      <a:lumOff val="40000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تأكد</a:t>
            </a:r>
          </a:p>
        </p:txBody>
      </p:sp>
      <p:pic>
        <p:nvPicPr>
          <p:cNvPr id="41" name="1 Minute Countdown Rainbow Timer 🌈">
            <a:hlinkClick r:id="" action="ppaction://media"/>
            <a:extLst>
              <a:ext uri="{FF2B5EF4-FFF2-40B4-BE49-F238E27FC236}">
                <a16:creationId xmlns:a16="http://schemas.microsoft.com/office/drawing/2014/main" id="{580483FF-8C00-3642-998F-C4C13562843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97542" y="966091"/>
            <a:ext cx="1662934" cy="136136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9DAC8114-D663-794C-BC76-15016AE37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88876" y="5752469"/>
            <a:ext cx="2743200" cy="365125"/>
          </a:xfrm>
        </p:spPr>
        <p:txBody>
          <a:bodyPr/>
          <a:lstStyle/>
          <a:p>
            <a:fld id="{4B1E913D-58CC-DA49-B719-410520E0AD7E}" type="slidenum">
              <a:rPr lang="ar-SA" smtClean="0"/>
              <a:t>136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4214751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0" dur="8057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1" fill="hold" display="0">
                  <p:stCondLst>
                    <p:cond delay="indefinite"/>
                  </p:stCondLst>
                </p:cTn>
                <p:tgtEl>
                  <p:spTgt spid="41"/>
                </p:tgtEl>
              </p:cMediaNode>
            </p:video>
          </p:childTnLst>
        </p:cTn>
      </p:par>
    </p:tnLst>
    <p:bldLst>
      <p:bldP spid="27" grpId="0" animBg="1"/>
      <p:bldP spid="28" grpId="0" animBg="1"/>
      <p:bldP spid="29" grpId="0"/>
      <p:bldP spid="30" grpId="0"/>
      <p:bldP spid="31" grpId="0"/>
      <p:bldP spid="32" grpId="0"/>
      <p:bldP spid="33" grpId="0"/>
      <p:bldP spid="34" grpId="0"/>
      <p:bldP spid="45" grpId="0"/>
      <p:bldP spid="46" grpId="0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CD9494CC-01BD-4056-8A18-34DF6CEB5039}"/>
              </a:ext>
            </a:extLst>
          </p:cNvPr>
          <p:cNvSpPr/>
          <p:nvPr/>
        </p:nvSpPr>
        <p:spPr>
          <a:xfrm rot="16200000">
            <a:off x="2955761" y="-2455360"/>
            <a:ext cx="6423381" cy="11686551"/>
          </a:xfrm>
          <a:prstGeom prst="roundRect">
            <a:avLst>
              <a:gd name="adj" fmla="val 5381"/>
            </a:avLst>
          </a:prstGeom>
          <a:solidFill>
            <a:srgbClr val="BDBFF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C6A01C9F-C5DA-5347-A84B-F971C0E5D111}"/>
              </a:ext>
            </a:extLst>
          </p:cNvPr>
          <p:cNvGrpSpPr/>
          <p:nvPr/>
        </p:nvGrpSpPr>
        <p:grpSpPr>
          <a:xfrm>
            <a:off x="324175" y="258392"/>
            <a:ext cx="11867825" cy="6423382"/>
            <a:chOff x="760246" y="392652"/>
            <a:chExt cx="11420963" cy="6423382"/>
          </a:xfrm>
        </p:grpSpPr>
        <p:sp>
          <p:nvSpPr>
            <p:cNvPr id="7" name="مستطيل مستدير الزوايا 6">
              <a:extLst>
                <a:ext uri="{FF2B5EF4-FFF2-40B4-BE49-F238E27FC236}">
                  <a16:creationId xmlns:a16="http://schemas.microsoft.com/office/drawing/2014/main" id="{3031575D-A504-F34B-9982-513CE59AAFDB}"/>
                </a:ext>
              </a:extLst>
            </p:cNvPr>
            <p:cNvSpPr/>
            <p:nvPr/>
          </p:nvSpPr>
          <p:spPr>
            <a:xfrm>
              <a:off x="760246" y="392652"/>
              <a:ext cx="11096787" cy="6142407"/>
            </a:xfrm>
            <a:prstGeom prst="roundRect">
              <a:avLst/>
            </a:prstGeom>
            <a:blipFill>
              <a:blip r:embed="rId5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AE9BD02E-7A89-5640-9988-C9DA36285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5" name="صورة 14" descr="صورة تحتوي على داخلي, جهاز, أسود, مقياس فكي&#10;&#10;تم إنشاء الوصف تلقائياً">
            <a:extLst>
              <a:ext uri="{FF2B5EF4-FFF2-40B4-BE49-F238E27FC236}">
                <a16:creationId xmlns:a16="http://schemas.microsoft.com/office/drawing/2014/main" id="{77B38BD7-6F4A-4CCC-B7D7-CE5F326D41D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197384" y="-4672999"/>
            <a:ext cx="944905" cy="10643356"/>
          </a:xfrm>
          <a:prstGeom prst="rect">
            <a:avLst/>
          </a:prstGeom>
        </p:spPr>
      </p:pic>
      <p:pic>
        <p:nvPicPr>
          <p:cNvPr id="10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A7E94AA6-AE5A-D34D-9DC7-0D8B1B8449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0543505" y="872256"/>
            <a:ext cx="1310882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ight Arrow 4">
            <a:hlinkClick r:id="" action="ppaction://hlinkshowjump?jump=firstslide" tooltip="رئسي"/>
            <a:extLst>
              <a:ext uri="{FF2B5EF4-FFF2-40B4-BE49-F238E27FC236}">
                <a16:creationId xmlns:a16="http://schemas.microsoft.com/office/drawing/2014/main" id="{AA0BBCB5-0B94-3148-BCF5-A0614FA44C35}"/>
              </a:ext>
            </a:extLst>
          </p:cNvPr>
          <p:cNvSpPr/>
          <p:nvPr/>
        </p:nvSpPr>
        <p:spPr>
          <a:xfrm flipH="1">
            <a:off x="893882" y="5766971"/>
            <a:ext cx="1553592" cy="896644"/>
          </a:xfrm>
          <a:prstGeom prst="rightArrow">
            <a:avLst/>
          </a:prstGeom>
          <a:solidFill>
            <a:srgbClr val="C099B2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dirty="0"/>
              <a:t>الصفحة الرئيسة ١٨</a:t>
            </a: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3841E2A1-FBD0-6C43-A55B-D69163F68A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516085" y="813546"/>
            <a:ext cx="17430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6" name="مجموعة 106">
            <a:extLst>
              <a:ext uri="{FF2B5EF4-FFF2-40B4-BE49-F238E27FC236}">
                <a16:creationId xmlns:a16="http://schemas.microsoft.com/office/drawing/2014/main" id="{74328E02-1494-924F-A5D5-8FA91B0FFB2F}"/>
              </a:ext>
            </a:extLst>
          </p:cNvPr>
          <p:cNvGrpSpPr/>
          <p:nvPr/>
        </p:nvGrpSpPr>
        <p:grpSpPr>
          <a:xfrm>
            <a:off x="6304234" y="3878241"/>
            <a:ext cx="1643074" cy="876002"/>
            <a:chOff x="6896110" y="2471730"/>
            <a:chExt cx="1643074" cy="876002"/>
          </a:xfrm>
        </p:grpSpPr>
        <p:grpSp>
          <p:nvGrpSpPr>
            <p:cNvPr id="17" name="مجموعة 73">
              <a:extLst>
                <a:ext uri="{FF2B5EF4-FFF2-40B4-BE49-F238E27FC236}">
                  <a16:creationId xmlns:a16="http://schemas.microsoft.com/office/drawing/2014/main" id="{B693118B-D249-8F4D-9B48-898CAC8EECCA}"/>
                </a:ext>
              </a:extLst>
            </p:cNvPr>
            <p:cNvGrpSpPr/>
            <p:nvPr/>
          </p:nvGrpSpPr>
          <p:grpSpPr>
            <a:xfrm>
              <a:off x="7586682" y="2500306"/>
              <a:ext cx="952502" cy="842961"/>
              <a:chOff x="7915296" y="1571612"/>
              <a:chExt cx="952502" cy="842961"/>
            </a:xfrm>
          </p:grpSpPr>
          <p:grpSp>
            <p:nvGrpSpPr>
              <p:cNvPr id="22" name="مجموعة 101">
                <a:extLst>
                  <a:ext uri="{FF2B5EF4-FFF2-40B4-BE49-F238E27FC236}">
                    <a16:creationId xmlns:a16="http://schemas.microsoft.com/office/drawing/2014/main" id="{E52C85E5-2D74-7843-B9A9-D5338B5F8E8F}"/>
                  </a:ext>
                </a:extLst>
              </p:cNvPr>
              <p:cNvGrpSpPr/>
              <p:nvPr/>
            </p:nvGrpSpPr>
            <p:grpSpPr>
              <a:xfrm>
                <a:off x="8277248" y="1571612"/>
                <a:ext cx="590550" cy="842961"/>
                <a:chOff x="7419992" y="3186114"/>
                <a:chExt cx="590550" cy="842961"/>
              </a:xfrm>
            </p:grpSpPr>
            <p:sp>
              <p:nvSpPr>
                <p:cNvPr id="24" name="Text Box 87">
                  <a:extLst>
                    <a:ext uri="{FF2B5EF4-FFF2-40B4-BE49-F238E27FC236}">
                      <a16:creationId xmlns:a16="http://schemas.microsoft.com/office/drawing/2014/main" id="{CA0B8AD4-5C33-844B-A788-8403BC7E90BF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7419992" y="3186114"/>
                  <a:ext cx="585790" cy="457200"/>
                </a:xfrm>
                <a:prstGeom prst="rect">
                  <a:avLst/>
                </a:prstGeom>
                <a:noFill/>
                <a:ln w="57150" cmpd="thinThick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algn="ctr" rtl="0">
                    <a:spcBef>
                      <a:spcPct val="50000"/>
                    </a:spcBef>
                  </a:pPr>
                  <a:r>
                    <a:rPr lang="ar-SA" sz="2400" b="1" dirty="0"/>
                    <a:t>٥</a:t>
                  </a:r>
                  <a:endParaRPr lang="en-US" sz="2400" b="1" dirty="0"/>
                </a:p>
              </p:txBody>
            </p:sp>
            <p:sp>
              <p:nvSpPr>
                <p:cNvPr id="25" name="Line 36">
                  <a:extLst>
                    <a:ext uri="{FF2B5EF4-FFF2-40B4-BE49-F238E27FC236}">
                      <a16:creationId xmlns:a16="http://schemas.microsoft.com/office/drawing/2014/main" id="{E5048AA0-AE4C-124E-A788-54E55AF7CE2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7526724" y="3578224"/>
                  <a:ext cx="360000" cy="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ar-SA"/>
                </a:p>
              </p:txBody>
            </p:sp>
            <p:sp>
              <p:nvSpPr>
                <p:cNvPr id="26" name="Text Box 87">
                  <a:extLst>
                    <a:ext uri="{FF2B5EF4-FFF2-40B4-BE49-F238E27FC236}">
                      <a16:creationId xmlns:a16="http://schemas.microsoft.com/office/drawing/2014/main" id="{73816FFB-D8CF-6E4E-886D-1F05B4887D93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7434280" y="3571875"/>
                  <a:ext cx="576262" cy="457200"/>
                </a:xfrm>
                <a:prstGeom prst="rect">
                  <a:avLst/>
                </a:prstGeom>
                <a:noFill/>
                <a:ln w="57150" cmpd="thinThick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 rtl="0">
                    <a:spcBef>
                      <a:spcPct val="50000"/>
                    </a:spcBef>
                  </a:pPr>
                  <a:r>
                    <a:rPr lang="ar-SA" sz="2400" b="1" dirty="0"/>
                    <a:t>٦</a:t>
                  </a:r>
                  <a:endParaRPr lang="en-US" sz="2400" b="1" dirty="0"/>
                </a:p>
              </p:txBody>
            </p:sp>
          </p:grpSp>
          <p:sp>
            <p:nvSpPr>
              <p:cNvPr id="23" name="Text Box 87">
                <a:extLst>
                  <a:ext uri="{FF2B5EF4-FFF2-40B4-BE49-F238E27FC236}">
                    <a16:creationId xmlns:a16="http://schemas.microsoft.com/office/drawing/2014/main" id="{F75F63C8-50BC-5C49-A27C-DCF59377635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915296" y="1728776"/>
                <a:ext cx="428629" cy="461665"/>
              </a:xfrm>
              <a:prstGeom prst="rect">
                <a:avLst/>
              </a:prstGeom>
              <a:noFill/>
              <a:ln w="57150" cmpd="thinThick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rtl="0">
                  <a:spcBef>
                    <a:spcPct val="50000"/>
                  </a:spcBef>
                </a:pPr>
                <a:r>
                  <a:rPr lang="ar-SA" sz="2400" b="1" dirty="0"/>
                  <a:t>=</a:t>
                </a:r>
                <a:endParaRPr lang="en-US" sz="2400" b="1" dirty="0"/>
              </a:p>
            </p:txBody>
          </p:sp>
        </p:grpSp>
        <p:grpSp>
          <p:nvGrpSpPr>
            <p:cNvPr id="18" name="مجموعة 101">
              <a:extLst>
                <a:ext uri="{FF2B5EF4-FFF2-40B4-BE49-F238E27FC236}">
                  <a16:creationId xmlns:a16="http://schemas.microsoft.com/office/drawing/2014/main" id="{F179310B-F6B7-0A42-AD2B-DAC7C9B21AAA}"/>
                </a:ext>
              </a:extLst>
            </p:cNvPr>
            <p:cNvGrpSpPr/>
            <p:nvPr/>
          </p:nvGrpSpPr>
          <p:grpSpPr>
            <a:xfrm>
              <a:off x="6896110" y="2471730"/>
              <a:ext cx="785818" cy="876002"/>
              <a:chOff x="7191380" y="3157538"/>
              <a:chExt cx="785818" cy="876002"/>
            </a:xfrm>
          </p:grpSpPr>
          <p:sp>
            <p:nvSpPr>
              <p:cNvPr id="19" name="Text Box 87">
                <a:extLst>
                  <a:ext uri="{FF2B5EF4-FFF2-40B4-BE49-F238E27FC236}">
                    <a16:creationId xmlns:a16="http://schemas.microsoft.com/office/drawing/2014/main" id="{BE7602BB-AF91-2246-8EE5-A3A69DB0733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248532" y="3157538"/>
                <a:ext cx="700102" cy="461665"/>
              </a:xfrm>
              <a:prstGeom prst="rect">
                <a:avLst/>
              </a:prstGeom>
              <a:noFill/>
              <a:ln w="57150" cmpd="thinThick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 rtl="0">
                  <a:spcBef>
                    <a:spcPct val="50000"/>
                  </a:spcBef>
                </a:pPr>
                <a:r>
                  <a:rPr lang="ar-SA" sz="2400" b="1" dirty="0"/>
                  <a:t>ت</a:t>
                </a:r>
                <a:endParaRPr lang="en-US" sz="2400" b="1" dirty="0"/>
              </a:p>
            </p:txBody>
          </p:sp>
          <p:sp>
            <p:nvSpPr>
              <p:cNvPr id="20" name="Line 36">
                <a:extLst>
                  <a:ext uri="{FF2B5EF4-FFF2-40B4-BE49-F238E27FC236}">
                    <a16:creationId xmlns:a16="http://schemas.microsoft.com/office/drawing/2014/main" id="{F194E84C-3F9F-904E-A998-F9961994CF1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7383848" y="3578224"/>
                <a:ext cx="36000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ar-SA"/>
              </a:p>
            </p:txBody>
          </p:sp>
          <p:sp>
            <p:nvSpPr>
              <p:cNvPr id="21" name="Text Box 87">
                <a:extLst>
                  <a:ext uri="{FF2B5EF4-FFF2-40B4-BE49-F238E27FC236}">
                    <a16:creationId xmlns:a16="http://schemas.microsoft.com/office/drawing/2014/main" id="{46034666-F002-A34C-B0AC-EC244061D67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191380" y="3571875"/>
                <a:ext cx="785818" cy="461665"/>
              </a:xfrm>
              <a:prstGeom prst="rect">
                <a:avLst/>
              </a:prstGeom>
              <a:noFill/>
              <a:ln w="57150" cmpd="thinThick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 rtl="0">
                  <a:spcBef>
                    <a:spcPct val="50000"/>
                  </a:spcBef>
                </a:pPr>
                <a:r>
                  <a:rPr lang="ar-SA" sz="2400" b="1" dirty="0"/>
                  <a:t>١٨</a:t>
                </a:r>
                <a:endParaRPr lang="en-US" sz="2400" b="1" dirty="0"/>
              </a:p>
            </p:txBody>
          </p:sp>
        </p:grpSp>
      </p:grpSp>
      <p:sp>
        <p:nvSpPr>
          <p:cNvPr id="27" name="سهم مخطط إلى اليمين 26">
            <a:extLst>
              <a:ext uri="{FF2B5EF4-FFF2-40B4-BE49-F238E27FC236}">
                <a16:creationId xmlns:a16="http://schemas.microsoft.com/office/drawing/2014/main" id="{9BE3C00A-18D3-3F4D-90A4-0FCBE09E20E9}"/>
              </a:ext>
            </a:extLst>
          </p:cNvPr>
          <p:cNvSpPr/>
          <p:nvPr/>
        </p:nvSpPr>
        <p:spPr>
          <a:xfrm rot="9413681">
            <a:off x="6883506" y="4189753"/>
            <a:ext cx="612000" cy="214314"/>
          </a:xfrm>
          <a:prstGeom prst="stripedRightArrow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8" name="سهم مخطط إلى اليمين 27">
            <a:extLst>
              <a:ext uri="{FF2B5EF4-FFF2-40B4-BE49-F238E27FC236}">
                <a16:creationId xmlns:a16="http://schemas.microsoft.com/office/drawing/2014/main" id="{F9D3D58B-0ECE-8847-B016-11449AEF0787}"/>
              </a:ext>
            </a:extLst>
          </p:cNvPr>
          <p:cNvSpPr/>
          <p:nvPr/>
        </p:nvSpPr>
        <p:spPr>
          <a:xfrm rot="12406285">
            <a:off x="6848354" y="4190326"/>
            <a:ext cx="612000" cy="214314"/>
          </a:xfrm>
          <a:prstGeom prst="stripedRightArrow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9" name="Text Box 87">
            <a:extLst>
              <a:ext uri="{FF2B5EF4-FFF2-40B4-BE49-F238E27FC236}">
                <a16:creationId xmlns:a16="http://schemas.microsoft.com/office/drawing/2014/main" id="{F84CB6BA-220B-AF48-BDE4-D79BBB5AA9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6847" y="3888068"/>
            <a:ext cx="1805024" cy="461665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rtl="0">
              <a:spcBef>
                <a:spcPct val="50000"/>
              </a:spcBef>
            </a:pPr>
            <a:r>
              <a:rPr lang="ar-SA" sz="2400" b="1" dirty="0">
                <a:solidFill>
                  <a:srgbClr val="0070C0"/>
                </a:solidFill>
              </a:rPr>
              <a:t>٦  × ت  =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30" name="Text Box 87">
            <a:extLst>
              <a:ext uri="{FF2B5EF4-FFF2-40B4-BE49-F238E27FC236}">
                <a16:creationId xmlns:a16="http://schemas.microsoft.com/office/drawing/2014/main" id="{E3C7F421-DF61-E948-81DB-6489AB7569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5837" y="3888068"/>
            <a:ext cx="1095389" cy="461665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rtl="0">
              <a:spcBef>
                <a:spcPct val="50000"/>
              </a:spcBef>
            </a:pPr>
            <a:r>
              <a:rPr lang="ar-SA" sz="2400" b="1" dirty="0">
                <a:solidFill>
                  <a:srgbClr val="0070C0"/>
                </a:solidFill>
              </a:rPr>
              <a:t>٦ ت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31" name="Text Box 87">
            <a:extLst>
              <a:ext uri="{FF2B5EF4-FFF2-40B4-BE49-F238E27FC236}">
                <a16:creationId xmlns:a16="http://schemas.microsoft.com/office/drawing/2014/main" id="{970BE564-6661-1A45-8529-64C60C31D6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08755" y="4288120"/>
            <a:ext cx="1609753" cy="461665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rtl="0">
              <a:spcBef>
                <a:spcPct val="50000"/>
              </a:spcBef>
            </a:pPr>
            <a:r>
              <a:rPr lang="ar-SA" sz="2400" b="1" dirty="0">
                <a:solidFill>
                  <a:srgbClr val="0070C0"/>
                </a:solidFill>
              </a:rPr>
              <a:t>٥ × ١٨ =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32" name="Text Box 87">
            <a:extLst>
              <a:ext uri="{FF2B5EF4-FFF2-40B4-BE49-F238E27FC236}">
                <a16:creationId xmlns:a16="http://schemas.microsoft.com/office/drawing/2014/main" id="{DD51B7AF-A9DA-B744-8F88-99759618F2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03970" y="4288120"/>
            <a:ext cx="785818" cy="461665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rtl="0">
              <a:spcBef>
                <a:spcPct val="50000"/>
              </a:spcBef>
            </a:pPr>
            <a:r>
              <a:rPr lang="ar-SA" sz="2400" b="1" dirty="0">
                <a:solidFill>
                  <a:srgbClr val="0070C0"/>
                </a:solidFill>
              </a:rPr>
              <a:t>٩٠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33" name="Text Box 87">
            <a:extLst>
              <a:ext uri="{FF2B5EF4-FFF2-40B4-BE49-F238E27FC236}">
                <a16:creationId xmlns:a16="http://schemas.microsoft.com/office/drawing/2014/main" id="{C0E650C6-9D48-B346-B858-718F6126D0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04182" y="5031076"/>
            <a:ext cx="1881207" cy="461665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rtl="0">
              <a:spcBef>
                <a:spcPct val="50000"/>
              </a:spcBef>
            </a:pPr>
            <a:r>
              <a:rPr lang="ar-SA" sz="2400" b="1" dirty="0">
                <a:solidFill>
                  <a:srgbClr val="0070C0"/>
                </a:solidFill>
              </a:rPr>
              <a:t>٦ ت  =  ٩٠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34" name="Text Box 87">
            <a:extLst>
              <a:ext uri="{FF2B5EF4-FFF2-40B4-BE49-F238E27FC236}">
                <a16:creationId xmlns:a16="http://schemas.microsoft.com/office/drawing/2014/main" id="{74A58AC2-6FEC-4748-B31D-DD61CE5EA6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80349" y="5745456"/>
            <a:ext cx="1881207" cy="461665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rtl="0">
              <a:spcBef>
                <a:spcPct val="50000"/>
              </a:spcBef>
            </a:pPr>
            <a:r>
              <a:rPr lang="ar-SA" sz="2400" b="1" dirty="0">
                <a:solidFill>
                  <a:srgbClr val="0070C0"/>
                </a:solidFill>
              </a:rPr>
              <a:t>ت  =  ١٥</a:t>
            </a:r>
            <a:endParaRPr lang="en-US" sz="2400" b="1" dirty="0">
              <a:solidFill>
                <a:srgbClr val="0070C0"/>
              </a:solidFill>
            </a:endParaRPr>
          </a:p>
        </p:txBody>
      </p:sp>
      <p:pic>
        <p:nvPicPr>
          <p:cNvPr id="35" name="Picture 2">
            <a:extLst>
              <a:ext uri="{FF2B5EF4-FFF2-40B4-BE49-F238E27FC236}">
                <a16:creationId xmlns:a16="http://schemas.microsoft.com/office/drawing/2014/main" id="{EEFAA946-AE64-384B-AF2C-FDD81B78C3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804168" y="1949415"/>
            <a:ext cx="1800228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6" name="مجموعة 17">
            <a:extLst>
              <a:ext uri="{FF2B5EF4-FFF2-40B4-BE49-F238E27FC236}">
                <a16:creationId xmlns:a16="http://schemas.microsoft.com/office/drawing/2014/main" id="{0D124F25-8243-DA47-9CBF-B28B3F42063C}"/>
              </a:ext>
            </a:extLst>
          </p:cNvPr>
          <p:cNvGrpSpPr/>
          <p:nvPr/>
        </p:nvGrpSpPr>
        <p:grpSpPr>
          <a:xfrm>
            <a:off x="4732598" y="1849403"/>
            <a:ext cx="4300566" cy="1500196"/>
            <a:chOff x="4572000" y="959046"/>
            <a:chExt cx="4300566" cy="1336287"/>
          </a:xfrm>
        </p:grpSpPr>
        <p:sp>
          <p:nvSpPr>
            <p:cNvPr id="37" name="دبوس زينة 36">
              <a:extLst>
                <a:ext uri="{FF2B5EF4-FFF2-40B4-BE49-F238E27FC236}">
                  <a16:creationId xmlns:a16="http://schemas.microsoft.com/office/drawing/2014/main" id="{C0DADDD6-50DB-444F-AD4E-44ADD5E62C45}"/>
                </a:ext>
              </a:extLst>
            </p:cNvPr>
            <p:cNvSpPr/>
            <p:nvPr/>
          </p:nvSpPr>
          <p:spPr>
            <a:xfrm>
              <a:off x="4572000" y="959046"/>
              <a:ext cx="3071834" cy="661780"/>
            </a:xfrm>
            <a:prstGeom prst="plaque">
              <a:avLst/>
            </a:prstGeom>
            <a:noFill/>
            <a:ln w="28575">
              <a:solidFill>
                <a:schemeClr val="tx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endParaRPr lang="ar-SA" sz="2400" b="1" dirty="0">
                <a:solidFill>
                  <a:schemeClr val="tx1"/>
                </a:solidFill>
              </a:endParaRPr>
            </a:p>
          </p:txBody>
        </p:sp>
        <p:sp>
          <p:nvSpPr>
            <p:cNvPr id="40" name="دبوس زينة 39">
              <a:extLst>
                <a:ext uri="{FF2B5EF4-FFF2-40B4-BE49-F238E27FC236}">
                  <a16:creationId xmlns:a16="http://schemas.microsoft.com/office/drawing/2014/main" id="{B0E2FB55-3558-3243-B576-5B6761301F9C}"/>
                </a:ext>
              </a:extLst>
            </p:cNvPr>
            <p:cNvSpPr/>
            <p:nvPr/>
          </p:nvSpPr>
          <p:spPr>
            <a:xfrm>
              <a:off x="7658120" y="1188467"/>
              <a:ext cx="1214446" cy="928694"/>
            </a:xfrm>
            <a:prstGeom prst="plaque">
              <a:avLst/>
            </a:prstGeom>
            <a:solidFill>
              <a:schemeClr val="accent3">
                <a:lumMod val="20000"/>
                <a:lumOff val="80000"/>
              </a:schemeClr>
            </a:solidFill>
            <a:ln w="28575">
              <a:solidFill>
                <a:schemeClr val="tx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sp>
          <p:nvSpPr>
            <p:cNvPr id="39" name="دبوس زينة 38">
              <a:extLst>
                <a:ext uri="{FF2B5EF4-FFF2-40B4-BE49-F238E27FC236}">
                  <a16:creationId xmlns:a16="http://schemas.microsoft.com/office/drawing/2014/main" id="{7FFBC816-097E-6141-ADAB-7EC3AD625D8C}"/>
                </a:ext>
              </a:extLst>
            </p:cNvPr>
            <p:cNvSpPr/>
            <p:nvPr/>
          </p:nvSpPr>
          <p:spPr>
            <a:xfrm>
              <a:off x="4572000" y="1633552"/>
              <a:ext cx="3071834" cy="661781"/>
            </a:xfrm>
            <a:prstGeom prst="plaque">
              <a:avLst/>
            </a:prstGeom>
            <a:noFill/>
            <a:ln w="28575">
              <a:solidFill>
                <a:schemeClr val="tx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endParaRPr lang="ar-SA" sz="24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42" name="Picture 3">
            <a:extLst>
              <a:ext uri="{FF2B5EF4-FFF2-40B4-BE49-F238E27FC236}">
                <a16:creationId xmlns:a16="http://schemas.microsoft.com/office/drawing/2014/main" id="{FAF2AA50-29D7-BC4B-AEF8-9EA997D342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5875606" y="2663795"/>
            <a:ext cx="823914" cy="571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43" name="موصل مستقيم 42">
            <a:extLst>
              <a:ext uri="{FF2B5EF4-FFF2-40B4-BE49-F238E27FC236}">
                <a16:creationId xmlns:a16="http://schemas.microsoft.com/office/drawing/2014/main" id="{D8CC897A-0733-5A4B-BF54-7401D2E5969A}"/>
              </a:ext>
            </a:extLst>
          </p:cNvPr>
          <p:cNvCxnSpPr>
            <a:cxnSpLocks/>
          </p:cNvCxnSpPr>
          <p:nvPr/>
        </p:nvCxnSpPr>
        <p:spPr>
          <a:xfrm flipH="1">
            <a:off x="7349408" y="5135539"/>
            <a:ext cx="96733" cy="572403"/>
          </a:xfrm>
          <a:prstGeom prst="line">
            <a:avLst/>
          </a:prstGeom>
          <a:ln w="2222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4" name="موصل مستقيم 43">
            <a:extLst>
              <a:ext uri="{FF2B5EF4-FFF2-40B4-BE49-F238E27FC236}">
                <a16:creationId xmlns:a16="http://schemas.microsoft.com/office/drawing/2014/main" id="{EAD1B051-76FD-B24A-AB68-EB0A12912DB4}"/>
              </a:ext>
            </a:extLst>
          </p:cNvPr>
          <p:cNvCxnSpPr/>
          <p:nvPr/>
        </p:nvCxnSpPr>
        <p:spPr>
          <a:xfrm flipH="1">
            <a:off x="7040530" y="5492741"/>
            <a:ext cx="422960" cy="0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5" name="موصل مستقيم 44">
            <a:extLst>
              <a:ext uri="{FF2B5EF4-FFF2-40B4-BE49-F238E27FC236}">
                <a16:creationId xmlns:a16="http://schemas.microsoft.com/office/drawing/2014/main" id="{B8851754-6ADE-DF42-AB4E-335ACCC304B9}"/>
              </a:ext>
            </a:extLst>
          </p:cNvPr>
          <p:cNvCxnSpPr/>
          <p:nvPr/>
        </p:nvCxnSpPr>
        <p:spPr>
          <a:xfrm flipH="1">
            <a:off x="6135629" y="5492741"/>
            <a:ext cx="422960" cy="0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6" name="Text Box 87">
            <a:extLst>
              <a:ext uri="{FF2B5EF4-FFF2-40B4-BE49-F238E27FC236}">
                <a16:creationId xmlns:a16="http://schemas.microsoft.com/office/drawing/2014/main" id="{E9BAC7FA-A4D3-F448-B7C6-9D43C29360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23259" y="5390499"/>
            <a:ext cx="576262" cy="457200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>
              <a:spcBef>
                <a:spcPct val="50000"/>
              </a:spcBef>
            </a:pPr>
            <a:r>
              <a:rPr lang="ar-SA" sz="2400" b="1" dirty="0">
                <a:solidFill>
                  <a:srgbClr val="C00000"/>
                </a:solidFill>
              </a:rPr>
              <a:t>٦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47" name="Text Box 87">
            <a:extLst>
              <a:ext uri="{FF2B5EF4-FFF2-40B4-BE49-F238E27FC236}">
                <a16:creationId xmlns:a16="http://schemas.microsoft.com/office/drawing/2014/main" id="{CB70E887-9BE6-B449-B6CF-A9CFE30485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6103" y="5464164"/>
            <a:ext cx="576262" cy="457200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>
              <a:spcBef>
                <a:spcPct val="50000"/>
              </a:spcBef>
            </a:pPr>
            <a:r>
              <a:rPr lang="ar-SA" sz="2400" b="1" dirty="0">
                <a:solidFill>
                  <a:srgbClr val="C00000"/>
                </a:solidFill>
              </a:rPr>
              <a:t>٦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62CBEF9B-10B4-214A-8F6D-3EB1AC08AB0D}"/>
              </a:ext>
            </a:extLst>
          </p:cNvPr>
          <p:cNvSpPr/>
          <p:nvPr/>
        </p:nvSpPr>
        <p:spPr>
          <a:xfrm rot="385153">
            <a:off x="7111730" y="2464703"/>
            <a:ext cx="2414610" cy="52322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 defTabSz="914400" rtl="1"/>
            <a:r>
              <a:rPr lang="ar-SA" sz="2800" b="1" dirty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D58C2E">
                    <a:lumMod val="50000"/>
                  </a:srgbClr>
                </a:solidFill>
                <a:effectLst>
                  <a:outerShdw blurRad="12700" dist="38100" dir="2700000" algn="tl" rotWithShape="0">
                    <a:srgbClr val="C9492C">
                      <a:lumMod val="60000"/>
                      <a:lumOff val="40000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تأكد </a:t>
            </a:r>
          </a:p>
        </p:txBody>
      </p:sp>
      <p:pic>
        <p:nvPicPr>
          <p:cNvPr id="41" name="1 Minute Countdown Rainbow Timer 🌈">
            <a:hlinkClick r:id="" action="ppaction://media"/>
            <a:extLst>
              <a:ext uri="{FF2B5EF4-FFF2-40B4-BE49-F238E27FC236}">
                <a16:creationId xmlns:a16="http://schemas.microsoft.com/office/drawing/2014/main" id="{8A61EA5B-E312-6448-981C-5873990E266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97542" y="1006904"/>
            <a:ext cx="1613080" cy="132055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41B06FC9-CBEA-A14B-AC79-C20AC8AB0E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9022" y="5673962"/>
            <a:ext cx="2743200" cy="365125"/>
          </a:xfrm>
        </p:spPr>
        <p:txBody>
          <a:bodyPr/>
          <a:lstStyle/>
          <a:p>
            <a:fld id="{4B1E913D-58CC-DA49-B719-410520E0AD7E}" type="slidenum">
              <a:rPr lang="ar-SA" smtClean="0"/>
              <a:t>137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41112370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0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8057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3" fill="hold" display="0">
                  <p:stCondLst>
                    <p:cond delay="indefinite"/>
                  </p:stCondLst>
                </p:cTn>
                <p:tgtEl>
                  <p:spTgt spid="41"/>
                </p:tgtEl>
              </p:cMediaNode>
            </p:video>
          </p:childTnLst>
        </p:cTn>
      </p:par>
    </p:tnLst>
    <p:bldLst>
      <p:bldP spid="27" grpId="0" animBg="1"/>
      <p:bldP spid="28" grpId="0" animBg="1"/>
      <p:bldP spid="29" grpId="0"/>
      <p:bldP spid="30" grpId="0"/>
      <p:bldP spid="31" grpId="0"/>
      <p:bldP spid="32" grpId="0"/>
      <p:bldP spid="33" grpId="0"/>
      <p:bldP spid="34" grpId="0"/>
      <p:bldP spid="46" grpId="0"/>
      <p:bldP spid="47" grpId="0"/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CD9494CC-01BD-4056-8A18-34DF6CEB5039}"/>
              </a:ext>
            </a:extLst>
          </p:cNvPr>
          <p:cNvSpPr/>
          <p:nvPr/>
        </p:nvSpPr>
        <p:spPr>
          <a:xfrm rot="16200000">
            <a:off x="2955761" y="-2455360"/>
            <a:ext cx="6423381" cy="11686551"/>
          </a:xfrm>
          <a:prstGeom prst="roundRect">
            <a:avLst>
              <a:gd name="adj" fmla="val 5381"/>
            </a:avLst>
          </a:prstGeom>
          <a:solidFill>
            <a:srgbClr val="BDBFF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C6A01C9F-C5DA-5347-A84B-F971C0E5D111}"/>
              </a:ext>
            </a:extLst>
          </p:cNvPr>
          <p:cNvGrpSpPr/>
          <p:nvPr/>
        </p:nvGrpSpPr>
        <p:grpSpPr>
          <a:xfrm>
            <a:off x="324175" y="258392"/>
            <a:ext cx="11867825" cy="6423382"/>
            <a:chOff x="760246" y="392652"/>
            <a:chExt cx="11420963" cy="6423382"/>
          </a:xfrm>
        </p:grpSpPr>
        <p:sp>
          <p:nvSpPr>
            <p:cNvPr id="7" name="مستطيل مستدير الزوايا 6">
              <a:extLst>
                <a:ext uri="{FF2B5EF4-FFF2-40B4-BE49-F238E27FC236}">
                  <a16:creationId xmlns:a16="http://schemas.microsoft.com/office/drawing/2014/main" id="{3031575D-A504-F34B-9982-513CE59AAFDB}"/>
                </a:ext>
              </a:extLst>
            </p:cNvPr>
            <p:cNvSpPr/>
            <p:nvPr/>
          </p:nvSpPr>
          <p:spPr>
            <a:xfrm>
              <a:off x="760246" y="392652"/>
              <a:ext cx="11096787" cy="6142407"/>
            </a:xfrm>
            <a:prstGeom prst="roundRect">
              <a:avLst/>
            </a:prstGeom>
            <a:blipFill>
              <a:blip r:embed="rId5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AE9BD02E-7A89-5640-9988-C9DA36285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5" name="صورة 14" descr="صورة تحتوي على داخلي, جهاز, أسود, مقياس فكي&#10;&#10;تم إنشاء الوصف تلقائياً">
            <a:extLst>
              <a:ext uri="{FF2B5EF4-FFF2-40B4-BE49-F238E27FC236}">
                <a16:creationId xmlns:a16="http://schemas.microsoft.com/office/drawing/2014/main" id="{77B38BD7-6F4A-4CCC-B7D7-CE5F326D41D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197384" y="-4672999"/>
            <a:ext cx="944905" cy="10643356"/>
          </a:xfrm>
          <a:prstGeom prst="rect">
            <a:avLst/>
          </a:prstGeom>
        </p:spPr>
      </p:pic>
      <p:pic>
        <p:nvPicPr>
          <p:cNvPr id="10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A7E94AA6-AE5A-D34D-9DC7-0D8B1B8449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0543505" y="872256"/>
            <a:ext cx="1310882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ight Arrow 4">
            <a:hlinkClick r:id="" action="ppaction://hlinkshowjump?jump=firstslide" tooltip="رئسي"/>
            <a:extLst>
              <a:ext uri="{FF2B5EF4-FFF2-40B4-BE49-F238E27FC236}">
                <a16:creationId xmlns:a16="http://schemas.microsoft.com/office/drawing/2014/main" id="{AA0BBCB5-0B94-3148-BCF5-A0614FA44C35}"/>
              </a:ext>
            </a:extLst>
          </p:cNvPr>
          <p:cNvSpPr/>
          <p:nvPr/>
        </p:nvSpPr>
        <p:spPr>
          <a:xfrm flipH="1">
            <a:off x="893882" y="5766971"/>
            <a:ext cx="1553592" cy="896644"/>
          </a:xfrm>
          <a:prstGeom prst="rightArrow">
            <a:avLst/>
          </a:prstGeom>
          <a:solidFill>
            <a:srgbClr val="C099B2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dirty="0"/>
              <a:t>الصفحة الرئيسة ١٩</a:t>
            </a:r>
          </a:p>
        </p:txBody>
      </p:sp>
      <p:grpSp>
        <p:nvGrpSpPr>
          <p:cNvPr id="14" name="مجموعة 2">
            <a:extLst>
              <a:ext uri="{FF2B5EF4-FFF2-40B4-BE49-F238E27FC236}">
                <a16:creationId xmlns:a16="http://schemas.microsoft.com/office/drawing/2014/main" id="{C82D7ECD-46AF-5245-8258-64FC29CC3598}"/>
              </a:ext>
            </a:extLst>
          </p:cNvPr>
          <p:cNvGrpSpPr/>
          <p:nvPr/>
        </p:nvGrpSpPr>
        <p:grpSpPr>
          <a:xfrm>
            <a:off x="3708843" y="1258524"/>
            <a:ext cx="5586452" cy="1592106"/>
            <a:chOff x="3343266" y="1612763"/>
            <a:chExt cx="5586452" cy="1896382"/>
          </a:xfrm>
        </p:grpSpPr>
        <p:sp>
          <p:nvSpPr>
            <p:cNvPr id="16" name="دبوس زينة 15">
              <a:extLst>
                <a:ext uri="{FF2B5EF4-FFF2-40B4-BE49-F238E27FC236}">
                  <a16:creationId xmlns:a16="http://schemas.microsoft.com/office/drawing/2014/main" id="{157F94FB-7DD4-6747-AF89-A0E4950449BB}"/>
                </a:ext>
              </a:extLst>
            </p:cNvPr>
            <p:cNvSpPr/>
            <p:nvPr/>
          </p:nvSpPr>
          <p:spPr>
            <a:xfrm>
              <a:off x="3343266" y="1612763"/>
              <a:ext cx="4356000" cy="943363"/>
            </a:xfrm>
            <a:prstGeom prst="plaque">
              <a:avLst/>
            </a:prstGeom>
            <a:noFill/>
            <a:ln w="28575">
              <a:solidFill>
                <a:schemeClr val="tx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endParaRPr lang="ar-SA" sz="2400" b="1" dirty="0">
                <a:solidFill>
                  <a:schemeClr val="tx1"/>
                </a:solidFill>
              </a:endParaRPr>
            </a:p>
          </p:txBody>
        </p:sp>
        <p:sp>
          <p:nvSpPr>
            <p:cNvPr id="19" name="دبوس زينة 18">
              <a:extLst>
                <a:ext uri="{FF2B5EF4-FFF2-40B4-BE49-F238E27FC236}">
                  <a16:creationId xmlns:a16="http://schemas.microsoft.com/office/drawing/2014/main" id="{C3123D80-EC4D-3F48-B185-485BDC19C9FA}"/>
                </a:ext>
              </a:extLst>
            </p:cNvPr>
            <p:cNvSpPr/>
            <p:nvPr/>
          </p:nvSpPr>
          <p:spPr>
            <a:xfrm>
              <a:off x="7715272" y="2079559"/>
              <a:ext cx="1214446" cy="928694"/>
            </a:xfrm>
            <a:prstGeom prst="plaque">
              <a:avLst/>
            </a:prstGeom>
            <a:solidFill>
              <a:schemeClr val="accent3">
                <a:lumMod val="20000"/>
                <a:lumOff val="80000"/>
              </a:schemeClr>
            </a:solidFill>
            <a:ln w="28575">
              <a:solidFill>
                <a:schemeClr val="tx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sp>
          <p:nvSpPr>
            <p:cNvPr id="18" name="دبوس زينة 17">
              <a:extLst>
                <a:ext uri="{FF2B5EF4-FFF2-40B4-BE49-F238E27FC236}">
                  <a16:creationId xmlns:a16="http://schemas.microsoft.com/office/drawing/2014/main" id="{9D3B275F-7F98-5D44-A1F9-15E7260619A3}"/>
                </a:ext>
              </a:extLst>
            </p:cNvPr>
            <p:cNvSpPr/>
            <p:nvPr/>
          </p:nvSpPr>
          <p:spPr>
            <a:xfrm>
              <a:off x="3357554" y="2565781"/>
              <a:ext cx="4356000" cy="943364"/>
            </a:xfrm>
            <a:prstGeom prst="plaque">
              <a:avLst/>
            </a:prstGeom>
            <a:noFill/>
            <a:ln w="28575">
              <a:solidFill>
                <a:schemeClr val="tx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endParaRPr lang="ar-SA" sz="24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21" name="Picture 2">
            <a:extLst>
              <a:ext uri="{FF2B5EF4-FFF2-40B4-BE49-F238E27FC236}">
                <a16:creationId xmlns:a16="http://schemas.microsoft.com/office/drawing/2014/main" id="{490669E3-66BA-DD48-8DE2-0E97F2B9A5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306689" y="392193"/>
            <a:ext cx="17430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2" name="مجموعة 106">
            <a:extLst>
              <a:ext uri="{FF2B5EF4-FFF2-40B4-BE49-F238E27FC236}">
                <a16:creationId xmlns:a16="http://schemas.microsoft.com/office/drawing/2014/main" id="{ED7581B1-676E-3F49-A9C4-F3A39D2D04DC}"/>
              </a:ext>
            </a:extLst>
          </p:cNvPr>
          <p:cNvGrpSpPr/>
          <p:nvPr/>
        </p:nvGrpSpPr>
        <p:grpSpPr>
          <a:xfrm>
            <a:off x="6509213" y="3715990"/>
            <a:ext cx="1643074" cy="876002"/>
            <a:chOff x="6896110" y="2471730"/>
            <a:chExt cx="1643074" cy="876002"/>
          </a:xfrm>
        </p:grpSpPr>
        <p:grpSp>
          <p:nvGrpSpPr>
            <p:cNvPr id="23" name="مجموعة 73">
              <a:extLst>
                <a:ext uri="{FF2B5EF4-FFF2-40B4-BE49-F238E27FC236}">
                  <a16:creationId xmlns:a16="http://schemas.microsoft.com/office/drawing/2014/main" id="{D8B9FB6E-D2FA-A24A-A910-9F0C51043547}"/>
                </a:ext>
              </a:extLst>
            </p:cNvPr>
            <p:cNvGrpSpPr/>
            <p:nvPr/>
          </p:nvGrpSpPr>
          <p:grpSpPr>
            <a:xfrm>
              <a:off x="7586682" y="2500306"/>
              <a:ext cx="952502" cy="842961"/>
              <a:chOff x="7915296" y="1571612"/>
              <a:chExt cx="952502" cy="842961"/>
            </a:xfrm>
          </p:grpSpPr>
          <p:grpSp>
            <p:nvGrpSpPr>
              <p:cNvPr id="28" name="مجموعة 101">
                <a:extLst>
                  <a:ext uri="{FF2B5EF4-FFF2-40B4-BE49-F238E27FC236}">
                    <a16:creationId xmlns:a16="http://schemas.microsoft.com/office/drawing/2014/main" id="{6921F5CB-1ED0-0645-AC77-470903249FC8}"/>
                  </a:ext>
                </a:extLst>
              </p:cNvPr>
              <p:cNvGrpSpPr/>
              <p:nvPr/>
            </p:nvGrpSpPr>
            <p:grpSpPr>
              <a:xfrm>
                <a:off x="8277248" y="1571612"/>
                <a:ext cx="590550" cy="842961"/>
                <a:chOff x="7419992" y="3186114"/>
                <a:chExt cx="590550" cy="842961"/>
              </a:xfrm>
            </p:grpSpPr>
            <p:sp>
              <p:nvSpPr>
                <p:cNvPr id="30" name="Text Box 87">
                  <a:extLst>
                    <a:ext uri="{FF2B5EF4-FFF2-40B4-BE49-F238E27FC236}">
                      <a16:creationId xmlns:a16="http://schemas.microsoft.com/office/drawing/2014/main" id="{5E216C99-D2D7-1245-A8D1-9753DE029A06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7419992" y="3186114"/>
                  <a:ext cx="585790" cy="457200"/>
                </a:xfrm>
                <a:prstGeom prst="rect">
                  <a:avLst/>
                </a:prstGeom>
                <a:noFill/>
                <a:ln w="57150" cmpd="thinThick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algn="ctr" rtl="0">
                    <a:spcBef>
                      <a:spcPct val="50000"/>
                    </a:spcBef>
                  </a:pPr>
                  <a:r>
                    <a:rPr lang="ar-SA" sz="2400" b="1" dirty="0"/>
                    <a:t>١٠</a:t>
                  </a:r>
                  <a:endParaRPr lang="en-US" sz="2400" b="1" dirty="0"/>
                </a:p>
              </p:txBody>
            </p:sp>
            <p:sp>
              <p:nvSpPr>
                <p:cNvPr id="31" name="Line 36">
                  <a:extLst>
                    <a:ext uri="{FF2B5EF4-FFF2-40B4-BE49-F238E27FC236}">
                      <a16:creationId xmlns:a16="http://schemas.microsoft.com/office/drawing/2014/main" id="{5715EE01-CDF3-804B-AF9F-740E2C0A3B6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7526724" y="3578224"/>
                  <a:ext cx="360000" cy="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ar-SA"/>
                </a:p>
              </p:txBody>
            </p:sp>
            <p:sp>
              <p:nvSpPr>
                <p:cNvPr id="32" name="Text Box 87">
                  <a:extLst>
                    <a:ext uri="{FF2B5EF4-FFF2-40B4-BE49-F238E27FC236}">
                      <a16:creationId xmlns:a16="http://schemas.microsoft.com/office/drawing/2014/main" id="{32DDC39A-FACB-7F46-AEE1-206DFFFC2A32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7434280" y="3571875"/>
                  <a:ext cx="576262" cy="457200"/>
                </a:xfrm>
                <a:prstGeom prst="rect">
                  <a:avLst/>
                </a:prstGeom>
                <a:noFill/>
                <a:ln w="57150" cmpd="thinThick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 rtl="0">
                    <a:spcBef>
                      <a:spcPct val="50000"/>
                    </a:spcBef>
                  </a:pPr>
                  <a:r>
                    <a:rPr lang="ar-SA" sz="2400" b="1" dirty="0"/>
                    <a:t>س</a:t>
                  </a:r>
                  <a:endParaRPr lang="en-US" sz="2400" b="1" dirty="0"/>
                </a:p>
              </p:txBody>
            </p:sp>
          </p:grpSp>
          <p:sp>
            <p:nvSpPr>
              <p:cNvPr id="29" name="Text Box 87">
                <a:extLst>
                  <a:ext uri="{FF2B5EF4-FFF2-40B4-BE49-F238E27FC236}">
                    <a16:creationId xmlns:a16="http://schemas.microsoft.com/office/drawing/2014/main" id="{805698C7-6F18-F249-99A7-C9C5533C4B5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915296" y="1728776"/>
                <a:ext cx="428629" cy="461665"/>
              </a:xfrm>
              <a:prstGeom prst="rect">
                <a:avLst/>
              </a:prstGeom>
              <a:noFill/>
              <a:ln w="57150" cmpd="thinThick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rtl="0">
                  <a:spcBef>
                    <a:spcPct val="50000"/>
                  </a:spcBef>
                </a:pPr>
                <a:r>
                  <a:rPr lang="ar-SA" sz="2400" b="1" dirty="0"/>
                  <a:t>=</a:t>
                </a:r>
                <a:endParaRPr lang="en-US" sz="2400" b="1" dirty="0"/>
              </a:p>
            </p:txBody>
          </p:sp>
        </p:grpSp>
        <p:grpSp>
          <p:nvGrpSpPr>
            <p:cNvPr id="24" name="مجموعة 101">
              <a:extLst>
                <a:ext uri="{FF2B5EF4-FFF2-40B4-BE49-F238E27FC236}">
                  <a16:creationId xmlns:a16="http://schemas.microsoft.com/office/drawing/2014/main" id="{D7791870-7864-0C4B-8F95-57C0BFBE658F}"/>
                </a:ext>
              </a:extLst>
            </p:cNvPr>
            <p:cNvGrpSpPr/>
            <p:nvPr/>
          </p:nvGrpSpPr>
          <p:grpSpPr>
            <a:xfrm>
              <a:off x="6896110" y="2471730"/>
              <a:ext cx="785818" cy="876002"/>
              <a:chOff x="7191380" y="3157538"/>
              <a:chExt cx="785818" cy="876002"/>
            </a:xfrm>
          </p:grpSpPr>
          <p:sp>
            <p:nvSpPr>
              <p:cNvPr id="25" name="Text Box 87">
                <a:extLst>
                  <a:ext uri="{FF2B5EF4-FFF2-40B4-BE49-F238E27FC236}">
                    <a16:creationId xmlns:a16="http://schemas.microsoft.com/office/drawing/2014/main" id="{1ACE6133-BE20-1845-8E97-AAB52C9769D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248532" y="3157538"/>
                <a:ext cx="700102" cy="461665"/>
              </a:xfrm>
              <a:prstGeom prst="rect">
                <a:avLst/>
              </a:prstGeom>
              <a:noFill/>
              <a:ln w="57150" cmpd="thinThick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 rtl="0">
                  <a:spcBef>
                    <a:spcPct val="50000"/>
                  </a:spcBef>
                </a:pPr>
                <a:r>
                  <a:rPr lang="ar-SA" sz="2400" b="1" dirty="0"/>
                  <a:t>٢،٥</a:t>
                </a:r>
                <a:endParaRPr lang="en-US" sz="2400" b="1" dirty="0"/>
              </a:p>
            </p:txBody>
          </p:sp>
          <p:sp>
            <p:nvSpPr>
              <p:cNvPr id="26" name="Line 36">
                <a:extLst>
                  <a:ext uri="{FF2B5EF4-FFF2-40B4-BE49-F238E27FC236}">
                    <a16:creationId xmlns:a16="http://schemas.microsoft.com/office/drawing/2014/main" id="{2AAA0B55-EC0A-2F4F-B56C-E18638C6C90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7383848" y="3578224"/>
                <a:ext cx="36000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ar-SA"/>
              </a:p>
            </p:txBody>
          </p:sp>
          <p:sp>
            <p:nvSpPr>
              <p:cNvPr id="27" name="Text Box 87">
                <a:extLst>
                  <a:ext uri="{FF2B5EF4-FFF2-40B4-BE49-F238E27FC236}">
                    <a16:creationId xmlns:a16="http://schemas.microsoft.com/office/drawing/2014/main" id="{B9F73596-C2A6-3446-A218-D9849E2AEBE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191380" y="3571875"/>
                <a:ext cx="785818" cy="461665"/>
              </a:xfrm>
              <a:prstGeom prst="rect">
                <a:avLst/>
              </a:prstGeom>
              <a:noFill/>
              <a:ln w="57150" cmpd="thinThick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 rtl="0">
                  <a:spcBef>
                    <a:spcPct val="50000"/>
                  </a:spcBef>
                </a:pPr>
                <a:r>
                  <a:rPr lang="ar-SA" sz="2400" b="1" dirty="0"/>
                  <a:t>٤</a:t>
                </a:r>
                <a:endParaRPr lang="en-US" sz="2400" b="1" dirty="0"/>
              </a:p>
            </p:txBody>
          </p:sp>
        </p:grpSp>
      </p:grpSp>
      <p:sp>
        <p:nvSpPr>
          <p:cNvPr id="33" name="سهم مخطط إلى اليمين 32">
            <a:extLst>
              <a:ext uri="{FF2B5EF4-FFF2-40B4-BE49-F238E27FC236}">
                <a16:creationId xmlns:a16="http://schemas.microsoft.com/office/drawing/2014/main" id="{C9942086-E503-614E-8FA1-7037239FCF85}"/>
              </a:ext>
            </a:extLst>
          </p:cNvPr>
          <p:cNvSpPr/>
          <p:nvPr/>
        </p:nvSpPr>
        <p:spPr>
          <a:xfrm rot="9413681">
            <a:off x="7088485" y="4027502"/>
            <a:ext cx="612000" cy="214314"/>
          </a:xfrm>
          <a:prstGeom prst="stripedRightArrow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4" name="سهم مخطط إلى اليمين 33">
            <a:extLst>
              <a:ext uri="{FF2B5EF4-FFF2-40B4-BE49-F238E27FC236}">
                <a16:creationId xmlns:a16="http://schemas.microsoft.com/office/drawing/2014/main" id="{35D7C42D-228A-C642-A540-D9899793EAC5}"/>
              </a:ext>
            </a:extLst>
          </p:cNvPr>
          <p:cNvSpPr/>
          <p:nvPr/>
        </p:nvSpPr>
        <p:spPr>
          <a:xfrm rot="12406285">
            <a:off x="7053333" y="4028075"/>
            <a:ext cx="612000" cy="214314"/>
          </a:xfrm>
          <a:prstGeom prst="stripedRightArrow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5" name="Text Box 87">
            <a:extLst>
              <a:ext uri="{FF2B5EF4-FFF2-40B4-BE49-F238E27FC236}">
                <a16:creationId xmlns:a16="http://schemas.microsoft.com/office/drawing/2014/main" id="{023972D9-2298-0446-B4FF-D12DADBE60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51826" y="3725817"/>
            <a:ext cx="1805024" cy="461665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rtl="0">
              <a:spcBef>
                <a:spcPct val="50000"/>
              </a:spcBef>
            </a:pPr>
            <a:r>
              <a:rPr lang="ar-SA" sz="2400" b="1" dirty="0">
                <a:solidFill>
                  <a:srgbClr val="0070C0"/>
                </a:solidFill>
              </a:rPr>
              <a:t>س  × ٢.٥  =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36" name="Text Box 87">
            <a:extLst>
              <a:ext uri="{FF2B5EF4-FFF2-40B4-BE49-F238E27FC236}">
                <a16:creationId xmlns:a16="http://schemas.microsoft.com/office/drawing/2014/main" id="{35BB7DDE-98EF-0D42-9FC0-97D85D8071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94569" y="3725817"/>
            <a:ext cx="1095389" cy="461665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rtl="0">
              <a:spcBef>
                <a:spcPct val="50000"/>
              </a:spcBef>
            </a:pPr>
            <a:r>
              <a:rPr lang="ar-SA" sz="2400" b="1" dirty="0">
                <a:solidFill>
                  <a:srgbClr val="0070C0"/>
                </a:solidFill>
              </a:rPr>
              <a:t>٢.٥ س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37" name="Text Box 87">
            <a:extLst>
              <a:ext uri="{FF2B5EF4-FFF2-40B4-BE49-F238E27FC236}">
                <a16:creationId xmlns:a16="http://schemas.microsoft.com/office/drawing/2014/main" id="{A7752DCD-8FAF-0F43-B4A0-7DA91FE259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56558" y="4125869"/>
            <a:ext cx="1609753" cy="461665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rtl="0">
              <a:spcBef>
                <a:spcPct val="50000"/>
              </a:spcBef>
            </a:pPr>
            <a:r>
              <a:rPr lang="ar-SA" sz="2400" b="1" dirty="0">
                <a:solidFill>
                  <a:srgbClr val="0070C0"/>
                </a:solidFill>
              </a:rPr>
              <a:t>١٠ × ٤  =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38" name="Text Box 87">
            <a:extLst>
              <a:ext uri="{FF2B5EF4-FFF2-40B4-BE49-F238E27FC236}">
                <a16:creationId xmlns:a16="http://schemas.microsoft.com/office/drawing/2014/main" id="{DAEB9C0A-709F-1244-9A38-0A6C024BFD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89838" y="4125869"/>
            <a:ext cx="785818" cy="461665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rtl="0">
              <a:spcBef>
                <a:spcPct val="50000"/>
              </a:spcBef>
            </a:pPr>
            <a:r>
              <a:rPr lang="ar-SA" sz="2400" b="1" dirty="0">
                <a:solidFill>
                  <a:srgbClr val="0070C0"/>
                </a:solidFill>
              </a:rPr>
              <a:t>٤٠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39" name="Text Box 87">
            <a:extLst>
              <a:ext uri="{FF2B5EF4-FFF2-40B4-BE49-F238E27FC236}">
                <a16:creationId xmlns:a16="http://schemas.microsoft.com/office/drawing/2014/main" id="{9D23E022-1894-724B-8AFC-C93DBB3D69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09161" y="4868825"/>
            <a:ext cx="1881207" cy="461665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rtl="0">
              <a:spcBef>
                <a:spcPct val="50000"/>
              </a:spcBef>
            </a:pPr>
            <a:r>
              <a:rPr lang="ar-SA" sz="2400" b="1" dirty="0">
                <a:solidFill>
                  <a:srgbClr val="0070C0"/>
                </a:solidFill>
              </a:rPr>
              <a:t>٢.٥ س  =  ٤٠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40" name="Text Box 87">
            <a:extLst>
              <a:ext uri="{FF2B5EF4-FFF2-40B4-BE49-F238E27FC236}">
                <a16:creationId xmlns:a16="http://schemas.microsoft.com/office/drawing/2014/main" id="{8284B11D-5192-5D4E-B6B6-45884CEB1C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6271" y="5583205"/>
            <a:ext cx="1881207" cy="461665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rtl="0">
              <a:spcBef>
                <a:spcPct val="50000"/>
              </a:spcBef>
            </a:pPr>
            <a:r>
              <a:rPr lang="ar-SA" sz="2400" b="1" dirty="0">
                <a:solidFill>
                  <a:srgbClr val="0070C0"/>
                </a:solidFill>
              </a:rPr>
              <a:t>س  =  ١٦</a:t>
            </a:r>
            <a:endParaRPr lang="en-US" sz="2400" b="1" dirty="0">
              <a:solidFill>
                <a:srgbClr val="0070C0"/>
              </a:solidFill>
            </a:endParaRPr>
          </a:p>
        </p:txBody>
      </p:sp>
      <p:pic>
        <p:nvPicPr>
          <p:cNvPr id="41" name="Picture 2">
            <a:extLst>
              <a:ext uri="{FF2B5EF4-FFF2-40B4-BE49-F238E27FC236}">
                <a16:creationId xmlns:a16="http://schemas.microsoft.com/office/drawing/2014/main" id="{ED9A77DB-F1A2-6347-BCB7-9062C89FDB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223335" y="2187218"/>
            <a:ext cx="1214440" cy="571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2" name="Picture 2">
            <a:extLst>
              <a:ext uri="{FF2B5EF4-FFF2-40B4-BE49-F238E27FC236}">
                <a16:creationId xmlns:a16="http://schemas.microsoft.com/office/drawing/2014/main" id="{2B5FBE7C-1FA5-594D-8369-BFE4827803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009147" y="1344250"/>
            <a:ext cx="1800228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43" name="موصل مستقيم 42">
            <a:extLst>
              <a:ext uri="{FF2B5EF4-FFF2-40B4-BE49-F238E27FC236}">
                <a16:creationId xmlns:a16="http://schemas.microsoft.com/office/drawing/2014/main" id="{1CF3B5DA-BE6C-6E41-8F67-2B4BD30F1B07}"/>
              </a:ext>
            </a:extLst>
          </p:cNvPr>
          <p:cNvCxnSpPr/>
          <p:nvPr/>
        </p:nvCxnSpPr>
        <p:spPr>
          <a:xfrm flipH="1">
            <a:off x="7350257" y="5214720"/>
            <a:ext cx="422960" cy="0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4" name="موصل مستقيم 43">
            <a:extLst>
              <a:ext uri="{FF2B5EF4-FFF2-40B4-BE49-F238E27FC236}">
                <a16:creationId xmlns:a16="http://schemas.microsoft.com/office/drawing/2014/main" id="{66DC182D-2973-EE4C-BD74-72F4939A3DC4}"/>
              </a:ext>
            </a:extLst>
          </p:cNvPr>
          <p:cNvCxnSpPr/>
          <p:nvPr/>
        </p:nvCxnSpPr>
        <p:spPr>
          <a:xfrm flipH="1">
            <a:off x="6226295" y="5202279"/>
            <a:ext cx="422960" cy="0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5" name="Text Box 87">
            <a:extLst>
              <a:ext uri="{FF2B5EF4-FFF2-40B4-BE49-F238E27FC236}">
                <a16:creationId xmlns:a16="http://schemas.microsoft.com/office/drawing/2014/main" id="{52A1C5DC-FEFD-6B46-B8C9-2D110CA187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80733" y="5214720"/>
            <a:ext cx="790583" cy="461665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rtl="0">
              <a:spcBef>
                <a:spcPct val="50000"/>
              </a:spcBef>
            </a:pPr>
            <a:r>
              <a:rPr lang="ar-SA" sz="2400" b="1" dirty="0">
                <a:solidFill>
                  <a:srgbClr val="C00000"/>
                </a:solidFill>
              </a:rPr>
              <a:t>٢.٥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46" name="Text Box 87">
            <a:extLst>
              <a:ext uri="{FF2B5EF4-FFF2-40B4-BE49-F238E27FC236}">
                <a16:creationId xmlns:a16="http://schemas.microsoft.com/office/drawing/2014/main" id="{78F18CD8-A330-3E4E-974C-79F168A494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09147" y="5169091"/>
            <a:ext cx="790583" cy="461665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rtl="0">
              <a:spcBef>
                <a:spcPct val="50000"/>
              </a:spcBef>
            </a:pPr>
            <a:r>
              <a:rPr lang="ar-SA" sz="2400" b="1" dirty="0">
                <a:solidFill>
                  <a:srgbClr val="C00000"/>
                </a:solidFill>
              </a:rPr>
              <a:t>٢.٥</a:t>
            </a:r>
            <a:endParaRPr lang="en-US" sz="2400" b="1" dirty="0">
              <a:solidFill>
                <a:srgbClr val="C00000"/>
              </a:solidFill>
            </a:endParaRPr>
          </a:p>
        </p:txBody>
      </p:sp>
      <p:cxnSp>
        <p:nvCxnSpPr>
          <p:cNvPr id="47" name="موصل مستقيم 46">
            <a:extLst>
              <a:ext uri="{FF2B5EF4-FFF2-40B4-BE49-F238E27FC236}">
                <a16:creationId xmlns:a16="http://schemas.microsoft.com/office/drawing/2014/main" id="{94074E06-94FB-A646-ABE8-26C1D7561ECD}"/>
              </a:ext>
            </a:extLst>
          </p:cNvPr>
          <p:cNvCxnSpPr>
            <a:cxnSpLocks/>
          </p:cNvCxnSpPr>
          <p:nvPr/>
        </p:nvCxnSpPr>
        <p:spPr>
          <a:xfrm flipH="1">
            <a:off x="7588855" y="5014705"/>
            <a:ext cx="96733" cy="572403"/>
          </a:xfrm>
          <a:prstGeom prst="line">
            <a:avLst/>
          </a:prstGeom>
          <a:ln w="2222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8" name="مستطيل 47">
            <a:extLst>
              <a:ext uri="{FF2B5EF4-FFF2-40B4-BE49-F238E27FC236}">
                <a16:creationId xmlns:a16="http://schemas.microsoft.com/office/drawing/2014/main" id="{7FD7447A-97DF-F748-9E1A-24493D4E5FC8}"/>
              </a:ext>
            </a:extLst>
          </p:cNvPr>
          <p:cNvSpPr/>
          <p:nvPr/>
        </p:nvSpPr>
        <p:spPr>
          <a:xfrm>
            <a:off x="5406004" y="5213262"/>
            <a:ext cx="79058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SA" sz="2000" dirty="0">
                <a:solidFill>
                  <a:srgbClr val="C00000"/>
                </a:solidFill>
              </a:rPr>
              <a:t>×١٠</a:t>
            </a:r>
          </a:p>
        </p:txBody>
      </p:sp>
      <p:sp>
        <p:nvSpPr>
          <p:cNvPr id="49" name="مستطيل 48">
            <a:extLst>
              <a:ext uri="{FF2B5EF4-FFF2-40B4-BE49-F238E27FC236}">
                <a16:creationId xmlns:a16="http://schemas.microsoft.com/office/drawing/2014/main" id="{93D16FDC-7DBA-FF4A-AC29-7E5FDD50F842}"/>
              </a:ext>
            </a:extLst>
          </p:cNvPr>
          <p:cNvSpPr/>
          <p:nvPr/>
        </p:nvSpPr>
        <p:spPr>
          <a:xfrm>
            <a:off x="5430006" y="4892317"/>
            <a:ext cx="79058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SA" sz="2000" dirty="0">
                <a:solidFill>
                  <a:srgbClr val="C00000"/>
                </a:solidFill>
              </a:rPr>
              <a:t>× ١٠</a:t>
            </a:r>
          </a:p>
        </p:txBody>
      </p:sp>
      <p:grpSp>
        <p:nvGrpSpPr>
          <p:cNvPr id="50" name="مجموعة 28">
            <a:extLst>
              <a:ext uri="{FF2B5EF4-FFF2-40B4-BE49-F238E27FC236}">
                <a16:creationId xmlns:a16="http://schemas.microsoft.com/office/drawing/2014/main" id="{5365035D-1B41-1248-8838-DFC96A800955}"/>
              </a:ext>
            </a:extLst>
          </p:cNvPr>
          <p:cNvGrpSpPr/>
          <p:nvPr/>
        </p:nvGrpSpPr>
        <p:grpSpPr>
          <a:xfrm>
            <a:off x="4539728" y="4906777"/>
            <a:ext cx="991432" cy="847426"/>
            <a:chOff x="8253432" y="1571612"/>
            <a:chExt cx="991432" cy="847426"/>
          </a:xfrm>
        </p:grpSpPr>
        <p:grpSp>
          <p:nvGrpSpPr>
            <p:cNvPr id="51" name="مجموعة 101">
              <a:extLst>
                <a:ext uri="{FF2B5EF4-FFF2-40B4-BE49-F238E27FC236}">
                  <a16:creationId xmlns:a16="http://schemas.microsoft.com/office/drawing/2014/main" id="{6F9106DE-F89A-7841-BB0E-C9FBE03C8446}"/>
                </a:ext>
              </a:extLst>
            </p:cNvPr>
            <p:cNvGrpSpPr/>
            <p:nvPr/>
          </p:nvGrpSpPr>
          <p:grpSpPr>
            <a:xfrm>
              <a:off x="8253432" y="1571612"/>
              <a:ext cx="847734" cy="847426"/>
              <a:chOff x="7396176" y="3186114"/>
              <a:chExt cx="847734" cy="847426"/>
            </a:xfrm>
          </p:grpSpPr>
          <p:sp>
            <p:nvSpPr>
              <p:cNvPr id="53" name="Text Box 87">
                <a:extLst>
                  <a:ext uri="{FF2B5EF4-FFF2-40B4-BE49-F238E27FC236}">
                    <a16:creationId xmlns:a16="http://schemas.microsoft.com/office/drawing/2014/main" id="{AC16AF79-BCF8-5945-8B9D-DA7302DCFE5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453327" y="3186114"/>
                <a:ext cx="790583" cy="461665"/>
              </a:xfrm>
              <a:prstGeom prst="rect">
                <a:avLst/>
              </a:prstGeom>
              <a:noFill/>
              <a:ln w="57150" cmpd="thinThick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 rtl="0">
                  <a:spcBef>
                    <a:spcPct val="50000"/>
                  </a:spcBef>
                </a:pPr>
                <a:r>
                  <a:rPr lang="ar-SA" sz="2400" b="1" dirty="0"/>
                  <a:t>٤٠٠</a:t>
                </a:r>
                <a:endParaRPr lang="en-US" sz="2400" b="1" dirty="0"/>
              </a:p>
            </p:txBody>
          </p:sp>
          <p:sp>
            <p:nvSpPr>
              <p:cNvPr id="54" name="Line 36">
                <a:extLst>
                  <a:ext uri="{FF2B5EF4-FFF2-40B4-BE49-F238E27FC236}">
                    <a16:creationId xmlns:a16="http://schemas.microsoft.com/office/drawing/2014/main" id="{E48630DE-1D68-2541-8482-855CDEC8FDD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7498148" y="3578224"/>
                <a:ext cx="46800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ar-SA"/>
              </a:p>
            </p:txBody>
          </p:sp>
          <p:sp>
            <p:nvSpPr>
              <p:cNvPr id="55" name="Text Box 87">
                <a:extLst>
                  <a:ext uri="{FF2B5EF4-FFF2-40B4-BE49-F238E27FC236}">
                    <a16:creationId xmlns:a16="http://schemas.microsoft.com/office/drawing/2014/main" id="{6BB9D196-F4C4-4D44-93EF-F5D34DD8710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396176" y="3571875"/>
                <a:ext cx="714380" cy="461665"/>
              </a:xfrm>
              <a:prstGeom prst="rect">
                <a:avLst/>
              </a:prstGeom>
              <a:noFill/>
              <a:ln w="57150" cmpd="thinThick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 rtl="0">
                  <a:spcBef>
                    <a:spcPct val="50000"/>
                  </a:spcBef>
                </a:pPr>
                <a:r>
                  <a:rPr lang="ar-SA" sz="2400" b="1" dirty="0"/>
                  <a:t>٢٥</a:t>
                </a:r>
                <a:endParaRPr lang="en-US" sz="2400" b="1" dirty="0"/>
              </a:p>
            </p:txBody>
          </p:sp>
        </p:grpSp>
        <p:sp>
          <p:nvSpPr>
            <p:cNvPr id="52" name="Text Box 87">
              <a:extLst>
                <a:ext uri="{FF2B5EF4-FFF2-40B4-BE49-F238E27FC236}">
                  <a16:creationId xmlns:a16="http://schemas.microsoft.com/office/drawing/2014/main" id="{17B995F8-D450-E546-BA90-B642EFAF1A4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816235" y="1697553"/>
              <a:ext cx="428629" cy="461665"/>
            </a:xfrm>
            <a:prstGeom prst="rect">
              <a:avLst/>
            </a:prstGeom>
            <a:noFill/>
            <a:ln w="57150" cmpd="thinThick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rtl="0">
                <a:spcBef>
                  <a:spcPct val="50000"/>
                </a:spcBef>
              </a:pPr>
              <a:r>
                <a:rPr lang="ar-SA" sz="2400" b="1" dirty="0"/>
                <a:t>=</a:t>
              </a:r>
              <a:endParaRPr lang="en-US" sz="2400" b="1" dirty="0"/>
            </a:p>
          </p:txBody>
        </p:sp>
      </p:grp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62CBEF9B-10B4-214A-8F6D-3EB1AC08AB0D}"/>
              </a:ext>
            </a:extLst>
          </p:cNvPr>
          <p:cNvSpPr/>
          <p:nvPr/>
        </p:nvSpPr>
        <p:spPr>
          <a:xfrm rot="385153">
            <a:off x="7435777" y="1867887"/>
            <a:ext cx="2414610" cy="52322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 defTabSz="914400" rtl="1"/>
            <a:r>
              <a:rPr lang="ar-SA" sz="2800" b="1" dirty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D58C2E">
                    <a:lumMod val="50000"/>
                  </a:srgbClr>
                </a:solidFill>
                <a:effectLst>
                  <a:outerShdw blurRad="12700" dist="38100" dir="2700000" algn="tl" rotWithShape="0">
                    <a:srgbClr val="C9492C">
                      <a:lumMod val="60000"/>
                      <a:lumOff val="40000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تحقق من فهمك</a:t>
            </a:r>
          </a:p>
        </p:txBody>
      </p:sp>
      <p:pic>
        <p:nvPicPr>
          <p:cNvPr id="56" name="1 Minute Countdown Rainbow Timer 🌈">
            <a:hlinkClick r:id="" action="ppaction://media"/>
            <a:extLst>
              <a:ext uri="{FF2B5EF4-FFF2-40B4-BE49-F238E27FC236}">
                <a16:creationId xmlns:a16="http://schemas.microsoft.com/office/drawing/2014/main" id="{104E1976-4F36-4C45-A16D-A59729242D9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97542" y="966091"/>
            <a:ext cx="1662934" cy="136136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11F8A0DC-71C6-EB4E-B895-1557C4F3F3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E913D-58CC-DA49-B719-410520E0AD7E}" type="slidenum">
              <a:rPr lang="ar-SA" smtClean="0"/>
              <a:t>138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302286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04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3" dur="80573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4" fill="hold" display="0">
                  <p:stCondLst>
                    <p:cond delay="indefinite"/>
                  </p:stCondLst>
                </p:cTn>
                <p:tgtEl>
                  <p:spTgt spid="56"/>
                </p:tgtEl>
              </p:cMediaNode>
            </p:video>
          </p:childTnLst>
        </p:cTn>
      </p:par>
    </p:tnLst>
    <p:bldLst>
      <p:bldP spid="33" grpId="0" animBg="1"/>
      <p:bldP spid="34" grpId="0" animBg="1"/>
      <p:bldP spid="35" grpId="0"/>
      <p:bldP spid="36" grpId="0"/>
      <p:bldP spid="37" grpId="0"/>
      <p:bldP spid="38" grpId="0"/>
      <p:bldP spid="39" grpId="0"/>
      <p:bldP spid="40" grpId="0"/>
      <p:bldP spid="45" grpId="0"/>
      <p:bldP spid="46" grpId="0"/>
      <p:bldP spid="48" grpId="0"/>
      <p:bldP spid="49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مجموعة 14">
            <a:extLst>
              <a:ext uri="{FF2B5EF4-FFF2-40B4-BE49-F238E27FC236}">
                <a16:creationId xmlns:a16="http://schemas.microsoft.com/office/drawing/2014/main" id="{3BEC7F9E-8C24-864A-A12B-9F434E53465C}"/>
              </a:ext>
            </a:extLst>
          </p:cNvPr>
          <p:cNvGrpSpPr/>
          <p:nvPr/>
        </p:nvGrpSpPr>
        <p:grpSpPr>
          <a:xfrm>
            <a:off x="0" y="90348"/>
            <a:ext cx="11960495" cy="6481460"/>
            <a:chOff x="91939" y="0"/>
            <a:chExt cx="11960495" cy="6481460"/>
          </a:xfrm>
        </p:grpSpPr>
        <p:grpSp>
          <p:nvGrpSpPr>
            <p:cNvPr id="16" name="مجموعة 15">
              <a:extLst>
                <a:ext uri="{FF2B5EF4-FFF2-40B4-BE49-F238E27FC236}">
                  <a16:creationId xmlns:a16="http://schemas.microsoft.com/office/drawing/2014/main" id="{030B4BA2-9D9E-9D41-BC2E-6DC945BBCD34}"/>
                </a:ext>
              </a:extLst>
            </p:cNvPr>
            <p:cNvGrpSpPr/>
            <p:nvPr/>
          </p:nvGrpSpPr>
          <p:grpSpPr>
            <a:xfrm>
              <a:off x="568190" y="0"/>
              <a:ext cx="11484244" cy="6481460"/>
              <a:chOff x="353878" y="105480"/>
              <a:chExt cx="11484244" cy="6481460"/>
            </a:xfrm>
          </p:grpSpPr>
          <p:sp>
            <p:nvSpPr>
              <p:cNvPr id="4" name="مستطيل مستدير الزوايا 3">
                <a:extLst>
                  <a:ext uri="{FF2B5EF4-FFF2-40B4-BE49-F238E27FC236}">
                    <a16:creationId xmlns:a16="http://schemas.microsoft.com/office/drawing/2014/main" id="{8C0ED7A3-8A30-3A4C-8347-C9ACC9F689BD}"/>
                  </a:ext>
                </a:extLst>
              </p:cNvPr>
              <p:cNvSpPr/>
              <p:nvPr/>
            </p:nvSpPr>
            <p:spPr>
              <a:xfrm>
                <a:off x="353878" y="178229"/>
                <a:ext cx="11484244" cy="6408711"/>
              </a:xfrm>
              <a:prstGeom prst="roundRect">
                <a:avLst/>
              </a:prstGeom>
              <a:solidFill>
                <a:srgbClr val="E3E0FF"/>
              </a:solidFill>
              <a:ln>
                <a:solidFill>
                  <a:schemeClr val="accent6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 dirty="0"/>
              </a:p>
            </p:txBody>
          </p:sp>
          <p:sp>
            <p:nvSpPr>
              <p:cNvPr id="101" name="مستطيل مستدير الزوايا 100">
                <a:extLst>
                  <a:ext uri="{FF2B5EF4-FFF2-40B4-BE49-F238E27FC236}">
                    <a16:creationId xmlns:a16="http://schemas.microsoft.com/office/drawing/2014/main" id="{C15412E2-B747-9941-B223-DDD4C5BF62F5}"/>
                  </a:ext>
                </a:extLst>
              </p:cNvPr>
              <p:cNvSpPr/>
              <p:nvPr/>
            </p:nvSpPr>
            <p:spPr>
              <a:xfrm>
                <a:off x="1152354" y="220137"/>
                <a:ext cx="9841965" cy="550456"/>
              </a:xfrm>
              <a:prstGeom prst="roundRect">
                <a:avLst/>
              </a:prstGeom>
              <a:pattFill prst="lgCheck">
                <a:fgClr>
                  <a:srgbClr val="DFC5DF"/>
                </a:fgClr>
                <a:bgClr>
                  <a:srgbClr val="D8F9FF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 b="1" dirty="0"/>
              </a:p>
            </p:txBody>
          </p:sp>
          <p:grpSp>
            <p:nvGrpSpPr>
              <p:cNvPr id="103" name="مجموعة 102">
                <a:extLst>
                  <a:ext uri="{FF2B5EF4-FFF2-40B4-BE49-F238E27FC236}">
                    <a16:creationId xmlns:a16="http://schemas.microsoft.com/office/drawing/2014/main" id="{89B07C66-5BC3-B047-AF48-0920436C0FCB}"/>
                  </a:ext>
                </a:extLst>
              </p:cNvPr>
              <p:cNvGrpSpPr/>
              <p:nvPr/>
            </p:nvGrpSpPr>
            <p:grpSpPr>
              <a:xfrm>
                <a:off x="1265054" y="105480"/>
                <a:ext cx="9825293" cy="957263"/>
                <a:chOff x="1175018" y="147233"/>
                <a:chExt cx="9825293" cy="1169410"/>
              </a:xfrm>
            </p:grpSpPr>
            <p:grpSp>
              <p:nvGrpSpPr>
                <p:cNvPr id="5" name="مجموعة 110">
                  <a:extLst>
                    <a:ext uri="{FF2B5EF4-FFF2-40B4-BE49-F238E27FC236}">
                      <a16:creationId xmlns:a16="http://schemas.microsoft.com/office/drawing/2014/main" id="{D8FB447C-78AE-5B4C-A916-DB9DF6511DB4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6200000">
                  <a:off x="10089210" y="312255"/>
                  <a:ext cx="1076124" cy="746079"/>
                  <a:chOff x="5293799" y="1898773"/>
                  <a:chExt cx="1019146" cy="421363"/>
                </a:xfrm>
              </p:grpSpPr>
              <p:grpSp>
                <p:nvGrpSpPr>
                  <p:cNvPr id="6" name="مجموعة 111">
                    <a:extLst>
                      <a:ext uri="{FF2B5EF4-FFF2-40B4-BE49-F238E27FC236}">
                        <a16:creationId xmlns:a16="http://schemas.microsoft.com/office/drawing/2014/main" id="{67D72977-B08C-7D4E-B0D7-DBDA2819BE6F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293799" y="1898773"/>
                    <a:ext cx="1019146" cy="421363"/>
                    <a:chOff x="5293799" y="1898773"/>
                    <a:chExt cx="1019146" cy="421363"/>
                  </a:xfrm>
                </p:grpSpPr>
                <p:sp>
                  <p:nvSpPr>
                    <p:cNvPr id="9" name="مستطيل مستدير الزوايا 8">
                      <a:extLst>
                        <a:ext uri="{FF2B5EF4-FFF2-40B4-BE49-F238E27FC236}">
                          <a16:creationId xmlns:a16="http://schemas.microsoft.com/office/drawing/2014/main" id="{B11773FE-C44F-974B-B5B8-2B35FCAF852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4235" y="2224405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10" name="مستطيل مستدير الزوايا 9">
                      <a:extLst>
                        <a:ext uri="{FF2B5EF4-FFF2-40B4-BE49-F238E27FC236}">
                          <a16:creationId xmlns:a16="http://schemas.microsoft.com/office/drawing/2014/main" id="{7B167454-792B-D94C-9DDF-E60B4E63526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93801" y="1906865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11" name="مستطيل مستدير الزوايا 10">
                      <a:extLst>
                        <a:ext uri="{FF2B5EF4-FFF2-40B4-BE49-F238E27FC236}">
                          <a16:creationId xmlns:a16="http://schemas.microsoft.com/office/drawing/2014/main" id="{AE14DBDD-5CEB-A747-9A03-AE00ACDFBD9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93799" y="2224404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/>
                    </a:p>
                  </p:txBody>
                </p:sp>
                <p:sp>
                  <p:nvSpPr>
                    <p:cNvPr id="12" name="مستطيل مستدير الزوايا 11">
                      <a:extLst>
                        <a:ext uri="{FF2B5EF4-FFF2-40B4-BE49-F238E27FC236}">
                          <a16:creationId xmlns:a16="http://schemas.microsoft.com/office/drawing/2014/main" id="{BA5D3C2D-21AD-ED41-B069-C79CE954970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4837" y="1898773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</p:grpSp>
              <p:sp>
                <p:nvSpPr>
                  <p:cNvPr id="7" name="Google Shape;153;p5">
                    <a:extLst>
                      <a:ext uri="{FF2B5EF4-FFF2-40B4-BE49-F238E27FC236}">
                        <a16:creationId xmlns:a16="http://schemas.microsoft.com/office/drawing/2014/main" id="{99327B25-9955-0F49-9A23-9631804D749C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422837" y="2240588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rgbClr val="D0CFC6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" name="Google Shape;153;p5">
                    <a:extLst>
                      <a:ext uri="{FF2B5EF4-FFF2-40B4-BE49-F238E27FC236}">
                        <a16:creationId xmlns:a16="http://schemas.microsoft.com/office/drawing/2014/main" id="{017969FD-F0F8-D34F-BDB6-D812313463D6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407881" y="1928570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chemeClr val="bg2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5" name="مجموعة 110">
                  <a:extLst>
                    <a:ext uri="{FF2B5EF4-FFF2-40B4-BE49-F238E27FC236}">
                      <a16:creationId xmlns:a16="http://schemas.microsoft.com/office/drawing/2014/main" id="{86E76CD3-003F-D947-9014-8F9C6C441A0A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6200000">
                  <a:off x="8633352" y="328049"/>
                  <a:ext cx="1076124" cy="746079"/>
                  <a:chOff x="5293799" y="1898773"/>
                  <a:chExt cx="1019146" cy="421363"/>
                </a:xfrm>
              </p:grpSpPr>
              <p:grpSp>
                <p:nvGrpSpPr>
                  <p:cNvPr id="46" name="مجموعة 111">
                    <a:extLst>
                      <a:ext uri="{FF2B5EF4-FFF2-40B4-BE49-F238E27FC236}">
                        <a16:creationId xmlns:a16="http://schemas.microsoft.com/office/drawing/2014/main" id="{94C35998-35ED-E04B-BE8E-4B91B91686AC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293799" y="1898773"/>
                    <a:ext cx="1019146" cy="421363"/>
                    <a:chOff x="5293799" y="1898773"/>
                    <a:chExt cx="1019146" cy="421363"/>
                  </a:xfrm>
                </p:grpSpPr>
                <p:sp>
                  <p:nvSpPr>
                    <p:cNvPr id="49" name="مستطيل مستدير الزوايا 48">
                      <a:extLst>
                        <a:ext uri="{FF2B5EF4-FFF2-40B4-BE49-F238E27FC236}">
                          <a16:creationId xmlns:a16="http://schemas.microsoft.com/office/drawing/2014/main" id="{2E487F7A-09CD-C142-AFB9-6805CC16F0D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4235" y="2224405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50" name="مستطيل مستدير الزوايا 49">
                      <a:extLst>
                        <a:ext uri="{FF2B5EF4-FFF2-40B4-BE49-F238E27FC236}">
                          <a16:creationId xmlns:a16="http://schemas.microsoft.com/office/drawing/2014/main" id="{1E838335-7CEE-A048-85DC-6D54CE2F3C0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93801" y="1906865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51" name="مستطيل مستدير الزوايا 50">
                      <a:extLst>
                        <a:ext uri="{FF2B5EF4-FFF2-40B4-BE49-F238E27FC236}">
                          <a16:creationId xmlns:a16="http://schemas.microsoft.com/office/drawing/2014/main" id="{E7C7CBDD-7DA1-FB4E-ABA3-33351C66DD3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93799" y="2224404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/>
                    </a:p>
                  </p:txBody>
                </p:sp>
                <p:sp>
                  <p:nvSpPr>
                    <p:cNvPr id="52" name="مستطيل مستدير الزوايا 51">
                      <a:extLst>
                        <a:ext uri="{FF2B5EF4-FFF2-40B4-BE49-F238E27FC236}">
                          <a16:creationId xmlns:a16="http://schemas.microsoft.com/office/drawing/2014/main" id="{C0DE696C-F2EC-7B48-B33C-77F7B7339C2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4837" y="1898773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</p:grpSp>
              <p:sp>
                <p:nvSpPr>
                  <p:cNvPr id="47" name="Google Shape;153;p5">
                    <a:extLst>
                      <a:ext uri="{FF2B5EF4-FFF2-40B4-BE49-F238E27FC236}">
                        <a16:creationId xmlns:a16="http://schemas.microsoft.com/office/drawing/2014/main" id="{2EE3B57C-8BDE-A746-8E4B-B5D1A179AE81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422837" y="2240588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rgbClr val="D0CFC6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8" name="Google Shape;153;p5">
                    <a:extLst>
                      <a:ext uri="{FF2B5EF4-FFF2-40B4-BE49-F238E27FC236}">
                        <a16:creationId xmlns:a16="http://schemas.microsoft.com/office/drawing/2014/main" id="{F406B427-FB9E-F541-8CE6-505B398A1D8D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407881" y="1928570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chemeClr val="bg2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3" name="مجموعة 110">
                  <a:extLst>
                    <a:ext uri="{FF2B5EF4-FFF2-40B4-BE49-F238E27FC236}">
                      <a16:creationId xmlns:a16="http://schemas.microsoft.com/office/drawing/2014/main" id="{275C270F-E3F1-464C-B22A-BDD63369D0D3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6200000">
                  <a:off x="7303136" y="278879"/>
                  <a:ext cx="1105793" cy="917531"/>
                  <a:chOff x="5245129" y="1929694"/>
                  <a:chExt cx="1047244" cy="518194"/>
                </a:xfrm>
              </p:grpSpPr>
              <p:grpSp>
                <p:nvGrpSpPr>
                  <p:cNvPr id="54" name="مجموعة 111">
                    <a:extLst>
                      <a:ext uri="{FF2B5EF4-FFF2-40B4-BE49-F238E27FC236}">
                        <a16:creationId xmlns:a16="http://schemas.microsoft.com/office/drawing/2014/main" id="{CA4C9D07-B687-2F45-A2DA-CF7DB5E29DC3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245129" y="1929694"/>
                    <a:ext cx="1047244" cy="514828"/>
                    <a:chOff x="5245129" y="1929694"/>
                    <a:chExt cx="1047244" cy="514828"/>
                  </a:xfrm>
                </p:grpSpPr>
                <p:sp>
                  <p:nvSpPr>
                    <p:cNvPr id="57" name="مستطيل مستدير الزوايا 56">
                      <a:extLst>
                        <a:ext uri="{FF2B5EF4-FFF2-40B4-BE49-F238E27FC236}">
                          <a16:creationId xmlns:a16="http://schemas.microsoft.com/office/drawing/2014/main" id="{937AB966-247A-E143-B768-DD65C35A92D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52064" y="2348791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58" name="مستطيل مستدير الزوايا 57">
                      <a:extLst>
                        <a:ext uri="{FF2B5EF4-FFF2-40B4-BE49-F238E27FC236}">
                          <a16:creationId xmlns:a16="http://schemas.microsoft.com/office/drawing/2014/main" id="{E6272113-4621-094E-A553-8225F5D538E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45129" y="1932728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59" name="مستطيل مستدير الزوايا 58">
                      <a:extLst>
                        <a:ext uri="{FF2B5EF4-FFF2-40B4-BE49-F238E27FC236}">
                          <a16:creationId xmlns:a16="http://schemas.microsoft.com/office/drawing/2014/main" id="{B079C989-BB59-CC4A-93F6-D2D3371D1C9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55194" y="2342181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/>
                    </a:p>
                  </p:txBody>
                </p:sp>
                <p:sp>
                  <p:nvSpPr>
                    <p:cNvPr id="60" name="مستطيل مستدير الزوايا 59">
                      <a:extLst>
                        <a:ext uri="{FF2B5EF4-FFF2-40B4-BE49-F238E27FC236}">
                          <a16:creationId xmlns:a16="http://schemas.microsoft.com/office/drawing/2014/main" id="{C7500518-B718-B648-86E6-241F341BBF5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94265" y="1929694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</p:grpSp>
              <p:sp>
                <p:nvSpPr>
                  <p:cNvPr id="55" name="Google Shape;153;p5">
                    <a:extLst>
                      <a:ext uri="{FF2B5EF4-FFF2-40B4-BE49-F238E27FC236}">
                        <a16:creationId xmlns:a16="http://schemas.microsoft.com/office/drawing/2014/main" id="{B2C82BAD-209A-2E41-9CC0-B00E01AC4D5A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383629" y="2381954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rgbClr val="D0CFC6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6" name="Google Shape;153;p5">
                    <a:extLst>
                      <a:ext uri="{FF2B5EF4-FFF2-40B4-BE49-F238E27FC236}">
                        <a16:creationId xmlns:a16="http://schemas.microsoft.com/office/drawing/2014/main" id="{BC8FEE3A-B906-C14F-8B28-DE0604757C6D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386751" y="1952424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chemeClr val="bg2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1" name="مجموعة 110">
                  <a:extLst>
                    <a:ext uri="{FF2B5EF4-FFF2-40B4-BE49-F238E27FC236}">
                      <a16:creationId xmlns:a16="http://schemas.microsoft.com/office/drawing/2014/main" id="{00CB73BA-1415-1348-A303-627EC4ABA57A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6200000">
                  <a:off x="5851762" y="336312"/>
                  <a:ext cx="1077846" cy="832402"/>
                  <a:chOff x="5273639" y="1905166"/>
                  <a:chExt cx="1020777" cy="470116"/>
                </a:xfrm>
              </p:grpSpPr>
              <p:grpSp>
                <p:nvGrpSpPr>
                  <p:cNvPr id="62" name="مجموعة 111">
                    <a:extLst>
                      <a:ext uri="{FF2B5EF4-FFF2-40B4-BE49-F238E27FC236}">
                        <a16:creationId xmlns:a16="http://schemas.microsoft.com/office/drawing/2014/main" id="{C65943EA-9805-DC45-B06A-EBD9EBF2E99D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273639" y="1905166"/>
                    <a:ext cx="1020777" cy="470116"/>
                    <a:chOff x="5273639" y="1905166"/>
                    <a:chExt cx="1020777" cy="470116"/>
                  </a:xfrm>
                </p:grpSpPr>
                <p:sp>
                  <p:nvSpPr>
                    <p:cNvPr id="65" name="مستطيل مستدير الزوايا 64">
                      <a:extLst>
                        <a:ext uri="{FF2B5EF4-FFF2-40B4-BE49-F238E27FC236}">
                          <a16:creationId xmlns:a16="http://schemas.microsoft.com/office/drawing/2014/main" id="{DC50539E-268F-7743-A958-7EF825B179D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96308" y="2279551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66" name="مستطيل مستدير الزوايا 65">
                      <a:extLst>
                        <a:ext uri="{FF2B5EF4-FFF2-40B4-BE49-F238E27FC236}">
                          <a16:creationId xmlns:a16="http://schemas.microsoft.com/office/drawing/2014/main" id="{8B84A0E0-BD45-5D4F-AD8C-7A12A8611FD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93801" y="1906865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67" name="مستطيل مستدير الزوايا 66">
                      <a:extLst>
                        <a:ext uri="{FF2B5EF4-FFF2-40B4-BE49-F238E27FC236}">
                          <a16:creationId xmlns:a16="http://schemas.microsoft.com/office/drawing/2014/main" id="{42D9D22A-8C1B-6C45-A462-564DAEFBE5C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73639" y="2273700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/>
                    </a:p>
                  </p:txBody>
                </p:sp>
                <p:sp>
                  <p:nvSpPr>
                    <p:cNvPr id="68" name="مستطيل مستدير الزوايا 67">
                      <a:extLst>
                        <a:ext uri="{FF2B5EF4-FFF2-40B4-BE49-F238E27FC236}">
                          <a16:creationId xmlns:a16="http://schemas.microsoft.com/office/drawing/2014/main" id="{0A2C1AE4-C9D0-1D46-969E-A35CF2D5A53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92765" y="1905166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</p:grpSp>
              <p:sp>
                <p:nvSpPr>
                  <p:cNvPr id="63" name="Google Shape;153;p5">
                    <a:extLst>
                      <a:ext uri="{FF2B5EF4-FFF2-40B4-BE49-F238E27FC236}">
                        <a16:creationId xmlns:a16="http://schemas.microsoft.com/office/drawing/2014/main" id="{428C837E-DA5C-4C44-914A-56F8C50C1B9C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310332" y="2294965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rgbClr val="D0CFC6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4" name="Google Shape;153;p5">
                    <a:extLst>
                      <a:ext uri="{FF2B5EF4-FFF2-40B4-BE49-F238E27FC236}">
                        <a16:creationId xmlns:a16="http://schemas.microsoft.com/office/drawing/2014/main" id="{908BF49D-AE8C-674A-B883-1DE0E6B2ED9F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375891" y="1915210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chemeClr val="bg2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9" name="مجموعة 110">
                  <a:extLst>
                    <a:ext uri="{FF2B5EF4-FFF2-40B4-BE49-F238E27FC236}">
                      <a16:creationId xmlns:a16="http://schemas.microsoft.com/office/drawing/2014/main" id="{449D5064-B5FB-5F49-A92F-ED5C95BCB2B9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6200000">
                  <a:off x="4480787" y="405541"/>
                  <a:ext cx="1076124" cy="746079"/>
                  <a:chOff x="5293799" y="1898773"/>
                  <a:chExt cx="1019146" cy="421363"/>
                </a:xfrm>
              </p:grpSpPr>
              <p:grpSp>
                <p:nvGrpSpPr>
                  <p:cNvPr id="70" name="مجموعة 111">
                    <a:extLst>
                      <a:ext uri="{FF2B5EF4-FFF2-40B4-BE49-F238E27FC236}">
                        <a16:creationId xmlns:a16="http://schemas.microsoft.com/office/drawing/2014/main" id="{C9A1F6A5-BF46-AB45-8A2E-FD7674A288EC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293799" y="1898773"/>
                    <a:ext cx="1019146" cy="421363"/>
                    <a:chOff x="5293799" y="1898773"/>
                    <a:chExt cx="1019146" cy="421363"/>
                  </a:xfrm>
                </p:grpSpPr>
                <p:sp>
                  <p:nvSpPr>
                    <p:cNvPr id="73" name="مستطيل مستدير الزوايا 72">
                      <a:extLst>
                        <a:ext uri="{FF2B5EF4-FFF2-40B4-BE49-F238E27FC236}">
                          <a16:creationId xmlns:a16="http://schemas.microsoft.com/office/drawing/2014/main" id="{0BF05E30-31CF-ED4E-92C4-C9AEC318E35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4235" y="2224405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74" name="مستطيل مستدير الزوايا 73">
                      <a:extLst>
                        <a:ext uri="{FF2B5EF4-FFF2-40B4-BE49-F238E27FC236}">
                          <a16:creationId xmlns:a16="http://schemas.microsoft.com/office/drawing/2014/main" id="{871AE7DF-2CB1-D14A-81A6-D5419771502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93801" y="1906865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75" name="مستطيل مستدير الزوايا 74">
                      <a:extLst>
                        <a:ext uri="{FF2B5EF4-FFF2-40B4-BE49-F238E27FC236}">
                          <a16:creationId xmlns:a16="http://schemas.microsoft.com/office/drawing/2014/main" id="{CB1CA13F-AA0B-2D4D-9DB7-2C5E8194139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93799" y="2224404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/>
                    </a:p>
                  </p:txBody>
                </p:sp>
                <p:sp>
                  <p:nvSpPr>
                    <p:cNvPr id="76" name="مستطيل مستدير الزوايا 75">
                      <a:extLst>
                        <a:ext uri="{FF2B5EF4-FFF2-40B4-BE49-F238E27FC236}">
                          <a16:creationId xmlns:a16="http://schemas.microsoft.com/office/drawing/2014/main" id="{98D89A3D-9107-344E-8FE2-2FC327ABD9F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4837" y="1898773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</p:grpSp>
              <p:sp>
                <p:nvSpPr>
                  <p:cNvPr id="71" name="Google Shape;153;p5">
                    <a:extLst>
                      <a:ext uri="{FF2B5EF4-FFF2-40B4-BE49-F238E27FC236}">
                        <a16:creationId xmlns:a16="http://schemas.microsoft.com/office/drawing/2014/main" id="{A61E54F4-D954-9B4E-BEBE-5E1F8AD0A5A7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422837" y="2240588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rgbClr val="D0CFC6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2" name="Google Shape;153;p5">
                    <a:extLst>
                      <a:ext uri="{FF2B5EF4-FFF2-40B4-BE49-F238E27FC236}">
                        <a16:creationId xmlns:a16="http://schemas.microsoft.com/office/drawing/2014/main" id="{600F0D4C-7D57-5749-997D-6CFF57107C3B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407881" y="1928570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chemeClr val="bg2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77" name="مجموعة 110">
                  <a:extLst>
                    <a:ext uri="{FF2B5EF4-FFF2-40B4-BE49-F238E27FC236}">
                      <a16:creationId xmlns:a16="http://schemas.microsoft.com/office/drawing/2014/main" id="{C8B018B1-D3F4-F640-A0D3-E2BA0ECFC01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6200000">
                  <a:off x="3287417" y="405541"/>
                  <a:ext cx="1076124" cy="746079"/>
                  <a:chOff x="5293799" y="1898773"/>
                  <a:chExt cx="1019146" cy="421363"/>
                </a:xfrm>
              </p:grpSpPr>
              <p:grpSp>
                <p:nvGrpSpPr>
                  <p:cNvPr id="78" name="مجموعة 111">
                    <a:extLst>
                      <a:ext uri="{FF2B5EF4-FFF2-40B4-BE49-F238E27FC236}">
                        <a16:creationId xmlns:a16="http://schemas.microsoft.com/office/drawing/2014/main" id="{FB5DEB45-C71D-C54B-B6A2-4C9406B0DF19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293799" y="1898773"/>
                    <a:ext cx="1019146" cy="421363"/>
                    <a:chOff x="5293799" y="1898773"/>
                    <a:chExt cx="1019146" cy="421363"/>
                  </a:xfrm>
                </p:grpSpPr>
                <p:sp>
                  <p:nvSpPr>
                    <p:cNvPr id="81" name="مستطيل مستدير الزوايا 80">
                      <a:extLst>
                        <a:ext uri="{FF2B5EF4-FFF2-40B4-BE49-F238E27FC236}">
                          <a16:creationId xmlns:a16="http://schemas.microsoft.com/office/drawing/2014/main" id="{148C37B4-8079-FE46-9C40-885B4ABCEA9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4235" y="2224405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82" name="مستطيل مستدير الزوايا 81">
                      <a:extLst>
                        <a:ext uri="{FF2B5EF4-FFF2-40B4-BE49-F238E27FC236}">
                          <a16:creationId xmlns:a16="http://schemas.microsoft.com/office/drawing/2014/main" id="{96E25728-DE18-7C40-92BF-8DD66F97FF3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93801" y="1906865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83" name="مستطيل مستدير الزوايا 82">
                      <a:extLst>
                        <a:ext uri="{FF2B5EF4-FFF2-40B4-BE49-F238E27FC236}">
                          <a16:creationId xmlns:a16="http://schemas.microsoft.com/office/drawing/2014/main" id="{1491CB03-B420-894D-AF97-A012BD8F223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93799" y="2224404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/>
                    </a:p>
                  </p:txBody>
                </p:sp>
                <p:sp>
                  <p:nvSpPr>
                    <p:cNvPr id="84" name="مستطيل مستدير الزوايا 83">
                      <a:extLst>
                        <a:ext uri="{FF2B5EF4-FFF2-40B4-BE49-F238E27FC236}">
                          <a16:creationId xmlns:a16="http://schemas.microsoft.com/office/drawing/2014/main" id="{0DAC7330-991B-BE4A-8636-743D7366FFB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4837" y="1898773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</p:grpSp>
              <p:sp>
                <p:nvSpPr>
                  <p:cNvPr id="79" name="Google Shape;153;p5">
                    <a:extLst>
                      <a:ext uri="{FF2B5EF4-FFF2-40B4-BE49-F238E27FC236}">
                        <a16:creationId xmlns:a16="http://schemas.microsoft.com/office/drawing/2014/main" id="{728ECFA4-2ECD-7F47-8BC1-B75A6349E0E4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422837" y="2240588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rgbClr val="D0CFC6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0" name="Google Shape;153;p5">
                    <a:extLst>
                      <a:ext uri="{FF2B5EF4-FFF2-40B4-BE49-F238E27FC236}">
                        <a16:creationId xmlns:a16="http://schemas.microsoft.com/office/drawing/2014/main" id="{A9EF06EE-075B-6E4A-AC03-426A2D3F98F5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407881" y="1928570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chemeClr val="bg2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85" name="مجموعة 110">
                  <a:extLst>
                    <a:ext uri="{FF2B5EF4-FFF2-40B4-BE49-F238E27FC236}">
                      <a16:creationId xmlns:a16="http://schemas.microsoft.com/office/drawing/2014/main" id="{EF79F695-C84B-564F-AEFD-35FF22D2BA2D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6200000">
                  <a:off x="2094047" y="359046"/>
                  <a:ext cx="1076124" cy="746079"/>
                  <a:chOff x="5293799" y="1898773"/>
                  <a:chExt cx="1019146" cy="421363"/>
                </a:xfrm>
              </p:grpSpPr>
              <p:grpSp>
                <p:nvGrpSpPr>
                  <p:cNvPr id="86" name="مجموعة 111">
                    <a:extLst>
                      <a:ext uri="{FF2B5EF4-FFF2-40B4-BE49-F238E27FC236}">
                        <a16:creationId xmlns:a16="http://schemas.microsoft.com/office/drawing/2014/main" id="{DED6A6E3-548C-4A4D-BFF6-962D5A44A9A3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293799" y="1898773"/>
                    <a:ext cx="1019146" cy="421363"/>
                    <a:chOff x="5293799" y="1898773"/>
                    <a:chExt cx="1019146" cy="421363"/>
                  </a:xfrm>
                </p:grpSpPr>
                <p:sp>
                  <p:nvSpPr>
                    <p:cNvPr id="89" name="مستطيل مستدير الزوايا 88">
                      <a:extLst>
                        <a:ext uri="{FF2B5EF4-FFF2-40B4-BE49-F238E27FC236}">
                          <a16:creationId xmlns:a16="http://schemas.microsoft.com/office/drawing/2014/main" id="{030EB5C7-565A-EA4C-BF36-CADFE3D9BD2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4235" y="2224405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90" name="مستطيل مستدير الزوايا 89">
                      <a:extLst>
                        <a:ext uri="{FF2B5EF4-FFF2-40B4-BE49-F238E27FC236}">
                          <a16:creationId xmlns:a16="http://schemas.microsoft.com/office/drawing/2014/main" id="{68A9E73F-8DC0-5348-ABDD-39E54CF9463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93801" y="1906865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91" name="مستطيل مستدير الزوايا 90">
                      <a:extLst>
                        <a:ext uri="{FF2B5EF4-FFF2-40B4-BE49-F238E27FC236}">
                          <a16:creationId xmlns:a16="http://schemas.microsoft.com/office/drawing/2014/main" id="{97E5C65D-F5E6-8C44-B404-5D0D2A2E375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93799" y="2224404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/>
                    </a:p>
                  </p:txBody>
                </p:sp>
                <p:sp>
                  <p:nvSpPr>
                    <p:cNvPr id="92" name="مستطيل مستدير الزوايا 91">
                      <a:extLst>
                        <a:ext uri="{FF2B5EF4-FFF2-40B4-BE49-F238E27FC236}">
                          <a16:creationId xmlns:a16="http://schemas.microsoft.com/office/drawing/2014/main" id="{8314E805-4D18-4A4E-9210-347645CB0D7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4837" y="1898773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</p:grpSp>
              <p:sp>
                <p:nvSpPr>
                  <p:cNvPr id="87" name="Google Shape;153;p5">
                    <a:extLst>
                      <a:ext uri="{FF2B5EF4-FFF2-40B4-BE49-F238E27FC236}">
                        <a16:creationId xmlns:a16="http://schemas.microsoft.com/office/drawing/2014/main" id="{88152DAF-4698-964B-80BF-4CD7A200E30B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422837" y="2240588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rgbClr val="D0CFC6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8" name="Google Shape;153;p5">
                    <a:extLst>
                      <a:ext uri="{FF2B5EF4-FFF2-40B4-BE49-F238E27FC236}">
                        <a16:creationId xmlns:a16="http://schemas.microsoft.com/office/drawing/2014/main" id="{4F3079B3-94A4-854A-AFFC-109E4E3EE23D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407881" y="1928570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chemeClr val="bg2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93" name="مجموعة 110">
                  <a:extLst>
                    <a:ext uri="{FF2B5EF4-FFF2-40B4-BE49-F238E27FC236}">
                      <a16:creationId xmlns:a16="http://schemas.microsoft.com/office/drawing/2014/main" id="{831C2CC7-ACDE-7A47-86C7-A65306A2E9A5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6200000">
                  <a:off x="1009996" y="343252"/>
                  <a:ext cx="1076124" cy="746079"/>
                  <a:chOff x="5293799" y="1898773"/>
                  <a:chExt cx="1019146" cy="421363"/>
                </a:xfrm>
              </p:grpSpPr>
              <p:grpSp>
                <p:nvGrpSpPr>
                  <p:cNvPr id="94" name="مجموعة 111">
                    <a:extLst>
                      <a:ext uri="{FF2B5EF4-FFF2-40B4-BE49-F238E27FC236}">
                        <a16:creationId xmlns:a16="http://schemas.microsoft.com/office/drawing/2014/main" id="{9B1E8C9A-D563-404E-AC49-F1EAE3110335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293799" y="1898773"/>
                    <a:ext cx="1019146" cy="421363"/>
                    <a:chOff x="5293799" y="1898773"/>
                    <a:chExt cx="1019146" cy="421363"/>
                  </a:xfrm>
                </p:grpSpPr>
                <p:sp>
                  <p:nvSpPr>
                    <p:cNvPr id="97" name="مستطيل مستدير الزوايا 96">
                      <a:extLst>
                        <a:ext uri="{FF2B5EF4-FFF2-40B4-BE49-F238E27FC236}">
                          <a16:creationId xmlns:a16="http://schemas.microsoft.com/office/drawing/2014/main" id="{28FEA676-9570-9E40-B956-A25836039B7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4235" y="2224405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98" name="مستطيل مستدير الزوايا 97">
                      <a:extLst>
                        <a:ext uri="{FF2B5EF4-FFF2-40B4-BE49-F238E27FC236}">
                          <a16:creationId xmlns:a16="http://schemas.microsoft.com/office/drawing/2014/main" id="{AAC9DA80-BDF3-B945-A300-B535286B8E5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93801" y="1906865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99" name="مستطيل مستدير الزوايا 98">
                      <a:extLst>
                        <a:ext uri="{FF2B5EF4-FFF2-40B4-BE49-F238E27FC236}">
                          <a16:creationId xmlns:a16="http://schemas.microsoft.com/office/drawing/2014/main" id="{F233800A-F4DF-7A45-8A5A-7B299AAA640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93799" y="2224404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/>
                    </a:p>
                  </p:txBody>
                </p:sp>
                <p:sp>
                  <p:nvSpPr>
                    <p:cNvPr id="100" name="مستطيل مستدير الزوايا 99">
                      <a:extLst>
                        <a:ext uri="{FF2B5EF4-FFF2-40B4-BE49-F238E27FC236}">
                          <a16:creationId xmlns:a16="http://schemas.microsoft.com/office/drawing/2014/main" id="{5BBE4F7E-4FF9-184F-BD0E-6F5A0281CB6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4837" y="1898773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</p:grpSp>
              <p:sp>
                <p:nvSpPr>
                  <p:cNvPr id="95" name="Google Shape;153;p5">
                    <a:extLst>
                      <a:ext uri="{FF2B5EF4-FFF2-40B4-BE49-F238E27FC236}">
                        <a16:creationId xmlns:a16="http://schemas.microsoft.com/office/drawing/2014/main" id="{B1338737-B85E-8944-83F3-190E6BB8B029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422837" y="2240588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rgbClr val="D0CFC6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96" name="Google Shape;153;p5">
                    <a:extLst>
                      <a:ext uri="{FF2B5EF4-FFF2-40B4-BE49-F238E27FC236}">
                        <a16:creationId xmlns:a16="http://schemas.microsoft.com/office/drawing/2014/main" id="{D2DF8137-45DA-E044-ADA4-F3FDA5178177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407881" y="1928570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chemeClr val="bg2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pic>
            <p:nvPicPr>
              <p:cNvPr id="104" name="صورة 103">
                <a:extLst>
                  <a:ext uri="{FF2B5EF4-FFF2-40B4-BE49-F238E27FC236}">
                    <a16:creationId xmlns:a16="http://schemas.microsoft.com/office/drawing/2014/main" id="{9F92FB98-41FD-5A48-ADF1-20F0EB4B25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alphaModFix amt="70000"/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artisticCrisscrossEtching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465558" y="609070"/>
                <a:ext cx="11016137" cy="5533364"/>
              </a:xfrm>
              <a:prstGeom prst="rect">
                <a:avLst/>
              </a:prstGeom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</p:pic>
        </p:grpSp>
        <p:pic>
          <p:nvPicPr>
            <p:cNvPr id="3" name="صورة 2">
              <a:extLst>
                <a:ext uri="{FF2B5EF4-FFF2-40B4-BE49-F238E27FC236}">
                  <a16:creationId xmlns:a16="http://schemas.microsoft.com/office/drawing/2014/main" id="{DF266FCE-452A-E64C-ACB0-906A86A514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alphaModFix amt="85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Cutout/>
                      </a14:imgEffect>
                    </a14:imgLayer>
                  </a14:imgProps>
                </a:ext>
              </a:extLst>
            </a:blip>
            <a:srcRect b="29958"/>
            <a:stretch/>
          </p:blipFill>
          <p:spPr>
            <a:xfrm>
              <a:off x="91939" y="3254900"/>
              <a:ext cx="3717608" cy="2609093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 prst="slope"/>
            </a:sp3d>
          </p:spPr>
        </p:pic>
      </p:grpSp>
      <p:sp>
        <p:nvSpPr>
          <p:cNvPr id="102" name="مستطيل 101">
            <a:extLst>
              <a:ext uri="{FF2B5EF4-FFF2-40B4-BE49-F238E27FC236}">
                <a16:creationId xmlns:a16="http://schemas.microsoft.com/office/drawing/2014/main" id="{C06408C8-9DB8-1B45-A590-9326BB579A29}"/>
              </a:ext>
            </a:extLst>
          </p:cNvPr>
          <p:cNvSpPr/>
          <p:nvPr/>
        </p:nvSpPr>
        <p:spPr>
          <a:xfrm>
            <a:off x="4806151" y="2397628"/>
            <a:ext cx="2803525" cy="933450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4500" dirty="0">
                <a:solidFill>
                  <a:srgbClr val="C00000"/>
                </a:solidFill>
                <a:latin typeface="18 Khebrat Musamim" pitchFamily="2" charset="0"/>
                <a:cs typeface="KufiStandardGK" pitchFamily="2" charset="-78"/>
              </a:rPr>
              <a:t>٤-٥</a:t>
            </a:r>
          </a:p>
        </p:txBody>
      </p:sp>
      <p:sp>
        <p:nvSpPr>
          <p:cNvPr id="105" name="مستطيل 104">
            <a:extLst>
              <a:ext uri="{FF2B5EF4-FFF2-40B4-BE49-F238E27FC236}">
                <a16:creationId xmlns:a16="http://schemas.microsoft.com/office/drawing/2014/main" id="{7CAFE9A6-DF8F-9A44-B1A1-5A519CA53192}"/>
              </a:ext>
            </a:extLst>
          </p:cNvPr>
          <p:cNvSpPr/>
          <p:nvPr/>
        </p:nvSpPr>
        <p:spPr>
          <a:xfrm>
            <a:off x="3616684" y="3516423"/>
            <a:ext cx="5374516" cy="935038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algn="ctr" defTabSz="914400" rtl="0" eaLnBrk="1" latinLnBrk="0" hangingPunct="1">
              <a:defRPr/>
            </a:pPr>
            <a:r>
              <a:rPr lang="ar-SA" sz="4000" dirty="0">
                <a:solidFill>
                  <a:srgbClr val="002060"/>
                </a:solidFill>
                <a:latin typeface="Beirut" pitchFamily="2" charset="-78"/>
                <a:cs typeface="Beirut" pitchFamily="2" charset="-78"/>
              </a:rPr>
              <a:t>حل التناسب</a:t>
            </a:r>
          </a:p>
          <a:p>
            <a:pPr marL="0" algn="ctr" defTabSz="914400" rtl="0" eaLnBrk="1" latinLnBrk="0" hangingPunct="1">
              <a:defRPr/>
            </a:pPr>
            <a:endParaRPr lang="ar-SA" sz="4000" dirty="0">
              <a:solidFill>
                <a:srgbClr val="002060"/>
              </a:solidFill>
              <a:latin typeface="Beirut" pitchFamily="2" charset="-78"/>
              <a:cs typeface="Beirut" pitchFamily="2" charset="-78"/>
            </a:endParaRPr>
          </a:p>
        </p:txBody>
      </p:sp>
      <p:pic>
        <p:nvPicPr>
          <p:cNvPr id="106" name="صورة 105">
            <a:extLst>
              <a:ext uri="{FF2B5EF4-FFF2-40B4-BE49-F238E27FC236}">
                <a16:creationId xmlns:a16="http://schemas.microsoft.com/office/drawing/2014/main" id="{D6036796-6B74-D54C-BE39-FDCEBA8A8E0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81" t="28481" r="11885" b="24222"/>
          <a:stretch/>
        </p:blipFill>
        <p:spPr>
          <a:xfrm>
            <a:off x="9515362" y="965527"/>
            <a:ext cx="2191955" cy="1978304"/>
          </a:xfrm>
          <a:prstGeom prst="rect">
            <a:avLst/>
          </a:prstGeom>
        </p:spPr>
      </p:pic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26CD6D94-33F5-0E48-BCA4-4F6885C21F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E913D-58CC-DA49-B719-410520E0AD7E}" type="slidenum">
              <a:rPr lang="ar-SA" smtClean="0"/>
              <a:t>121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432047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CD9494CC-01BD-4056-8A18-34DF6CEB5039}"/>
              </a:ext>
            </a:extLst>
          </p:cNvPr>
          <p:cNvSpPr/>
          <p:nvPr/>
        </p:nvSpPr>
        <p:spPr>
          <a:xfrm rot="16200000">
            <a:off x="2955761" y="-2455360"/>
            <a:ext cx="6423381" cy="11686551"/>
          </a:xfrm>
          <a:prstGeom prst="roundRect">
            <a:avLst>
              <a:gd name="adj" fmla="val 5381"/>
            </a:avLst>
          </a:prstGeom>
          <a:solidFill>
            <a:srgbClr val="BDBFF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C6A01C9F-C5DA-5347-A84B-F971C0E5D111}"/>
              </a:ext>
            </a:extLst>
          </p:cNvPr>
          <p:cNvGrpSpPr/>
          <p:nvPr/>
        </p:nvGrpSpPr>
        <p:grpSpPr>
          <a:xfrm>
            <a:off x="324175" y="258392"/>
            <a:ext cx="11867825" cy="6423382"/>
            <a:chOff x="760246" y="392652"/>
            <a:chExt cx="11420963" cy="6423382"/>
          </a:xfrm>
        </p:grpSpPr>
        <p:sp>
          <p:nvSpPr>
            <p:cNvPr id="7" name="مستطيل مستدير الزوايا 6">
              <a:extLst>
                <a:ext uri="{FF2B5EF4-FFF2-40B4-BE49-F238E27FC236}">
                  <a16:creationId xmlns:a16="http://schemas.microsoft.com/office/drawing/2014/main" id="{3031575D-A504-F34B-9982-513CE59AAFDB}"/>
                </a:ext>
              </a:extLst>
            </p:cNvPr>
            <p:cNvSpPr/>
            <p:nvPr/>
          </p:nvSpPr>
          <p:spPr>
            <a:xfrm>
              <a:off x="760246" y="392652"/>
              <a:ext cx="11096787" cy="6142407"/>
            </a:xfrm>
            <a:prstGeom prst="roundRect">
              <a:avLst/>
            </a:prstGeom>
            <a:blipFill>
              <a:blip r:embed="rId5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AE9BD02E-7A89-5640-9988-C9DA36285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5" name="صورة 14" descr="صورة تحتوي على داخلي, جهاز, أسود, مقياس فكي&#10;&#10;تم إنشاء الوصف تلقائياً">
            <a:extLst>
              <a:ext uri="{FF2B5EF4-FFF2-40B4-BE49-F238E27FC236}">
                <a16:creationId xmlns:a16="http://schemas.microsoft.com/office/drawing/2014/main" id="{77B38BD7-6F4A-4CCC-B7D7-CE5F326D41D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197384" y="-4672999"/>
            <a:ext cx="944905" cy="10643356"/>
          </a:xfrm>
          <a:prstGeom prst="rect">
            <a:avLst/>
          </a:prstGeom>
        </p:spPr>
      </p:pic>
      <p:pic>
        <p:nvPicPr>
          <p:cNvPr id="10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A7E94AA6-AE5A-D34D-9DC7-0D8B1B8449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0543505" y="872256"/>
            <a:ext cx="1310882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ight Arrow 4">
            <a:hlinkClick r:id="" action="ppaction://hlinkshowjump?jump=firstslide" tooltip="رئسي"/>
            <a:extLst>
              <a:ext uri="{FF2B5EF4-FFF2-40B4-BE49-F238E27FC236}">
                <a16:creationId xmlns:a16="http://schemas.microsoft.com/office/drawing/2014/main" id="{AA0BBCB5-0B94-3148-BCF5-A0614FA44C35}"/>
              </a:ext>
            </a:extLst>
          </p:cNvPr>
          <p:cNvSpPr/>
          <p:nvPr/>
        </p:nvSpPr>
        <p:spPr>
          <a:xfrm flipH="1">
            <a:off x="893882" y="5766971"/>
            <a:ext cx="1553592" cy="896644"/>
          </a:xfrm>
          <a:prstGeom prst="rightArrow">
            <a:avLst/>
          </a:prstGeom>
          <a:solidFill>
            <a:srgbClr val="C099B2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dirty="0"/>
              <a:t>الصفحة الرئيسة ٢٠</a:t>
            </a: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4AFCD3C5-348D-824C-883C-DFA5C7056B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839899" y="597257"/>
            <a:ext cx="17430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6" name="مجموعة 106">
            <a:extLst>
              <a:ext uri="{FF2B5EF4-FFF2-40B4-BE49-F238E27FC236}">
                <a16:creationId xmlns:a16="http://schemas.microsoft.com/office/drawing/2014/main" id="{94293D84-906E-614B-AF6A-9BE345D64CA0}"/>
              </a:ext>
            </a:extLst>
          </p:cNvPr>
          <p:cNvGrpSpPr/>
          <p:nvPr/>
        </p:nvGrpSpPr>
        <p:grpSpPr>
          <a:xfrm>
            <a:off x="6304234" y="3509459"/>
            <a:ext cx="1719270" cy="876002"/>
            <a:chOff x="6896110" y="2471730"/>
            <a:chExt cx="1719270" cy="876002"/>
          </a:xfrm>
        </p:grpSpPr>
        <p:grpSp>
          <p:nvGrpSpPr>
            <p:cNvPr id="17" name="مجموعة 73">
              <a:extLst>
                <a:ext uri="{FF2B5EF4-FFF2-40B4-BE49-F238E27FC236}">
                  <a16:creationId xmlns:a16="http://schemas.microsoft.com/office/drawing/2014/main" id="{F8DD28D3-0746-D447-927F-A47445435B3C}"/>
                </a:ext>
              </a:extLst>
            </p:cNvPr>
            <p:cNvGrpSpPr/>
            <p:nvPr/>
          </p:nvGrpSpPr>
          <p:grpSpPr>
            <a:xfrm>
              <a:off x="7586682" y="2500306"/>
              <a:ext cx="1028698" cy="842961"/>
              <a:chOff x="7915296" y="1571612"/>
              <a:chExt cx="1028698" cy="842961"/>
            </a:xfrm>
          </p:grpSpPr>
          <p:grpSp>
            <p:nvGrpSpPr>
              <p:cNvPr id="22" name="مجموعة 101">
                <a:extLst>
                  <a:ext uri="{FF2B5EF4-FFF2-40B4-BE49-F238E27FC236}">
                    <a16:creationId xmlns:a16="http://schemas.microsoft.com/office/drawing/2014/main" id="{D1CE56DC-97E5-E742-81F4-C421603F237E}"/>
                  </a:ext>
                </a:extLst>
              </p:cNvPr>
              <p:cNvGrpSpPr/>
              <p:nvPr/>
            </p:nvGrpSpPr>
            <p:grpSpPr>
              <a:xfrm>
                <a:off x="8210568" y="1571612"/>
                <a:ext cx="733426" cy="842961"/>
                <a:chOff x="7353312" y="3186114"/>
                <a:chExt cx="733426" cy="842961"/>
              </a:xfrm>
            </p:grpSpPr>
            <p:sp>
              <p:nvSpPr>
                <p:cNvPr id="24" name="Text Box 87">
                  <a:extLst>
                    <a:ext uri="{FF2B5EF4-FFF2-40B4-BE49-F238E27FC236}">
                      <a16:creationId xmlns:a16="http://schemas.microsoft.com/office/drawing/2014/main" id="{3787A8D1-4788-BE44-90D4-0B5BF5030859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7353312" y="3186114"/>
                  <a:ext cx="733426" cy="461665"/>
                </a:xfrm>
                <a:prstGeom prst="rect">
                  <a:avLst/>
                </a:prstGeom>
                <a:noFill/>
                <a:ln w="57150" cmpd="thinThick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algn="ctr" rtl="0">
                    <a:spcBef>
                      <a:spcPct val="50000"/>
                    </a:spcBef>
                  </a:pPr>
                  <a:r>
                    <a:rPr lang="ar-SA" sz="2400" b="1" dirty="0"/>
                    <a:t>٠.٢</a:t>
                  </a:r>
                  <a:endParaRPr lang="en-US" sz="2400" b="1" dirty="0"/>
                </a:p>
              </p:txBody>
            </p:sp>
            <p:sp>
              <p:nvSpPr>
                <p:cNvPr id="25" name="Line 36">
                  <a:extLst>
                    <a:ext uri="{FF2B5EF4-FFF2-40B4-BE49-F238E27FC236}">
                      <a16:creationId xmlns:a16="http://schemas.microsoft.com/office/drawing/2014/main" id="{447ADC4B-ADE7-AC43-BE13-FFDC7F163F5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7526724" y="3578224"/>
                  <a:ext cx="360000" cy="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ar-SA" dirty="0"/>
                </a:p>
              </p:txBody>
            </p:sp>
            <p:sp>
              <p:nvSpPr>
                <p:cNvPr id="26" name="Text Box 87">
                  <a:extLst>
                    <a:ext uri="{FF2B5EF4-FFF2-40B4-BE49-F238E27FC236}">
                      <a16:creationId xmlns:a16="http://schemas.microsoft.com/office/drawing/2014/main" id="{439FE587-B87C-EB43-B03D-ABA3EBA02255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7434280" y="3571875"/>
                  <a:ext cx="576262" cy="457200"/>
                </a:xfrm>
                <a:prstGeom prst="rect">
                  <a:avLst/>
                </a:prstGeom>
                <a:noFill/>
                <a:ln w="57150" cmpd="thinThick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 rtl="0">
                    <a:spcBef>
                      <a:spcPct val="50000"/>
                    </a:spcBef>
                  </a:pPr>
                  <a:r>
                    <a:rPr lang="ar-SA" sz="2400" b="1" dirty="0"/>
                    <a:t>٣</a:t>
                  </a:r>
                  <a:endParaRPr lang="en-US" sz="2400" b="1" dirty="0"/>
                </a:p>
              </p:txBody>
            </p:sp>
          </p:grpSp>
          <p:sp>
            <p:nvSpPr>
              <p:cNvPr id="23" name="Text Box 87">
                <a:extLst>
                  <a:ext uri="{FF2B5EF4-FFF2-40B4-BE49-F238E27FC236}">
                    <a16:creationId xmlns:a16="http://schemas.microsoft.com/office/drawing/2014/main" id="{A14AC10D-C193-D84D-84EA-19E2E1D3E0C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915296" y="1728776"/>
                <a:ext cx="428629" cy="461665"/>
              </a:xfrm>
              <a:prstGeom prst="rect">
                <a:avLst/>
              </a:prstGeom>
              <a:noFill/>
              <a:ln w="57150" cmpd="thinThick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rtl="0">
                  <a:spcBef>
                    <a:spcPct val="50000"/>
                  </a:spcBef>
                </a:pPr>
                <a:r>
                  <a:rPr lang="ar-SA" sz="2400" b="1" dirty="0"/>
                  <a:t>=</a:t>
                </a:r>
                <a:endParaRPr lang="en-US" sz="2400" b="1" dirty="0"/>
              </a:p>
            </p:txBody>
          </p:sp>
        </p:grpSp>
        <p:grpSp>
          <p:nvGrpSpPr>
            <p:cNvPr id="18" name="مجموعة 101">
              <a:extLst>
                <a:ext uri="{FF2B5EF4-FFF2-40B4-BE49-F238E27FC236}">
                  <a16:creationId xmlns:a16="http://schemas.microsoft.com/office/drawing/2014/main" id="{446ED73B-9404-2D41-A4D1-00CD45A5FCA8}"/>
                </a:ext>
              </a:extLst>
            </p:cNvPr>
            <p:cNvGrpSpPr/>
            <p:nvPr/>
          </p:nvGrpSpPr>
          <p:grpSpPr>
            <a:xfrm>
              <a:off x="6896110" y="2471730"/>
              <a:ext cx="785818" cy="876002"/>
              <a:chOff x="7191380" y="3157538"/>
              <a:chExt cx="785818" cy="876002"/>
            </a:xfrm>
          </p:grpSpPr>
          <p:sp>
            <p:nvSpPr>
              <p:cNvPr id="19" name="Text Box 87">
                <a:extLst>
                  <a:ext uri="{FF2B5EF4-FFF2-40B4-BE49-F238E27FC236}">
                    <a16:creationId xmlns:a16="http://schemas.microsoft.com/office/drawing/2014/main" id="{983AFC56-FD7D-2E4A-95AE-04CF7D6891B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248532" y="3157538"/>
                <a:ext cx="700102" cy="461665"/>
              </a:xfrm>
              <a:prstGeom prst="rect">
                <a:avLst/>
              </a:prstGeom>
              <a:noFill/>
              <a:ln w="57150" cmpd="thinThick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 rtl="0">
                  <a:spcBef>
                    <a:spcPct val="50000"/>
                  </a:spcBef>
                </a:pPr>
                <a:r>
                  <a:rPr lang="ar-SA" sz="2400" b="1" dirty="0"/>
                  <a:t>٣</a:t>
                </a:r>
                <a:endParaRPr lang="en-US" sz="2400" b="1" dirty="0"/>
              </a:p>
            </p:txBody>
          </p:sp>
          <p:sp>
            <p:nvSpPr>
              <p:cNvPr id="20" name="Line 36">
                <a:extLst>
                  <a:ext uri="{FF2B5EF4-FFF2-40B4-BE49-F238E27FC236}">
                    <a16:creationId xmlns:a16="http://schemas.microsoft.com/office/drawing/2014/main" id="{108CAE37-777F-FC43-9050-7DB16B26263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7383848" y="3578224"/>
                <a:ext cx="36000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ar-SA"/>
              </a:p>
            </p:txBody>
          </p:sp>
          <p:sp>
            <p:nvSpPr>
              <p:cNvPr id="21" name="Text Box 87">
                <a:extLst>
                  <a:ext uri="{FF2B5EF4-FFF2-40B4-BE49-F238E27FC236}">
                    <a16:creationId xmlns:a16="http://schemas.microsoft.com/office/drawing/2014/main" id="{BBC6DC77-93AD-1048-A446-6BBB7A0BE50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191380" y="3571875"/>
                <a:ext cx="785818" cy="461665"/>
              </a:xfrm>
              <a:prstGeom prst="rect">
                <a:avLst/>
              </a:prstGeom>
              <a:noFill/>
              <a:ln w="57150" cmpd="thinThick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 rtl="0">
                  <a:spcBef>
                    <a:spcPct val="50000"/>
                  </a:spcBef>
                </a:pPr>
                <a:r>
                  <a:rPr lang="ar-SA" sz="2400" b="1" dirty="0"/>
                  <a:t>د</a:t>
                </a:r>
                <a:endParaRPr lang="en-US" sz="2400" b="1" dirty="0"/>
              </a:p>
            </p:txBody>
          </p:sp>
        </p:grpSp>
      </p:grpSp>
      <p:sp>
        <p:nvSpPr>
          <p:cNvPr id="27" name="سهم مخطط إلى اليمين 26">
            <a:extLst>
              <a:ext uri="{FF2B5EF4-FFF2-40B4-BE49-F238E27FC236}">
                <a16:creationId xmlns:a16="http://schemas.microsoft.com/office/drawing/2014/main" id="{00A2F893-64E6-6140-A644-AF2DBC59F39A}"/>
              </a:ext>
            </a:extLst>
          </p:cNvPr>
          <p:cNvSpPr/>
          <p:nvPr/>
        </p:nvSpPr>
        <p:spPr>
          <a:xfrm rot="9413681">
            <a:off x="6883506" y="3820971"/>
            <a:ext cx="612000" cy="214314"/>
          </a:xfrm>
          <a:prstGeom prst="stripedRightArrow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8" name="سهم مخطط إلى اليمين 27">
            <a:extLst>
              <a:ext uri="{FF2B5EF4-FFF2-40B4-BE49-F238E27FC236}">
                <a16:creationId xmlns:a16="http://schemas.microsoft.com/office/drawing/2014/main" id="{24D707DB-22DA-5B47-95CA-46790A2B2B4D}"/>
              </a:ext>
            </a:extLst>
          </p:cNvPr>
          <p:cNvSpPr/>
          <p:nvPr/>
        </p:nvSpPr>
        <p:spPr>
          <a:xfrm rot="12406285">
            <a:off x="6848354" y="3821544"/>
            <a:ext cx="612000" cy="214314"/>
          </a:xfrm>
          <a:prstGeom prst="stripedRightArrow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9" name="Text Box 87">
            <a:extLst>
              <a:ext uri="{FF2B5EF4-FFF2-40B4-BE49-F238E27FC236}">
                <a16:creationId xmlns:a16="http://schemas.microsoft.com/office/drawing/2014/main" id="{64683660-A21F-6140-8590-B8EE61435A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75408" y="3519286"/>
            <a:ext cx="1805024" cy="461665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rtl="0">
              <a:spcBef>
                <a:spcPct val="50000"/>
              </a:spcBef>
            </a:pPr>
            <a:r>
              <a:rPr lang="ar-SA" sz="2400" b="1" dirty="0">
                <a:solidFill>
                  <a:srgbClr val="0070C0"/>
                </a:solidFill>
              </a:rPr>
              <a:t>٣ × ٣  =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30" name="Text Box 87">
            <a:extLst>
              <a:ext uri="{FF2B5EF4-FFF2-40B4-BE49-F238E27FC236}">
                <a16:creationId xmlns:a16="http://schemas.microsoft.com/office/drawing/2014/main" id="{A5B1FCFB-0BC7-F745-9BA9-EEEDF7AA60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0151" y="3519286"/>
            <a:ext cx="1095389" cy="461665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rtl="0">
              <a:spcBef>
                <a:spcPct val="50000"/>
              </a:spcBef>
            </a:pPr>
            <a:r>
              <a:rPr lang="ar-SA" sz="2400" b="1" dirty="0">
                <a:solidFill>
                  <a:srgbClr val="0070C0"/>
                </a:solidFill>
              </a:rPr>
              <a:t>٩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31" name="Text Box 87">
            <a:extLst>
              <a:ext uri="{FF2B5EF4-FFF2-40B4-BE49-F238E27FC236}">
                <a16:creationId xmlns:a16="http://schemas.microsoft.com/office/drawing/2014/main" id="{AD479CF2-053B-3241-BE5F-B43A50B42B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08755" y="3919338"/>
            <a:ext cx="1609753" cy="461665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rtl="0">
              <a:spcBef>
                <a:spcPct val="50000"/>
              </a:spcBef>
            </a:pPr>
            <a:r>
              <a:rPr lang="ar-SA" sz="2400" b="1" dirty="0">
                <a:solidFill>
                  <a:srgbClr val="0070C0"/>
                </a:solidFill>
              </a:rPr>
              <a:t>٠.٢ × د =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32" name="Text Box 87">
            <a:extLst>
              <a:ext uri="{FF2B5EF4-FFF2-40B4-BE49-F238E27FC236}">
                <a16:creationId xmlns:a16="http://schemas.microsoft.com/office/drawing/2014/main" id="{F489AF7E-6BE7-9A47-B23A-1B60322E1E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89656" y="3919338"/>
            <a:ext cx="928694" cy="461665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rtl="0">
              <a:spcBef>
                <a:spcPct val="50000"/>
              </a:spcBef>
            </a:pPr>
            <a:r>
              <a:rPr lang="ar-SA" sz="2400" b="1" dirty="0">
                <a:solidFill>
                  <a:srgbClr val="0070C0"/>
                </a:solidFill>
              </a:rPr>
              <a:t>٠.٢ د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33" name="Text Box 87">
            <a:extLst>
              <a:ext uri="{FF2B5EF4-FFF2-40B4-BE49-F238E27FC236}">
                <a16:creationId xmlns:a16="http://schemas.microsoft.com/office/drawing/2014/main" id="{3D24A289-77F9-1A40-8881-287E2510BB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04182" y="4662294"/>
            <a:ext cx="1881207" cy="461665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rtl="0">
              <a:spcBef>
                <a:spcPct val="50000"/>
              </a:spcBef>
            </a:pPr>
            <a:r>
              <a:rPr lang="ar-SA" sz="2400" b="1" dirty="0">
                <a:solidFill>
                  <a:srgbClr val="0070C0"/>
                </a:solidFill>
              </a:rPr>
              <a:t>٠.٢ د  =  ٩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34" name="Text Box 87">
            <a:extLst>
              <a:ext uri="{FF2B5EF4-FFF2-40B4-BE49-F238E27FC236}">
                <a16:creationId xmlns:a16="http://schemas.microsoft.com/office/drawing/2014/main" id="{589088EE-B2D8-AA49-8BD5-004133A19F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94615" y="5607508"/>
            <a:ext cx="1881207" cy="461665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rtl="0">
              <a:spcBef>
                <a:spcPct val="50000"/>
              </a:spcBef>
            </a:pPr>
            <a:r>
              <a:rPr lang="ar-SA" sz="2400" b="1" dirty="0">
                <a:solidFill>
                  <a:srgbClr val="0070C0"/>
                </a:solidFill>
              </a:rPr>
              <a:t>د  =  ٤٥</a:t>
            </a:r>
            <a:endParaRPr lang="en-US" sz="2400" b="1" dirty="0">
              <a:solidFill>
                <a:srgbClr val="0070C0"/>
              </a:solidFill>
            </a:endParaRPr>
          </a:p>
        </p:txBody>
      </p:sp>
      <p:pic>
        <p:nvPicPr>
          <p:cNvPr id="35" name="Picture 2">
            <a:extLst>
              <a:ext uri="{FF2B5EF4-FFF2-40B4-BE49-F238E27FC236}">
                <a16:creationId xmlns:a16="http://schemas.microsoft.com/office/drawing/2014/main" id="{12D3802C-5837-FF4B-9F54-750F63060C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804168" y="1580633"/>
            <a:ext cx="1800228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6" name="مجموعة 17">
            <a:extLst>
              <a:ext uri="{FF2B5EF4-FFF2-40B4-BE49-F238E27FC236}">
                <a16:creationId xmlns:a16="http://schemas.microsoft.com/office/drawing/2014/main" id="{32D7D7B8-7A21-CF41-AAF7-FCE88A0C01C2}"/>
              </a:ext>
            </a:extLst>
          </p:cNvPr>
          <p:cNvGrpSpPr/>
          <p:nvPr/>
        </p:nvGrpSpPr>
        <p:grpSpPr>
          <a:xfrm>
            <a:off x="4732598" y="1480621"/>
            <a:ext cx="4300566" cy="1500196"/>
            <a:chOff x="4572000" y="959046"/>
            <a:chExt cx="4300566" cy="1336287"/>
          </a:xfrm>
        </p:grpSpPr>
        <p:sp>
          <p:nvSpPr>
            <p:cNvPr id="37" name="دبوس زينة 36">
              <a:extLst>
                <a:ext uri="{FF2B5EF4-FFF2-40B4-BE49-F238E27FC236}">
                  <a16:creationId xmlns:a16="http://schemas.microsoft.com/office/drawing/2014/main" id="{48F7EA03-77D2-0045-A023-8344CA7C6BC7}"/>
                </a:ext>
              </a:extLst>
            </p:cNvPr>
            <p:cNvSpPr/>
            <p:nvPr/>
          </p:nvSpPr>
          <p:spPr>
            <a:xfrm>
              <a:off x="4572000" y="959046"/>
              <a:ext cx="3071834" cy="661780"/>
            </a:xfrm>
            <a:prstGeom prst="plaque">
              <a:avLst/>
            </a:prstGeom>
            <a:noFill/>
            <a:ln w="28575">
              <a:solidFill>
                <a:schemeClr val="tx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endParaRPr lang="ar-SA" sz="2400" b="1" dirty="0">
                <a:solidFill>
                  <a:schemeClr val="tx1"/>
                </a:solidFill>
              </a:endParaRPr>
            </a:p>
          </p:txBody>
        </p:sp>
        <p:sp>
          <p:nvSpPr>
            <p:cNvPr id="40" name="دبوس زينة 39">
              <a:extLst>
                <a:ext uri="{FF2B5EF4-FFF2-40B4-BE49-F238E27FC236}">
                  <a16:creationId xmlns:a16="http://schemas.microsoft.com/office/drawing/2014/main" id="{CFD673D6-B650-AE4D-921D-00DA50CA4F64}"/>
                </a:ext>
              </a:extLst>
            </p:cNvPr>
            <p:cNvSpPr/>
            <p:nvPr/>
          </p:nvSpPr>
          <p:spPr>
            <a:xfrm>
              <a:off x="7658120" y="1188467"/>
              <a:ext cx="1214446" cy="928694"/>
            </a:xfrm>
            <a:prstGeom prst="plaque">
              <a:avLst/>
            </a:prstGeom>
            <a:solidFill>
              <a:schemeClr val="accent3">
                <a:lumMod val="20000"/>
                <a:lumOff val="80000"/>
              </a:schemeClr>
            </a:solidFill>
            <a:ln w="28575">
              <a:solidFill>
                <a:schemeClr val="tx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sp>
          <p:nvSpPr>
            <p:cNvPr id="39" name="دبوس زينة 38">
              <a:extLst>
                <a:ext uri="{FF2B5EF4-FFF2-40B4-BE49-F238E27FC236}">
                  <a16:creationId xmlns:a16="http://schemas.microsoft.com/office/drawing/2014/main" id="{35561701-58A5-9748-B2AC-A73377C7FA91}"/>
                </a:ext>
              </a:extLst>
            </p:cNvPr>
            <p:cNvSpPr/>
            <p:nvPr/>
          </p:nvSpPr>
          <p:spPr>
            <a:xfrm>
              <a:off x="4572000" y="1633552"/>
              <a:ext cx="3071834" cy="661781"/>
            </a:xfrm>
            <a:prstGeom prst="plaque">
              <a:avLst/>
            </a:prstGeom>
            <a:noFill/>
            <a:ln w="28575">
              <a:solidFill>
                <a:schemeClr val="tx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endParaRPr lang="ar-SA" sz="24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42" name="Picture 2">
            <a:extLst>
              <a:ext uri="{FF2B5EF4-FFF2-40B4-BE49-F238E27FC236}">
                <a16:creationId xmlns:a16="http://schemas.microsoft.com/office/drawing/2014/main" id="{6146969D-8BA5-9F4E-A883-9D4D605041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5875606" y="2366451"/>
            <a:ext cx="838201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43" name="موصل مستقيم 42">
            <a:extLst>
              <a:ext uri="{FF2B5EF4-FFF2-40B4-BE49-F238E27FC236}">
                <a16:creationId xmlns:a16="http://schemas.microsoft.com/office/drawing/2014/main" id="{9E8084F3-4692-8B44-A5CC-11ED7CFFD46E}"/>
              </a:ext>
            </a:extLst>
          </p:cNvPr>
          <p:cNvCxnSpPr/>
          <p:nvPr/>
        </p:nvCxnSpPr>
        <p:spPr>
          <a:xfrm flipH="1">
            <a:off x="7040530" y="5123959"/>
            <a:ext cx="422960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4" name="موصل مستقيم 43">
            <a:extLst>
              <a:ext uri="{FF2B5EF4-FFF2-40B4-BE49-F238E27FC236}">
                <a16:creationId xmlns:a16="http://schemas.microsoft.com/office/drawing/2014/main" id="{26254591-981C-B547-93DE-025FE6272DCB}"/>
              </a:ext>
            </a:extLst>
          </p:cNvPr>
          <p:cNvCxnSpPr/>
          <p:nvPr/>
        </p:nvCxnSpPr>
        <p:spPr>
          <a:xfrm flipH="1">
            <a:off x="6092754" y="5119206"/>
            <a:ext cx="422960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5" name="Text Box 87">
            <a:extLst>
              <a:ext uri="{FF2B5EF4-FFF2-40B4-BE49-F238E27FC236}">
                <a16:creationId xmlns:a16="http://schemas.microsoft.com/office/drawing/2014/main" id="{1FDD3B63-AEB3-AC4C-A38D-70C12C7DC0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75802" y="5076072"/>
            <a:ext cx="783866" cy="461665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rtl="0">
              <a:spcBef>
                <a:spcPct val="50000"/>
              </a:spcBef>
            </a:pPr>
            <a:r>
              <a:rPr lang="ar-SA" sz="2400" b="1" dirty="0">
                <a:solidFill>
                  <a:srgbClr val="C00000"/>
                </a:solidFill>
              </a:rPr>
              <a:t>٠.٢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46" name="Text Box 87">
            <a:extLst>
              <a:ext uri="{FF2B5EF4-FFF2-40B4-BE49-F238E27FC236}">
                <a16:creationId xmlns:a16="http://schemas.microsoft.com/office/drawing/2014/main" id="{323D3273-B04E-F247-8F77-3284214CD7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78287" y="5100700"/>
            <a:ext cx="783866" cy="461665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rtl="0">
              <a:spcBef>
                <a:spcPct val="50000"/>
              </a:spcBef>
            </a:pPr>
            <a:r>
              <a:rPr lang="ar-SA" sz="2400" b="1" dirty="0">
                <a:solidFill>
                  <a:srgbClr val="C00000"/>
                </a:solidFill>
              </a:rPr>
              <a:t>٠.٢</a:t>
            </a:r>
            <a:endParaRPr lang="en-US" sz="2400" b="1" dirty="0">
              <a:solidFill>
                <a:srgbClr val="C00000"/>
              </a:solidFill>
            </a:endParaRPr>
          </a:p>
        </p:txBody>
      </p:sp>
      <p:cxnSp>
        <p:nvCxnSpPr>
          <p:cNvPr id="47" name="موصل مستقيم 46">
            <a:extLst>
              <a:ext uri="{FF2B5EF4-FFF2-40B4-BE49-F238E27FC236}">
                <a16:creationId xmlns:a16="http://schemas.microsoft.com/office/drawing/2014/main" id="{8314E661-B52A-6045-AC34-7FBD8CB65F38}"/>
              </a:ext>
            </a:extLst>
          </p:cNvPr>
          <p:cNvCxnSpPr>
            <a:cxnSpLocks/>
          </p:cNvCxnSpPr>
          <p:nvPr/>
        </p:nvCxnSpPr>
        <p:spPr>
          <a:xfrm flipH="1">
            <a:off x="7274313" y="4757952"/>
            <a:ext cx="96733" cy="572403"/>
          </a:xfrm>
          <a:prstGeom prst="line">
            <a:avLst/>
          </a:prstGeom>
          <a:ln w="22225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8" name="مستطيل 47">
            <a:extLst>
              <a:ext uri="{FF2B5EF4-FFF2-40B4-BE49-F238E27FC236}">
                <a16:creationId xmlns:a16="http://schemas.microsoft.com/office/drawing/2014/main" id="{4B616347-147F-8546-925F-16162C1C96E2}"/>
              </a:ext>
            </a:extLst>
          </p:cNvPr>
          <p:cNvSpPr/>
          <p:nvPr/>
        </p:nvSpPr>
        <p:spPr>
          <a:xfrm>
            <a:off x="5203975" y="5089327"/>
            <a:ext cx="79058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SA" sz="2000" dirty="0">
                <a:solidFill>
                  <a:srgbClr val="C00000"/>
                </a:solidFill>
              </a:rPr>
              <a:t>×١٠</a:t>
            </a:r>
          </a:p>
        </p:txBody>
      </p:sp>
      <p:sp>
        <p:nvSpPr>
          <p:cNvPr id="49" name="مستطيل 48">
            <a:extLst>
              <a:ext uri="{FF2B5EF4-FFF2-40B4-BE49-F238E27FC236}">
                <a16:creationId xmlns:a16="http://schemas.microsoft.com/office/drawing/2014/main" id="{DB07B06B-795A-EE4F-9555-5573F3F6F835}"/>
              </a:ext>
            </a:extLst>
          </p:cNvPr>
          <p:cNvSpPr/>
          <p:nvPr/>
        </p:nvSpPr>
        <p:spPr>
          <a:xfrm>
            <a:off x="5341538" y="4709014"/>
            <a:ext cx="79058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SA" sz="2000" dirty="0">
                <a:solidFill>
                  <a:srgbClr val="C00000"/>
                </a:solidFill>
              </a:rPr>
              <a:t>×١٠</a:t>
            </a:r>
          </a:p>
        </p:txBody>
      </p:sp>
      <p:grpSp>
        <p:nvGrpSpPr>
          <p:cNvPr id="50" name="مجموعة 28">
            <a:extLst>
              <a:ext uri="{FF2B5EF4-FFF2-40B4-BE49-F238E27FC236}">
                <a16:creationId xmlns:a16="http://schemas.microsoft.com/office/drawing/2014/main" id="{FB193D2F-C1D1-304B-8DF7-2C2972158012}"/>
              </a:ext>
            </a:extLst>
          </p:cNvPr>
          <p:cNvGrpSpPr/>
          <p:nvPr/>
        </p:nvGrpSpPr>
        <p:grpSpPr>
          <a:xfrm>
            <a:off x="4541294" y="4723363"/>
            <a:ext cx="991432" cy="847426"/>
            <a:chOff x="8253432" y="1571612"/>
            <a:chExt cx="991432" cy="847426"/>
          </a:xfrm>
        </p:grpSpPr>
        <p:grpSp>
          <p:nvGrpSpPr>
            <p:cNvPr id="51" name="مجموعة 101">
              <a:extLst>
                <a:ext uri="{FF2B5EF4-FFF2-40B4-BE49-F238E27FC236}">
                  <a16:creationId xmlns:a16="http://schemas.microsoft.com/office/drawing/2014/main" id="{17744A31-C62E-C349-BEF4-745A6DDD55C6}"/>
                </a:ext>
              </a:extLst>
            </p:cNvPr>
            <p:cNvGrpSpPr/>
            <p:nvPr/>
          </p:nvGrpSpPr>
          <p:grpSpPr>
            <a:xfrm>
              <a:off x="8253432" y="1571612"/>
              <a:ext cx="847734" cy="847426"/>
              <a:chOff x="7396176" y="3186114"/>
              <a:chExt cx="847734" cy="847426"/>
            </a:xfrm>
          </p:grpSpPr>
          <p:sp>
            <p:nvSpPr>
              <p:cNvPr id="53" name="Text Box 87">
                <a:extLst>
                  <a:ext uri="{FF2B5EF4-FFF2-40B4-BE49-F238E27FC236}">
                    <a16:creationId xmlns:a16="http://schemas.microsoft.com/office/drawing/2014/main" id="{B2902DC4-F445-694A-841B-9C34684B173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453327" y="3186114"/>
                <a:ext cx="790583" cy="461665"/>
              </a:xfrm>
              <a:prstGeom prst="rect">
                <a:avLst/>
              </a:prstGeom>
              <a:noFill/>
              <a:ln w="57150" cmpd="thinThick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 rtl="0">
                  <a:spcBef>
                    <a:spcPct val="50000"/>
                  </a:spcBef>
                </a:pPr>
                <a:r>
                  <a:rPr lang="ar-SA" sz="2400" b="1" dirty="0"/>
                  <a:t>٩٠</a:t>
                </a:r>
                <a:endParaRPr lang="en-US" sz="2400" b="1" dirty="0"/>
              </a:p>
            </p:txBody>
          </p:sp>
          <p:sp>
            <p:nvSpPr>
              <p:cNvPr id="54" name="Line 36">
                <a:extLst>
                  <a:ext uri="{FF2B5EF4-FFF2-40B4-BE49-F238E27FC236}">
                    <a16:creationId xmlns:a16="http://schemas.microsoft.com/office/drawing/2014/main" id="{9EC5F32D-F035-8245-8290-BD372396B25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7498148" y="3578224"/>
                <a:ext cx="46800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ar-SA"/>
              </a:p>
            </p:txBody>
          </p:sp>
          <p:sp>
            <p:nvSpPr>
              <p:cNvPr id="55" name="Text Box 87">
                <a:extLst>
                  <a:ext uri="{FF2B5EF4-FFF2-40B4-BE49-F238E27FC236}">
                    <a16:creationId xmlns:a16="http://schemas.microsoft.com/office/drawing/2014/main" id="{8AC514D7-2694-0C4A-BEAF-2EFD5101F14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396176" y="3571875"/>
                <a:ext cx="714380" cy="461665"/>
              </a:xfrm>
              <a:prstGeom prst="rect">
                <a:avLst/>
              </a:prstGeom>
              <a:noFill/>
              <a:ln w="57150" cmpd="thinThick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 rtl="0">
                  <a:spcBef>
                    <a:spcPct val="50000"/>
                  </a:spcBef>
                </a:pPr>
                <a:r>
                  <a:rPr lang="ar-SA" sz="2400" b="1" dirty="0"/>
                  <a:t>٢</a:t>
                </a:r>
                <a:endParaRPr lang="en-US" sz="2400" b="1" dirty="0"/>
              </a:p>
            </p:txBody>
          </p:sp>
        </p:grpSp>
        <p:sp>
          <p:nvSpPr>
            <p:cNvPr id="52" name="Text Box 87">
              <a:extLst>
                <a:ext uri="{FF2B5EF4-FFF2-40B4-BE49-F238E27FC236}">
                  <a16:creationId xmlns:a16="http://schemas.microsoft.com/office/drawing/2014/main" id="{9D10C813-BEFC-4042-A3AF-03387BD648A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816235" y="1697553"/>
              <a:ext cx="428629" cy="461665"/>
            </a:xfrm>
            <a:prstGeom prst="rect">
              <a:avLst/>
            </a:prstGeom>
            <a:noFill/>
            <a:ln w="57150" cmpd="thinThick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rtl="0">
                <a:spcBef>
                  <a:spcPct val="50000"/>
                </a:spcBef>
              </a:pPr>
              <a:r>
                <a:rPr lang="ar-SA" sz="2400" b="1" dirty="0"/>
                <a:t>=</a:t>
              </a:r>
              <a:endParaRPr lang="en-US" sz="2400" b="1" dirty="0"/>
            </a:p>
          </p:txBody>
        </p:sp>
      </p:grp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62CBEF9B-10B4-214A-8F6D-3EB1AC08AB0D}"/>
              </a:ext>
            </a:extLst>
          </p:cNvPr>
          <p:cNvSpPr/>
          <p:nvPr/>
        </p:nvSpPr>
        <p:spPr>
          <a:xfrm rot="385153">
            <a:off x="7242140" y="2021676"/>
            <a:ext cx="2414610" cy="52322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 defTabSz="914400" rtl="1"/>
            <a:r>
              <a:rPr lang="ar-SA" sz="2800" b="1" dirty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D58C2E">
                    <a:lumMod val="50000"/>
                  </a:srgbClr>
                </a:solidFill>
                <a:effectLst>
                  <a:outerShdw blurRad="12700" dist="38100" dir="2700000" algn="tl" rotWithShape="0">
                    <a:srgbClr val="C9492C">
                      <a:lumMod val="60000"/>
                      <a:lumOff val="40000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تأكد</a:t>
            </a:r>
          </a:p>
        </p:txBody>
      </p:sp>
      <p:pic>
        <p:nvPicPr>
          <p:cNvPr id="56" name="1 Minute Countdown Rainbow Timer 🌈">
            <a:hlinkClick r:id="" action="ppaction://media"/>
            <a:extLst>
              <a:ext uri="{FF2B5EF4-FFF2-40B4-BE49-F238E27FC236}">
                <a16:creationId xmlns:a16="http://schemas.microsoft.com/office/drawing/2014/main" id="{78897AEF-4535-9443-BDD4-51DBC830112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97542" y="966091"/>
            <a:ext cx="1662934" cy="136136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6D313362-CE7B-EE43-93C2-A91F64A68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88876" y="5859807"/>
            <a:ext cx="2743200" cy="365125"/>
          </a:xfrm>
        </p:spPr>
        <p:txBody>
          <a:bodyPr/>
          <a:lstStyle/>
          <a:p>
            <a:fld id="{4B1E913D-58CC-DA49-B719-410520E0AD7E}" type="slidenum">
              <a:rPr lang="ar-SA" smtClean="0"/>
              <a:t>139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1418949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04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80573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8" fill="hold" display="0">
                  <p:stCondLst>
                    <p:cond delay="indefinite"/>
                  </p:stCondLst>
                </p:cTn>
                <p:tgtEl>
                  <p:spTgt spid="56"/>
                </p:tgtEl>
              </p:cMediaNode>
            </p:video>
          </p:childTnLst>
        </p:cTn>
      </p:par>
    </p:tnLst>
    <p:bldLst>
      <p:bldP spid="27" grpId="0" animBg="1"/>
      <p:bldP spid="28" grpId="0" animBg="1"/>
      <p:bldP spid="29" grpId="0"/>
      <p:bldP spid="30" grpId="0"/>
      <p:bldP spid="31" grpId="0"/>
      <p:bldP spid="32" grpId="0"/>
      <p:bldP spid="33" grpId="0"/>
      <p:bldP spid="34" grpId="0"/>
      <p:bldP spid="45" grpId="0"/>
      <p:bldP spid="46" grpId="0"/>
      <p:bldP spid="46" grpId="1"/>
      <p:bldP spid="48" grpId="0"/>
      <p:bldP spid="49" grpId="0"/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CD9494CC-01BD-4056-8A18-34DF6CEB5039}"/>
              </a:ext>
            </a:extLst>
          </p:cNvPr>
          <p:cNvSpPr/>
          <p:nvPr/>
        </p:nvSpPr>
        <p:spPr>
          <a:xfrm rot="16200000">
            <a:off x="2955761" y="-2455360"/>
            <a:ext cx="6423381" cy="11686551"/>
          </a:xfrm>
          <a:prstGeom prst="roundRect">
            <a:avLst>
              <a:gd name="adj" fmla="val 5381"/>
            </a:avLst>
          </a:prstGeom>
          <a:solidFill>
            <a:srgbClr val="BDBFF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C6A01C9F-C5DA-5347-A84B-F971C0E5D111}"/>
              </a:ext>
            </a:extLst>
          </p:cNvPr>
          <p:cNvGrpSpPr/>
          <p:nvPr/>
        </p:nvGrpSpPr>
        <p:grpSpPr>
          <a:xfrm>
            <a:off x="324175" y="258392"/>
            <a:ext cx="11867825" cy="6423382"/>
            <a:chOff x="760246" y="392652"/>
            <a:chExt cx="11420963" cy="6423382"/>
          </a:xfrm>
        </p:grpSpPr>
        <p:sp>
          <p:nvSpPr>
            <p:cNvPr id="7" name="مستطيل مستدير الزوايا 6">
              <a:extLst>
                <a:ext uri="{FF2B5EF4-FFF2-40B4-BE49-F238E27FC236}">
                  <a16:creationId xmlns:a16="http://schemas.microsoft.com/office/drawing/2014/main" id="{3031575D-A504-F34B-9982-513CE59AAFDB}"/>
                </a:ext>
              </a:extLst>
            </p:cNvPr>
            <p:cNvSpPr/>
            <p:nvPr/>
          </p:nvSpPr>
          <p:spPr>
            <a:xfrm>
              <a:off x="760246" y="392652"/>
              <a:ext cx="11096787" cy="6142407"/>
            </a:xfrm>
            <a:prstGeom prst="roundRect">
              <a:avLst/>
            </a:prstGeom>
            <a:blipFill>
              <a:blip r:embed="rId5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AE9BD02E-7A89-5640-9988-C9DA36285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5" name="صورة 14" descr="صورة تحتوي على داخلي, جهاز, أسود, مقياس فكي&#10;&#10;تم إنشاء الوصف تلقائياً">
            <a:extLst>
              <a:ext uri="{FF2B5EF4-FFF2-40B4-BE49-F238E27FC236}">
                <a16:creationId xmlns:a16="http://schemas.microsoft.com/office/drawing/2014/main" id="{77B38BD7-6F4A-4CCC-B7D7-CE5F326D41D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197384" y="-4672999"/>
            <a:ext cx="944905" cy="10643356"/>
          </a:xfrm>
          <a:prstGeom prst="rect">
            <a:avLst/>
          </a:prstGeom>
        </p:spPr>
      </p:pic>
      <p:pic>
        <p:nvPicPr>
          <p:cNvPr id="10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A7E94AA6-AE5A-D34D-9DC7-0D8B1B8449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0543505" y="872256"/>
            <a:ext cx="1310882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ight Arrow 4">
            <a:hlinkClick r:id="" action="ppaction://hlinkshowjump?jump=firstslide" tooltip="رئسي"/>
            <a:extLst>
              <a:ext uri="{FF2B5EF4-FFF2-40B4-BE49-F238E27FC236}">
                <a16:creationId xmlns:a16="http://schemas.microsoft.com/office/drawing/2014/main" id="{AA0BBCB5-0B94-3148-BCF5-A0614FA44C35}"/>
              </a:ext>
            </a:extLst>
          </p:cNvPr>
          <p:cNvSpPr/>
          <p:nvPr/>
        </p:nvSpPr>
        <p:spPr>
          <a:xfrm flipH="1">
            <a:off x="893882" y="5766971"/>
            <a:ext cx="1553592" cy="896644"/>
          </a:xfrm>
          <a:prstGeom prst="rightArrow">
            <a:avLst/>
          </a:prstGeom>
          <a:solidFill>
            <a:srgbClr val="C099B2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dirty="0"/>
              <a:t>الصفحة الرئيسة ٢١</a:t>
            </a:r>
          </a:p>
        </p:txBody>
      </p:sp>
      <p:pic>
        <p:nvPicPr>
          <p:cNvPr id="66" name="Picture 2">
            <a:extLst>
              <a:ext uri="{FF2B5EF4-FFF2-40B4-BE49-F238E27FC236}">
                <a16:creationId xmlns:a16="http://schemas.microsoft.com/office/drawing/2014/main" id="{129DDEA5-6CE0-7F47-A54E-E980315E7B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278045" y="433656"/>
            <a:ext cx="17430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7" name="Picture 5">
            <a:extLst>
              <a:ext uri="{FF2B5EF4-FFF2-40B4-BE49-F238E27FC236}">
                <a16:creationId xmlns:a16="http://schemas.microsoft.com/office/drawing/2014/main" id="{C49EA544-33EC-E546-B6F6-316613DDB3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8149846" y="2719672"/>
            <a:ext cx="1466856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68" name="مجموعة 101">
            <a:extLst>
              <a:ext uri="{FF2B5EF4-FFF2-40B4-BE49-F238E27FC236}">
                <a16:creationId xmlns:a16="http://schemas.microsoft.com/office/drawing/2014/main" id="{9A211827-CA0B-B84C-A245-5F3F0E5E12D5}"/>
              </a:ext>
            </a:extLst>
          </p:cNvPr>
          <p:cNvGrpSpPr/>
          <p:nvPr/>
        </p:nvGrpSpPr>
        <p:grpSpPr>
          <a:xfrm>
            <a:off x="3558758" y="3362614"/>
            <a:ext cx="719148" cy="847426"/>
            <a:chOff x="7396176" y="3186114"/>
            <a:chExt cx="719148" cy="847426"/>
          </a:xfrm>
        </p:grpSpPr>
        <p:sp>
          <p:nvSpPr>
            <p:cNvPr id="69" name="Text Box 87">
              <a:extLst>
                <a:ext uri="{FF2B5EF4-FFF2-40B4-BE49-F238E27FC236}">
                  <a16:creationId xmlns:a16="http://schemas.microsoft.com/office/drawing/2014/main" id="{51FED0CB-99F1-8A42-B0F3-3D70E2576D7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00944" y="3186114"/>
              <a:ext cx="714380" cy="461665"/>
            </a:xfrm>
            <a:prstGeom prst="rect">
              <a:avLst/>
            </a:prstGeom>
            <a:noFill/>
            <a:ln w="57150" cmpd="thinThick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rtl="0">
                <a:spcBef>
                  <a:spcPct val="50000"/>
                </a:spcBef>
              </a:pPr>
              <a:r>
                <a:rPr lang="ar-SA" sz="2400" b="1" dirty="0"/>
                <a:t>١١</a:t>
              </a:r>
              <a:endParaRPr lang="en-US" sz="2400" b="1" dirty="0"/>
            </a:p>
          </p:txBody>
        </p:sp>
        <p:sp>
          <p:nvSpPr>
            <p:cNvPr id="70" name="Line 36">
              <a:extLst>
                <a:ext uri="{FF2B5EF4-FFF2-40B4-BE49-F238E27FC236}">
                  <a16:creationId xmlns:a16="http://schemas.microsoft.com/office/drawing/2014/main" id="{B99879F1-2C6F-8C4A-8380-5FA9AC3E3C0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498148" y="3578224"/>
              <a:ext cx="46800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ar-SA"/>
            </a:p>
          </p:txBody>
        </p:sp>
        <p:sp>
          <p:nvSpPr>
            <p:cNvPr id="71" name="Text Box 87">
              <a:extLst>
                <a:ext uri="{FF2B5EF4-FFF2-40B4-BE49-F238E27FC236}">
                  <a16:creationId xmlns:a16="http://schemas.microsoft.com/office/drawing/2014/main" id="{4914307B-D6C0-2D4F-8AA8-53CD47B93B7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96176" y="3571875"/>
              <a:ext cx="714380" cy="461665"/>
            </a:xfrm>
            <a:prstGeom prst="rect">
              <a:avLst/>
            </a:prstGeom>
            <a:noFill/>
            <a:ln w="57150" cmpd="thinThick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rtl="0">
                <a:spcBef>
                  <a:spcPct val="50000"/>
                </a:spcBef>
              </a:pPr>
              <a:r>
                <a:rPr lang="ar-SA" sz="2400" b="1" dirty="0"/>
                <a:t>٣</a:t>
              </a:r>
              <a:endParaRPr lang="en-US" sz="2400" b="1" dirty="0"/>
            </a:p>
          </p:txBody>
        </p:sp>
      </p:grpSp>
      <p:sp>
        <p:nvSpPr>
          <p:cNvPr id="72" name="Text Box 87">
            <a:extLst>
              <a:ext uri="{FF2B5EF4-FFF2-40B4-BE49-F238E27FC236}">
                <a16:creationId xmlns:a16="http://schemas.microsoft.com/office/drawing/2014/main" id="{F4CB383E-866A-AD40-B557-D023F5526F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70723" y="5626627"/>
            <a:ext cx="3429024" cy="461665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rtl="0">
              <a:spcBef>
                <a:spcPct val="50000"/>
              </a:spcBef>
            </a:pPr>
            <a:r>
              <a:rPr lang="ar-SA" sz="2400" b="1" dirty="0">
                <a:solidFill>
                  <a:schemeClr val="accent3">
                    <a:lumMod val="50000"/>
                  </a:schemeClr>
                </a:solidFill>
              </a:rPr>
              <a:t>ثمن ٥ ل ١٨.٣ ريالا</a:t>
            </a:r>
            <a:endParaRPr lang="en-US" sz="24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73" name="Picture 6">
            <a:extLst>
              <a:ext uri="{FF2B5EF4-FFF2-40B4-BE49-F238E27FC236}">
                <a16:creationId xmlns:a16="http://schemas.microsoft.com/office/drawing/2014/main" id="{981E49E6-0651-8C4A-A822-9A1425E477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382554" y="2762536"/>
            <a:ext cx="1552582" cy="43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4" name="Text Box 87">
            <a:extLst>
              <a:ext uri="{FF2B5EF4-FFF2-40B4-BE49-F238E27FC236}">
                <a16:creationId xmlns:a16="http://schemas.microsoft.com/office/drawing/2014/main" id="{D2181EB8-023C-9149-B808-D9E8FB876C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8361" y="3505490"/>
            <a:ext cx="1095389" cy="461665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rtl="0">
              <a:spcBef>
                <a:spcPct val="50000"/>
              </a:spcBef>
            </a:pPr>
            <a:r>
              <a:rPr lang="ar-SA" sz="2400" b="1" dirty="0">
                <a:solidFill>
                  <a:srgbClr val="0070C0"/>
                </a:solidFill>
              </a:rPr>
              <a:t>المعدل =</a:t>
            </a:r>
            <a:endParaRPr lang="en-US" sz="2400" b="1" dirty="0">
              <a:solidFill>
                <a:srgbClr val="0070C0"/>
              </a:solidFill>
            </a:endParaRPr>
          </a:p>
        </p:txBody>
      </p:sp>
      <p:grpSp>
        <p:nvGrpSpPr>
          <p:cNvPr id="75" name="مجموعة 106">
            <a:extLst>
              <a:ext uri="{FF2B5EF4-FFF2-40B4-BE49-F238E27FC236}">
                <a16:creationId xmlns:a16="http://schemas.microsoft.com/office/drawing/2014/main" id="{191D0CC4-2340-B149-A10F-DDEF805737FD}"/>
              </a:ext>
            </a:extLst>
          </p:cNvPr>
          <p:cNvGrpSpPr/>
          <p:nvPr/>
        </p:nvGrpSpPr>
        <p:grpSpPr>
          <a:xfrm>
            <a:off x="8730880" y="3434052"/>
            <a:ext cx="1719270" cy="876002"/>
            <a:chOff x="6896110" y="2471730"/>
            <a:chExt cx="1719270" cy="876002"/>
          </a:xfrm>
        </p:grpSpPr>
        <p:grpSp>
          <p:nvGrpSpPr>
            <p:cNvPr id="76" name="مجموعة 73">
              <a:extLst>
                <a:ext uri="{FF2B5EF4-FFF2-40B4-BE49-F238E27FC236}">
                  <a16:creationId xmlns:a16="http://schemas.microsoft.com/office/drawing/2014/main" id="{D33922C5-0842-FE46-BA6C-DCB97377BE12}"/>
                </a:ext>
              </a:extLst>
            </p:cNvPr>
            <p:cNvGrpSpPr/>
            <p:nvPr/>
          </p:nvGrpSpPr>
          <p:grpSpPr>
            <a:xfrm>
              <a:off x="7586682" y="2500306"/>
              <a:ext cx="1028698" cy="842961"/>
              <a:chOff x="7915296" y="1571612"/>
              <a:chExt cx="1028698" cy="842961"/>
            </a:xfrm>
          </p:grpSpPr>
          <p:grpSp>
            <p:nvGrpSpPr>
              <p:cNvPr id="81" name="مجموعة 101">
                <a:extLst>
                  <a:ext uri="{FF2B5EF4-FFF2-40B4-BE49-F238E27FC236}">
                    <a16:creationId xmlns:a16="http://schemas.microsoft.com/office/drawing/2014/main" id="{EC363F82-D7E9-D545-A616-397FE6FC32E3}"/>
                  </a:ext>
                </a:extLst>
              </p:cNvPr>
              <p:cNvGrpSpPr/>
              <p:nvPr/>
            </p:nvGrpSpPr>
            <p:grpSpPr>
              <a:xfrm>
                <a:off x="8210568" y="1571612"/>
                <a:ext cx="733426" cy="842961"/>
                <a:chOff x="7353312" y="3186114"/>
                <a:chExt cx="733426" cy="842961"/>
              </a:xfrm>
            </p:grpSpPr>
            <p:sp>
              <p:nvSpPr>
                <p:cNvPr id="83" name="Text Box 87">
                  <a:extLst>
                    <a:ext uri="{FF2B5EF4-FFF2-40B4-BE49-F238E27FC236}">
                      <a16:creationId xmlns:a16="http://schemas.microsoft.com/office/drawing/2014/main" id="{BB156D0F-10A4-7D4F-9AA8-0531CE17395A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7353312" y="3186114"/>
                  <a:ext cx="733426" cy="461665"/>
                </a:xfrm>
                <a:prstGeom prst="rect">
                  <a:avLst/>
                </a:prstGeom>
                <a:noFill/>
                <a:ln w="57150" cmpd="thinThick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algn="ctr" rtl="0">
                    <a:spcBef>
                      <a:spcPct val="50000"/>
                    </a:spcBef>
                  </a:pPr>
                  <a:r>
                    <a:rPr lang="ar-SA" sz="2400" b="1" dirty="0"/>
                    <a:t>١١</a:t>
                  </a:r>
                  <a:endParaRPr lang="en-US" sz="2400" b="1" dirty="0"/>
                </a:p>
              </p:txBody>
            </p:sp>
            <p:sp>
              <p:nvSpPr>
                <p:cNvPr id="84" name="Line 36">
                  <a:extLst>
                    <a:ext uri="{FF2B5EF4-FFF2-40B4-BE49-F238E27FC236}">
                      <a16:creationId xmlns:a16="http://schemas.microsoft.com/office/drawing/2014/main" id="{4914212C-5078-8A4A-8DAE-09523AC4FDB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7526724" y="3578224"/>
                  <a:ext cx="360000" cy="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ar-SA"/>
                </a:p>
              </p:txBody>
            </p:sp>
            <p:sp>
              <p:nvSpPr>
                <p:cNvPr id="85" name="Text Box 87">
                  <a:extLst>
                    <a:ext uri="{FF2B5EF4-FFF2-40B4-BE49-F238E27FC236}">
                      <a16:creationId xmlns:a16="http://schemas.microsoft.com/office/drawing/2014/main" id="{DCACD93E-3E4B-E64F-ACEC-FD9820C5CB12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7434280" y="3571875"/>
                  <a:ext cx="576262" cy="457200"/>
                </a:xfrm>
                <a:prstGeom prst="rect">
                  <a:avLst/>
                </a:prstGeom>
                <a:noFill/>
                <a:ln w="57150" cmpd="thinThick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 rtl="0">
                    <a:spcBef>
                      <a:spcPct val="50000"/>
                    </a:spcBef>
                  </a:pPr>
                  <a:r>
                    <a:rPr lang="ar-SA" sz="2400" b="1" dirty="0"/>
                    <a:t>٣</a:t>
                  </a:r>
                  <a:endParaRPr lang="en-US" sz="2400" b="1" dirty="0"/>
                </a:p>
              </p:txBody>
            </p:sp>
          </p:grpSp>
          <p:sp>
            <p:nvSpPr>
              <p:cNvPr id="82" name="Text Box 87">
                <a:extLst>
                  <a:ext uri="{FF2B5EF4-FFF2-40B4-BE49-F238E27FC236}">
                    <a16:creationId xmlns:a16="http://schemas.microsoft.com/office/drawing/2014/main" id="{B95F1F9D-F3EB-9647-BED6-2DED1A42A01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915296" y="1728776"/>
                <a:ext cx="428629" cy="461665"/>
              </a:xfrm>
              <a:prstGeom prst="rect">
                <a:avLst/>
              </a:prstGeom>
              <a:noFill/>
              <a:ln w="57150" cmpd="thinThick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rtl="0">
                  <a:spcBef>
                    <a:spcPct val="50000"/>
                  </a:spcBef>
                </a:pPr>
                <a:r>
                  <a:rPr lang="ar-SA" sz="2400" b="1" dirty="0"/>
                  <a:t>=</a:t>
                </a:r>
                <a:endParaRPr lang="en-US" sz="2400" b="1" dirty="0"/>
              </a:p>
            </p:txBody>
          </p:sp>
        </p:grpSp>
        <p:grpSp>
          <p:nvGrpSpPr>
            <p:cNvPr id="77" name="مجموعة 101">
              <a:extLst>
                <a:ext uri="{FF2B5EF4-FFF2-40B4-BE49-F238E27FC236}">
                  <a16:creationId xmlns:a16="http://schemas.microsoft.com/office/drawing/2014/main" id="{377262D6-0AFB-5B4A-8499-9B4AFCC11948}"/>
                </a:ext>
              </a:extLst>
            </p:cNvPr>
            <p:cNvGrpSpPr/>
            <p:nvPr/>
          </p:nvGrpSpPr>
          <p:grpSpPr>
            <a:xfrm>
              <a:off x="6896110" y="2471730"/>
              <a:ext cx="785818" cy="876002"/>
              <a:chOff x="7191380" y="3157538"/>
              <a:chExt cx="785818" cy="876002"/>
            </a:xfrm>
          </p:grpSpPr>
          <p:sp>
            <p:nvSpPr>
              <p:cNvPr id="78" name="Text Box 87">
                <a:extLst>
                  <a:ext uri="{FF2B5EF4-FFF2-40B4-BE49-F238E27FC236}">
                    <a16:creationId xmlns:a16="http://schemas.microsoft.com/office/drawing/2014/main" id="{9B23AC39-2230-B24B-A39C-F8B2812A911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248532" y="3157538"/>
                <a:ext cx="700102" cy="461665"/>
              </a:xfrm>
              <a:prstGeom prst="rect">
                <a:avLst/>
              </a:prstGeom>
              <a:noFill/>
              <a:ln w="57150" cmpd="thinThick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 rtl="0">
                  <a:spcBef>
                    <a:spcPct val="50000"/>
                  </a:spcBef>
                </a:pPr>
                <a:r>
                  <a:rPr lang="ar-SA" sz="2400" b="1" dirty="0" err="1"/>
                  <a:t>ث</a:t>
                </a:r>
                <a:endParaRPr lang="en-US" sz="2400" b="1" dirty="0"/>
              </a:p>
            </p:txBody>
          </p:sp>
          <p:sp>
            <p:nvSpPr>
              <p:cNvPr id="79" name="Line 36">
                <a:extLst>
                  <a:ext uri="{FF2B5EF4-FFF2-40B4-BE49-F238E27FC236}">
                    <a16:creationId xmlns:a16="http://schemas.microsoft.com/office/drawing/2014/main" id="{40FE5B0A-EDC1-1642-8846-D4961F46713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7383848" y="3578224"/>
                <a:ext cx="36000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ar-SA"/>
              </a:p>
            </p:txBody>
          </p:sp>
          <p:sp>
            <p:nvSpPr>
              <p:cNvPr id="80" name="Text Box 87">
                <a:extLst>
                  <a:ext uri="{FF2B5EF4-FFF2-40B4-BE49-F238E27FC236}">
                    <a16:creationId xmlns:a16="http://schemas.microsoft.com/office/drawing/2014/main" id="{982C56FA-9498-2D48-9F7A-0B0441B39E8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191380" y="3571875"/>
                <a:ext cx="785818" cy="461665"/>
              </a:xfrm>
              <a:prstGeom prst="rect">
                <a:avLst/>
              </a:prstGeom>
              <a:noFill/>
              <a:ln w="57150" cmpd="thinThick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 rtl="0">
                  <a:spcBef>
                    <a:spcPct val="50000"/>
                  </a:spcBef>
                </a:pPr>
                <a:r>
                  <a:rPr lang="ar-SA" sz="2400" b="1" dirty="0"/>
                  <a:t>٥</a:t>
                </a:r>
                <a:endParaRPr lang="en-US" sz="2400" b="1" dirty="0"/>
              </a:p>
            </p:txBody>
          </p:sp>
        </p:grpSp>
      </p:grpSp>
      <p:sp>
        <p:nvSpPr>
          <p:cNvPr id="86" name="سهم مخطط إلى اليمين 85">
            <a:extLst>
              <a:ext uri="{FF2B5EF4-FFF2-40B4-BE49-F238E27FC236}">
                <a16:creationId xmlns:a16="http://schemas.microsoft.com/office/drawing/2014/main" id="{947F1247-682F-8E46-A638-7C90E5991590}"/>
              </a:ext>
            </a:extLst>
          </p:cNvPr>
          <p:cNvSpPr/>
          <p:nvPr/>
        </p:nvSpPr>
        <p:spPr>
          <a:xfrm rot="9413681">
            <a:off x="9310152" y="3745564"/>
            <a:ext cx="612000" cy="214314"/>
          </a:xfrm>
          <a:prstGeom prst="stripedRightArrow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7" name="سهم مخطط إلى اليمين 86">
            <a:extLst>
              <a:ext uri="{FF2B5EF4-FFF2-40B4-BE49-F238E27FC236}">
                <a16:creationId xmlns:a16="http://schemas.microsoft.com/office/drawing/2014/main" id="{CC29CDAA-633A-3C40-86FD-F61424C20209}"/>
              </a:ext>
            </a:extLst>
          </p:cNvPr>
          <p:cNvSpPr/>
          <p:nvPr/>
        </p:nvSpPr>
        <p:spPr>
          <a:xfrm rot="12406285">
            <a:off x="9275000" y="3746137"/>
            <a:ext cx="612000" cy="214314"/>
          </a:xfrm>
          <a:prstGeom prst="stripedRightArrow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8" name="Text Box 87">
            <a:extLst>
              <a:ext uri="{FF2B5EF4-FFF2-40B4-BE49-F238E27FC236}">
                <a16:creationId xmlns:a16="http://schemas.microsoft.com/office/drawing/2014/main" id="{83D93C70-2A13-D349-9BC4-3352499979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49688" y="3443879"/>
            <a:ext cx="1805024" cy="461665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rtl="0">
              <a:spcBef>
                <a:spcPct val="50000"/>
              </a:spcBef>
            </a:pPr>
            <a:r>
              <a:rPr lang="ar-SA" sz="2400" b="1" dirty="0">
                <a:solidFill>
                  <a:srgbClr val="0070C0"/>
                </a:solidFill>
              </a:rPr>
              <a:t>٣ × ث  =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89" name="Text Box 87">
            <a:extLst>
              <a:ext uri="{FF2B5EF4-FFF2-40B4-BE49-F238E27FC236}">
                <a16:creationId xmlns:a16="http://schemas.microsoft.com/office/drawing/2014/main" id="{2713C347-C6A5-4641-B572-6BE7DAF1EF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2524" y="3443879"/>
            <a:ext cx="928694" cy="461665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rtl="0">
              <a:spcBef>
                <a:spcPct val="50000"/>
              </a:spcBef>
            </a:pPr>
            <a:r>
              <a:rPr lang="ar-SA" sz="2400" b="1" dirty="0">
                <a:solidFill>
                  <a:srgbClr val="0070C0"/>
                </a:solidFill>
              </a:rPr>
              <a:t>٣ ث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90" name="Text Box 87">
            <a:extLst>
              <a:ext uri="{FF2B5EF4-FFF2-40B4-BE49-F238E27FC236}">
                <a16:creationId xmlns:a16="http://schemas.microsoft.com/office/drawing/2014/main" id="{9F1A64E4-A771-8044-8C73-368693BA42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83035" y="3843931"/>
            <a:ext cx="1609753" cy="461665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rtl="0">
              <a:spcBef>
                <a:spcPct val="50000"/>
              </a:spcBef>
            </a:pPr>
            <a:r>
              <a:rPr lang="ar-SA" sz="2400" b="1" dirty="0">
                <a:solidFill>
                  <a:srgbClr val="0070C0"/>
                </a:solidFill>
              </a:rPr>
              <a:t>١١ × ٥ =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91" name="Text Box 87">
            <a:extLst>
              <a:ext uri="{FF2B5EF4-FFF2-40B4-BE49-F238E27FC236}">
                <a16:creationId xmlns:a16="http://schemas.microsoft.com/office/drawing/2014/main" id="{E04E78C7-5699-DC46-B8DD-ECA20733C2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21112" y="3872507"/>
            <a:ext cx="800106" cy="461665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rtl="0">
              <a:spcBef>
                <a:spcPct val="50000"/>
              </a:spcBef>
            </a:pPr>
            <a:r>
              <a:rPr lang="ar-SA" sz="2400" b="1" dirty="0">
                <a:solidFill>
                  <a:srgbClr val="0070C0"/>
                </a:solidFill>
              </a:rPr>
              <a:t>٥٥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92" name="Text Box 87">
            <a:extLst>
              <a:ext uri="{FF2B5EF4-FFF2-40B4-BE49-F238E27FC236}">
                <a16:creationId xmlns:a16="http://schemas.microsoft.com/office/drawing/2014/main" id="{E535499D-CBFB-4444-BA68-6590001AD3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21218" y="4586887"/>
            <a:ext cx="2476529" cy="461665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rtl="0">
              <a:spcBef>
                <a:spcPct val="50000"/>
              </a:spcBef>
            </a:pPr>
            <a:r>
              <a:rPr lang="ar-SA" sz="2400" b="1" dirty="0">
                <a:solidFill>
                  <a:srgbClr val="0070C0"/>
                </a:solidFill>
              </a:rPr>
              <a:t>٣ ث  =  ٥٥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93" name="Text Box 87">
            <a:extLst>
              <a:ext uri="{FF2B5EF4-FFF2-40B4-BE49-F238E27FC236}">
                <a16:creationId xmlns:a16="http://schemas.microsoft.com/office/drawing/2014/main" id="{D7196E6C-0B43-0149-B4E6-6B98B83AEF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64080" y="5301267"/>
            <a:ext cx="1881207" cy="461665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rtl="0">
              <a:spcBef>
                <a:spcPct val="50000"/>
              </a:spcBef>
            </a:pPr>
            <a:r>
              <a:rPr lang="ar-SA" sz="2400" b="1" dirty="0">
                <a:solidFill>
                  <a:srgbClr val="0070C0"/>
                </a:solidFill>
              </a:rPr>
              <a:t>ث  =  ١٨.٣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94" name="Text Box 87">
            <a:extLst>
              <a:ext uri="{FF2B5EF4-FFF2-40B4-BE49-F238E27FC236}">
                <a16:creationId xmlns:a16="http://schemas.microsoft.com/office/drawing/2014/main" id="{FAD950BF-115C-B643-98EA-033A238B28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9318" y="4648498"/>
            <a:ext cx="428628" cy="461665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rtl="0">
              <a:spcBef>
                <a:spcPct val="50000"/>
              </a:spcBef>
            </a:pPr>
            <a:r>
              <a:rPr lang="ar-SA" sz="2400" b="1" dirty="0">
                <a:solidFill>
                  <a:srgbClr val="0070C0"/>
                </a:solidFill>
              </a:rPr>
              <a:t>=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95" name="Text Box 87">
            <a:extLst>
              <a:ext uri="{FF2B5EF4-FFF2-40B4-BE49-F238E27FC236}">
                <a16:creationId xmlns:a16="http://schemas.microsoft.com/office/drawing/2014/main" id="{A4405B03-6B83-BB45-8410-3FC894B506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63302" y="4648498"/>
            <a:ext cx="785818" cy="461665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rtl="0">
              <a:spcBef>
                <a:spcPct val="50000"/>
              </a:spcBef>
            </a:pPr>
            <a:r>
              <a:rPr lang="ar-SA" sz="2400" b="1" dirty="0">
                <a:solidFill>
                  <a:srgbClr val="0070C0"/>
                </a:solidFill>
              </a:rPr>
              <a:t>١٨.٣</a:t>
            </a:r>
            <a:endParaRPr lang="en-US" sz="2400" b="1" dirty="0">
              <a:solidFill>
                <a:srgbClr val="0070C0"/>
              </a:solidFill>
            </a:endParaRPr>
          </a:p>
        </p:txBody>
      </p:sp>
      <p:grpSp>
        <p:nvGrpSpPr>
          <p:cNvPr id="96" name="مجموعة 17">
            <a:extLst>
              <a:ext uri="{FF2B5EF4-FFF2-40B4-BE49-F238E27FC236}">
                <a16:creationId xmlns:a16="http://schemas.microsoft.com/office/drawing/2014/main" id="{FA2EEB21-9BBD-8740-AE3F-87FE6B557897}"/>
              </a:ext>
            </a:extLst>
          </p:cNvPr>
          <p:cNvGrpSpPr/>
          <p:nvPr/>
        </p:nvGrpSpPr>
        <p:grpSpPr>
          <a:xfrm>
            <a:off x="2149054" y="1148036"/>
            <a:ext cx="8301094" cy="1071570"/>
            <a:chOff x="571472" y="1175397"/>
            <a:chExt cx="8301094" cy="954492"/>
          </a:xfrm>
        </p:grpSpPr>
        <p:sp>
          <p:nvSpPr>
            <p:cNvPr id="97" name="دبوس زينة 96">
              <a:extLst>
                <a:ext uri="{FF2B5EF4-FFF2-40B4-BE49-F238E27FC236}">
                  <a16:creationId xmlns:a16="http://schemas.microsoft.com/office/drawing/2014/main" id="{AF86967C-05A2-6046-9BD9-F0BBE8089FD6}"/>
                </a:ext>
              </a:extLst>
            </p:cNvPr>
            <p:cNvSpPr/>
            <p:nvPr/>
          </p:nvSpPr>
          <p:spPr>
            <a:xfrm>
              <a:off x="571472" y="1175397"/>
              <a:ext cx="7072362" cy="954492"/>
            </a:xfrm>
            <a:prstGeom prst="plaque">
              <a:avLst/>
            </a:prstGeom>
            <a:noFill/>
            <a:ln w="28575">
              <a:solidFill>
                <a:schemeClr val="tx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endParaRPr lang="ar-SA" sz="2400" b="1" dirty="0">
                <a:solidFill>
                  <a:schemeClr val="tx1"/>
                </a:solidFill>
              </a:endParaRPr>
            </a:p>
          </p:txBody>
        </p:sp>
        <p:sp>
          <p:nvSpPr>
            <p:cNvPr id="99" name="دبوس زينة 98">
              <a:extLst>
                <a:ext uri="{FF2B5EF4-FFF2-40B4-BE49-F238E27FC236}">
                  <a16:creationId xmlns:a16="http://schemas.microsoft.com/office/drawing/2014/main" id="{040B59CD-8CF5-6746-9F12-CC7888F769B6}"/>
                </a:ext>
              </a:extLst>
            </p:cNvPr>
            <p:cNvSpPr/>
            <p:nvPr/>
          </p:nvSpPr>
          <p:spPr>
            <a:xfrm>
              <a:off x="7658120" y="1188467"/>
              <a:ext cx="1214446" cy="928694"/>
            </a:xfrm>
            <a:prstGeom prst="plaque">
              <a:avLst/>
            </a:prstGeom>
            <a:solidFill>
              <a:schemeClr val="accent3">
                <a:lumMod val="20000"/>
                <a:lumOff val="80000"/>
              </a:schemeClr>
            </a:solidFill>
            <a:ln w="28575">
              <a:solidFill>
                <a:schemeClr val="tx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</p:grpSp>
      <p:pic>
        <p:nvPicPr>
          <p:cNvPr id="101" name="Picture 2">
            <a:extLst>
              <a:ext uri="{FF2B5EF4-FFF2-40B4-BE49-F238E27FC236}">
                <a16:creationId xmlns:a16="http://schemas.microsoft.com/office/drawing/2014/main" id="{F4828C38-6DAD-7748-AAC1-2082220505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3220624" y="1462364"/>
            <a:ext cx="5786442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2" name="Text Box 87">
            <a:extLst>
              <a:ext uri="{FF2B5EF4-FFF2-40B4-BE49-F238E27FC236}">
                <a16:creationId xmlns:a16="http://schemas.microsoft.com/office/drawing/2014/main" id="{99237E37-3CE4-174F-A2B8-71C28F371B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7946" y="1505226"/>
            <a:ext cx="360000" cy="396000"/>
          </a:xfrm>
          <a:prstGeom prst="rect">
            <a:avLst/>
          </a:prstGeom>
          <a:solidFill>
            <a:srgbClr val="FF0000"/>
          </a:solidFill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rtl="0">
              <a:spcBef>
                <a:spcPct val="50000"/>
              </a:spcBef>
            </a:pPr>
            <a:r>
              <a:rPr lang="ar-SA" sz="2400" b="1" dirty="0"/>
              <a:t>ث</a:t>
            </a:r>
            <a:endParaRPr lang="en-US" sz="2400" b="1" dirty="0"/>
          </a:p>
        </p:txBody>
      </p:sp>
      <p:sp>
        <p:nvSpPr>
          <p:cNvPr id="103" name="Text Box 87">
            <a:extLst>
              <a:ext uri="{FF2B5EF4-FFF2-40B4-BE49-F238E27FC236}">
                <a16:creationId xmlns:a16="http://schemas.microsoft.com/office/drawing/2014/main" id="{328699CE-4F44-3D45-A4FE-6164C68F64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5136" y="1505226"/>
            <a:ext cx="360000" cy="396000"/>
          </a:xfrm>
          <a:prstGeom prst="rect">
            <a:avLst/>
          </a:prstGeom>
          <a:solidFill>
            <a:srgbClr val="FF0000"/>
          </a:solidFill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rtl="0">
              <a:spcBef>
                <a:spcPct val="50000"/>
              </a:spcBef>
            </a:pPr>
            <a:r>
              <a:rPr lang="ar-SA" sz="2400" b="1" dirty="0"/>
              <a:t>ث</a:t>
            </a:r>
            <a:endParaRPr lang="en-US" sz="2400" b="1" dirty="0"/>
          </a:p>
        </p:txBody>
      </p:sp>
      <p:grpSp>
        <p:nvGrpSpPr>
          <p:cNvPr id="104" name="مجموعة 28">
            <a:extLst>
              <a:ext uri="{FF2B5EF4-FFF2-40B4-BE49-F238E27FC236}">
                <a16:creationId xmlns:a16="http://schemas.microsoft.com/office/drawing/2014/main" id="{5DC64C56-BDB8-5549-A4AA-5174FA7F1D52}"/>
              </a:ext>
            </a:extLst>
          </p:cNvPr>
          <p:cNvGrpSpPr/>
          <p:nvPr/>
        </p:nvGrpSpPr>
        <p:grpSpPr>
          <a:xfrm>
            <a:off x="2563394" y="4505622"/>
            <a:ext cx="1728800" cy="847426"/>
            <a:chOff x="7243780" y="1571612"/>
            <a:chExt cx="1728800" cy="847426"/>
          </a:xfrm>
        </p:grpSpPr>
        <p:grpSp>
          <p:nvGrpSpPr>
            <p:cNvPr id="105" name="مجموعة 101">
              <a:extLst>
                <a:ext uri="{FF2B5EF4-FFF2-40B4-BE49-F238E27FC236}">
                  <a16:creationId xmlns:a16="http://schemas.microsoft.com/office/drawing/2014/main" id="{D25308F1-6B08-1C40-A1F6-0F40ECDF1540}"/>
                </a:ext>
              </a:extLst>
            </p:cNvPr>
            <p:cNvGrpSpPr/>
            <p:nvPr/>
          </p:nvGrpSpPr>
          <p:grpSpPr>
            <a:xfrm>
              <a:off x="8253432" y="1571612"/>
              <a:ext cx="719148" cy="847426"/>
              <a:chOff x="7396176" y="3186114"/>
              <a:chExt cx="719148" cy="847426"/>
            </a:xfrm>
          </p:grpSpPr>
          <p:sp>
            <p:nvSpPr>
              <p:cNvPr id="109" name="Text Box 87">
                <a:extLst>
                  <a:ext uri="{FF2B5EF4-FFF2-40B4-BE49-F238E27FC236}">
                    <a16:creationId xmlns:a16="http://schemas.microsoft.com/office/drawing/2014/main" id="{55CFCC0D-758A-DF46-A68F-A3A4FA90840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400944" y="3186114"/>
                <a:ext cx="714380" cy="461665"/>
              </a:xfrm>
              <a:prstGeom prst="rect">
                <a:avLst/>
              </a:prstGeom>
              <a:noFill/>
              <a:ln w="57150" cmpd="thinThick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 rtl="0">
                  <a:spcBef>
                    <a:spcPct val="50000"/>
                  </a:spcBef>
                </a:pPr>
                <a:r>
                  <a:rPr lang="ar-SA" sz="2400" b="1" dirty="0"/>
                  <a:t>١١</a:t>
                </a:r>
                <a:endParaRPr lang="en-US" sz="2400" b="1" dirty="0"/>
              </a:p>
            </p:txBody>
          </p:sp>
          <p:sp>
            <p:nvSpPr>
              <p:cNvPr id="110" name="Line 36">
                <a:extLst>
                  <a:ext uri="{FF2B5EF4-FFF2-40B4-BE49-F238E27FC236}">
                    <a16:creationId xmlns:a16="http://schemas.microsoft.com/office/drawing/2014/main" id="{06DDE811-48EF-284F-A06B-36F11EB5904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7498148" y="3578224"/>
                <a:ext cx="46800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ar-SA"/>
              </a:p>
            </p:txBody>
          </p:sp>
          <p:sp>
            <p:nvSpPr>
              <p:cNvPr id="111" name="Text Box 87">
                <a:extLst>
                  <a:ext uri="{FF2B5EF4-FFF2-40B4-BE49-F238E27FC236}">
                    <a16:creationId xmlns:a16="http://schemas.microsoft.com/office/drawing/2014/main" id="{57A69154-C594-244E-9CCD-3BD844BF145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396176" y="3571875"/>
                <a:ext cx="714380" cy="461665"/>
              </a:xfrm>
              <a:prstGeom prst="rect">
                <a:avLst/>
              </a:prstGeom>
              <a:noFill/>
              <a:ln w="57150" cmpd="thinThick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 rtl="0">
                  <a:spcBef>
                    <a:spcPct val="50000"/>
                  </a:spcBef>
                </a:pPr>
                <a:r>
                  <a:rPr lang="ar-SA" sz="2400" b="1" dirty="0"/>
                  <a:t>٣</a:t>
                </a:r>
                <a:endParaRPr lang="en-US" sz="2400" b="1" dirty="0"/>
              </a:p>
            </p:txBody>
          </p:sp>
        </p:grpSp>
        <p:sp>
          <p:nvSpPr>
            <p:cNvPr id="106" name="Text Box 87">
              <a:extLst>
                <a:ext uri="{FF2B5EF4-FFF2-40B4-BE49-F238E27FC236}">
                  <a16:creationId xmlns:a16="http://schemas.microsoft.com/office/drawing/2014/main" id="{7A40FE0C-85C7-4140-96EC-B364DE2BB5E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958160" y="1728776"/>
              <a:ext cx="428629" cy="461665"/>
            </a:xfrm>
            <a:prstGeom prst="rect">
              <a:avLst/>
            </a:prstGeom>
            <a:noFill/>
            <a:ln w="57150" cmpd="thinThick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rtl="0">
                <a:spcBef>
                  <a:spcPct val="50000"/>
                </a:spcBef>
              </a:pPr>
              <a:r>
                <a:rPr lang="ar-SA" sz="2400" b="1" dirty="0"/>
                <a:t>×</a:t>
              </a:r>
              <a:endParaRPr lang="en-US" sz="2400" b="1" dirty="0"/>
            </a:p>
          </p:txBody>
        </p:sp>
        <p:sp>
          <p:nvSpPr>
            <p:cNvPr id="107" name="Text Box 87">
              <a:extLst>
                <a:ext uri="{FF2B5EF4-FFF2-40B4-BE49-F238E27FC236}">
                  <a16:creationId xmlns:a16="http://schemas.microsoft.com/office/drawing/2014/main" id="{8C88FCEF-8C39-304C-8BFC-3902EC3CA2E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00970" y="1728776"/>
              <a:ext cx="428629" cy="461665"/>
            </a:xfrm>
            <a:prstGeom prst="rect">
              <a:avLst/>
            </a:prstGeom>
            <a:noFill/>
            <a:ln w="57150" cmpd="thinThick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rtl="0">
                <a:spcBef>
                  <a:spcPct val="50000"/>
                </a:spcBef>
              </a:pPr>
              <a:r>
                <a:rPr lang="ar-SA" sz="2400" b="1" dirty="0"/>
                <a:t>٥</a:t>
              </a:r>
              <a:endParaRPr lang="en-US" sz="2400" b="1" dirty="0"/>
            </a:p>
          </p:txBody>
        </p:sp>
        <p:sp>
          <p:nvSpPr>
            <p:cNvPr id="108" name="Text Box 87">
              <a:extLst>
                <a:ext uri="{FF2B5EF4-FFF2-40B4-BE49-F238E27FC236}">
                  <a16:creationId xmlns:a16="http://schemas.microsoft.com/office/drawing/2014/main" id="{7C3E2F7D-001E-7F46-BA50-CC97FC1E20D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43780" y="1728774"/>
              <a:ext cx="428629" cy="461665"/>
            </a:xfrm>
            <a:prstGeom prst="rect">
              <a:avLst/>
            </a:prstGeom>
            <a:noFill/>
            <a:ln w="57150" cmpd="thinThick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rtl="0">
                <a:spcBef>
                  <a:spcPct val="50000"/>
                </a:spcBef>
              </a:pPr>
              <a:r>
                <a:rPr lang="ar-SA" sz="2400" b="1" dirty="0"/>
                <a:t>=</a:t>
              </a:r>
              <a:endParaRPr lang="en-US" sz="2400" b="1" dirty="0"/>
            </a:p>
          </p:txBody>
        </p:sp>
      </p:grpSp>
      <p:cxnSp>
        <p:nvCxnSpPr>
          <p:cNvPr id="112" name="موصل مستقيم 111">
            <a:extLst>
              <a:ext uri="{FF2B5EF4-FFF2-40B4-BE49-F238E27FC236}">
                <a16:creationId xmlns:a16="http://schemas.microsoft.com/office/drawing/2014/main" id="{B123C728-D347-FE4D-8028-0747F02F676A}"/>
              </a:ext>
            </a:extLst>
          </p:cNvPr>
          <p:cNvCxnSpPr/>
          <p:nvPr/>
        </p:nvCxnSpPr>
        <p:spPr>
          <a:xfrm flipH="1">
            <a:off x="9292646" y="4967287"/>
            <a:ext cx="352641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3" name="موصل مستقيم 112">
            <a:extLst>
              <a:ext uri="{FF2B5EF4-FFF2-40B4-BE49-F238E27FC236}">
                <a16:creationId xmlns:a16="http://schemas.microsoft.com/office/drawing/2014/main" id="{E40E8CC6-9E84-9349-9BD1-F5ACFFB8FDC0}"/>
              </a:ext>
            </a:extLst>
          </p:cNvPr>
          <p:cNvCxnSpPr/>
          <p:nvPr/>
        </p:nvCxnSpPr>
        <p:spPr>
          <a:xfrm flipH="1">
            <a:off x="8237814" y="4967287"/>
            <a:ext cx="352641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4" name="Text Box 87">
            <a:extLst>
              <a:ext uri="{FF2B5EF4-FFF2-40B4-BE49-F238E27FC236}">
                <a16:creationId xmlns:a16="http://schemas.microsoft.com/office/drawing/2014/main" id="{6245E3F4-4F9A-944C-85DC-E2ED5BDC0D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77033" y="4925337"/>
            <a:ext cx="783866" cy="461665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rtl="0">
              <a:spcBef>
                <a:spcPct val="50000"/>
              </a:spcBef>
            </a:pPr>
            <a:r>
              <a:rPr lang="ar-SA" sz="2400" b="1" dirty="0">
                <a:solidFill>
                  <a:srgbClr val="C00000"/>
                </a:solidFill>
              </a:rPr>
              <a:t>٣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115" name="Text Box 87">
            <a:extLst>
              <a:ext uri="{FF2B5EF4-FFF2-40B4-BE49-F238E27FC236}">
                <a16:creationId xmlns:a16="http://schemas.microsoft.com/office/drawing/2014/main" id="{5C806717-34EF-494D-803A-0ACF141413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39968" y="4901222"/>
            <a:ext cx="783866" cy="461665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rtl="0">
              <a:spcBef>
                <a:spcPct val="50000"/>
              </a:spcBef>
            </a:pPr>
            <a:r>
              <a:rPr lang="ar-SA" sz="2400" b="1" dirty="0">
                <a:solidFill>
                  <a:srgbClr val="C00000"/>
                </a:solidFill>
              </a:rPr>
              <a:t>٣</a:t>
            </a:r>
            <a:endParaRPr lang="en-US" sz="2400" b="1" dirty="0">
              <a:solidFill>
                <a:srgbClr val="C00000"/>
              </a:solidFill>
            </a:endParaRPr>
          </a:p>
        </p:txBody>
      </p:sp>
      <p:cxnSp>
        <p:nvCxnSpPr>
          <p:cNvPr id="116" name="موصل مستقيم 115">
            <a:extLst>
              <a:ext uri="{FF2B5EF4-FFF2-40B4-BE49-F238E27FC236}">
                <a16:creationId xmlns:a16="http://schemas.microsoft.com/office/drawing/2014/main" id="{F1C0C4B8-A6DA-7C49-88D5-4279C1599847}"/>
              </a:ext>
            </a:extLst>
          </p:cNvPr>
          <p:cNvCxnSpPr>
            <a:cxnSpLocks/>
          </p:cNvCxnSpPr>
          <p:nvPr/>
        </p:nvCxnSpPr>
        <p:spPr>
          <a:xfrm flipH="1">
            <a:off x="9439767" y="4648498"/>
            <a:ext cx="96733" cy="572403"/>
          </a:xfrm>
          <a:prstGeom prst="line">
            <a:avLst/>
          </a:prstGeom>
          <a:ln w="22225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62CBEF9B-10B4-214A-8F6D-3EB1AC08AB0D}"/>
              </a:ext>
            </a:extLst>
          </p:cNvPr>
          <p:cNvSpPr/>
          <p:nvPr/>
        </p:nvSpPr>
        <p:spPr>
          <a:xfrm rot="385153">
            <a:off x="8544892" y="1547189"/>
            <a:ext cx="2414610" cy="52322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 defTabSz="914400" rtl="1"/>
            <a:r>
              <a:rPr lang="ar-SA" sz="2800" b="1" dirty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D58C2E">
                    <a:lumMod val="50000"/>
                  </a:srgbClr>
                </a:solidFill>
                <a:effectLst>
                  <a:outerShdw blurRad="12700" dist="38100" dir="2700000" algn="tl" rotWithShape="0">
                    <a:srgbClr val="C9492C">
                      <a:lumMod val="60000"/>
                      <a:lumOff val="40000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تأكد</a:t>
            </a:r>
          </a:p>
        </p:txBody>
      </p:sp>
      <p:pic>
        <p:nvPicPr>
          <p:cNvPr id="59" name="1 Minute Countdown Rainbow Timer 🌈">
            <a:hlinkClick r:id="" action="ppaction://media"/>
            <a:extLst>
              <a:ext uri="{FF2B5EF4-FFF2-40B4-BE49-F238E27FC236}">
                <a16:creationId xmlns:a16="http://schemas.microsoft.com/office/drawing/2014/main" id="{345E563D-27F1-624F-B9EC-48C7A95BD09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97542" y="966091"/>
            <a:ext cx="1662934" cy="136136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AB493855-E137-3F40-A129-BADB4EA8C0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88876" y="5653520"/>
            <a:ext cx="2743200" cy="365125"/>
          </a:xfrm>
        </p:spPr>
        <p:txBody>
          <a:bodyPr/>
          <a:lstStyle/>
          <a:p>
            <a:fld id="{4B1E913D-58CC-DA49-B719-410520E0AD7E}" type="slidenum">
              <a:rPr lang="ar-SA" smtClean="0"/>
              <a:t>140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6306580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8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 decel="100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 decel="100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3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3.7037E-7 L 0.32956 0.28866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471" y="14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4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1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8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3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00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07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4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7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4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1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3.7037E-7 L -0.03646 0.46204 " pathEditMode="relative" rAng="0" ptsTypes="AA">
                                      <p:cBhvr>
                                        <p:cTn id="155" dur="2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0" y="23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2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9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76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8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8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8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8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6" dur="80573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87" fill="hold" display="0">
                  <p:stCondLst>
                    <p:cond delay="indefinite"/>
                  </p:stCondLst>
                </p:cTn>
                <p:tgtEl>
                  <p:spTgt spid="59"/>
                </p:tgtEl>
              </p:cMediaNode>
            </p:video>
          </p:childTnLst>
        </p:cTn>
      </p:par>
    </p:tnLst>
    <p:bldLst>
      <p:bldP spid="72" grpId="0"/>
      <p:bldP spid="74" grpId="0"/>
      <p:bldP spid="86" grpId="0" animBg="1"/>
      <p:bldP spid="87" grpId="0" animBg="1"/>
      <p:bldP spid="88" grpId="0"/>
      <p:bldP spid="89" grpId="0"/>
      <p:bldP spid="90" grpId="0"/>
      <p:bldP spid="91" grpId="0"/>
      <p:bldP spid="92" grpId="0"/>
      <p:bldP spid="93" grpId="0"/>
      <p:bldP spid="94" grpId="0"/>
      <p:bldP spid="95" grpId="0"/>
      <p:bldP spid="102" grpId="0" animBg="1"/>
      <p:bldP spid="102" grpId="1" animBg="1"/>
      <p:bldP spid="103" grpId="0" animBg="1"/>
      <p:bldP spid="103" grpId="1" animBg="1"/>
      <p:bldP spid="114" grpId="0"/>
      <p:bldP spid="115" grpId="0"/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CD9494CC-01BD-4056-8A18-34DF6CEB5039}"/>
              </a:ext>
            </a:extLst>
          </p:cNvPr>
          <p:cNvSpPr/>
          <p:nvPr/>
        </p:nvSpPr>
        <p:spPr>
          <a:xfrm rot="16200000">
            <a:off x="2955761" y="-2455360"/>
            <a:ext cx="6423381" cy="11686551"/>
          </a:xfrm>
          <a:prstGeom prst="roundRect">
            <a:avLst>
              <a:gd name="adj" fmla="val 5381"/>
            </a:avLst>
          </a:prstGeom>
          <a:solidFill>
            <a:srgbClr val="BDBFF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C6A01C9F-C5DA-5347-A84B-F971C0E5D111}"/>
              </a:ext>
            </a:extLst>
          </p:cNvPr>
          <p:cNvGrpSpPr/>
          <p:nvPr/>
        </p:nvGrpSpPr>
        <p:grpSpPr>
          <a:xfrm>
            <a:off x="324175" y="258392"/>
            <a:ext cx="11867825" cy="6423382"/>
            <a:chOff x="760246" y="392652"/>
            <a:chExt cx="11420963" cy="6423382"/>
          </a:xfrm>
        </p:grpSpPr>
        <p:sp>
          <p:nvSpPr>
            <p:cNvPr id="7" name="مستطيل مستدير الزوايا 6">
              <a:extLst>
                <a:ext uri="{FF2B5EF4-FFF2-40B4-BE49-F238E27FC236}">
                  <a16:creationId xmlns:a16="http://schemas.microsoft.com/office/drawing/2014/main" id="{3031575D-A504-F34B-9982-513CE59AAFDB}"/>
                </a:ext>
              </a:extLst>
            </p:cNvPr>
            <p:cNvSpPr/>
            <p:nvPr/>
          </p:nvSpPr>
          <p:spPr>
            <a:xfrm>
              <a:off x="760246" y="392652"/>
              <a:ext cx="11096787" cy="6142407"/>
            </a:xfrm>
            <a:prstGeom prst="roundRect">
              <a:avLst/>
            </a:prstGeom>
            <a:blipFill>
              <a:blip r:embed="rId5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AE9BD02E-7A89-5640-9988-C9DA36285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5" name="صورة 14" descr="صورة تحتوي على داخلي, جهاز, أسود, مقياس فكي&#10;&#10;تم إنشاء الوصف تلقائياً">
            <a:extLst>
              <a:ext uri="{FF2B5EF4-FFF2-40B4-BE49-F238E27FC236}">
                <a16:creationId xmlns:a16="http://schemas.microsoft.com/office/drawing/2014/main" id="{77B38BD7-6F4A-4CCC-B7D7-CE5F326D41D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197384" y="-4672999"/>
            <a:ext cx="944905" cy="10643356"/>
          </a:xfrm>
          <a:prstGeom prst="rect">
            <a:avLst/>
          </a:prstGeom>
        </p:spPr>
      </p:pic>
      <p:pic>
        <p:nvPicPr>
          <p:cNvPr id="10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A7E94AA6-AE5A-D34D-9DC7-0D8B1B8449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0543505" y="872256"/>
            <a:ext cx="1310882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مستطيل 12">
            <a:extLst>
              <a:ext uri="{FF2B5EF4-FFF2-40B4-BE49-F238E27FC236}">
                <a16:creationId xmlns:a16="http://schemas.microsoft.com/office/drawing/2014/main" id="{62CBEF9B-10B4-214A-8F6D-3EB1AC08AB0D}"/>
              </a:ext>
            </a:extLst>
          </p:cNvPr>
          <p:cNvSpPr/>
          <p:nvPr/>
        </p:nvSpPr>
        <p:spPr>
          <a:xfrm rot="385153">
            <a:off x="9790128" y="1982743"/>
            <a:ext cx="2414610" cy="52322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 defTabSz="914400" rtl="1"/>
            <a:r>
              <a:rPr lang="ar-SA" sz="2800" b="1" dirty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D58C2E">
                    <a:lumMod val="50000"/>
                  </a:srgbClr>
                </a:solidFill>
                <a:effectLst>
                  <a:outerShdw blurRad="12700" dist="38100" dir="2700000" algn="tl" rotWithShape="0">
                    <a:srgbClr val="C9492C">
                      <a:lumMod val="60000"/>
                      <a:lumOff val="40000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مثال</a:t>
            </a:r>
          </a:p>
        </p:txBody>
      </p:sp>
      <p:sp>
        <p:nvSpPr>
          <p:cNvPr id="11" name="Right Arrow 4">
            <a:hlinkClick r:id="" action="ppaction://hlinkshowjump?jump=firstslide" tooltip="رئسي"/>
            <a:extLst>
              <a:ext uri="{FF2B5EF4-FFF2-40B4-BE49-F238E27FC236}">
                <a16:creationId xmlns:a16="http://schemas.microsoft.com/office/drawing/2014/main" id="{AA0BBCB5-0B94-3148-BCF5-A0614FA44C35}"/>
              </a:ext>
            </a:extLst>
          </p:cNvPr>
          <p:cNvSpPr/>
          <p:nvPr/>
        </p:nvSpPr>
        <p:spPr>
          <a:xfrm flipH="1">
            <a:off x="893882" y="5766971"/>
            <a:ext cx="1553592" cy="896644"/>
          </a:xfrm>
          <a:prstGeom prst="rightArrow">
            <a:avLst/>
          </a:prstGeom>
          <a:solidFill>
            <a:srgbClr val="C099B2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dirty="0"/>
              <a:t>الصفحة الرئيسة ٢٢</a:t>
            </a: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1E61004B-209E-134F-8125-B9B0284238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361932" y="596146"/>
            <a:ext cx="17430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6" name="مجموعة 62">
            <a:extLst>
              <a:ext uri="{FF2B5EF4-FFF2-40B4-BE49-F238E27FC236}">
                <a16:creationId xmlns:a16="http://schemas.microsoft.com/office/drawing/2014/main" id="{ADFF65A8-A0C7-CE47-A306-F0C3D9FF1783}"/>
              </a:ext>
            </a:extLst>
          </p:cNvPr>
          <p:cNvGrpSpPr/>
          <p:nvPr/>
        </p:nvGrpSpPr>
        <p:grpSpPr>
          <a:xfrm>
            <a:off x="2375817" y="1310526"/>
            <a:ext cx="8215370" cy="1077753"/>
            <a:chOff x="714348" y="1551142"/>
            <a:chExt cx="8215370" cy="792001"/>
          </a:xfrm>
        </p:grpSpPr>
        <p:grpSp>
          <p:nvGrpSpPr>
            <p:cNvPr id="17" name="مجموعة 2">
              <a:extLst>
                <a:ext uri="{FF2B5EF4-FFF2-40B4-BE49-F238E27FC236}">
                  <a16:creationId xmlns:a16="http://schemas.microsoft.com/office/drawing/2014/main" id="{9827E392-24DD-1446-8B42-61F2B73F0E3A}"/>
                </a:ext>
              </a:extLst>
            </p:cNvPr>
            <p:cNvGrpSpPr/>
            <p:nvPr/>
          </p:nvGrpSpPr>
          <p:grpSpPr>
            <a:xfrm>
              <a:off x="714348" y="1551142"/>
              <a:ext cx="8215370" cy="792001"/>
              <a:chOff x="714348" y="2098925"/>
              <a:chExt cx="8215370" cy="943364"/>
            </a:xfrm>
          </p:grpSpPr>
          <p:sp>
            <p:nvSpPr>
              <p:cNvPr id="19" name="دبوس زينة 18">
                <a:extLst>
                  <a:ext uri="{FF2B5EF4-FFF2-40B4-BE49-F238E27FC236}">
                    <a16:creationId xmlns:a16="http://schemas.microsoft.com/office/drawing/2014/main" id="{97867CA8-E8DF-F34B-AA03-AE0CDEC2A206}"/>
                  </a:ext>
                </a:extLst>
              </p:cNvPr>
              <p:cNvSpPr/>
              <p:nvPr/>
            </p:nvSpPr>
            <p:spPr>
              <a:xfrm>
                <a:off x="714348" y="2098925"/>
                <a:ext cx="6984918" cy="943364"/>
              </a:xfrm>
              <a:prstGeom prst="plaque">
                <a:avLst/>
              </a:prstGeom>
              <a:noFill/>
              <a:ln w="28575">
                <a:solidFill>
                  <a:schemeClr val="tx1"/>
                </a:solidFill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endParaRPr lang="ar-SA" sz="24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0" name="دبوس زينة 19">
                <a:extLst>
                  <a:ext uri="{FF2B5EF4-FFF2-40B4-BE49-F238E27FC236}">
                    <a16:creationId xmlns:a16="http://schemas.microsoft.com/office/drawing/2014/main" id="{CFA6DE4E-0EEB-3942-8D1B-CF5A12BA1FD3}"/>
                  </a:ext>
                </a:extLst>
              </p:cNvPr>
              <p:cNvSpPr/>
              <p:nvPr/>
            </p:nvSpPr>
            <p:spPr>
              <a:xfrm>
                <a:off x="7715272" y="2106290"/>
                <a:ext cx="1214446" cy="928695"/>
              </a:xfrm>
              <a:prstGeom prst="plaque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 w="28575">
                <a:solidFill>
                  <a:schemeClr val="tx1"/>
                </a:solidFill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 dirty="0"/>
              </a:p>
            </p:txBody>
          </p:sp>
        </p:grpSp>
        <p:pic>
          <p:nvPicPr>
            <p:cNvPr id="18" name="Picture 2">
              <a:extLst>
                <a:ext uri="{FF2B5EF4-FFF2-40B4-BE49-F238E27FC236}">
                  <a16:creationId xmlns:a16="http://schemas.microsoft.com/office/drawing/2014/main" id="{7AD71772-2A17-3C4A-B2BA-B26BBB8D141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7800998" y="1771638"/>
              <a:ext cx="1019175" cy="3571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pic>
        <p:nvPicPr>
          <p:cNvPr id="21" name="Picture 5">
            <a:extLst>
              <a:ext uri="{FF2B5EF4-FFF2-40B4-BE49-F238E27FC236}">
                <a16:creationId xmlns:a16="http://schemas.microsoft.com/office/drawing/2014/main" id="{8A74DC02-8409-CB42-87E8-7C308D7C31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8233733" y="2882162"/>
            <a:ext cx="1466856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2" name="مجموعة 28">
            <a:extLst>
              <a:ext uri="{FF2B5EF4-FFF2-40B4-BE49-F238E27FC236}">
                <a16:creationId xmlns:a16="http://schemas.microsoft.com/office/drawing/2014/main" id="{91C7DE50-19D4-D847-AF0A-1CB94F46941F}"/>
              </a:ext>
            </a:extLst>
          </p:cNvPr>
          <p:cNvGrpSpPr/>
          <p:nvPr/>
        </p:nvGrpSpPr>
        <p:grpSpPr>
          <a:xfrm>
            <a:off x="3347373" y="3525104"/>
            <a:ext cx="1014420" cy="847426"/>
            <a:chOff x="7958160" y="1571612"/>
            <a:chExt cx="1014420" cy="847426"/>
          </a:xfrm>
        </p:grpSpPr>
        <p:grpSp>
          <p:nvGrpSpPr>
            <p:cNvPr id="23" name="مجموعة 101">
              <a:extLst>
                <a:ext uri="{FF2B5EF4-FFF2-40B4-BE49-F238E27FC236}">
                  <a16:creationId xmlns:a16="http://schemas.microsoft.com/office/drawing/2014/main" id="{8C28EB64-0849-D140-B905-97406221EBCB}"/>
                </a:ext>
              </a:extLst>
            </p:cNvPr>
            <p:cNvGrpSpPr/>
            <p:nvPr/>
          </p:nvGrpSpPr>
          <p:grpSpPr>
            <a:xfrm>
              <a:off x="8253432" y="1571612"/>
              <a:ext cx="719148" cy="847426"/>
              <a:chOff x="7396176" y="3186114"/>
              <a:chExt cx="719148" cy="847426"/>
            </a:xfrm>
          </p:grpSpPr>
          <p:sp>
            <p:nvSpPr>
              <p:cNvPr id="25" name="Text Box 87">
                <a:extLst>
                  <a:ext uri="{FF2B5EF4-FFF2-40B4-BE49-F238E27FC236}">
                    <a16:creationId xmlns:a16="http://schemas.microsoft.com/office/drawing/2014/main" id="{3A645831-FEA4-C441-8DA2-70B7C542809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400944" y="3186114"/>
                <a:ext cx="714380" cy="461665"/>
              </a:xfrm>
              <a:prstGeom prst="rect">
                <a:avLst/>
              </a:prstGeom>
              <a:noFill/>
              <a:ln w="57150" cmpd="thinThick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 rtl="0">
                  <a:spcBef>
                    <a:spcPct val="50000"/>
                  </a:spcBef>
                </a:pPr>
                <a:r>
                  <a:rPr lang="ar-SA" sz="2400" b="1" dirty="0"/>
                  <a:t>٢٤</a:t>
                </a:r>
                <a:endParaRPr lang="en-US" sz="2400" b="1" dirty="0"/>
              </a:p>
            </p:txBody>
          </p:sp>
          <p:sp>
            <p:nvSpPr>
              <p:cNvPr id="26" name="Line 36">
                <a:extLst>
                  <a:ext uri="{FF2B5EF4-FFF2-40B4-BE49-F238E27FC236}">
                    <a16:creationId xmlns:a16="http://schemas.microsoft.com/office/drawing/2014/main" id="{A55768B0-19AD-2F4D-92A3-499C8293A62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7498148" y="3578224"/>
                <a:ext cx="46800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ar-SA"/>
              </a:p>
            </p:txBody>
          </p:sp>
          <p:sp>
            <p:nvSpPr>
              <p:cNvPr id="27" name="Text Box 87">
                <a:extLst>
                  <a:ext uri="{FF2B5EF4-FFF2-40B4-BE49-F238E27FC236}">
                    <a16:creationId xmlns:a16="http://schemas.microsoft.com/office/drawing/2014/main" id="{CC8AEED2-8C10-1849-BC2C-9FF334E5707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396176" y="3571875"/>
                <a:ext cx="714380" cy="461665"/>
              </a:xfrm>
              <a:prstGeom prst="rect">
                <a:avLst/>
              </a:prstGeom>
              <a:noFill/>
              <a:ln w="57150" cmpd="thinThick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 rtl="0">
                  <a:spcBef>
                    <a:spcPct val="50000"/>
                  </a:spcBef>
                </a:pPr>
                <a:r>
                  <a:rPr lang="ar-SA" sz="2400" b="1" dirty="0"/>
                  <a:t>١٢٠</a:t>
                </a:r>
                <a:endParaRPr lang="en-US" sz="2400" b="1" dirty="0"/>
              </a:p>
            </p:txBody>
          </p:sp>
        </p:grpSp>
        <p:sp>
          <p:nvSpPr>
            <p:cNvPr id="24" name="Text Box 87">
              <a:extLst>
                <a:ext uri="{FF2B5EF4-FFF2-40B4-BE49-F238E27FC236}">
                  <a16:creationId xmlns:a16="http://schemas.microsoft.com/office/drawing/2014/main" id="{FB4FD9EB-4A03-2249-AA59-210764F50DC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958160" y="1728776"/>
              <a:ext cx="428629" cy="461665"/>
            </a:xfrm>
            <a:prstGeom prst="rect">
              <a:avLst/>
            </a:prstGeom>
            <a:noFill/>
            <a:ln w="57150" cmpd="thinThick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rtl="0">
                <a:spcBef>
                  <a:spcPct val="50000"/>
                </a:spcBef>
              </a:pPr>
              <a:r>
                <a:rPr lang="ar-SA" sz="2400" b="1" dirty="0"/>
                <a:t>=</a:t>
              </a:r>
              <a:endParaRPr lang="en-US" sz="2400" b="1" dirty="0"/>
            </a:p>
          </p:txBody>
        </p:sp>
      </p:grpSp>
      <p:sp>
        <p:nvSpPr>
          <p:cNvPr id="28" name="Text Box 87">
            <a:extLst>
              <a:ext uri="{FF2B5EF4-FFF2-40B4-BE49-F238E27FC236}">
                <a16:creationId xmlns:a16="http://schemas.microsoft.com/office/drawing/2014/main" id="{DC38718E-D58C-4E47-A6E6-0392CB1060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04048" y="5948193"/>
            <a:ext cx="3429024" cy="461665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rtl="0">
              <a:spcBef>
                <a:spcPct val="50000"/>
              </a:spcBef>
            </a:pPr>
            <a:r>
              <a:rPr lang="ar-SA" sz="2400" b="1" dirty="0">
                <a:solidFill>
                  <a:schemeClr val="accent3">
                    <a:lumMod val="50000"/>
                  </a:schemeClr>
                </a:solidFill>
              </a:rPr>
              <a:t>يحتاج ٦٠ ثانية ليركض ٣٠٠ م</a:t>
            </a:r>
            <a:endParaRPr lang="en-US" sz="24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29" name="Picture 6">
            <a:extLst>
              <a:ext uri="{FF2B5EF4-FFF2-40B4-BE49-F238E27FC236}">
                <a16:creationId xmlns:a16="http://schemas.microsoft.com/office/drawing/2014/main" id="{ABB63FE3-6987-D447-9B27-B1285205C3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3466441" y="2925026"/>
            <a:ext cx="1552582" cy="43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0" name="Text Box 87">
            <a:extLst>
              <a:ext uri="{FF2B5EF4-FFF2-40B4-BE49-F238E27FC236}">
                <a16:creationId xmlns:a16="http://schemas.microsoft.com/office/drawing/2014/main" id="{3D531296-4E9F-BF43-92DD-9C04D8C995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52248" y="3667980"/>
            <a:ext cx="1095389" cy="461665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rtl="0">
              <a:spcBef>
                <a:spcPct val="50000"/>
              </a:spcBef>
            </a:pPr>
            <a:r>
              <a:rPr lang="ar-SA" sz="2400" b="1" dirty="0">
                <a:solidFill>
                  <a:srgbClr val="0070C0"/>
                </a:solidFill>
              </a:rPr>
              <a:t>المعدل =</a:t>
            </a:r>
            <a:endParaRPr lang="en-US" sz="2400" b="1" dirty="0">
              <a:solidFill>
                <a:srgbClr val="0070C0"/>
              </a:solidFill>
            </a:endParaRPr>
          </a:p>
        </p:txBody>
      </p:sp>
      <p:pic>
        <p:nvPicPr>
          <p:cNvPr id="31" name="Picture 2">
            <a:extLst>
              <a:ext uri="{FF2B5EF4-FFF2-40B4-BE49-F238E27FC236}">
                <a16:creationId xmlns:a16="http://schemas.microsoft.com/office/drawing/2014/main" id="{CC9F4EDD-27B6-674E-B5DB-816CB085C4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3447387" y="1381964"/>
            <a:ext cx="5629284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2" name="مجموعة 106">
            <a:extLst>
              <a:ext uri="{FF2B5EF4-FFF2-40B4-BE49-F238E27FC236}">
                <a16:creationId xmlns:a16="http://schemas.microsoft.com/office/drawing/2014/main" id="{F71C80C7-C987-E440-8628-B8A2A709808D}"/>
              </a:ext>
            </a:extLst>
          </p:cNvPr>
          <p:cNvGrpSpPr/>
          <p:nvPr/>
        </p:nvGrpSpPr>
        <p:grpSpPr>
          <a:xfrm>
            <a:off x="8800479" y="3596542"/>
            <a:ext cx="1719270" cy="876002"/>
            <a:chOff x="6896110" y="2471730"/>
            <a:chExt cx="1719270" cy="876002"/>
          </a:xfrm>
        </p:grpSpPr>
        <p:grpSp>
          <p:nvGrpSpPr>
            <p:cNvPr id="33" name="مجموعة 73">
              <a:extLst>
                <a:ext uri="{FF2B5EF4-FFF2-40B4-BE49-F238E27FC236}">
                  <a16:creationId xmlns:a16="http://schemas.microsoft.com/office/drawing/2014/main" id="{89923FEF-75FB-F743-8750-0C26E829E587}"/>
                </a:ext>
              </a:extLst>
            </p:cNvPr>
            <p:cNvGrpSpPr/>
            <p:nvPr/>
          </p:nvGrpSpPr>
          <p:grpSpPr>
            <a:xfrm>
              <a:off x="7586682" y="2500306"/>
              <a:ext cx="1028698" cy="842961"/>
              <a:chOff x="7915296" y="1571612"/>
              <a:chExt cx="1028698" cy="842961"/>
            </a:xfrm>
          </p:grpSpPr>
          <p:grpSp>
            <p:nvGrpSpPr>
              <p:cNvPr id="38" name="مجموعة 101">
                <a:extLst>
                  <a:ext uri="{FF2B5EF4-FFF2-40B4-BE49-F238E27FC236}">
                    <a16:creationId xmlns:a16="http://schemas.microsoft.com/office/drawing/2014/main" id="{680F8ED6-6BDB-1F41-BA01-2DC3F1493776}"/>
                  </a:ext>
                </a:extLst>
              </p:cNvPr>
              <p:cNvGrpSpPr/>
              <p:nvPr/>
            </p:nvGrpSpPr>
            <p:grpSpPr>
              <a:xfrm>
                <a:off x="8210568" y="1571612"/>
                <a:ext cx="733426" cy="842961"/>
                <a:chOff x="7353312" y="3186114"/>
                <a:chExt cx="733426" cy="842961"/>
              </a:xfrm>
            </p:grpSpPr>
            <p:sp>
              <p:nvSpPr>
                <p:cNvPr id="40" name="Text Box 87">
                  <a:extLst>
                    <a:ext uri="{FF2B5EF4-FFF2-40B4-BE49-F238E27FC236}">
                      <a16:creationId xmlns:a16="http://schemas.microsoft.com/office/drawing/2014/main" id="{C9DD17FF-54AC-2A45-BB01-100A7EC8F3DC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7353312" y="3186114"/>
                  <a:ext cx="733426" cy="461665"/>
                </a:xfrm>
                <a:prstGeom prst="rect">
                  <a:avLst/>
                </a:prstGeom>
                <a:noFill/>
                <a:ln w="57150" cmpd="thinThick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algn="ctr" rtl="0">
                    <a:spcBef>
                      <a:spcPct val="50000"/>
                    </a:spcBef>
                  </a:pPr>
                  <a:r>
                    <a:rPr lang="ar-SA" sz="2400" b="1" dirty="0"/>
                    <a:t>١٢٠</a:t>
                  </a:r>
                  <a:endParaRPr lang="en-US" sz="2400" b="1" dirty="0"/>
                </a:p>
              </p:txBody>
            </p:sp>
            <p:sp>
              <p:nvSpPr>
                <p:cNvPr id="41" name="Line 36">
                  <a:extLst>
                    <a:ext uri="{FF2B5EF4-FFF2-40B4-BE49-F238E27FC236}">
                      <a16:creationId xmlns:a16="http://schemas.microsoft.com/office/drawing/2014/main" id="{D7D6DBC7-EDC6-C741-AC7E-C42B420ECC9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7526724" y="3578224"/>
                  <a:ext cx="360000" cy="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ar-SA"/>
                </a:p>
              </p:txBody>
            </p:sp>
            <p:sp>
              <p:nvSpPr>
                <p:cNvPr id="42" name="Text Box 87">
                  <a:extLst>
                    <a:ext uri="{FF2B5EF4-FFF2-40B4-BE49-F238E27FC236}">
                      <a16:creationId xmlns:a16="http://schemas.microsoft.com/office/drawing/2014/main" id="{2C37A4A7-B8C6-7A40-9834-3B9A088BED70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7434280" y="3571875"/>
                  <a:ext cx="576262" cy="457200"/>
                </a:xfrm>
                <a:prstGeom prst="rect">
                  <a:avLst/>
                </a:prstGeom>
                <a:noFill/>
                <a:ln w="57150" cmpd="thinThick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 rtl="0">
                    <a:spcBef>
                      <a:spcPct val="50000"/>
                    </a:spcBef>
                  </a:pPr>
                  <a:r>
                    <a:rPr lang="ar-SA" sz="2400" b="1" dirty="0"/>
                    <a:t>٢٤</a:t>
                  </a:r>
                  <a:endParaRPr lang="en-US" sz="2400" b="1" dirty="0"/>
                </a:p>
              </p:txBody>
            </p:sp>
          </p:grpSp>
          <p:sp>
            <p:nvSpPr>
              <p:cNvPr id="39" name="Text Box 87">
                <a:extLst>
                  <a:ext uri="{FF2B5EF4-FFF2-40B4-BE49-F238E27FC236}">
                    <a16:creationId xmlns:a16="http://schemas.microsoft.com/office/drawing/2014/main" id="{65651CE2-1D7C-764C-AD96-52BEE268BD8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915296" y="1728776"/>
                <a:ext cx="428629" cy="461665"/>
              </a:xfrm>
              <a:prstGeom prst="rect">
                <a:avLst/>
              </a:prstGeom>
              <a:noFill/>
              <a:ln w="57150" cmpd="thinThick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rtl="0">
                  <a:spcBef>
                    <a:spcPct val="50000"/>
                  </a:spcBef>
                </a:pPr>
                <a:r>
                  <a:rPr lang="ar-SA" sz="2400" b="1" dirty="0"/>
                  <a:t>=</a:t>
                </a:r>
                <a:endParaRPr lang="en-US" sz="2400" b="1" dirty="0"/>
              </a:p>
            </p:txBody>
          </p:sp>
        </p:grpSp>
        <p:grpSp>
          <p:nvGrpSpPr>
            <p:cNvPr id="34" name="مجموعة 101">
              <a:extLst>
                <a:ext uri="{FF2B5EF4-FFF2-40B4-BE49-F238E27FC236}">
                  <a16:creationId xmlns:a16="http://schemas.microsoft.com/office/drawing/2014/main" id="{01A18B6D-7600-F54C-B497-29834915F4E0}"/>
                </a:ext>
              </a:extLst>
            </p:cNvPr>
            <p:cNvGrpSpPr/>
            <p:nvPr/>
          </p:nvGrpSpPr>
          <p:grpSpPr>
            <a:xfrm>
              <a:off x="6896110" y="2471730"/>
              <a:ext cx="785818" cy="876002"/>
              <a:chOff x="7191380" y="3157538"/>
              <a:chExt cx="785818" cy="876002"/>
            </a:xfrm>
          </p:grpSpPr>
          <p:sp>
            <p:nvSpPr>
              <p:cNvPr id="35" name="Text Box 87">
                <a:extLst>
                  <a:ext uri="{FF2B5EF4-FFF2-40B4-BE49-F238E27FC236}">
                    <a16:creationId xmlns:a16="http://schemas.microsoft.com/office/drawing/2014/main" id="{4E6110CC-7EA9-404F-BBFC-E05FEDE46A5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248532" y="3157538"/>
                <a:ext cx="700102" cy="461665"/>
              </a:xfrm>
              <a:prstGeom prst="rect">
                <a:avLst/>
              </a:prstGeom>
              <a:noFill/>
              <a:ln w="57150" cmpd="thinThick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 rtl="0">
                  <a:spcBef>
                    <a:spcPct val="50000"/>
                  </a:spcBef>
                </a:pPr>
                <a:r>
                  <a:rPr lang="ar-SA" sz="2400" b="1" dirty="0"/>
                  <a:t>٣٠٠</a:t>
                </a:r>
                <a:endParaRPr lang="en-US" sz="2400" b="1" dirty="0"/>
              </a:p>
            </p:txBody>
          </p:sp>
          <p:sp>
            <p:nvSpPr>
              <p:cNvPr id="36" name="Line 36">
                <a:extLst>
                  <a:ext uri="{FF2B5EF4-FFF2-40B4-BE49-F238E27FC236}">
                    <a16:creationId xmlns:a16="http://schemas.microsoft.com/office/drawing/2014/main" id="{6E714C62-094D-904A-9492-4DAFD9CE12F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7383848" y="3578224"/>
                <a:ext cx="36000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ar-SA"/>
              </a:p>
            </p:txBody>
          </p:sp>
          <p:sp>
            <p:nvSpPr>
              <p:cNvPr id="37" name="Text Box 87">
                <a:extLst>
                  <a:ext uri="{FF2B5EF4-FFF2-40B4-BE49-F238E27FC236}">
                    <a16:creationId xmlns:a16="http://schemas.microsoft.com/office/drawing/2014/main" id="{FA83E77B-F0B8-3B4E-91C5-5A23EC14026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191380" y="3571875"/>
                <a:ext cx="785818" cy="461665"/>
              </a:xfrm>
              <a:prstGeom prst="rect">
                <a:avLst/>
              </a:prstGeom>
              <a:noFill/>
              <a:ln w="57150" cmpd="thinThick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 rtl="0">
                  <a:spcBef>
                    <a:spcPct val="50000"/>
                  </a:spcBef>
                </a:pPr>
                <a:r>
                  <a:rPr lang="ar-SA" sz="2400" b="1" dirty="0" err="1"/>
                  <a:t>ث</a:t>
                </a:r>
                <a:endParaRPr lang="en-US" sz="2400" b="1" dirty="0"/>
              </a:p>
            </p:txBody>
          </p:sp>
        </p:grpSp>
      </p:grpSp>
      <p:sp>
        <p:nvSpPr>
          <p:cNvPr id="43" name="سهم مخطط إلى اليمين 42">
            <a:extLst>
              <a:ext uri="{FF2B5EF4-FFF2-40B4-BE49-F238E27FC236}">
                <a16:creationId xmlns:a16="http://schemas.microsoft.com/office/drawing/2014/main" id="{D713B624-42C8-FA40-9219-7B2417F6D174}"/>
              </a:ext>
            </a:extLst>
          </p:cNvPr>
          <p:cNvSpPr/>
          <p:nvPr/>
        </p:nvSpPr>
        <p:spPr>
          <a:xfrm rot="9413681">
            <a:off x="9379751" y="3908054"/>
            <a:ext cx="612000" cy="214314"/>
          </a:xfrm>
          <a:prstGeom prst="stripedRightArrow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4" name="سهم مخطط إلى اليمين 43">
            <a:extLst>
              <a:ext uri="{FF2B5EF4-FFF2-40B4-BE49-F238E27FC236}">
                <a16:creationId xmlns:a16="http://schemas.microsoft.com/office/drawing/2014/main" id="{176C60FC-1955-0B49-8D42-9F70AFECDCA2}"/>
              </a:ext>
            </a:extLst>
          </p:cNvPr>
          <p:cNvSpPr/>
          <p:nvPr/>
        </p:nvSpPr>
        <p:spPr>
          <a:xfrm rot="12406285">
            <a:off x="9344599" y="3908627"/>
            <a:ext cx="612000" cy="214314"/>
          </a:xfrm>
          <a:prstGeom prst="stripedRightArrow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5" name="Text Box 87">
            <a:extLst>
              <a:ext uri="{FF2B5EF4-FFF2-40B4-BE49-F238E27FC236}">
                <a16:creationId xmlns:a16="http://schemas.microsoft.com/office/drawing/2014/main" id="{E7E8FE82-D464-B547-9E27-CBDECED744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33575" y="3606369"/>
            <a:ext cx="1805024" cy="461665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rtl="0">
              <a:spcBef>
                <a:spcPct val="50000"/>
              </a:spcBef>
            </a:pPr>
            <a:r>
              <a:rPr lang="ar-SA" sz="2400" b="1" dirty="0">
                <a:solidFill>
                  <a:srgbClr val="0070C0"/>
                </a:solidFill>
              </a:rPr>
              <a:t>٢٤ × ٣٠٠ =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46" name="Text Box 87">
            <a:extLst>
              <a:ext uri="{FF2B5EF4-FFF2-40B4-BE49-F238E27FC236}">
                <a16:creationId xmlns:a16="http://schemas.microsoft.com/office/drawing/2014/main" id="{99610F4B-A670-194B-B20A-5854B49CE5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95391" y="3606369"/>
            <a:ext cx="928694" cy="461665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rtl="0">
              <a:spcBef>
                <a:spcPct val="50000"/>
              </a:spcBef>
            </a:pPr>
            <a:r>
              <a:rPr lang="ar-SA" sz="2400" b="1" dirty="0">
                <a:solidFill>
                  <a:srgbClr val="0070C0"/>
                </a:solidFill>
              </a:rPr>
              <a:t>٧٢٠٠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47" name="Text Box 87">
            <a:extLst>
              <a:ext uri="{FF2B5EF4-FFF2-40B4-BE49-F238E27FC236}">
                <a16:creationId xmlns:a16="http://schemas.microsoft.com/office/drawing/2014/main" id="{0A099AD8-610A-0740-8D00-DA08CCBCF3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66922" y="4006421"/>
            <a:ext cx="1609753" cy="461665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rtl="0">
              <a:spcBef>
                <a:spcPct val="50000"/>
              </a:spcBef>
            </a:pPr>
            <a:r>
              <a:rPr lang="ar-SA" sz="2400" b="1" dirty="0">
                <a:solidFill>
                  <a:srgbClr val="0070C0"/>
                </a:solidFill>
              </a:rPr>
              <a:t>١٢٠ × ث =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48" name="Text Box 87">
            <a:extLst>
              <a:ext uri="{FF2B5EF4-FFF2-40B4-BE49-F238E27FC236}">
                <a16:creationId xmlns:a16="http://schemas.microsoft.com/office/drawing/2014/main" id="{61156461-669D-9043-9448-CB58ED2879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6345" y="4006421"/>
            <a:ext cx="1157296" cy="461665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rtl="0">
              <a:spcBef>
                <a:spcPct val="50000"/>
              </a:spcBef>
            </a:pPr>
            <a:r>
              <a:rPr lang="ar-SA" sz="2400" b="1" dirty="0">
                <a:solidFill>
                  <a:srgbClr val="0070C0"/>
                </a:solidFill>
              </a:rPr>
              <a:t>١٢٠ ث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49" name="Text Box 87">
            <a:extLst>
              <a:ext uri="{FF2B5EF4-FFF2-40B4-BE49-F238E27FC236}">
                <a16:creationId xmlns:a16="http://schemas.microsoft.com/office/drawing/2014/main" id="{53001A6D-532B-1B4B-8BF7-00FBE62EB1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05105" y="4749377"/>
            <a:ext cx="2476529" cy="461665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rtl="0">
              <a:spcBef>
                <a:spcPct val="50000"/>
              </a:spcBef>
            </a:pPr>
            <a:r>
              <a:rPr lang="ar-SA" sz="2400" b="1" dirty="0">
                <a:solidFill>
                  <a:srgbClr val="0070C0"/>
                </a:solidFill>
              </a:rPr>
              <a:t>١٢٠ ث  =  ٧٢٠٠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50" name="Text Box 87">
            <a:extLst>
              <a:ext uri="{FF2B5EF4-FFF2-40B4-BE49-F238E27FC236}">
                <a16:creationId xmlns:a16="http://schemas.microsoft.com/office/drawing/2014/main" id="{71B9A9DF-745D-214C-B8DD-FEA56794B6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1811" y="5463757"/>
            <a:ext cx="1881207" cy="461665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rtl="0">
              <a:spcBef>
                <a:spcPct val="50000"/>
              </a:spcBef>
            </a:pPr>
            <a:r>
              <a:rPr lang="ar-SA" sz="2400" b="1" dirty="0">
                <a:solidFill>
                  <a:srgbClr val="0070C0"/>
                </a:solidFill>
              </a:rPr>
              <a:t>ث  =  ٦٠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51" name="Text Box 87">
            <a:extLst>
              <a:ext uri="{FF2B5EF4-FFF2-40B4-BE49-F238E27FC236}">
                <a16:creationId xmlns:a16="http://schemas.microsoft.com/office/drawing/2014/main" id="{8E5D9111-6CDC-1543-92DA-934A612CBF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7387" y="1310526"/>
            <a:ext cx="360000" cy="396000"/>
          </a:xfrm>
          <a:prstGeom prst="rect">
            <a:avLst/>
          </a:prstGeom>
          <a:solidFill>
            <a:srgbClr val="FF0000"/>
          </a:solidFill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rtl="0">
              <a:spcBef>
                <a:spcPct val="50000"/>
              </a:spcBef>
            </a:pPr>
            <a:r>
              <a:rPr lang="ar-SA" sz="2400" b="1" dirty="0"/>
              <a:t>ث</a:t>
            </a:r>
            <a:endParaRPr lang="en-US" sz="2400" b="1" dirty="0"/>
          </a:p>
        </p:txBody>
      </p:sp>
      <p:sp>
        <p:nvSpPr>
          <p:cNvPr id="52" name="Text Box 87">
            <a:extLst>
              <a:ext uri="{FF2B5EF4-FFF2-40B4-BE49-F238E27FC236}">
                <a16:creationId xmlns:a16="http://schemas.microsoft.com/office/drawing/2014/main" id="{90249C40-C037-5B49-8CEE-9EB06A5DF8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4577" y="1310526"/>
            <a:ext cx="360000" cy="396000"/>
          </a:xfrm>
          <a:prstGeom prst="rect">
            <a:avLst/>
          </a:prstGeom>
          <a:solidFill>
            <a:srgbClr val="FF0000"/>
          </a:solidFill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rtl="0">
              <a:spcBef>
                <a:spcPct val="50000"/>
              </a:spcBef>
            </a:pPr>
            <a:r>
              <a:rPr lang="ar-SA" sz="2400" b="1" dirty="0"/>
              <a:t>ث</a:t>
            </a:r>
            <a:endParaRPr lang="en-US" sz="2400" b="1" dirty="0"/>
          </a:p>
        </p:txBody>
      </p:sp>
      <p:grpSp>
        <p:nvGrpSpPr>
          <p:cNvPr id="53" name="مجموعة 101">
            <a:extLst>
              <a:ext uri="{FF2B5EF4-FFF2-40B4-BE49-F238E27FC236}">
                <a16:creationId xmlns:a16="http://schemas.microsoft.com/office/drawing/2014/main" id="{102F9DF5-CDDB-254E-AE1F-DEF4F2A0716F}"/>
              </a:ext>
            </a:extLst>
          </p:cNvPr>
          <p:cNvGrpSpPr/>
          <p:nvPr/>
        </p:nvGrpSpPr>
        <p:grpSpPr>
          <a:xfrm>
            <a:off x="2742527" y="3525104"/>
            <a:ext cx="719148" cy="847426"/>
            <a:chOff x="7396176" y="3186114"/>
            <a:chExt cx="719148" cy="847426"/>
          </a:xfrm>
        </p:grpSpPr>
        <p:sp>
          <p:nvSpPr>
            <p:cNvPr id="54" name="Text Box 87">
              <a:extLst>
                <a:ext uri="{FF2B5EF4-FFF2-40B4-BE49-F238E27FC236}">
                  <a16:creationId xmlns:a16="http://schemas.microsoft.com/office/drawing/2014/main" id="{B7345CDC-82B3-284B-8ACA-D5B23B4B50E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00944" y="3186114"/>
              <a:ext cx="714380" cy="461665"/>
            </a:xfrm>
            <a:prstGeom prst="rect">
              <a:avLst/>
            </a:prstGeom>
            <a:noFill/>
            <a:ln w="57150" cmpd="thinThick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rtl="0">
                <a:spcBef>
                  <a:spcPct val="50000"/>
                </a:spcBef>
              </a:pPr>
              <a:r>
                <a:rPr lang="ar-SA" sz="2400" b="1" dirty="0"/>
                <a:t>١</a:t>
              </a:r>
              <a:endParaRPr lang="en-US" sz="2400" b="1" dirty="0"/>
            </a:p>
          </p:txBody>
        </p:sp>
        <p:sp>
          <p:nvSpPr>
            <p:cNvPr id="55" name="Line 36">
              <a:extLst>
                <a:ext uri="{FF2B5EF4-FFF2-40B4-BE49-F238E27FC236}">
                  <a16:creationId xmlns:a16="http://schemas.microsoft.com/office/drawing/2014/main" id="{002F2061-6483-464C-919D-D9110D8A21D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498148" y="3578224"/>
              <a:ext cx="46800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ar-SA"/>
            </a:p>
          </p:txBody>
        </p:sp>
        <p:sp>
          <p:nvSpPr>
            <p:cNvPr id="56" name="Text Box 87">
              <a:extLst>
                <a:ext uri="{FF2B5EF4-FFF2-40B4-BE49-F238E27FC236}">
                  <a16:creationId xmlns:a16="http://schemas.microsoft.com/office/drawing/2014/main" id="{BC14E813-CF58-FF41-9601-3385767C2A1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96176" y="3571875"/>
              <a:ext cx="714380" cy="461665"/>
            </a:xfrm>
            <a:prstGeom prst="rect">
              <a:avLst/>
            </a:prstGeom>
            <a:noFill/>
            <a:ln w="57150" cmpd="thinThick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rtl="0">
                <a:spcBef>
                  <a:spcPct val="50000"/>
                </a:spcBef>
              </a:pPr>
              <a:r>
                <a:rPr lang="ar-SA" sz="2400" b="1" dirty="0"/>
                <a:t>٥</a:t>
              </a:r>
              <a:endParaRPr lang="en-US" sz="2400" b="1" dirty="0"/>
            </a:p>
          </p:txBody>
        </p:sp>
      </p:grpSp>
      <p:sp>
        <p:nvSpPr>
          <p:cNvPr id="57" name="Text Box 87">
            <a:extLst>
              <a:ext uri="{FF2B5EF4-FFF2-40B4-BE49-F238E27FC236}">
                <a16:creationId xmlns:a16="http://schemas.microsoft.com/office/drawing/2014/main" id="{B99263D2-43AF-6046-AB82-9E5F8DA1FB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3205" y="4810988"/>
            <a:ext cx="428628" cy="461665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rtl="0">
              <a:spcBef>
                <a:spcPct val="50000"/>
              </a:spcBef>
            </a:pPr>
            <a:r>
              <a:rPr lang="ar-SA" sz="2400" b="1" dirty="0">
                <a:solidFill>
                  <a:srgbClr val="0070C0"/>
                </a:solidFill>
              </a:rPr>
              <a:t>=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58" name="Text Box 87">
            <a:extLst>
              <a:ext uri="{FF2B5EF4-FFF2-40B4-BE49-F238E27FC236}">
                <a16:creationId xmlns:a16="http://schemas.microsoft.com/office/drawing/2014/main" id="{C6D6A5C4-3BAC-D74B-9E7F-A69D9F5020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7189" y="4810988"/>
            <a:ext cx="571504" cy="461665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rtl="0">
              <a:spcBef>
                <a:spcPct val="50000"/>
              </a:spcBef>
            </a:pPr>
            <a:r>
              <a:rPr lang="ar-SA" sz="2400" b="1" dirty="0">
                <a:solidFill>
                  <a:srgbClr val="0070C0"/>
                </a:solidFill>
              </a:rPr>
              <a:t>٦٠</a:t>
            </a:r>
            <a:endParaRPr lang="en-US" sz="2400" b="1" dirty="0">
              <a:solidFill>
                <a:srgbClr val="0070C0"/>
              </a:solidFill>
            </a:endParaRPr>
          </a:p>
        </p:txBody>
      </p:sp>
      <p:grpSp>
        <p:nvGrpSpPr>
          <p:cNvPr id="59" name="مجموعة 28">
            <a:extLst>
              <a:ext uri="{FF2B5EF4-FFF2-40B4-BE49-F238E27FC236}">
                <a16:creationId xmlns:a16="http://schemas.microsoft.com/office/drawing/2014/main" id="{5E184C3F-21BD-7342-AC71-D12138A21B74}"/>
              </a:ext>
            </a:extLst>
          </p:cNvPr>
          <p:cNvGrpSpPr/>
          <p:nvPr/>
        </p:nvGrpSpPr>
        <p:grpSpPr>
          <a:xfrm>
            <a:off x="2375817" y="4668112"/>
            <a:ext cx="2000264" cy="847426"/>
            <a:chOff x="6972316" y="1571612"/>
            <a:chExt cx="2000264" cy="847426"/>
          </a:xfrm>
        </p:grpSpPr>
        <p:grpSp>
          <p:nvGrpSpPr>
            <p:cNvPr id="60" name="مجموعة 101">
              <a:extLst>
                <a:ext uri="{FF2B5EF4-FFF2-40B4-BE49-F238E27FC236}">
                  <a16:creationId xmlns:a16="http://schemas.microsoft.com/office/drawing/2014/main" id="{1BFD2C44-B703-E042-B033-9B2323ECB4AE}"/>
                </a:ext>
              </a:extLst>
            </p:cNvPr>
            <p:cNvGrpSpPr/>
            <p:nvPr/>
          </p:nvGrpSpPr>
          <p:grpSpPr>
            <a:xfrm>
              <a:off x="8253432" y="1571612"/>
              <a:ext cx="719148" cy="847426"/>
              <a:chOff x="7396176" y="3186114"/>
              <a:chExt cx="719148" cy="847426"/>
            </a:xfrm>
          </p:grpSpPr>
          <p:sp>
            <p:nvSpPr>
              <p:cNvPr id="64" name="Text Box 87">
                <a:extLst>
                  <a:ext uri="{FF2B5EF4-FFF2-40B4-BE49-F238E27FC236}">
                    <a16:creationId xmlns:a16="http://schemas.microsoft.com/office/drawing/2014/main" id="{1195055A-F05E-A347-B16A-43A30461AEE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400944" y="3186114"/>
                <a:ext cx="714380" cy="461665"/>
              </a:xfrm>
              <a:prstGeom prst="rect">
                <a:avLst/>
              </a:prstGeom>
              <a:noFill/>
              <a:ln w="57150" cmpd="thinThick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 rtl="0">
                  <a:spcBef>
                    <a:spcPct val="50000"/>
                  </a:spcBef>
                </a:pPr>
                <a:r>
                  <a:rPr lang="ar-SA" sz="2400" b="1" dirty="0"/>
                  <a:t>١</a:t>
                </a:r>
                <a:endParaRPr lang="en-US" sz="2400" b="1" dirty="0"/>
              </a:p>
            </p:txBody>
          </p:sp>
          <p:sp>
            <p:nvSpPr>
              <p:cNvPr id="65" name="Line 36">
                <a:extLst>
                  <a:ext uri="{FF2B5EF4-FFF2-40B4-BE49-F238E27FC236}">
                    <a16:creationId xmlns:a16="http://schemas.microsoft.com/office/drawing/2014/main" id="{B78E98E4-9E04-0842-B063-E04E506954C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7498148" y="3578224"/>
                <a:ext cx="46800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ar-SA"/>
              </a:p>
            </p:txBody>
          </p:sp>
          <p:sp>
            <p:nvSpPr>
              <p:cNvPr id="66" name="Text Box 87">
                <a:extLst>
                  <a:ext uri="{FF2B5EF4-FFF2-40B4-BE49-F238E27FC236}">
                    <a16:creationId xmlns:a16="http://schemas.microsoft.com/office/drawing/2014/main" id="{2B70471F-A537-AD44-9874-593112D00B2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396176" y="3571875"/>
                <a:ext cx="714380" cy="461665"/>
              </a:xfrm>
              <a:prstGeom prst="rect">
                <a:avLst/>
              </a:prstGeom>
              <a:noFill/>
              <a:ln w="57150" cmpd="thinThick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 rtl="0">
                  <a:spcBef>
                    <a:spcPct val="50000"/>
                  </a:spcBef>
                </a:pPr>
                <a:r>
                  <a:rPr lang="ar-SA" sz="2400" b="1" dirty="0"/>
                  <a:t>٥</a:t>
                </a:r>
                <a:endParaRPr lang="en-US" sz="2400" b="1" dirty="0"/>
              </a:p>
            </p:txBody>
          </p:sp>
        </p:grpSp>
        <p:sp>
          <p:nvSpPr>
            <p:cNvPr id="61" name="Text Box 87">
              <a:extLst>
                <a:ext uri="{FF2B5EF4-FFF2-40B4-BE49-F238E27FC236}">
                  <a16:creationId xmlns:a16="http://schemas.microsoft.com/office/drawing/2014/main" id="{525BC9E9-2376-A842-AC37-328DD8A796D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958160" y="1728776"/>
              <a:ext cx="428629" cy="461665"/>
            </a:xfrm>
            <a:prstGeom prst="rect">
              <a:avLst/>
            </a:prstGeom>
            <a:noFill/>
            <a:ln w="57150" cmpd="thinThick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rtl="0">
                <a:spcBef>
                  <a:spcPct val="50000"/>
                </a:spcBef>
              </a:pPr>
              <a:r>
                <a:rPr lang="ar-SA" sz="2400" b="1" dirty="0"/>
                <a:t>×</a:t>
              </a:r>
              <a:endParaRPr lang="en-US" sz="2400" b="1" dirty="0"/>
            </a:p>
          </p:txBody>
        </p:sp>
        <p:sp>
          <p:nvSpPr>
            <p:cNvPr id="62" name="Text Box 87">
              <a:extLst>
                <a:ext uri="{FF2B5EF4-FFF2-40B4-BE49-F238E27FC236}">
                  <a16:creationId xmlns:a16="http://schemas.microsoft.com/office/drawing/2014/main" id="{D2EBB3D3-3589-8C46-BE99-1B52C24E5C1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43793" y="1728776"/>
              <a:ext cx="771531" cy="461665"/>
            </a:xfrm>
            <a:prstGeom prst="rect">
              <a:avLst/>
            </a:prstGeom>
            <a:noFill/>
            <a:ln w="57150" cmpd="thinThick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rtl="0">
                <a:spcBef>
                  <a:spcPct val="50000"/>
                </a:spcBef>
              </a:pPr>
              <a:r>
                <a:rPr lang="ar-SA" sz="2400" b="1" dirty="0"/>
                <a:t>٣٠٠</a:t>
              </a:r>
              <a:endParaRPr lang="en-US" sz="2400" b="1" dirty="0"/>
            </a:p>
          </p:txBody>
        </p:sp>
        <p:sp>
          <p:nvSpPr>
            <p:cNvPr id="63" name="Text Box 87">
              <a:extLst>
                <a:ext uri="{FF2B5EF4-FFF2-40B4-BE49-F238E27FC236}">
                  <a16:creationId xmlns:a16="http://schemas.microsoft.com/office/drawing/2014/main" id="{B7827E42-CAD2-204F-B1BE-027CF31831E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72316" y="1728774"/>
              <a:ext cx="428629" cy="461665"/>
            </a:xfrm>
            <a:prstGeom prst="rect">
              <a:avLst/>
            </a:prstGeom>
            <a:noFill/>
            <a:ln w="57150" cmpd="thinThick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rtl="0">
                <a:spcBef>
                  <a:spcPct val="50000"/>
                </a:spcBef>
              </a:pPr>
              <a:r>
                <a:rPr lang="ar-SA" sz="2400" b="1" dirty="0"/>
                <a:t>=</a:t>
              </a:r>
              <a:endParaRPr lang="en-US" sz="2400" b="1" dirty="0"/>
            </a:p>
          </p:txBody>
        </p:sp>
      </p:grpSp>
      <p:cxnSp>
        <p:nvCxnSpPr>
          <p:cNvPr id="67" name="موصل مستقيم 66">
            <a:extLst>
              <a:ext uri="{FF2B5EF4-FFF2-40B4-BE49-F238E27FC236}">
                <a16:creationId xmlns:a16="http://schemas.microsoft.com/office/drawing/2014/main" id="{0FD8CFE9-6777-A64D-9D5E-3F6A2CDCBC35}"/>
              </a:ext>
            </a:extLst>
          </p:cNvPr>
          <p:cNvCxnSpPr>
            <a:cxnSpLocks/>
          </p:cNvCxnSpPr>
          <p:nvPr/>
        </p:nvCxnSpPr>
        <p:spPr>
          <a:xfrm flipH="1">
            <a:off x="9376741" y="5129777"/>
            <a:ext cx="632516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8" name="موصل مستقيم 67">
            <a:extLst>
              <a:ext uri="{FF2B5EF4-FFF2-40B4-BE49-F238E27FC236}">
                <a16:creationId xmlns:a16="http://schemas.microsoft.com/office/drawing/2014/main" id="{F1661358-21ED-0141-BBE3-61B3019BF324}"/>
              </a:ext>
            </a:extLst>
          </p:cNvPr>
          <p:cNvCxnSpPr>
            <a:cxnSpLocks/>
          </p:cNvCxnSpPr>
          <p:nvPr/>
        </p:nvCxnSpPr>
        <p:spPr>
          <a:xfrm flipH="1">
            <a:off x="8071811" y="5129777"/>
            <a:ext cx="632516" cy="0"/>
          </a:xfrm>
          <a:prstGeom prst="line">
            <a:avLst/>
          </a:prstGeom>
          <a:ln w="9525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9" name="Text Box 87">
            <a:extLst>
              <a:ext uri="{FF2B5EF4-FFF2-40B4-BE49-F238E27FC236}">
                <a16:creationId xmlns:a16="http://schemas.microsoft.com/office/drawing/2014/main" id="{1FE4F97A-8A24-CF4A-BB9B-D44E8464D3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25391" y="5148534"/>
            <a:ext cx="783866" cy="461665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rtl="0">
              <a:spcBef>
                <a:spcPct val="50000"/>
              </a:spcBef>
            </a:pPr>
            <a:r>
              <a:rPr lang="ar-SA" sz="2400" b="1" dirty="0">
                <a:solidFill>
                  <a:srgbClr val="C00000"/>
                </a:solidFill>
              </a:rPr>
              <a:t>١٢٠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70" name="Text Box 87">
            <a:extLst>
              <a:ext uri="{FF2B5EF4-FFF2-40B4-BE49-F238E27FC236}">
                <a16:creationId xmlns:a16="http://schemas.microsoft.com/office/drawing/2014/main" id="{28937713-CA47-7D4F-A91B-FBEED5ABCC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47981" y="5180239"/>
            <a:ext cx="783866" cy="461665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rtl="0">
              <a:spcBef>
                <a:spcPct val="50000"/>
              </a:spcBef>
            </a:pPr>
            <a:r>
              <a:rPr lang="ar-SA" sz="2400" b="1" dirty="0">
                <a:solidFill>
                  <a:srgbClr val="C00000"/>
                </a:solidFill>
              </a:rPr>
              <a:t>١٢٠</a:t>
            </a:r>
            <a:endParaRPr lang="en-US" sz="2400" b="1" dirty="0">
              <a:solidFill>
                <a:srgbClr val="C00000"/>
              </a:solidFill>
            </a:endParaRPr>
          </a:p>
        </p:txBody>
      </p:sp>
      <p:cxnSp>
        <p:nvCxnSpPr>
          <p:cNvPr id="71" name="موصل مستقيم 70">
            <a:extLst>
              <a:ext uri="{FF2B5EF4-FFF2-40B4-BE49-F238E27FC236}">
                <a16:creationId xmlns:a16="http://schemas.microsoft.com/office/drawing/2014/main" id="{A4FBBEF2-691E-4E46-BE59-1B6593B84231}"/>
              </a:ext>
            </a:extLst>
          </p:cNvPr>
          <p:cNvCxnSpPr>
            <a:cxnSpLocks/>
          </p:cNvCxnSpPr>
          <p:nvPr/>
        </p:nvCxnSpPr>
        <p:spPr>
          <a:xfrm flipH="1">
            <a:off x="9714920" y="4810988"/>
            <a:ext cx="96733" cy="572403"/>
          </a:xfrm>
          <a:prstGeom prst="line">
            <a:avLst/>
          </a:prstGeom>
          <a:ln w="22225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72" name="1 Minute Countdown Rainbow Timer 🌈">
            <a:hlinkClick r:id="" action="ppaction://media"/>
            <a:extLst>
              <a:ext uri="{FF2B5EF4-FFF2-40B4-BE49-F238E27FC236}">
                <a16:creationId xmlns:a16="http://schemas.microsoft.com/office/drawing/2014/main" id="{2D29527E-FC82-D84F-B1EC-9F3A3E621D9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97542" y="966091"/>
            <a:ext cx="1662934" cy="136136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CCD1978F-73A5-D347-A646-DBAAD7A60D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8461" y="5725397"/>
            <a:ext cx="2743200" cy="365125"/>
          </a:xfrm>
        </p:spPr>
        <p:txBody>
          <a:bodyPr/>
          <a:lstStyle/>
          <a:p>
            <a:fld id="{4B1E913D-58CC-DA49-B719-410520E0AD7E}" type="slidenum">
              <a:rPr lang="ar-SA" smtClean="0"/>
              <a:t>141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6574395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 decel="100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 decel="10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2.59259E-6 L 0.45651 0.39884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826" y="199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8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0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0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4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8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96296E-6 L 0.12795 0.51412 " pathEditMode="relative" rAng="0" ptsTypes="AA">
                                      <p:cBhvr>
                                        <p:cTn id="162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00" y="25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9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76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83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8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8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9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9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3" dur="80573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4" fill="hold" display="0">
                  <p:stCondLst>
                    <p:cond delay="indefinite"/>
                  </p:stCondLst>
                </p:cTn>
                <p:tgtEl>
                  <p:spTgt spid="72"/>
                </p:tgtEl>
              </p:cMediaNode>
            </p:video>
          </p:childTnLst>
        </p:cTn>
      </p:par>
    </p:tnLst>
    <p:bldLst>
      <p:bldP spid="13" grpId="0"/>
      <p:bldP spid="28" grpId="0"/>
      <p:bldP spid="30" grpId="0"/>
      <p:bldP spid="43" grpId="0" animBg="1"/>
      <p:bldP spid="44" grpId="0" animBg="1"/>
      <p:bldP spid="45" grpId="0"/>
      <p:bldP spid="46" grpId="0"/>
      <p:bldP spid="47" grpId="0"/>
      <p:bldP spid="48" grpId="0"/>
      <p:bldP spid="49" grpId="0"/>
      <p:bldP spid="50" grpId="0"/>
      <p:bldP spid="51" grpId="0" animBg="1"/>
      <p:bldP spid="51" grpId="1" animBg="1"/>
      <p:bldP spid="52" grpId="0" animBg="1"/>
      <p:bldP spid="52" grpId="1" animBg="1"/>
      <p:bldP spid="57" grpId="0"/>
      <p:bldP spid="58" grpId="0"/>
      <p:bldP spid="69" grpId="0"/>
      <p:bldP spid="7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CD9494CC-01BD-4056-8A18-34DF6CEB5039}"/>
              </a:ext>
            </a:extLst>
          </p:cNvPr>
          <p:cNvSpPr/>
          <p:nvPr/>
        </p:nvSpPr>
        <p:spPr>
          <a:xfrm rot="16200000">
            <a:off x="2955761" y="-2455360"/>
            <a:ext cx="6423381" cy="11686551"/>
          </a:xfrm>
          <a:prstGeom prst="roundRect">
            <a:avLst>
              <a:gd name="adj" fmla="val 5381"/>
            </a:avLst>
          </a:prstGeom>
          <a:solidFill>
            <a:srgbClr val="BDBFF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C6A01C9F-C5DA-5347-A84B-F971C0E5D111}"/>
              </a:ext>
            </a:extLst>
          </p:cNvPr>
          <p:cNvGrpSpPr/>
          <p:nvPr/>
        </p:nvGrpSpPr>
        <p:grpSpPr>
          <a:xfrm>
            <a:off x="324175" y="258392"/>
            <a:ext cx="11867825" cy="6423382"/>
            <a:chOff x="760246" y="392652"/>
            <a:chExt cx="11420963" cy="6423382"/>
          </a:xfrm>
        </p:grpSpPr>
        <p:sp>
          <p:nvSpPr>
            <p:cNvPr id="7" name="مستطيل مستدير الزوايا 6">
              <a:extLst>
                <a:ext uri="{FF2B5EF4-FFF2-40B4-BE49-F238E27FC236}">
                  <a16:creationId xmlns:a16="http://schemas.microsoft.com/office/drawing/2014/main" id="{3031575D-A504-F34B-9982-513CE59AAFDB}"/>
                </a:ext>
              </a:extLst>
            </p:cNvPr>
            <p:cNvSpPr/>
            <p:nvPr/>
          </p:nvSpPr>
          <p:spPr>
            <a:xfrm>
              <a:off x="760246" y="392652"/>
              <a:ext cx="11096787" cy="6142407"/>
            </a:xfrm>
            <a:prstGeom prst="roundRect">
              <a:avLst/>
            </a:prstGeom>
            <a:blipFill>
              <a:blip r:embed="rId5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AE9BD02E-7A89-5640-9988-C9DA36285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5" name="صورة 14" descr="صورة تحتوي على داخلي, جهاز, أسود, مقياس فكي&#10;&#10;تم إنشاء الوصف تلقائياً">
            <a:extLst>
              <a:ext uri="{FF2B5EF4-FFF2-40B4-BE49-F238E27FC236}">
                <a16:creationId xmlns:a16="http://schemas.microsoft.com/office/drawing/2014/main" id="{77B38BD7-6F4A-4CCC-B7D7-CE5F326D41D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197384" y="-4672999"/>
            <a:ext cx="944905" cy="10643356"/>
          </a:xfrm>
          <a:prstGeom prst="rect">
            <a:avLst/>
          </a:prstGeom>
        </p:spPr>
      </p:pic>
      <p:pic>
        <p:nvPicPr>
          <p:cNvPr id="10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A7E94AA6-AE5A-D34D-9DC7-0D8B1B8449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0543505" y="872256"/>
            <a:ext cx="1310882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ight Arrow 4">
            <a:hlinkClick r:id="" action="ppaction://hlinkshowjump?jump=firstslide" tooltip="رئسي"/>
            <a:extLst>
              <a:ext uri="{FF2B5EF4-FFF2-40B4-BE49-F238E27FC236}">
                <a16:creationId xmlns:a16="http://schemas.microsoft.com/office/drawing/2014/main" id="{AA0BBCB5-0B94-3148-BCF5-A0614FA44C35}"/>
              </a:ext>
            </a:extLst>
          </p:cNvPr>
          <p:cNvSpPr/>
          <p:nvPr/>
        </p:nvSpPr>
        <p:spPr>
          <a:xfrm flipH="1">
            <a:off x="893882" y="5766971"/>
            <a:ext cx="1553592" cy="896644"/>
          </a:xfrm>
          <a:prstGeom prst="rightArrow">
            <a:avLst/>
          </a:prstGeom>
          <a:solidFill>
            <a:srgbClr val="C099B2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dirty="0"/>
              <a:t>الصفحة الرئيسة ٢٣</a:t>
            </a: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D3708FAC-E6BC-7549-A79D-EBACF9D63A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187384" y="426170"/>
            <a:ext cx="17430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6" name="مجموعة 28">
            <a:extLst>
              <a:ext uri="{FF2B5EF4-FFF2-40B4-BE49-F238E27FC236}">
                <a16:creationId xmlns:a16="http://schemas.microsoft.com/office/drawing/2014/main" id="{A264AE92-FAFD-A74D-8E31-324742EABA8C}"/>
              </a:ext>
            </a:extLst>
          </p:cNvPr>
          <p:cNvGrpSpPr/>
          <p:nvPr/>
        </p:nvGrpSpPr>
        <p:grpSpPr>
          <a:xfrm>
            <a:off x="9192664" y="3778624"/>
            <a:ext cx="1052516" cy="847426"/>
            <a:chOff x="7958160" y="1571612"/>
            <a:chExt cx="1052516" cy="847426"/>
          </a:xfrm>
        </p:grpSpPr>
        <p:grpSp>
          <p:nvGrpSpPr>
            <p:cNvPr id="17" name="مجموعة 101">
              <a:extLst>
                <a:ext uri="{FF2B5EF4-FFF2-40B4-BE49-F238E27FC236}">
                  <a16:creationId xmlns:a16="http://schemas.microsoft.com/office/drawing/2014/main" id="{191DB231-CE84-5F4C-8597-8348CD7C081D}"/>
                </a:ext>
              </a:extLst>
            </p:cNvPr>
            <p:cNvGrpSpPr/>
            <p:nvPr/>
          </p:nvGrpSpPr>
          <p:grpSpPr>
            <a:xfrm>
              <a:off x="8224858" y="1571612"/>
              <a:ext cx="785818" cy="847426"/>
              <a:chOff x="7367602" y="3186114"/>
              <a:chExt cx="785818" cy="847426"/>
            </a:xfrm>
          </p:grpSpPr>
          <p:sp>
            <p:nvSpPr>
              <p:cNvPr id="19" name="Text Box 87">
                <a:extLst>
                  <a:ext uri="{FF2B5EF4-FFF2-40B4-BE49-F238E27FC236}">
                    <a16:creationId xmlns:a16="http://schemas.microsoft.com/office/drawing/2014/main" id="{95AA9E01-86A8-644F-8CCE-39594004DD0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367602" y="3186114"/>
                <a:ext cx="785818" cy="461665"/>
              </a:xfrm>
              <a:prstGeom prst="rect">
                <a:avLst/>
              </a:prstGeom>
              <a:noFill/>
              <a:ln w="57150" cmpd="thinThick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 rtl="0">
                  <a:spcBef>
                    <a:spcPct val="50000"/>
                  </a:spcBef>
                </a:pPr>
                <a:r>
                  <a:rPr lang="ar-SA" sz="2400" b="1" dirty="0"/>
                  <a:t>١٢</a:t>
                </a:r>
                <a:endParaRPr lang="en-US" sz="2400" b="1" dirty="0"/>
              </a:p>
            </p:txBody>
          </p:sp>
          <p:sp>
            <p:nvSpPr>
              <p:cNvPr id="20" name="Line 36">
                <a:extLst>
                  <a:ext uri="{FF2B5EF4-FFF2-40B4-BE49-F238E27FC236}">
                    <a16:creationId xmlns:a16="http://schemas.microsoft.com/office/drawing/2014/main" id="{E49639EB-7C3C-D140-85A2-40CD905712A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7498148" y="3578224"/>
                <a:ext cx="46800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ar-SA"/>
              </a:p>
            </p:txBody>
          </p:sp>
          <p:sp>
            <p:nvSpPr>
              <p:cNvPr id="21" name="Text Box 87">
                <a:extLst>
                  <a:ext uri="{FF2B5EF4-FFF2-40B4-BE49-F238E27FC236}">
                    <a16:creationId xmlns:a16="http://schemas.microsoft.com/office/drawing/2014/main" id="{F5B24023-0A53-D849-BDE9-B1FDB8E96DC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367602" y="3571875"/>
                <a:ext cx="785818" cy="461665"/>
              </a:xfrm>
              <a:prstGeom prst="rect">
                <a:avLst/>
              </a:prstGeom>
              <a:noFill/>
              <a:ln w="57150" cmpd="thinThick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 rtl="0">
                  <a:spcBef>
                    <a:spcPct val="50000"/>
                  </a:spcBef>
                </a:pPr>
                <a:r>
                  <a:rPr lang="ar-SA" sz="2400" b="1" dirty="0"/>
                  <a:t>٣١.٥</a:t>
                </a:r>
                <a:endParaRPr lang="en-US" sz="2400" b="1" dirty="0"/>
              </a:p>
            </p:txBody>
          </p:sp>
        </p:grpSp>
        <p:sp>
          <p:nvSpPr>
            <p:cNvPr id="18" name="Text Box 87">
              <a:extLst>
                <a:ext uri="{FF2B5EF4-FFF2-40B4-BE49-F238E27FC236}">
                  <a16:creationId xmlns:a16="http://schemas.microsoft.com/office/drawing/2014/main" id="{6375F856-F735-DC4B-BF58-7D160A1C9E0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958160" y="1728776"/>
              <a:ext cx="428629" cy="461665"/>
            </a:xfrm>
            <a:prstGeom prst="rect">
              <a:avLst/>
            </a:prstGeom>
            <a:noFill/>
            <a:ln w="57150" cmpd="thinThick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rtl="0">
                <a:spcBef>
                  <a:spcPct val="50000"/>
                </a:spcBef>
              </a:pPr>
              <a:r>
                <a:rPr lang="ar-SA" sz="2400" b="1" dirty="0"/>
                <a:t>=</a:t>
              </a:r>
              <a:endParaRPr lang="en-US" sz="2400" b="1" dirty="0"/>
            </a:p>
          </p:txBody>
        </p:sp>
      </p:grpSp>
      <p:grpSp>
        <p:nvGrpSpPr>
          <p:cNvPr id="22" name="مجموعة 40">
            <a:extLst>
              <a:ext uri="{FF2B5EF4-FFF2-40B4-BE49-F238E27FC236}">
                <a16:creationId xmlns:a16="http://schemas.microsoft.com/office/drawing/2014/main" id="{5F4C5BEC-F3B4-164B-A68E-56E571942B35}"/>
              </a:ext>
            </a:extLst>
          </p:cNvPr>
          <p:cNvGrpSpPr/>
          <p:nvPr/>
        </p:nvGrpSpPr>
        <p:grpSpPr>
          <a:xfrm>
            <a:off x="7562909" y="3735755"/>
            <a:ext cx="785818" cy="847426"/>
            <a:chOff x="7343798" y="3186114"/>
            <a:chExt cx="785818" cy="847426"/>
          </a:xfrm>
        </p:grpSpPr>
        <p:sp>
          <p:nvSpPr>
            <p:cNvPr id="23" name="Text Box 87">
              <a:extLst>
                <a:ext uri="{FF2B5EF4-FFF2-40B4-BE49-F238E27FC236}">
                  <a16:creationId xmlns:a16="http://schemas.microsoft.com/office/drawing/2014/main" id="{9E1583FA-DB13-674E-91C3-6822588ACF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43798" y="3186114"/>
              <a:ext cx="785818" cy="461665"/>
            </a:xfrm>
            <a:prstGeom prst="rect">
              <a:avLst/>
            </a:prstGeom>
            <a:noFill/>
            <a:ln w="57150" cmpd="thinThick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rtl="0">
                <a:spcBef>
                  <a:spcPct val="50000"/>
                </a:spcBef>
              </a:pPr>
              <a:r>
                <a:rPr lang="ar-SA" sz="2400" b="1" dirty="0"/>
                <a:t>٨</a:t>
              </a:r>
              <a:endParaRPr lang="en-US" sz="2400" b="1" dirty="0"/>
            </a:p>
          </p:txBody>
        </p:sp>
        <p:sp>
          <p:nvSpPr>
            <p:cNvPr id="24" name="Line 36">
              <a:extLst>
                <a:ext uri="{FF2B5EF4-FFF2-40B4-BE49-F238E27FC236}">
                  <a16:creationId xmlns:a16="http://schemas.microsoft.com/office/drawing/2014/main" id="{EED87348-EA67-CE43-AB93-62BF28F143B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526724" y="3578224"/>
              <a:ext cx="36000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ar-SA"/>
            </a:p>
          </p:txBody>
        </p:sp>
        <p:sp>
          <p:nvSpPr>
            <p:cNvPr id="25" name="Text Box 87">
              <a:extLst>
                <a:ext uri="{FF2B5EF4-FFF2-40B4-BE49-F238E27FC236}">
                  <a16:creationId xmlns:a16="http://schemas.microsoft.com/office/drawing/2014/main" id="{93829DA6-DFB8-3144-8632-0560B724151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53332" y="3571875"/>
              <a:ext cx="747710" cy="461665"/>
            </a:xfrm>
            <a:prstGeom prst="rect">
              <a:avLst/>
            </a:prstGeom>
            <a:noFill/>
            <a:ln w="57150" cmpd="thinThick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rtl="0">
                <a:spcBef>
                  <a:spcPct val="50000"/>
                </a:spcBef>
              </a:pPr>
              <a:r>
                <a:rPr lang="ar-SA" sz="2400" b="1" dirty="0"/>
                <a:t>٢١</a:t>
              </a:r>
              <a:endParaRPr lang="en-US" sz="2400" b="1" dirty="0"/>
            </a:p>
          </p:txBody>
        </p:sp>
      </p:grpSp>
      <p:grpSp>
        <p:nvGrpSpPr>
          <p:cNvPr id="26" name="مجموعة 79">
            <a:extLst>
              <a:ext uri="{FF2B5EF4-FFF2-40B4-BE49-F238E27FC236}">
                <a16:creationId xmlns:a16="http://schemas.microsoft.com/office/drawing/2014/main" id="{7093F876-9243-FC40-B9A9-4E1E05D68EC0}"/>
              </a:ext>
            </a:extLst>
          </p:cNvPr>
          <p:cNvGrpSpPr/>
          <p:nvPr/>
        </p:nvGrpSpPr>
        <p:grpSpPr>
          <a:xfrm>
            <a:off x="9192666" y="2892794"/>
            <a:ext cx="895350" cy="842961"/>
            <a:chOff x="7972448" y="1571612"/>
            <a:chExt cx="895350" cy="842961"/>
          </a:xfrm>
        </p:grpSpPr>
        <p:grpSp>
          <p:nvGrpSpPr>
            <p:cNvPr id="27" name="مجموعة 101">
              <a:extLst>
                <a:ext uri="{FF2B5EF4-FFF2-40B4-BE49-F238E27FC236}">
                  <a16:creationId xmlns:a16="http://schemas.microsoft.com/office/drawing/2014/main" id="{76F1A801-FB14-0444-9519-FB2B280972E1}"/>
                </a:ext>
              </a:extLst>
            </p:cNvPr>
            <p:cNvGrpSpPr/>
            <p:nvPr/>
          </p:nvGrpSpPr>
          <p:grpSpPr>
            <a:xfrm>
              <a:off x="8277248" y="1571612"/>
              <a:ext cx="590550" cy="842961"/>
              <a:chOff x="7419992" y="3186114"/>
              <a:chExt cx="590550" cy="842961"/>
            </a:xfrm>
          </p:grpSpPr>
          <p:sp>
            <p:nvSpPr>
              <p:cNvPr id="29" name="Text Box 87">
                <a:extLst>
                  <a:ext uri="{FF2B5EF4-FFF2-40B4-BE49-F238E27FC236}">
                    <a16:creationId xmlns:a16="http://schemas.microsoft.com/office/drawing/2014/main" id="{4FCDA02B-CBE0-8A4C-8BD4-E98F93EFA7D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419992" y="3186114"/>
                <a:ext cx="585790" cy="457200"/>
              </a:xfrm>
              <a:prstGeom prst="rect">
                <a:avLst/>
              </a:prstGeom>
              <a:noFill/>
              <a:ln w="57150" cmpd="thinThick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 rtl="0">
                  <a:spcBef>
                    <a:spcPct val="50000"/>
                  </a:spcBef>
                </a:pPr>
                <a:r>
                  <a:rPr lang="ar-SA" sz="2400" b="1" dirty="0"/>
                  <a:t>٨</a:t>
                </a:r>
                <a:endParaRPr lang="en-US" sz="2400" b="1" dirty="0"/>
              </a:p>
            </p:txBody>
          </p:sp>
          <p:sp>
            <p:nvSpPr>
              <p:cNvPr id="30" name="Line 36">
                <a:extLst>
                  <a:ext uri="{FF2B5EF4-FFF2-40B4-BE49-F238E27FC236}">
                    <a16:creationId xmlns:a16="http://schemas.microsoft.com/office/drawing/2014/main" id="{4B3FDC6F-DE25-1E41-A987-1462A06E762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7526724" y="3578224"/>
                <a:ext cx="36000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ar-SA"/>
              </a:p>
            </p:txBody>
          </p:sp>
          <p:sp>
            <p:nvSpPr>
              <p:cNvPr id="31" name="Text Box 87">
                <a:extLst>
                  <a:ext uri="{FF2B5EF4-FFF2-40B4-BE49-F238E27FC236}">
                    <a16:creationId xmlns:a16="http://schemas.microsoft.com/office/drawing/2014/main" id="{8347A6A3-06C8-FA4C-8A72-2CF9A1415E1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434280" y="3571875"/>
                <a:ext cx="576262" cy="457200"/>
              </a:xfrm>
              <a:prstGeom prst="rect">
                <a:avLst/>
              </a:prstGeom>
              <a:noFill/>
              <a:ln w="57150" cmpd="thinThick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rtl="0">
                  <a:spcBef>
                    <a:spcPct val="50000"/>
                  </a:spcBef>
                </a:pPr>
                <a:r>
                  <a:rPr lang="ar-SA" sz="2400" b="1" dirty="0"/>
                  <a:t>٢١</a:t>
                </a:r>
                <a:endParaRPr lang="en-US" sz="2400" b="1" dirty="0"/>
              </a:p>
            </p:txBody>
          </p:sp>
        </p:grpSp>
        <p:sp>
          <p:nvSpPr>
            <p:cNvPr id="28" name="Text Box 87">
              <a:extLst>
                <a:ext uri="{FF2B5EF4-FFF2-40B4-BE49-F238E27FC236}">
                  <a16:creationId xmlns:a16="http://schemas.microsoft.com/office/drawing/2014/main" id="{497400F7-42EF-6049-879E-E9E43DC0D5D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972448" y="1728776"/>
              <a:ext cx="428629" cy="461665"/>
            </a:xfrm>
            <a:prstGeom prst="rect">
              <a:avLst/>
            </a:prstGeom>
            <a:noFill/>
            <a:ln w="57150" cmpd="thinThick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rtl="0">
                <a:spcBef>
                  <a:spcPct val="50000"/>
                </a:spcBef>
              </a:pPr>
              <a:r>
                <a:rPr lang="ar-SA" sz="2400" b="1" dirty="0"/>
                <a:t>=</a:t>
              </a:r>
              <a:endParaRPr lang="en-US" sz="2400" b="1" dirty="0"/>
            </a:p>
          </p:txBody>
        </p:sp>
      </p:grpSp>
      <p:grpSp>
        <p:nvGrpSpPr>
          <p:cNvPr id="32" name="مجموعة 91">
            <a:extLst>
              <a:ext uri="{FF2B5EF4-FFF2-40B4-BE49-F238E27FC236}">
                <a16:creationId xmlns:a16="http://schemas.microsoft.com/office/drawing/2014/main" id="{C9B0D819-CB92-054C-B632-534F35E9F0CB}"/>
              </a:ext>
            </a:extLst>
          </p:cNvPr>
          <p:cNvGrpSpPr/>
          <p:nvPr/>
        </p:nvGrpSpPr>
        <p:grpSpPr>
          <a:xfrm>
            <a:off x="8747372" y="2854386"/>
            <a:ext cx="590550" cy="842961"/>
            <a:chOff x="7429520" y="3186114"/>
            <a:chExt cx="590550" cy="842961"/>
          </a:xfrm>
        </p:grpSpPr>
        <p:sp>
          <p:nvSpPr>
            <p:cNvPr id="33" name="Text Box 87">
              <a:extLst>
                <a:ext uri="{FF2B5EF4-FFF2-40B4-BE49-F238E27FC236}">
                  <a16:creationId xmlns:a16="http://schemas.microsoft.com/office/drawing/2014/main" id="{2902BB20-38A8-8249-8FC8-9755DDA6178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29520" y="3186114"/>
              <a:ext cx="585790" cy="457200"/>
            </a:xfrm>
            <a:prstGeom prst="rect">
              <a:avLst/>
            </a:prstGeom>
            <a:noFill/>
            <a:ln w="57150" cmpd="thinThick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rtl="0">
                <a:spcBef>
                  <a:spcPct val="50000"/>
                </a:spcBef>
              </a:pPr>
              <a:r>
                <a:rPr lang="ar-SA" sz="2400" b="1" dirty="0"/>
                <a:t>٨</a:t>
              </a:r>
              <a:endParaRPr lang="en-US" sz="2400" b="1" dirty="0"/>
            </a:p>
          </p:txBody>
        </p:sp>
        <p:sp>
          <p:nvSpPr>
            <p:cNvPr id="34" name="Line 36">
              <a:extLst>
                <a:ext uri="{FF2B5EF4-FFF2-40B4-BE49-F238E27FC236}">
                  <a16:creationId xmlns:a16="http://schemas.microsoft.com/office/drawing/2014/main" id="{E9924C12-89AA-E143-9BBE-4474C030A6D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526724" y="3578224"/>
              <a:ext cx="36000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ar-SA"/>
            </a:p>
          </p:txBody>
        </p:sp>
        <p:sp>
          <p:nvSpPr>
            <p:cNvPr id="35" name="Text Box 87">
              <a:extLst>
                <a:ext uri="{FF2B5EF4-FFF2-40B4-BE49-F238E27FC236}">
                  <a16:creationId xmlns:a16="http://schemas.microsoft.com/office/drawing/2014/main" id="{A93F81D5-946F-8F4A-ACD6-D87D87F6094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43808" y="3571875"/>
              <a:ext cx="576262" cy="457200"/>
            </a:xfrm>
            <a:prstGeom prst="rect">
              <a:avLst/>
            </a:prstGeom>
            <a:noFill/>
            <a:ln w="57150" cmpd="thinThick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rtl="0">
                <a:spcBef>
                  <a:spcPct val="50000"/>
                </a:spcBef>
              </a:pPr>
              <a:r>
                <a:rPr lang="ar-SA" sz="2400" b="1" dirty="0"/>
                <a:t>٢١</a:t>
              </a:r>
              <a:endParaRPr lang="en-US" sz="2400" b="1" dirty="0"/>
            </a:p>
          </p:txBody>
        </p:sp>
      </p:grpSp>
      <p:grpSp>
        <p:nvGrpSpPr>
          <p:cNvPr id="36" name="مجموعة 99">
            <a:extLst>
              <a:ext uri="{FF2B5EF4-FFF2-40B4-BE49-F238E27FC236}">
                <a16:creationId xmlns:a16="http://schemas.microsoft.com/office/drawing/2014/main" id="{B412BAE5-0629-0E4B-9CB9-A541D18D6515}"/>
              </a:ext>
            </a:extLst>
          </p:cNvPr>
          <p:cNvGrpSpPr/>
          <p:nvPr/>
        </p:nvGrpSpPr>
        <p:grpSpPr>
          <a:xfrm>
            <a:off x="3958636" y="3135684"/>
            <a:ext cx="4729178" cy="1214446"/>
            <a:chOff x="571472" y="2571744"/>
            <a:chExt cx="4729178" cy="1214446"/>
          </a:xfrm>
        </p:grpSpPr>
        <p:sp>
          <p:nvSpPr>
            <p:cNvPr id="37" name="مستطيل مستدير الزوايا 36">
              <a:extLst>
                <a:ext uri="{FF2B5EF4-FFF2-40B4-BE49-F238E27FC236}">
                  <a16:creationId xmlns:a16="http://schemas.microsoft.com/office/drawing/2014/main" id="{48A144E8-F527-B044-898A-F4F5698708A6}"/>
                </a:ext>
              </a:extLst>
            </p:cNvPr>
            <p:cNvSpPr/>
            <p:nvPr/>
          </p:nvSpPr>
          <p:spPr>
            <a:xfrm>
              <a:off x="571472" y="2571744"/>
              <a:ext cx="1285884" cy="1214446"/>
            </a:xfrm>
            <a:prstGeom prst="round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sz="2000" b="1" dirty="0">
                  <a:solidFill>
                    <a:schemeClr val="tx1"/>
                  </a:solidFill>
                </a:rPr>
                <a:t>المعدلان متساويان</a:t>
              </a:r>
            </a:p>
          </p:txBody>
        </p:sp>
        <p:sp>
          <p:nvSpPr>
            <p:cNvPr id="38" name="سهم مخطط إلى اليمين 37">
              <a:extLst>
                <a:ext uri="{FF2B5EF4-FFF2-40B4-BE49-F238E27FC236}">
                  <a16:creationId xmlns:a16="http://schemas.microsoft.com/office/drawing/2014/main" id="{A53002F2-4285-424E-96D6-583991FC1D2B}"/>
                </a:ext>
              </a:extLst>
            </p:cNvPr>
            <p:cNvSpPr/>
            <p:nvPr/>
          </p:nvSpPr>
          <p:spPr>
            <a:xfrm>
              <a:off x="1864693" y="2643182"/>
              <a:ext cx="3435957" cy="142872"/>
            </a:xfrm>
            <a:prstGeom prst="stripedRightArrow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39" name="سهم مخطط إلى اليمين 38">
              <a:extLst>
                <a:ext uri="{FF2B5EF4-FFF2-40B4-BE49-F238E27FC236}">
                  <a16:creationId xmlns:a16="http://schemas.microsoft.com/office/drawing/2014/main" id="{DEA283A6-D22C-7448-9549-8BA47F74D025}"/>
                </a:ext>
              </a:extLst>
            </p:cNvPr>
            <p:cNvSpPr/>
            <p:nvPr/>
          </p:nvSpPr>
          <p:spPr>
            <a:xfrm>
              <a:off x="1852860" y="3495981"/>
              <a:ext cx="2375630" cy="180367"/>
            </a:xfrm>
            <a:prstGeom prst="stripedRightArrow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40" name="مستطيل مستدير الزوايا 39">
            <a:extLst>
              <a:ext uri="{FF2B5EF4-FFF2-40B4-BE49-F238E27FC236}">
                <a16:creationId xmlns:a16="http://schemas.microsoft.com/office/drawing/2014/main" id="{B27BAE95-D655-5C4E-B90E-D1DD07473D7D}"/>
              </a:ext>
            </a:extLst>
          </p:cNvPr>
          <p:cNvSpPr/>
          <p:nvPr/>
        </p:nvSpPr>
        <p:spPr>
          <a:xfrm>
            <a:off x="1815496" y="3140140"/>
            <a:ext cx="1285884" cy="1214446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يوجد تناسب</a:t>
            </a:r>
          </a:p>
        </p:txBody>
      </p:sp>
      <p:sp>
        <p:nvSpPr>
          <p:cNvPr id="41" name="سهم مخطط إلى اليمين 40">
            <a:extLst>
              <a:ext uri="{FF2B5EF4-FFF2-40B4-BE49-F238E27FC236}">
                <a16:creationId xmlns:a16="http://schemas.microsoft.com/office/drawing/2014/main" id="{83A310C7-2AF4-504F-847A-5F6FF818151E}"/>
              </a:ext>
            </a:extLst>
          </p:cNvPr>
          <p:cNvSpPr/>
          <p:nvPr/>
        </p:nvSpPr>
        <p:spPr>
          <a:xfrm flipH="1">
            <a:off x="3106438" y="3554480"/>
            <a:ext cx="852198" cy="428628"/>
          </a:xfrm>
          <a:prstGeom prst="stripedRightArrow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2" name="Text Box 87">
            <a:extLst>
              <a:ext uri="{FF2B5EF4-FFF2-40B4-BE49-F238E27FC236}">
                <a16:creationId xmlns:a16="http://schemas.microsoft.com/office/drawing/2014/main" id="{E81F553C-0F5A-B040-A3A1-19299272CB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59296" y="4831450"/>
            <a:ext cx="1166827" cy="461665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rtl="0">
              <a:spcBef>
                <a:spcPct val="50000"/>
              </a:spcBef>
            </a:pPr>
            <a:r>
              <a:rPr lang="ar-SA" sz="2400" b="1" dirty="0">
                <a:solidFill>
                  <a:srgbClr val="0070C0"/>
                </a:solidFill>
              </a:rPr>
              <a:t>حل آخر :</a:t>
            </a:r>
            <a:endParaRPr lang="en-US" sz="2400" b="1" dirty="0">
              <a:solidFill>
                <a:srgbClr val="0070C0"/>
              </a:solidFill>
            </a:endParaRPr>
          </a:p>
        </p:txBody>
      </p:sp>
      <p:grpSp>
        <p:nvGrpSpPr>
          <p:cNvPr id="43" name="مجموعة 106">
            <a:extLst>
              <a:ext uri="{FF2B5EF4-FFF2-40B4-BE49-F238E27FC236}">
                <a16:creationId xmlns:a16="http://schemas.microsoft.com/office/drawing/2014/main" id="{F3A59C1D-F71F-0F40-8AD8-C82E60ACCC56}"/>
              </a:ext>
            </a:extLst>
          </p:cNvPr>
          <p:cNvGrpSpPr/>
          <p:nvPr/>
        </p:nvGrpSpPr>
        <p:grpSpPr>
          <a:xfrm>
            <a:off x="8530668" y="5550288"/>
            <a:ext cx="1643074" cy="847426"/>
            <a:chOff x="6896110" y="2500306"/>
            <a:chExt cx="1643074" cy="847426"/>
          </a:xfrm>
        </p:grpSpPr>
        <p:grpSp>
          <p:nvGrpSpPr>
            <p:cNvPr id="44" name="مجموعة 73">
              <a:extLst>
                <a:ext uri="{FF2B5EF4-FFF2-40B4-BE49-F238E27FC236}">
                  <a16:creationId xmlns:a16="http://schemas.microsoft.com/office/drawing/2014/main" id="{449DF711-4C95-124E-9A1D-6BF8E1872112}"/>
                </a:ext>
              </a:extLst>
            </p:cNvPr>
            <p:cNvGrpSpPr/>
            <p:nvPr/>
          </p:nvGrpSpPr>
          <p:grpSpPr>
            <a:xfrm>
              <a:off x="7586682" y="2500306"/>
              <a:ext cx="952502" cy="842961"/>
              <a:chOff x="7915296" y="1571612"/>
              <a:chExt cx="952502" cy="842961"/>
            </a:xfrm>
          </p:grpSpPr>
          <p:grpSp>
            <p:nvGrpSpPr>
              <p:cNvPr id="49" name="مجموعة 101">
                <a:extLst>
                  <a:ext uri="{FF2B5EF4-FFF2-40B4-BE49-F238E27FC236}">
                    <a16:creationId xmlns:a16="http://schemas.microsoft.com/office/drawing/2014/main" id="{5F24728A-AF05-CC45-9F60-6D29BB9BAEEC}"/>
                  </a:ext>
                </a:extLst>
              </p:cNvPr>
              <p:cNvGrpSpPr/>
              <p:nvPr/>
            </p:nvGrpSpPr>
            <p:grpSpPr>
              <a:xfrm>
                <a:off x="8277248" y="1571612"/>
                <a:ext cx="590550" cy="842961"/>
                <a:chOff x="7419992" y="3186114"/>
                <a:chExt cx="590550" cy="842961"/>
              </a:xfrm>
            </p:grpSpPr>
            <p:sp>
              <p:nvSpPr>
                <p:cNvPr id="51" name="Text Box 87">
                  <a:extLst>
                    <a:ext uri="{FF2B5EF4-FFF2-40B4-BE49-F238E27FC236}">
                      <a16:creationId xmlns:a16="http://schemas.microsoft.com/office/drawing/2014/main" id="{62751433-207A-7648-8AD8-EBCD54D2D259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7419992" y="3186114"/>
                  <a:ext cx="585790" cy="457200"/>
                </a:xfrm>
                <a:prstGeom prst="rect">
                  <a:avLst/>
                </a:prstGeom>
                <a:noFill/>
                <a:ln w="57150" cmpd="thinThick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algn="ctr" rtl="0">
                    <a:spcBef>
                      <a:spcPct val="50000"/>
                    </a:spcBef>
                  </a:pPr>
                  <a:r>
                    <a:rPr lang="ar-SA" sz="2400" b="1" dirty="0"/>
                    <a:t>٨</a:t>
                  </a:r>
                  <a:endParaRPr lang="en-US" sz="2400" b="1" dirty="0"/>
                </a:p>
              </p:txBody>
            </p:sp>
            <p:sp>
              <p:nvSpPr>
                <p:cNvPr id="52" name="Line 36">
                  <a:extLst>
                    <a:ext uri="{FF2B5EF4-FFF2-40B4-BE49-F238E27FC236}">
                      <a16:creationId xmlns:a16="http://schemas.microsoft.com/office/drawing/2014/main" id="{A98B78D5-56C2-B749-B1AE-7D6A944EB98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7526724" y="3578224"/>
                  <a:ext cx="360000" cy="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ar-SA"/>
                </a:p>
              </p:txBody>
            </p:sp>
            <p:sp>
              <p:nvSpPr>
                <p:cNvPr id="53" name="Text Box 87">
                  <a:extLst>
                    <a:ext uri="{FF2B5EF4-FFF2-40B4-BE49-F238E27FC236}">
                      <a16:creationId xmlns:a16="http://schemas.microsoft.com/office/drawing/2014/main" id="{C2D42108-31BA-A74A-8B5D-C77452000172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7434280" y="3571875"/>
                  <a:ext cx="576262" cy="457200"/>
                </a:xfrm>
                <a:prstGeom prst="rect">
                  <a:avLst/>
                </a:prstGeom>
                <a:noFill/>
                <a:ln w="57150" cmpd="thinThick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 rtl="0">
                    <a:spcBef>
                      <a:spcPct val="50000"/>
                    </a:spcBef>
                  </a:pPr>
                  <a:r>
                    <a:rPr lang="ar-SA" sz="2400" b="1" dirty="0"/>
                    <a:t>٢١</a:t>
                  </a:r>
                  <a:endParaRPr lang="en-US" sz="2400" b="1" dirty="0"/>
                </a:p>
              </p:txBody>
            </p:sp>
          </p:grpSp>
          <p:sp>
            <p:nvSpPr>
              <p:cNvPr id="50" name="Text Box 87">
                <a:extLst>
                  <a:ext uri="{FF2B5EF4-FFF2-40B4-BE49-F238E27FC236}">
                    <a16:creationId xmlns:a16="http://schemas.microsoft.com/office/drawing/2014/main" id="{1B36A49C-DF5A-364B-9320-A2102B2704A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915296" y="1728776"/>
                <a:ext cx="428629" cy="461665"/>
              </a:xfrm>
              <a:prstGeom prst="rect">
                <a:avLst/>
              </a:prstGeom>
              <a:noFill/>
              <a:ln w="57150" cmpd="thinThick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rtl="0">
                  <a:spcBef>
                    <a:spcPct val="50000"/>
                  </a:spcBef>
                </a:pPr>
                <a:r>
                  <a:rPr lang="ar-SA" sz="2400" b="1" dirty="0"/>
                  <a:t>=</a:t>
                </a:r>
                <a:endParaRPr lang="en-US" sz="2400" b="1" dirty="0"/>
              </a:p>
            </p:txBody>
          </p:sp>
        </p:grpSp>
        <p:grpSp>
          <p:nvGrpSpPr>
            <p:cNvPr id="45" name="مجموعة 101">
              <a:extLst>
                <a:ext uri="{FF2B5EF4-FFF2-40B4-BE49-F238E27FC236}">
                  <a16:creationId xmlns:a16="http://schemas.microsoft.com/office/drawing/2014/main" id="{34C64E99-F70E-D94F-99A4-F3067168BA5C}"/>
                </a:ext>
              </a:extLst>
            </p:cNvPr>
            <p:cNvGrpSpPr/>
            <p:nvPr/>
          </p:nvGrpSpPr>
          <p:grpSpPr>
            <a:xfrm>
              <a:off x="6896110" y="2500306"/>
              <a:ext cx="785818" cy="847426"/>
              <a:chOff x="7191380" y="3186114"/>
              <a:chExt cx="785818" cy="847426"/>
            </a:xfrm>
          </p:grpSpPr>
          <p:sp>
            <p:nvSpPr>
              <p:cNvPr id="46" name="Text Box 87">
                <a:extLst>
                  <a:ext uri="{FF2B5EF4-FFF2-40B4-BE49-F238E27FC236}">
                    <a16:creationId xmlns:a16="http://schemas.microsoft.com/office/drawing/2014/main" id="{03DD30BD-1C18-3849-99FA-F3E1AB165A6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277116" y="3186114"/>
                <a:ext cx="585790" cy="457200"/>
              </a:xfrm>
              <a:prstGeom prst="rect">
                <a:avLst/>
              </a:prstGeom>
              <a:noFill/>
              <a:ln w="57150" cmpd="thinThick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 rtl="0">
                  <a:spcBef>
                    <a:spcPct val="50000"/>
                  </a:spcBef>
                </a:pPr>
                <a:r>
                  <a:rPr lang="ar-SA" sz="2400" b="1" dirty="0"/>
                  <a:t>١٢</a:t>
                </a:r>
                <a:endParaRPr lang="en-US" sz="2400" b="1" dirty="0"/>
              </a:p>
            </p:txBody>
          </p:sp>
          <p:sp>
            <p:nvSpPr>
              <p:cNvPr id="47" name="Line 36">
                <a:extLst>
                  <a:ext uri="{FF2B5EF4-FFF2-40B4-BE49-F238E27FC236}">
                    <a16:creationId xmlns:a16="http://schemas.microsoft.com/office/drawing/2014/main" id="{5717B45B-B919-8A49-9BD6-E5295D895A3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7383848" y="3578224"/>
                <a:ext cx="36000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ar-SA"/>
              </a:p>
            </p:txBody>
          </p:sp>
          <p:sp>
            <p:nvSpPr>
              <p:cNvPr id="48" name="Text Box 87">
                <a:extLst>
                  <a:ext uri="{FF2B5EF4-FFF2-40B4-BE49-F238E27FC236}">
                    <a16:creationId xmlns:a16="http://schemas.microsoft.com/office/drawing/2014/main" id="{DE6AAD35-4C7E-4543-A4E7-74D0AD5F833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191380" y="3571875"/>
                <a:ext cx="785818" cy="461665"/>
              </a:xfrm>
              <a:prstGeom prst="rect">
                <a:avLst/>
              </a:prstGeom>
              <a:noFill/>
              <a:ln w="57150" cmpd="thinThick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 rtl="0">
                  <a:spcBef>
                    <a:spcPct val="50000"/>
                  </a:spcBef>
                </a:pPr>
                <a:r>
                  <a:rPr lang="ar-SA" sz="2400" b="1" dirty="0"/>
                  <a:t>٣١.٥</a:t>
                </a:r>
                <a:endParaRPr lang="en-US" sz="2400" b="1" dirty="0"/>
              </a:p>
            </p:txBody>
          </p:sp>
        </p:grpSp>
      </p:grpSp>
      <p:sp>
        <p:nvSpPr>
          <p:cNvPr id="54" name="سهم مخطط إلى اليمين 53">
            <a:extLst>
              <a:ext uri="{FF2B5EF4-FFF2-40B4-BE49-F238E27FC236}">
                <a16:creationId xmlns:a16="http://schemas.microsoft.com/office/drawing/2014/main" id="{637C703E-BC2D-7F4B-A9EE-620C55E78228}"/>
              </a:ext>
            </a:extLst>
          </p:cNvPr>
          <p:cNvSpPr/>
          <p:nvPr/>
        </p:nvSpPr>
        <p:spPr>
          <a:xfrm rot="9413681">
            <a:off x="9209952" y="5833224"/>
            <a:ext cx="612000" cy="214314"/>
          </a:xfrm>
          <a:prstGeom prst="stripedRightArrow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5" name="سهم مخطط إلى اليمين 54">
            <a:extLst>
              <a:ext uri="{FF2B5EF4-FFF2-40B4-BE49-F238E27FC236}">
                <a16:creationId xmlns:a16="http://schemas.microsoft.com/office/drawing/2014/main" id="{ACE8D2E0-C91D-7440-A01B-75A82B6AFA3D}"/>
              </a:ext>
            </a:extLst>
          </p:cNvPr>
          <p:cNvSpPr/>
          <p:nvPr/>
        </p:nvSpPr>
        <p:spPr>
          <a:xfrm rot="12406285">
            <a:off x="9174800" y="5833797"/>
            <a:ext cx="612000" cy="214314"/>
          </a:xfrm>
          <a:prstGeom prst="stripedRightArrow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6" name="Text Box 87">
            <a:extLst>
              <a:ext uri="{FF2B5EF4-FFF2-40B4-BE49-F238E27FC236}">
                <a16:creationId xmlns:a16="http://schemas.microsoft.com/office/drawing/2014/main" id="{393D57AB-6BE4-B649-ACA0-EF1EF15D15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87594" y="5531539"/>
            <a:ext cx="1609753" cy="461665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rtl="0">
              <a:spcBef>
                <a:spcPct val="50000"/>
              </a:spcBef>
            </a:pPr>
            <a:r>
              <a:rPr lang="ar-SA" sz="2400" b="1" dirty="0">
                <a:solidFill>
                  <a:srgbClr val="0070C0"/>
                </a:solidFill>
              </a:rPr>
              <a:t>٢١ × ١٢ =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57" name="Text Box 87">
            <a:extLst>
              <a:ext uri="{FF2B5EF4-FFF2-40B4-BE49-F238E27FC236}">
                <a16:creationId xmlns:a16="http://schemas.microsoft.com/office/drawing/2014/main" id="{A5BA0D85-D69C-AA46-974D-A084361C87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01776" y="5531539"/>
            <a:ext cx="881075" cy="461665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rtl="0">
              <a:spcBef>
                <a:spcPct val="50000"/>
              </a:spcBef>
            </a:pPr>
            <a:r>
              <a:rPr lang="ar-SA" sz="2400" b="1" dirty="0">
                <a:solidFill>
                  <a:srgbClr val="0070C0"/>
                </a:solidFill>
              </a:rPr>
              <a:t>٢٥٢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58" name="Text Box 87">
            <a:extLst>
              <a:ext uri="{FF2B5EF4-FFF2-40B4-BE49-F238E27FC236}">
                <a16:creationId xmlns:a16="http://schemas.microsoft.com/office/drawing/2014/main" id="{E61800F0-2EB2-B342-8EEF-5D09DE3441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87594" y="5931591"/>
            <a:ext cx="1609753" cy="461665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rtl="0">
              <a:spcBef>
                <a:spcPct val="50000"/>
              </a:spcBef>
            </a:pPr>
            <a:r>
              <a:rPr lang="ar-SA" sz="2400" b="1" dirty="0">
                <a:solidFill>
                  <a:srgbClr val="0070C0"/>
                </a:solidFill>
              </a:rPr>
              <a:t>٨ × ٣١.٥ =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59" name="Text Box 87">
            <a:extLst>
              <a:ext uri="{FF2B5EF4-FFF2-40B4-BE49-F238E27FC236}">
                <a16:creationId xmlns:a16="http://schemas.microsoft.com/office/drawing/2014/main" id="{0D69EF13-721F-CF4E-AB43-C643C2CE3D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44641" y="5931591"/>
            <a:ext cx="785818" cy="461665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rtl="0">
              <a:spcBef>
                <a:spcPct val="50000"/>
              </a:spcBef>
            </a:pPr>
            <a:r>
              <a:rPr lang="ar-SA" sz="2400" b="1" dirty="0">
                <a:solidFill>
                  <a:srgbClr val="0070C0"/>
                </a:solidFill>
              </a:rPr>
              <a:t>٢٥٢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60" name="سهم مخطط إلى اليمين 59">
            <a:extLst>
              <a:ext uri="{FF2B5EF4-FFF2-40B4-BE49-F238E27FC236}">
                <a16:creationId xmlns:a16="http://schemas.microsoft.com/office/drawing/2014/main" id="{3E61BAFA-6EF0-DB45-B006-E9DE9633BA60}"/>
              </a:ext>
            </a:extLst>
          </p:cNvPr>
          <p:cNvSpPr/>
          <p:nvPr/>
        </p:nvSpPr>
        <p:spPr>
          <a:xfrm flipH="1">
            <a:off x="5178140" y="5678876"/>
            <a:ext cx="852198" cy="428628"/>
          </a:xfrm>
          <a:prstGeom prst="stripedRightArrow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1" name="Text Box 87">
            <a:extLst>
              <a:ext uri="{FF2B5EF4-FFF2-40B4-BE49-F238E27FC236}">
                <a16:creationId xmlns:a16="http://schemas.microsoft.com/office/drawing/2014/main" id="{006DD599-2C5A-0A4B-8EFD-7B0F345B09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30008" y="5650302"/>
            <a:ext cx="1714512" cy="461665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rtl="0">
              <a:spcBef>
                <a:spcPct val="50000"/>
              </a:spcBef>
            </a:pPr>
            <a:r>
              <a:rPr lang="ar-SA" sz="2400" b="1" dirty="0">
                <a:solidFill>
                  <a:srgbClr val="0070C0"/>
                </a:solidFill>
              </a:rPr>
              <a:t> يوجد تناسب</a:t>
            </a:r>
            <a:endParaRPr lang="en-US" sz="2400" b="1" dirty="0">
              <a:solidFill>
                <a:srgbClr val="0070C0"/>
              </a:solidFill>
            </a:endParaRPr>
          </a:p>
        </p:txBody>
      </p:sp>
      <p:grpSp>
        <p:nvGrpSpPr>
          <p:cNvPr id="62" name="مجموعة 17">
            <a:extLst>
              <a:ext uri="{FF2B5EF4-FFF2-40B4-BE49-F238E27FC236}">
                <a16:creationId xmlns:a16="http://schemas.microsoft.com/office/drawing/2014/main" id="{8564866C-B8B9-594E-B01A-384EC9847B7D}"/>
              </a:ext>
            </a:extLst>
          </p:cNvPr>
          <p:cNvGrpSpPr/>
          <p:nvPr/>
        </p:nvGrpSpPr>
        <p:grpSpPr>
          <a:xfrm>
            <a:off x="2172686" y="1121132"/>
            <a:ext cx="8086782" cy="1285884"/>
            <a:chOff x="857224" y="857232"/>
            <a:chExt cx="8086782" cy="1145389"/>
          </a:xfrm>
        </p:grpSpPr>
        <p:sp>
          <p:nvSpPr>
            <p:cNvPr id="63" name="دبوس زينة 62">
              <a:extLst>
                <a:ext uri="{FF2B5EF4-FFF2-40B4-BE49-F238E27FC236}">
                  <a16:creationId xmlns:a16="http://schemas.microsoft.com/office/drawing/2014/main" id="{04E5C469-5981-5340-93E1-461BE45A04B4}"/>
                </a:ext>
              </a:extLst>
            </p:cNvPr>
            <p:cNvSpPr/>
            <p:nvPr/>
          </p:nvSpPr>
          <p:spPr>
            <a:xfrm>
              <a:off x="857224" y="857232"/>
              <a:ext cx="6858048" cy="1145389"/>
            </a:xfrm>
            <a:prstGeom prst="plaque">
              <a:avLst/>
            </a:prstGeom>
            <a:noFill/>
            <a:ln w="28575">
              <a:solidFill>
                <a:schemeClr val="tx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endParaRPr lang="ar-SA" sz="2400" b="1" dirty="0">
                <a:solidFill>
                  <a:schemeClr val="tx1"/>
                </a:solidFill>
              </a:endParaRPr>
            </a:p>
          </p:txBody>
        </p:sp>
        <p:sp>
          <p:nvSpPr>
            <p:cNvPr id="65" name="دبوس زينة 64">
              <a:extLst>
                <a:ext uri="{FF2B5EF4-FFF2-40B4-BE49-F238E27FC236}">
                  <a16:creationId xmlns:a16="http://schemas.microsoft.com/office/drawing/2014/main" id="{9326B1B2-5E20-8B41-8786-1CF0C260075B}"/>
                </a:ext>
              </a:extLst>
            </p:cNvPr>
            <p:cNvSpPr/>
            <p:nvPr/>
          </p:nvSpPr>
          <p:spPr>
            <a:xfrm>
              <a:off x="7729560" y="965581"/>
              <a:ext cx="1214446" cy="928694"/>
            </a:xfrm>
            <a:prstGeom prst="plaque">
              <a:avLst/>
            </a:prstGeom>
            <a:solidFill>
              <a:schemeClr val="accent3">
                <a:lumMod val="20000"/>
                <a:lumOff val="80000"/>
              </a:schemeClr>
            </a:solidFill>
            <a:ln w="28575">
              <a:solidFill>
                <a:schemeClr val="tx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</p:grpSp>
      <p:pic>
        <p:nvPicPr>
          <p:cNvPr id="67" name="Picture 2">
            <a:extLst>
              <a:ext uri="{FF2B5EF4-FFF2-40B4-BE49-F238E27FC236}">
                <a16:creationId xmlns:a16="http://schemas.microsoft.com/office/drawing/2014/main" id="{DACB8615-8ECD-444E-861E-73378A89F2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316318" y="1192570"/>
            <a:ext cx="5390532" cy="571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8" name="Picture 2">
            <a:extLst>
              <a:ext uri="{FF2B5EF4-FFF2-40B4-BE49-F238E27FC236}">
                <a16:creationId xmlns:a16="http://schemas.microsoft.com/office/drawing/2014/main" id="{9C0C1DF9-AF90-CB4E-B4E4-80E5A119BF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5673148" y="1906950"/>
            <a:ext cx="3014667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9" name="مستطيل 68">
            <a:extLst>
              <a:ext uri="{FF2B5EF4-FFF2-40B4-BE49-F238E27FC236}">
                <a16:creationId xmlns:a16="http://schemas.microsoft.com/office/drawing/2014/main" id="{9E11E74B-69F0-AE4F-9847-DF40D6BBD34B}"/>
              </a:ext>
            </a:extLst>
          </p:cNvPr>
          <p:cNvSpPr/>
          <p:nvPr/>
        </p:nvSpPr>
        <p:spPr>
          <a:xfrm>
            <a:off x="8979337" y="3784613"/>
            <a:ext cx="79058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SA" sz="2000" dirty="0">
                <a:solidFill>
                  <a:srgbClr val="C00000"/>
                </a:solidFill>
              </a:rPr>
              <a:t>×١٠</a:t>
            </a:r>
          </a:p>
        </p:txBody>
      </p:sp>
      <p:sp>
        <p:nvSpPr>
          <p:cNvPr id="70" name="مستطيل 69">
            <a:extLst>
              <a:ext uri="{FF2B5EF4-FFF2-40B4-BE49-F238E27FC236}">
                <a16:creationId xmlns:a16="http://schemas.microsoft.com/office/drawing/2014/main" id="{BBB32C80-1A8B-5946-AB90-E307A206286C}"/>
              </a:ext>
            </a:extLst>
          </p:cNvPr>
          <p:cNvSpPr/>
          <p:nvPr/>
        </p:nvSpPr>
        <p:spPr>
          <a:xfrm>
            <a:off x="8832350" y="4254481"/>
            <a:ext cx="79058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SA" sz="2000" dirty="0">
                <a:solidFill>
                  <a:srgbClr val="C00000"/>
                </a:solidFill>
              </a:rPr>
              <a:t>×١٠</a:t>
            </a:r>
          </a:p>
        </p:txBody>
      </p:sp>
      <p:grpSp>
        <p:nvGrpSpPr>
          <p:cNvPr id="71" name="مجموعة 28">
            <a:extLst>
              <a:ext uri="{FF2B5EF4-FFF2-40B4-BE49-F238E27FC236}">
                <a16:creationId xmlns:a16="http://schemas.microsoft.com/office/drawing/2014/main" id="{D04ECFE0-B846-1849-9734-84E1DD5978FA}"/>
              </a:ext>
            </a:extLst>
          </p:cNvPr>
          <p:cNvGrpSpPr/>
          <p:nvPr/>
        </p:nvGrpSpPr>
        <p:grpSpPr>
          <a:xfrm>
            <a:off x="8136901" y="3795889"/>
            <a:ext cx="1190523" cy="847426"/>
            <a:chOff x="7910643" y="1571612"/>
            <a:chExt cx="1190523" cy="847426"/>
          </a:xfrm>
        </p:grpSpPr>
        <p:grpSp>
          <p:nvGrpSpPr>
            <p:cNvPr id="72" name="مجموعة 101">
              <a:extLst>
                <a:ext uri="{FF2B5EF4-FFF2-40B4-BE49-F238E27FC236}">
                  <a16:creationId xmlns:a16="http://schemas.microsoft.com/office/drawing/2014/main" id="{195E0F68-2A30-474F-9ABB-8B765D3A421A}"/>
                </a:ext>
              </a:extLst>
            </p:cNvPr>
            <p:cNvGrpSpPr/>
            <p:nvPr/>
          </p:nvGrpSpPr>
          <p:grpSpPr>
            <a:xfrm>
              <a:off x="8253432" y="1571612"/>
              <a:ext cx="847734" cy="847426"/>
              <a:chOff x="7396176" y="3186114"/>
              <a:chExt cx="847734" cy="847426"/>
            </a:xfrm>
          </p:grpSpPr>
          <p:sp>
            <p:nvSpPr>
              <p:cNvPr id="74" name="Text Box 87">
                <a:extLst>
                  <a:ext uri="{FF2B5EF4-FFF2-40B4-BE49-F238E27FC236}">
                    <a16:creationId xmlns:a16="http://schemas.microsoft.com/office/drawing/2014/main" id="{325EBEA8-EAFB-A444-9A42-E08110DCD46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453327" y="3186114"/>
                <a:ext cx="790583" cy="461665"/>
              </a:xfrm>
              <a:prstGeom prst="rect">
                <a:avLst/>
              </a:prstGeom>
              <a:noFill/>
              <a:ln w="57150" cmpd="thinThick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 rtl="0">
                  <a:spcBef>
                    <a:spcPct val="50000"/>
                  </a:spcBef>
                </a:pPr>
                <a:r>
                  <a:rPr lang="ar-SA" sz="2400" b="1" dirty="0"/>
                  <a:t>١٢٠</a:t>
                </a:r>
                <a:endParaRPr lang="en-US" sz="2400" b="1" dirty="0"/>
              </a:p>
            </p:txBody>
          </p:sp>
          <p:sp>
            <p:nvSpPr>
              <p:cNvPr id="75" name="Line 36">
                <a:extLst>
                  <a:ext uri="{FF2B5EF4-FFF2-40B4-BE49-F238E27FC236}">
                    <a16:creationId xmlns:a16="http://schemas.microsoft.com/office/drawing/2014/main" id="{641DC204-54C7-B445-BBF9-DB9021B42EA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7498148" y="3578224"/>
                <a:ext cx="46800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ar-SA"/>
              </a:p>
            </p:txBody>
          </p:sp>
          <p:sp>
            <p:nvSpPr>
              <p:cNvPr id="76" name="Text Box 87">
                <a:extLst>
                  <a:ext uri="{FF2B5EF4-FFF2-40B4-BE49-F238E27FC236}">
                    <a16:creationId xmlns:a16="http://schemas.microsoft.com/office/drawing/2014/main" id="{4B35F587-82DA-1140-A858-27D80AD9245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396176" y="3571875"/>
                <a:ext cx="714380" cy="461665"/>
              </a:xfrm>
              <a:prstGeom prst="rect">
                <a:avLst/>
              </a:prstGeom>
              <a:noFill/>
              <a:ln w="57150" cmpd="thinThick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 rtl="0">
                  <a:spcBef>
                    <a:spcPct val="50000"/>
                  </a:spcBef>
                </a:pPr>
                <a:r>
                  <a:rPr lang="ar-SA" sz="2400" b="1" dirty="0"/>
                  <a:t>٣١٥</a:t>
                </a:r>
                <a:endParaRPr lang="en-US" sz="2400" b="1" dirty="0"/>
              </a:p>
            </p:txBody>
          </p:sp>
        </p:grpSp>
        <p:sp>
          <p:nvSpPr>
            <p:cNvPr id="73" name="Text Box 87">
              <a:extLst>
                <a:ext uri="{FF2B5EF4-FFF2-40B4-BE49-F238E27FC236}">
                  <a16:creationId xmlns:a16="http://schemas.microsoft.com/office/drawing/2014/main" id="{CCB1E24A-050F-9C41-AE4F-25667CD1F03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910643" y="1726540"/>
              <a:ext cx="428629" cy="461665"/>
            </a:xfrm>
            <a:prstGeom prst="rect">
              <a:avLst/>
            </a:prstGeom>
            <a:noFill/>
            <a:ln w="57150" cmpd="thinThick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rtl="0">
                <a:spcBef>
                  <a:spcPct val="50000"/>
                </a:spcBef>
              </a:pPr>
              <a:r>
                <a:rPr lang="ar-SA" sz="2400" b="1" dirty="0"/>
                <a:t>=</a:t>
              </a:r>
              <a:endParaRPr lang="en-US" sz="2400" b="1" dirty="0"/>
            </a:p>
          </p:txBody>
        </p:sp>
      </p:grpSp>
      <p:sp>
        <p:nvSpPr>
          <p:cNvPr id="77" name="مستطيل 76">
            <a:extLst>
              <a:ext uri="{FF2B5EF4-FFF2-40B4-BE49-F238E27FC236}">
                <a16:creationId xmlns:a16="http://schemas.microsoft.com/office/drawing/2014/main" id="{7FADF3C0-3199-174D-984A-36345DF2D68B}"/>
              </a:ext>
            </a:extLst>
          </p:cNvPr>
          <p:cNvSpPr/>
          <p:nvPr/>
        </p:nvSpPr>
        <p:spPr>
          <a:xfrm>
            <a:off x="8164763" y="3783018"/>
            <a:ext cx="614272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000" b="1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÷١٥</a:t>
            </a:r>
          </a:p>
        </p:txBody>
      </p:sp>
      <p:sp>
        <p:nvSpPr>
          <p:cNvPr id="78" name="مستطيل 77">
            <a:extLst>
              <a:ext uri="{FF2B5EF4-FFF2-40B4-BE49-F238E27FC236}">
                <a16:creationId xmlns:a16="http://schemas.microsoft.com/office/drawing/2014/main" id="{1318AC7C-E1E0-2B44-AF54-408EC6605723}"/>
              </a:ext>
            </a:extLst>
          </p:cNvPr>
          <p:cNvSpPr/>
          <p:nvPr/>
        </p:nvSpPr>
        <p:spPr>
          <a:xfrm>
            <a:off x="8019055" y="4218776"/>
            <a:ext cx="614272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000" b="1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÷١٥</a:t>
            </a: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62CBEF9B-10B4-214A-8F6D-3EB1AC08AB0D}"/>
              </a:ext>
            </a:extLst>
          </p:cNvPr>
          <p:cNvSpPr/>
          <p:nvPr/>
        </p:nvSpPr>
        <p:spPr>
          <a:xfrm rot="385153">
            <a:off x="8442956" y="1563591"/>
            <a:ext cx="2414610" cy="52322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 defTabSz="914400" rtl="1"/>
            <a:r>
              <a:rPr lang="ar-SA" sz="2800" b="1" dirty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D58C2E">
                    <a:lumMod val="50000"/>
                  </a:srgbClr>
                </a:solidFill>
                <a:effectLst>
                  <a:outerShdw blurRad="12700" dist="38100" dir="2700000" algn="tl" rotWithShape="0">
                    <a:srgbClr val="C9492C">
                      <a:lumMod val="60000"/>
                      <a:lumOff val="40000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تأكد</a:t>
            </a:r>
          </a:p>
        </p:txBody>
      </p:sp>
      <p:pic>
        <p:nvPicPr>
          <p:cNvPr id="79" name="1 Minute Countdown Rainbow Timer 🌈">
            <a:hlinkClick r:id="" action="ppaction://media"/>
            <a:extLst>
              <a:ext uri="{FF2B5EF4-FFF2-40B4-BE49-F238E27FC236}">
                <a16:creationId xmlns:a16="http://schemas.microsoft.com/office/drawing/2014/main" id="{F4D70730-0E77-0947-AA96-4315EF41EA6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97542" y="966091"/>
            <a:ext cx="1662934" cy="136136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AAD8681B-11F8-D74E-A037-CBEFE23C48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67751" y="5550288"/>
            <a:ext cx="2743200" cy="365125"/>
          </a:xfrm>
        </p:spPr>
        <p:txBody>
          <a:bodyPr/>
          <a:lstStyle/>
          <a:p>
            <a:fld id="{4B1E913D-58CC-DA49-B719-410520E0AD7E}" type="slidenum">
              <a:rPr lang="ar-SA" smtClean="0"/>
              <a:t>142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1582120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8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7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2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5" dur="2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800" decel="100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800" decel="10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800" decel="10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800" decel="10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5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2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9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4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1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8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5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2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4" dur="80573" fill="hold"/>
                                        <p:tgtEl>
                                          <p:spTgt spid="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5" fill="hold" display="0">
                  <p:stCondLst>
                    <p:cond delay="indefinite"/>
                  </p:stCondLst>
                </p:cTn>
                <p:tgtEl>
                  <p:spTgt spid="79"/>
                </p:tgtEl>
              </p:cMediaNode>
            </p:video>
          </p:childTnLst>
        </p:cTn>
      </p:par>
    </p:tnLst>
    <p:bldLst>
      <p:bldP spid="40" grpId="0" animBg="1"/>
      <p:bldP spid="41" grpId="0" animBg="1"/>
      <p:bldP spid="42" grpId="0"/>
      <p:bldP spid="54" grpId="0" animBg="1"/>
      <p:bldP spid="55" grpId="0" animBg="1"/>
      <p:bldP spid="56" grpId="0"/>
      <p:bldP spid="57" grpId="0"/>
      <p:bldP spid="58" grpId="0"/>
      <p:bldP spid="59" grpId="0"/>
      <p:bldP spid="60" grpId="0" animBg="1"/>
      <p:bldP spid="61" grpId="0"/>
      <p:bldP spid="69" grpId="0"/>
      <p:bldP spid="70" grpId="0"/>
      <p:bldP spid="77" grpId="0"/>
      <p:bldP spid="78" grpId="0"/>
      <p:bldP spid="1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CD9494CC-01BD-4056-8A18-34DF6CEB5039}"/>
              </a:ext>
            </a:extLst>
          </p:cNvPr>
          <p:cNvSpPr/>
          <p:nvPr/>
        </p:nvSpPr>
        <p:spPr>
          <a:xfrm rot="16200000">
            <a:off x="2955761" y="-2455360"/>
            <a:ext cx="6423381" cy="11686551"/>
          </a:xfrm>
          <a:prstGeom prst="roundRect">
            <a:avLst>
              <a:gd name="adj" fmla="val 5381"/>
            </a:avLst>
          </a:prstGeom>
          <a:solidFill>
            <a:srgbClr val="BDBFF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C6A01C9F-C5DA-5347-A84B-F971C0E5D111}"/>
              </a:ext>
            </a:extLst>
          </p:cNvPr>
          <p:cNvGrpSpPr/>
          <p:nvPr/>
        </p:nvGrpSpPr>
        <p:grpSpPr>
          <a:xfrm>
            <a:off x="324175" y="258392"/>
            <a:ext cx="11867825" cy="6423382"/>
            <a:chOff x="760246" y="392652"/>
            <a:chExt cx="11420963" cy="6423382"/>
          </a:xfrm>
        </p:grpSpPr>
        <p:sp>
          <p:nvSpPr>
            <p:cNvPr id="7" name="مستطيل مستدير الزوايا 6">
              <a:extLst>
                <a:ext uri="{FF2B5EF4-FFF2-40B4-BE49-F238E27FC236}">
                  <a16:creationId xmlns:a16="http://schemas.microsoft.com/office/drawing/2014/main" id="{3031575D-A504-F34B-9982-513CE59AAFDB}"/>
                </a:ext>
              </a:extLst>
            </p:cNvPr>
            <p:cNvSpPr/>
            <p:nvPr/>
          </p:nvSpPr>
          <p:spPr>
            <a:xfrm>
              <a:off x="760246" y="392652"/>
              <a:ext cx="11096787" cy="6142407"/>
            </a:xfrm>
            <a:prstGeom prst="roundRect">
              <a:avLst/>
            </a:prstGeom>
            <a:blipFill>
              <a:blip r:embed="rId5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AE9BD02E-7A89-5640-9988-C9DA36285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5" name="صورة 14" descr="صورة تحتوي على داخلي, جهاز, أسود, مقياس فكي&#10;&#10;تم إنشاء الوصف تلقائياً">
            <a:extLst>
              <a:ext uri="{FF2B5EF4-FFF2-40B4-BE49-F238E27FC236}">
                <a16:creationId xmlns:a16="http://schemas.microsoft.com/office/drawing/2014/main" id="{77B38BD7-6F4A-4CCC-B7D7-CE5F326D41D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197384" y="-4672999"/>
            <a:ext cx="944905" cy="10643356"/>
          </a:xfrm>
          <a:prstGeom prst="rect">
            <a:avLst/>
          </a:prstGeom>
        </p:spPr>
      </p:pic>
      <p:pic>
        <p:nvPicPr>
          <p:cNvPr id="10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A7E94AA6-AE5A-D34D-9DC7-0D8B1B8449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0543505" y="872256"/>
            <a:ext cx="1310882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ight Arrow 4">
            <a:hlinkClick r:id="" action="ppaction://hlinkshowjump?jump=firstslide" tooltip="رئسي"/>
            <a:extLst>
              <a:ext uri="{FF2B5EF4-FFF2-40B4-BE49-F238E27FC236}">
                <a16:creationId xmlns:a16="http://schemas.microsoft.com/office/drawing/2014/main" id="{AA0BBCB5-0B94-3148-BCF5-A0614FA44C35}"/>
              </a:ext>
            </a:extLst>
          </p:cNvPr>
          <p:cNvSpPr/>
          <p:nvPr/>
        </p:nvSpPr>
        <p:spPr>
          <a:xfrm flipH="1">
            <a:off x="893882" y="5766971"/>
            <a:ext cx="1553592" cy="896644"/>
          </a:xfrm>
          <a:prstGeom prst="rightArrow">
            <a:avLst/>
          </a:prstGeom>
          <a:solidFill>
            <a:srgbClr val="C099B2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dirty="0"/>
              <a:t>الصفحة الرئيسة ٢٤</a:t>
            </a: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714AE6A0-74FA-C84D-A520-EF1AADE0B9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255708" y="398414"/>
            <a:ext cx="17430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Picture 5">
            <a:extLst>
              <a:ext uri="{FF2B5EF4-FFF2-40B4-BE49-F238E27FC236}">
                <a16:creationId xmlns:a16="http://schemas.microsoft.com/office/drawing/2014/main" id="{B30082A8-3CA8-2E4A-A585-A3D0CF2790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946245" y="2660616"/>
            <a:ext cx="1466856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7" name="مجموعة 101">
            <a:extLst>
              <a:ext uri="{FF2B5EF4-FFF2-40B4-BE49-F238E27FC236}">
                <a16:creationId xmlns:a16="http://schemas.microsoft.com/office/drawing/2014/main" id="{F7E6D28C-9D1D-9B42-8E3B-3BF409C115F2}"/>
              </a:ext>
            </a:extLst>
          </p:cNvPr>
          <p:cNvGrpSpPr/>
          <p:nvPr/>
        </p:nvGrpSpPr>
        <p:grpSpPr>
          <a:xfrm>
            <a:off x="3355157" y="3303558"/>
            <a:ext cx="719148" cy="847426"/>
            <a:chOff x="7396176" y="3186114"/>
            <a:chExt cx="719148" cy="847426"/>
          </a:xfrm>
        </p:grpSpPr>
        <p:sp>
          <p:nvSpPr>
            <p:cNvPr id="18" name="Text Box 87">
              <a:extLst>
                <a:ext uri="{FF2B5EF4-FFF2-40B4-BE49-F238E27FC236}">
                  <a16:creationId xmlns:a16="http://schemas.microsoft.com/office/drawing/2014/main" id="{13CFB2F7-370D-4F4C-8501-E9CFFCA9044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00944" y="3186114"/>
              <a:ext cx="714380" cy="461665"/>
            </a:xfrm>
            <a:prstGeom prst="rect">
              <a:avLst/>
            </a:prstGeom>
            <a:noFill/>
            <a:ln w="57150" cmpd="thinThick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rtl="0">
                <a:spcBef>
                  <a:spcPct val="50000"/>
                </a:spcBef>
              </a:pPr>
              <a:r>
                <a:rPr lang="ar-SA" sz="2400" b="1" dirty="0"/>
                <a:t>٣.٥</a:t>
              </a:r>
              <a:endParaRPr lang="en-US" sz="2400" b="1" dirty="0"/>
            </a:p>
          </p:txBody>
        </p:sp>
        <p:sp>
          <p:nvSpPr>
            <p:cNvPr id="19" name="Line 36">
              <a:extLst>
                <a:ext uri="{FF2B5EF4-FFF2-40B4-BE49-F238E27FC236}">
                  <a16:creationId xmlns:a16="http://schemas.microsoft.com/office/drawing/2014/main" id="{B9557AC7-E44A-DE4B-AD8B-44ADB8C114A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498148" y="3578224"/>
              <a:ext cx="46800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ar-SA"/>
            </a:p>
          </p:txBody>
        </p:sp>
        <p:sp>
          <p:nvSpPr>
            <p:cNvPr id="20" name="Text Box 87">
              <a:extLst>
                <a:ext uri="{FF2B5EF4-FFF2-40B4-BE49-F238E27FC236}">
                  <a16:creationId xmlns:a16="http://schemas.microsoft.com/office/drawing/2014/main" id="{7E1E5C36-3055-4842-8041-762CFFB4DA4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96176" y="3571875"/>
              <a:ext cx="714380" cy="461665"/>
            </a:xfrm>
            <a:prstGeom prst="rect">
              <a:avLst/>
            </a:prstGeom>
            <a:noFill/>
            <a:ln w="57150" cmpd="thinThick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rtl="0">
                <a:spcBef>
                  <a:spcPct val="50000"/>
                </a:spcBef>
              </a:pPr>
              <a:r>
                <a:rPr lang="ar-SA" sz="2400" b="1" dirty="0"/>
                <a:t>٣٢٥</a:t>
              </a:r>
              <a:endParaRPr lang="en-US" sz="2400" b="1" dirty="0"/>
            </a:p>
          </p:txBody>
        </p:sp>
      </p:grpSp>
      <p:sp>
        <p:nvSpPr>
          <p:cNvPr id="21" name="Text Box 87">
            <a:extLst>
              <a:ext uri="{FF2B5EF4-FFF2-40B4-BE49-F238E27FC236}">
                <a16:creationId xmlns:a16="http://schemas.microsoft.com/office/drawing/2014/main" id="{BF9ED712-391A-124E-9B4C-A2B6A8FB05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4344" y="5749386"/>
            <a:ext cx="3786214" cy="461665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rtl="0">
              <a:spcBef>
                <a:spcPct val="50000"/>
              </a:spcBef>
            </a:pPr>
            <a:r>
              <a:rPr lang="ar-SA" sz="2400" b="1" dirty="0">
                <a:solidFill>
                  <a:schemeClr val="accent3">
                    <a:lumMod val="50000"/>
                  </a:schemeClr>
                </a:solidFill>
              </a:rPr>
              <a:t>يحتاج ٠.٤٨ ساعة ليقطع ٤٥ كلم</a:t>
            </a:r>
            <a:endParaRPr lang="en-US" sz="24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22" name="Picture 6">
            <a:extLst>
              <a:ext uri="{FF2B5EF4-FFF2-40B4-BE49-F238E27FC236}">
                <a16:creationId xmlns:a16="http://schemas.microsoft.com/office/drawing/2014/main" id="{F7005362-18F1-B14E-B171-B57898695C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178953" y="2703480"/>
            <a:ext cx="1552582" cy="43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3" name="Text Box 87">
            <a:extLst>
              <a:ext uri="{FF2B5EF4-FFF2-40B4-BE49-F238E27FC236}">
                <a16:creationId xmlns:a16="http://schemas.microsoft.com/office/drawing/2014/main" id="{4DB0E648-1FBC-DD47-A526-FA39E4C727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4760" y="3446434"/>
            <a:ext cx="1095389" cy="461665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rtl="0">
              <a:spcBef>
                <a:spcPct val="50000"/>
              </a:spcBef>
            </a:pPr>
            <a:r>
              <a:rPr lang="ar-SA" sz="2400" b="1" dirty="0">
                <a:solidFill>
                  <a:srgbClr val="0070C0"/>
                </a:solidFill>
              </a:rPr>
              <a:t>المعدل =</a:t>
            </a:r>
            <a:endParaRPr lang="en-US" sz="2400" b="1" dirty="0">
              <a:solidFill>
                <a:srgbClr val="0070C0"/>
              </a:solidFill>
            </a:endParaRPr>
          </a:p>
        </p:txBody>
      </p:sp>
      <p:grpSp>
        <p:nvGrpSpPr>
          <p:cNvPr id="24" name="مجموعة 106">
            <a:extLst>
              <a:ext uri="{FF2B5EF4-FFF2-40B4-BE49-F238E27FC236}">
                <a16:creationId xmlns:a16="http://schemas.microsoft.com/office/drawing/2014/main" id="{2DBF0A22-F154-8B40-ACFA-5D95D7952DCA}"/>
              </a:ext>
            </a:extLst>
          </p:cNvPr>
          <p:cNvGrpSpPr/>
          <p:nvPr/>
        </p:nvGrpSpPr>
        <p:grpSpPr>
          <a:xfrm>
            <a:off x="8512991" y="3346420"/>
            <a:ext cx="1776420" cy="876002"/>
            <a:chOff x="6896110" y="2471730"/>
            <a:chExt cx="1776420" cy="876002"/>
          </a:xfrm>
        </p:grpSpPr>
        <p:grpSp>
          <p:nvGrpSpPr>
            <p:cNvPr id="25" name="مجموعة 73">
              <a:extLst>
                <a:ext uri="{FF2B5EF4-FFF2-40B4-BE49-F238E27FC236}">
                  <a16:creationId xmlns:a16="http://schemas.microsoft.com/office/drawing/2014/main" id="{5CBE1C94-0769-6D47-92C8-AFFDDD288FE9}"/>
                </a:ext>
              </a:extLst>
            </p:cNvPr>
            <p:cNvGrpSpPr/>
            <p:nvPr/>
          </p:nvGrpSpPr>
          <p:grpSpPr>
            <a:xfrm>
              <a:off x="7586682" y="2500306"/>
              <a:ext cx="1085848" cy="847426"/>
              <a:chOff x="7915296" y="1571612"/>
              <a:chExt cx="1085848" cy="847426"/>
            </a:xfrm>
          </p:grpSpPr>
          <p:grpSp>
            <p:nvGrpSpPr>
              <p:cNvPr id="30" name="مجموعة 101">
                <a:extLst>
                  <a:ext uri="{FF2B5EF4-FFF2-40B4-BE49-F238E27FC236}">
                    <a16:creationId xmlns:a16="http://schemas.microsoft.com/office/drawing/2014/main" id="{9FA8FE9D-7045-DA45-A790-1582265D42CA}"/>
                  </a:ext>
                </a:extLst>
              </p:cNvPr>
              <p:cNvGrpSpPr/>
              <p:nvPr/>
            </p:nvGrpSpPr>
            <p:grpSpPr>
              <a:xfrm>
                <a:off x="8267718" y="1571612"/>
                <a:ext cx="733426" cy="847426"/>
                <a:chOff x="7410462" y="3186114"/>
                <a:chExt cx="733426" cy="847426"/>
              </a:xfrm>
            </p:grpSpPr>
            <p:sp>
              <p:nvSpPr>
                <p:cNvPr id="32" name="Text Box 87">
                  <a:extLst>
                    <a:ext uri="{FF2B5EF4-FFF2-40B4-BE49-F238E27FC236}">
                      <a16:creationId xmlns:a16="http://schemas.microsoft.com/office/drawing/2014/main" id="{27FD18A5-9598-D544-80DF-6B1279FA94B3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7410462" y="3186114"/>
                  <a:ext cx="733426" cy="461665"/>
                </a:xfrm>
                <a:prstGeom prst="rect">
                  <a:avLst/>
                </a:prstGeom>
                <a:noFill/>
                <a:ln w="57150" cmpd="thinThick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algn="ctr" rtl="0">
                    <a:spcBef>
                      <a:spcPct val="50000"/>
                    </a:spcBef>
                  </a:pPr>
                  <a:r>
                    <a:rPr lang="ar-SA" sz="2400" b="1" dirty="0"/>
                    <a:t>٣٢٥</a:t>
                  </a:r>
                  <a:endParaRPr lang="en-US" sz="2400" b="1" dirty="0"/>
                </a:p>
              </p:txBody>
            </p:sp>
            <p:sp>
              <p:nvSpPr>
                <p:cNvPr id="33" name="Line 36">
                  <a:extLst>
                    <a:ext uri="{FF2B5EF4-FFF2-40B4-BE49-F238E27FC236}">
                      <a16:creationId xmlns:a16="http://schemas.microsoft.com/office/drawing/2014/main" id="{680952D6-9E7E-3448-BFFB-CC42568373E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7526724" y="3578224"/>
                  <a:ext cx="468000" cy="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ar-SA"/>
                </a:p>
              </p:txBody>
            </p:sp>
            <p:sp>
              <p:nvSpPr>
                <p:cNvPr id="34" name="Text Box 87">
                  <a:extLst>
                    <a:ext uri="{FF2B5EF4-FFF2-40B4-BE49-F238E27FC236}">
                      <a16:creationId xmlns:a16="http://schemas.microsoft.com/office/drawing/2014/main" id="{553AD6AF-38AA-7742-A75D-38BA10E47767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7448566" y="3571875"/>
                  <a:ext cx="638170" cy="461665"/>
                </a:xfrm>
                <a:prstGeom prst="rect">
                  <a:avLst/>
                </a:prstGeom>
                <a:noFill/>
                <a:ln w="57150" cmpd="thinThick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algn="ctr" rtl="0">
                    <a:spcBef>
                      <a:spcPct val="50000"/>
                    </a:spcBef>
                  </a:pPr>
                  <a:r>
                    <a:rPr lang="ar-SA" sz="2400" b="1" dirty="0"/>
                    <a:t>٣.٥</a:t>
                  </a:r>
                  <a:endParaRPr lang="en-US" sz="2400" b="1" dirty="0"/>
                </a:p>
              </p:txBody>
            </p:sp>
          </p:grpSp>
          <p:sp>
            <p:nvSpPr>
              <p:cNvPr id="31" name="Text Box 87">
                <a:extLst>
                  <a:ext uri="{FF2B5EF4-FFF2-40B4-BE49-F238E27FC236}">
                    <a16:creationId xmlns:a16="http://schemas.microsoft.com/office/drawing/2014/main" id="{A7404C3E-9167-5447-8E83-5BC17CC5230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915296" y="1728776"/>
                <a:ext cx="428629" cy="461665"/>
              </a:xfrm>
              <a:prstGeom prst="rect">
                <a:avLst/>
              </a:prstGeom>
              <a:noFill/>
              <a:ln w="57150" cmpd="thinThick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rtl="0">
                  <a:spcBef>
                    <a:spcPct val="50000"/>
                  </a:spcBef>
                </a:pPr>
                <a:r>
                  <a:rPr lang="ar-SA" sz="2400" b="1" dirty="0"/>
                  <a:t>=</a:t>
                </a:r>
                <a:endParaRPr lang="en-US" sz="2400" b="1" dirty="0"/>
              </a:p>
            </p:txBody>
          </p:sp>
        </p:grpSp>
        <p:grpSp>
          <p:nvGrpSpPr>
            <p:cNvPr id="26" name="مجموعة 101">
              <a:extLst>
                <a:ext uri="{FF2B5EF4-FFF2-40B4-BE49-F238E27FC236}">
                  <a16:creationId xmlns:a16="http://schemas.microsoft.com/office/drawing/2014/main" id="{040FB9F5-718B-0143-92C5-4671DCE16EF3}"/>
                </a:ext>
              </a:extLst>
            </p:cNvPr>
            <p:cNvGrpSpPr/>
            <p:nvPr/>
          </p:nvGrpSpPr>
          <p:grpSpPr>
            <a:xfrm>
              <a:off x="6896110" y="2471730"/>
              <a:ext cx="785818" cy="876002"/>
              <a:chOff x="7191380" y="3157538"/>
              <a:chExt cx="785818" cy="876002"/>
            </a:xfrm>
          </p:grpSpPr>
          <p:sp>
            <p:nvSpPr>
              <p:cNvPr id="27" name="Text Box 87">
                <a:extLst>
                  <a:ext uri="{FF2B5EF4-FFF2-40B4-BE49-F238E27FC236}">
                    <a16:creationId xmlns:a16="http://schemas.microsoft.com/office/drawing/2014/main" id="{289F795E-4339-F54D-8E5C-DDF9CB61262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248532" y="3157538"/>
                <a:ext cx="700102" cy="461665"/>
              </a:xfrm>
              <a:prstGeom prst="rect">
                <a:avLst/>
              </a:prstGeom>
              <a:noFill/>
              <a:ln w="57150" cmpd="thinThick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 rtl="0">
                  <a:spcBef>
                    <a:spcPct val="50000"/>
                  </a:spcBef>
                </a:pPr>
                <a:r>
                  <a:rPr lang="ar-SA" sz="2400" b="1" dirty="0"/>
                  <a:t>٤٥</a:t>
                </a:r>
                <a:endParaRPr lang="en-US" sz="2400" b="1" dirty="0"/>
              </a:p>
            </p:txBody>
          </p:sp>
          <p:sp>
            <p:nvSpPr>
              <p:cNvPr id="28" name="Line 36">
                <a:extLst>
                  <a:ext uri="{FF2B5EF4-FFF2-40B4-BE49-F238E27FC236}">
                    <a16:creationId xmlns:a16="http://schemas.microsoft.com/office/drawing/2014/main" id="{CDE2A4B3-267B-4248-A734-E908B168B5E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7383848" y="3578224"/>
                <a:ext cx="36000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ar-SA"/>
              </a:p>
            </p:txBody>
          </p:sp>
          <p:sp>
            <p:nvSpPr>
              <p:cNvPr id="29" name="Text Box 87">
                <a:extLst>
                  <a:ext uri="{FF2B5EF4-FFF2-40B4-BE49-F238E27FC236}">
                    <a16:creationId xmlns:a16="http://schemas.microsoft.com/office/drawing/2014/main" id="{C408D9FE-C8A8-3B45-BF4C-AD5386EBD31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191380" y="3571875"/>
                <a:ext cx="785818" cy="461665"/>
              </a:xfrm>
              <a:prstGeom prst="rect">
                <a:avLst/>
              </a:prstGeom>
              <a:noFill/>
              <a:ln w="57150" cmpd="thinThick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 rtl="0">
                  <a:spcBef>
                    <a:spcPct val="50000"/>
                  </a:spcBef>
                </a:pPr>
                <a:r>
                  <a:rPr lang="ar-SA" sz="2400" b="1" dirty="0"/>
                  <a:t>ق</a:t>
                </a:r>
                <a:endParaRPr lang="en-US" sz="2400" b="1" dirty="0"/>
              </a:p>
            </p:txBody>
          </p:sp>
        </p:grpSp>
      </p:grpSp>
      <p:sp>
        <p:nvSpPr>
          <p:cNvPr id="35" name="سهم مخطط إلى اليمين 34">
            <a:extLst>
              <a:ext uri="{FF2B5EF4-FFF2-40B4-BE49-F238E27FC236}">
                <a16:creationId xmlns:a16="http://schemas.microsoft.com/office/drawing/2014/main" id="{AC1B11FA-8E9D-8549-89FD-0B585025961A}"/>
              </a:ext>
            </a:extLst>
          </p:cNvPr>
          <p:cNvSpPr/>
          <p:nvPr/>
        </p:nvSpPr>
        <p:spPr>
          <a:xfrm rot="9413681">
            <a:off x="9092263" y="3657932"/>
            <a:ext cx="612000" cy="214314"/>
          </a:xfrm>
          <a:prstGeom prst="stripedRightArrow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6" name="سهم مخطط إلى اليمين 35">
            <a:extLst>
              <a:ext uri="{FF2B5EF4-FFF2-40B4-BE49-F238E27FC236}">
                <a16:creationId xmlns:a16="http://schemas.microsoft.com/office/drawing/2014/main" id="{37E93DB6-3B55-A943-8AC2-FE260CDC361B}"/>
              </a:ext>
            </a:extLst>
          </p:cNvPr>
          <p:cNvSpPr/>
          <p:nvPr/>
        </p:nvSpPr>
        <p:spPr>
          <a:xfrm rot="12406285">
            <a:off x="9057111" y="3658505"/>
            <a:ext cx="612000" cy="214314"/>
          </a:xfrm>
          <a:prstGeom prst="stripedRightArrow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7" name="Text Box 87">
            <a:extLst>
              <a:ext uri="{FF2B5EF4-FFF2-40B4-BE49-F238E27FC236}">
                <a16:creationId xmlns:a16="http://schemas.microsoft.com/office/drawing/2014/main" id="{788FB31F-E21E-F44C-8C3B-1DA8820A70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31799" y="3356247"/>
            <a:ext cx="1805024" cy="461665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rtl="0">
              <a:spcBef>
                <a:spcPct val="50000"/>
              </a:spcBef>
            </a:pPr>
            <a:r>
              <a:rPr lang="ar-SA" sz="2400" b="1" dirty="0">
                <a:solidFill>
                  <a:srgbClr val="0070C0"/>
                </a:solidFill>
              </a:rPr>
              <a:t>٣.٥ × ٤٥   =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38" name="Text Box 87">
            <a:extLst>
              <a:ext uri="{FF2B5EF4-FFF2-40B4-BE49-F238E27FC236}">
                <a16:creationId xmlns:a16="http://schemas.microsoft.com/office/drawing/2014/main" id="{D3F2FB38-FE7F-E04F-A76D-941A4B4806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0255" y="3356247"/>
            <a:ext cx="1071570" cy="461665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rtl="0">
              <a:spcBef>
                <a:spcPct val="50000"/>
              </a:spcBef>
            </a:pPr>
            <a:r>
              <a:rPr lang="ar-SA" sz="2400" b="1" dirty="0">
                <a:solidFill>
                  <a:srgbClr val="0070C0"/>
                </a:solidFill>
              </a:rPr>
              <a:t>١٥٧.٥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39" name="Text Box 87">
            <a:extLst>
              <a:ext uri="{FF2B5EF4-FFF2-40B4-BE49-F238E27FC236}">
                <a16:creationId xmlns:a16="http://schemas.microsoft.com/office/drawing/2014/main" id="{EE25980E-5847-F043-A8B6-6B6648F320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65146" y="3756299"/>
            <a:ext cx="1609753" cy="461665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rtl="0">
              <a:spcBef>
                <a:spcPct val="50000"/>
              </a:spcBef>
            </a:pPr>
            <a:r>
              <a:rPr lang="ar-SA" sz="2400" b="1" dirty="0">
                <a:solidFill>
                  <a:srgbClr val="0070C0"/>
                </a:solidFill>
              </a:rPr>
              <a:t>٣٢٥ × ق =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40" name="Text Box 87">
            <a:extLst>
              <a:ext uri="{FF2B5EF4-FFF2-40B4-BE49-F238E27FC236}">
                <a16:creationId xmlns:a16="http://schemas.microsoft.com/office/drawing/2014/main" id="{B51BE016-154F-5D42-B2AD-0B850B41F4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17445" y="3784875"/>
            <a:ext cx="1014420" cy="461665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rtl="0">
              <a:spcBef>
                <a:spcPct val="50000"/>
              </a:spcBef>
            </a:pPr>
            <a:r>
              <a:rPr lang="ar-SA" sz="2400" b="1" dirty="0">
                <a:solidFill>
                  <a:srgbClr val="0070C0"/>
                </a:solidFill>
              </a:rPr>
              <a:t>٣٢٥ ق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41" name="Text Box 87">
            <a:extLst>
              <a:ext uri="{FF2B5EF4-FFF2-40B4-BE49-F238E27FC236}">
                <a16:creationId xmlns:a16="http://schemas.microsoft.com/office/drawing/2014/main" id="{3C78E11C-9AEF-1B43-8636-FE716D29F0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7617" y="4527831"/>
            <a:ext cx="2476529" cy="461665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rtl="0">
              <a:spcBef>
                <a:spcPct val="50000"/>
              </a:spcBef>
            </a:pPr>
            <a:r>
              <a:rPr lang="ar-SA" sz="2400" b="1" dirty="0">
                <a:solidFill>
                  <a:srgbClr val="0070C0"/>
                </a:solidFill>
              </a:rPr>
              <a:t>٣٢٥ ق  =  ١٥٧.٥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42" name="Text Box 87">
            <a:extLst>
              <a:ext uri="{FF2B5EF4-FFF2-40B4-BE49-F238E27FC236}">
                <a16:creationId xmlns:a16="http://schemas.microsoft.com/office/drawing/2014/main" id="{95EEC364-CCA5-4441-BECB-70AE52E918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60479" y="5242211"/>
            <a:ext cx="1881207" cy="461665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rtl="0">
              <a:spcBef>
                <a:spcPct val="50000"/>
              </a:spcBef>
            </a:pPr>
            <a:r>
              <a:rPr lang="ar-SA" sz="2400" b="1" dirty="0">
                <a:solidFill>
                  <a:srgbClr val="0070C0"/>
                </a:solidFill>
              </a:rPr>
              <a:t>ق  =  ٠.٤٨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43" name="Text Box 87">
            <a:extLst>
              <a:ext uri="{FF2B5EF4-FFF2-40B4-BE49-F238E27FC236}">
                <a16:creationId xmlns:a16="http://schemas.microsoft.com/office/drawing/2014/main" id="{E9EA9C72-AD73-8F42-8E66-F6F77E93A0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45717" y="4589442"/>
            <a:ext cx="428628" cy="461665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rtl="0">
              <a:spcBef>
                <a:spcPct val="50000"/>
              </a:spcBef>
            </a:pPr>
            <a:r>
              <a:rPr lang="ar-SA" sz="2400" b="1" dirty="0">
                <a:solidFill>
                  <a:srgbClr val="0070C0"/>
                </a:solidFill>
              </a:rPr>
              <a:t>=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44" name="Text Box 87">
            <a:extLst>
              <a:ext uri="{FF2B5EF4-FFF2-40B4-BE49-F238E27FC236}">
                <a16:creationId xmlns:a16="http://schemas.microsoft.com/office/drawing/2014/main" id="{1D7E6DE1-B50F-4048-ACD5-DC34231AB1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8263" y="4589442"/>
            <a:ext cx="785818" cy="461665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rtl="0">
              <a:spcBef>
                <a:spcPct val="50000"/>
              </a:spcBef>
            </a:pPr>
            <a:r>
              <a:rPr lang="ar-SA" sz="2400" b="1" dirty="0">
                <a:solidFill>
                  <a:srgbClr val="0070C0"/>
                </a:solidFill>
              </a:rPr>
              <a:t>٠.٤٥</a:t>
            </a:r>
            <a:endParaRPr lang="en-US" sz="2400" b="1" dirty="0">
              <a:solidFill>
                <a:srgbClr val="0070C0"/>
              </a:solidFill>
            </a:endParaRPr>
          </a:p>
        </p:txBody>
      </p:sp>
      <p:grpSp>
        <p:nvGrpSpPr>
          <p:cNvPr id="45" name="مجموعة 17">
            <a:extLst>
              <a:ext uri="{FF2B5EF4-FFF2-40B4-BE49-F238E27FC236}">
                <a16:creationId xmlns:a16="http://schemas.microsoft.com/office/drawing/2014/main" id="{050ABB33-B80B-FB40-908A-F1BB1D32292C}"/>
              </a:ext>
            </a:extLst>
          </p:cNvPr>
          <p:cNvGrpSpPr/>
          <p:nvPr/>
        </p:nvGrpSpPr>
        <p:grpSpPr>
          <a:xfrm>
            <a:off x="1945453" y="1088980"/>
            <a:ext cx="8301094" cy="1071570"/>
            <a:chOff x="571472" y="1175397"/>
            <a:chExt cx="8301094" cy="954492"/>
          </a:xfrm>
        </p:grpSpPr>
        <p:sp>
          <p:nvSpPr>
            <p:cNvPr id="46" name="دبوس زينة 45">
              <a:extLst>
                <a:ext uri="{FF2B5EF4-FFF2-40B4-BE49-F238E27FC236}">
                  <a16:creationId xmlns:a16="http://schemas.microsoft.com/office/drawing/2014/main" id="{446C1030-5368-AB41-9882-F9C7D0A80028}"/>
                </a:ext>
              </a:extLst>
            </p:cNvPr>
            <p:cNvSpPr/>
            <p:nvPr/>
          </p:nvSpPr>
          <p:spPr>
            <a:xfrm>
              <a:off x="571472" y="1175397"/>
              <a:ext cx="7072362" cy="954492"/>
            </a:xfrm>
            <a:prstGeom prst="plaque">
              <a:avLst/>
            </a:prstGeom>
            <a:noFill/>
            <a:ln w="28575">
              <a:solidFill>
                <a:schemeClr val="tx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endParaRPr lang="ar-SA" sz="2400" b="1" dirty="0">
                <a:solidFill>
                  <a:schemeClr val="tx1"/>
                </a:solidFill>
              </a:endParaRPr>
            </a:p>
          </p:txBody>
        </p:sp>
        <p:sp>
          <p:nvSpPr>
            <p:cNvPr id="48" name="دبوس زينة 47">
              <a:extLst>
                <a:ext uri="{FF2B5EF4-FFF2-40B4-BE49-F238E27FC236}">
                  <a16:creationId xmlns:a16="http://schemas.microsoft.com/office/drawing/2014/main" id="{CB1FAEE9-AB4D-294F-BCBF-6DD58BAF44DF}"/>
                </a:ext>
              </a:extLst>
            </p:cNvPr>
            <p:cNvSpPr/>
            <p:nvPr/>
          </p:nvSpPr>
          <p:spPr>
            <a:xfrm>
              <a:off x="7658120" y="1188467"/>
              <a:ext cx="1214446" cy="928694"/>
            </a:xfrm>
            <a:prstGeom prst="plaque">
              <a:avLst/>
            </a:prstGeom>
            <a:solidFill>
              <a:schemeClr val="accent3">
                <a:lumMod val="20000"/>
                <a:lumOff val="80000"/>
              </a:schemeClr>
            </a:solidFill>
            <a:ln w="28575">
              <a:solidFill>
                <a:schemeClr val="tx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</p:grpSp>
      <p:grpSp>
        <p:nvGrpSpPr>
          <p:cNvPr id="50" name="مجموعة 28">
            <a:extLst>
              <a:ext uri="{FF2B5EF4-FFF2-40B4-BE49-F238E27FC236}">
                <a16:creationId xmlns:a16="http://schemas.microsoft.com/office/drawing/2014/main" id="{F7F233DA-B592-F541-97E1-4C66B473F0C4}"/>
              </a:ext>
            </a:extLst>
          </p:cNvPr>
          <p:cNvGrpSpPr/>
          <p:nvPr/>
        </p:nvGrpSpPr>
        <p:grpSpPr>
          <a:xfrm>
            <a:off x="2302643" y="4446566"/>
            <a:ext cx="1785950" cy="847426"/>
            <a:chOff x="7186630" y="1571612"/>
            <a:chExt cx="1785950" cy="847426"/>
          </a:xfrm>
        </p:grpSpPr>
        <p:grpSp>
          <p:nvGrpSpPr>
            <p:cNvPr id="51" name="مجموعة 101">
              <a:extLst>
                <a:ext uri="{FF2B5EF4-FFF2-40B4-BE49-F238E27FC236}">
                  <a16:creationId xmlns:a16="http://schemas.microsoft.com/office/drawing/2014/main" id="{BBED5B8D-FA31-5B46-A75A-01D516C79113}"/>
                </a:ext>
              </a:extLst>
            </p:cNvPr>
            <p:cNvGrpSpPr/>
            <p:nvPr/>
          </p:nvGrpSpPr>
          <p:grpSpPr>
            <a:xfrm>
              <a:off x="8253432" y="1571612"/>
              <a:ext cx="719148" cy="847426"/>
              <a:chOff x="7396176" y="3186114"/>
              <a:chExt cx="719148" cy="847426"/>
            </a:xfrm>
          </p:grpSpPr>
          <p:sp>
            <p:nvSpPr>
              <p:cNvPr id="55" name="Text Box 87">
                <a:extLst>
                  <a:ext uri="{FF2B5EF4-FFF2-40B4-BE49-F238E27FC236}">
                    <a16:creationId xmlns:a16="http://schemas.microsoft.com/office/drawing/2014/main" id="{CA90891B-1C17-EC44-B677-E4158BA0669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400944" y="3186114"/>
                <a:ext cx="714380" cy="461665"/>
              </a:xfrm>
              <a:prstGeom prst="rect">
                <a:avLst/>
              </a:prstGeom>
              <a:noFill/>
              <a:ln w="57150" cmpd="thinThick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 rtl="0">
                  <a:spcBef>
                    <a:spcPct val="50000"/>
                  </a:spcBef>
                </a:pPr>
                <a:r>
                  <a:rPr lang="ar-SA" sz="2400" b="1" dirty="0"/>
                  <a:t>٣.٥</a:t>
                </a:r>
                <a:endParaRPr lang="en-US" sz="2400" b="1" dirty="0"/>
              </a:p>
            </p:txBody>
          </p:sp>
          <p:sp>
            <p:nvSpPr>
              <p:cNvPr id="56" name="Line 36">
                <a:extLst>
                  <a:ext uri="{FF2B5EF4-FFF2-40B4-BE49-F238E27FC236}">
                    <a16:creationId xmlns:a16="http://schemas.microsoft.com/office/drawing/2014/main" id="{EE238453-4313-A74C-92F9-C3317A8665E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7498148" y="3578224"/>
                <a:ext cx="46800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ar-SA"/>
              </a:p>
            </p:txBody>
          </p:sp>
          <p:sp>
            <p:nvSpPr>
              <p:cNvPr id="57" name="Text Box 87">
                <a:extLst>
                  <a:ext uri="{FF2B5EF4-FFF2-40B4-BE49-F238E27FC236}">
                    <a16:creationId xmlns:a16="http://schemas.microsoft.com/office/drawing/2014/main" id="{C27C0595-5F27-2340-A3FD-338EA7032A8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396176" y="3571875"/>
                <a:ext cx="714380" cy="461665"/>
              </a:xfrm>
              <a:prstGeom prst="rect">
                <a:avLst/>
              </a:prstGeom>
              <a:noFill/>
              <a:ln w="57150" cmpd="thinThick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 rtl="0">
                  <a:spcBef>
                    <a:spcPct val="50000"/>
                  </a:spcBef>
                </a:pPr>
                <a:r>
                  <a:rPr lang="ar-SA" sz="2400" b="1" dirty="0"/>
                  <a:t>٣٢٥</a:t>
                </a:r>
                <a:endParaRPr lang="en-US" sz="2400" b="1" dirty="0"/>
              </a:p>
            </p:txBody>
          </p:sp>
        </p:grpSp>
        <p:sp>
          <p:nvSpPr>
            <p:cNvPr id="52" name="Text Box 87">
              <a:extLst>
                <a:ext uri="{FF2B5EF4-FFF2-40B4-BE49-F238E27FC236}">
                  <a16:creationId xmlns:a16="http://schemas.microsoft.com/office/drawing/2014/main" id="{2EB7FC1F-1A73-204F-A37E-3B500F9661E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958160" y="1728776"/>
              <a:ext cx="428629" cy="461665"/>
            </a:xfrm>
            <a:prstGeom prst="rect">
              <a:avLst/>
            </a:prstGeom>
            <a:noFill/>
            <a:ln w="57150" cmpd="thinThick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rtl="0">
                <a:spcBef>
                  <a:spcPct val="50000"/>
                </a:spcBef>
              </a:pPr>
              <a:r>
                <a:rPr lang="ar-SA" sz="2400" b="1" dirty="0"/>
                <a:t>×</a:t>
              </a:r>
              <a:endParaRPr lang="en-US" sz="2400" b="1" dirty="0"/>
            </a:p>
          </p:txBody>
        </p:sp>
        <p:sp>
          <p:nvSpPr>
            <p:cNvPr id="53" name="Text Box 87">
              <a:extLst>
                <a:ext uri="{FF2B5EF4-FFF2-40B4-BE49-F238E27FC236}">
                  <a16:creationId xmlns:a16="http://schemas.microsoft.com/office/drawing/2014/main" id="{2F95ABFC-7DA4-ED49-A7E2-5DCA3286320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58107" y="1728776"/>
              <a:ext cx="557217" cy="461665"/>
            </a:xfrm>
            <a:prstGeom prst="rect">
              <a:avLst/>
            </a:prstGeom>
            <a:noFill/>
            <a:ln w="57150" cmpd="thinThick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rtl="0">
                <a:spcBef>
                  <a:spcPct val="50000"/>
                </a:spcBef>
              </a:pPr>
              <a:r>
                <a:rPr lang="ar-SA" sz="2400" b="1" dirty="0"/>
                <a:t>٤٥</a:t>
              </a:r>
              <a:endParaRPr lang="en-US" sz="2400" b="1" dirty="0"/>
            </a:p>
          </p:txBody>
        </p:sp>
        <p:sp>
          <p:nvSpPr>
            <p:cNvPr id="54" name="Text Box 87">
              <a:extLst>
                <a:ext uri="{FF2B5EF4-FFF2-40B4-BE49-F238E27FC236}">
                  <a16:creationId xmlns:a16="http://schemas.microsoft.com/office/drawing/2014/main" id="{7CEC2149-23EB-AB4C-A5B7-A957F100D9F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86630" y="1728774"/>
              <a:ext cx="428629" cy="461665"/>
            </a:xfrm>
            <a:prstGeom prst="rect">
              <a:avLst/>
            </a:prstGeom>
            <a:noFill/>
            <a:ln w="57150" cmpd="thinThick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rtl="0">
                <a:spcBef>
                  <a:spcPct val="50000"/>
                </a:spcBef>
              </a:pPr>
              <a:r>
                <a:rPr lang="ar-SA" sz="2400" b="1" dirty="0"/>
                <a:t>=</a:t>
              </a:r>
              <a:endParaRPr lang="en-US" sz="2400" b="1" dirty="0"/>
            </a:p>
          </p:txBody>
        </p:sp>
      </p:grpSp>
      <p:pic>
        <p:nvPicPr>
          <p:cNvPr id="58" name="Picture 2">
            <a:extLst>
              <a:ext uri="{FF2B5EF4-FFF2-40B4-BE49-F238E27FC236}">
                <a16:creationId xmlns:a16="http://schemas.microsoft.com/office/drawing/2014/main" id="{C04C573D-7F39-7F4A-A742-3E07FB342E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2659833" y="1231856"/>
            <a:ext cx="6157918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9" name="Text Box 87">
            <a:extLst>
              <a:ext uri="{FF2B5EF4-FFF2-40B4-BE49-F238E27FC236}">
                <a16:creationId xmlns:a16="http://schemas.microsoft.com/office/drawing/2014/main" id="{C0FF5452-9DE6-C84E-92EB-8D59A3ADA4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5571" y="1160418"/>
            <a:ext cx="360000" cy="461665"/>
          </a:xfrm>
          <a:prstGeom prst="rect">
            <a:avLst/>
          </a:prstGeom>
          <a:solidFill>
            <a:srgbClr val="FF0000"/>
          </a:solidFill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rtl="0">
              <a:spcBef>
                <a:spcPct val="50000"/>
              </a:spcBef>
            </a:pPr>
            <a:r>
              <a:rPr lang="ar-SA" sz="2400" b="1" dirty="0"/>
              <a:t>ق</a:t>
            </a:r>
            <a:endParaRPr lang="en-US" sz="2400" b="1" dirty="0"/>
          </a:p>
        </p:txBody>
      </p:sp>
      <p:sp>
        <p:nvSpPr>
          <p:cNvPr id="60" name="Text Box 87">
            <a:extLst>
              <a:ext uri="{FF2B5EF4-FFF2-40B4-BE49-F238E27FC236}">
                <a16:creationId xmlns:a16="http://schemas.microsoft.com/office/drawing/2014/main" id="{39AA40DA-CC14-BA4E-B7CB-40C10484BA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28527" y="1160418"/>
            <a:ext cx="360000" cy="461665"/>
          </a:xfrm>
          <a:prstGeom prst="rect">
            <a:avLst/>
          </a:prstGeom>
          <a:solidFill>
            <a:srgbClr val="FF0000"/>
          </a:solidFill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rtl="0">
              <a:spcBef>
                <a:spcPct val="50000"/>
              </a:spcBef>
            </a:pPr>
            <a:r>
              <a:rPr lang="ar-SA" sz="2400" b="1" dirty="0"/>
              <a:t>ق</a:t>
            </a:r>
            <a:endParaRPr lang="en-US" sz="2400" b="1" dirty="0"/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62CBEF9B-10B4-214A-8F6D-3EB1AC08AB0D}"/>
              </a:ext>
            </a:extLst>
          </p:cNvPr>
          <p:cNvSpPr/>
          <p:nvPr/>
        </p:nvSpPr>
        <p:spPr>
          <a:xfrm rot="385153">
            <a:off x="8280503" y="1392561"/>
            <a:ext cx="2414610" cy="52322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 defTabSz="914400" rtl="1"/>
            <a:r>
              <a:rPr lang="ar-SA" sz="2800" b="1" dirty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D58C2E">
                    <a:lumMod val="50000"/>
                  </a:srgbClr>
                </a:solidFill>
                <a:effectLst>
                  <a:outerShdw blurRad="12700" dist="38100" dir="2700000" algn="tl" rotWithShape="0">
                    <a:srgbClr val="C9492C">
                      <a:lumMod val="60000"/>
                      <a:lumOff val="40000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تأكد</a:t>
            </a:r>
          </a:p>
        </p:txBody>
      </p:sp>
      <p:cxnSp>
        <p:nvCxnSpPr>
          <p:cNvPr id="3" name="موصل مستقيم 2">
            <a:extLst>
              <a:ext uri="{FF2B5EF4-FFF2-40B4-BE49-F238E27FC236}">
                <a16:creationId xmlns:a16="http://schemas.microsoft.com/office/drawing/2014/main" id="{71DD0C49-EEE3-2842-93BA-A638B65C66F3}"/>
              </a:ext>
            </a:extLst>
          </p:cNvPr>
          <p:cNvCxnSpPr/>
          <p:nvPr/>
        </p:nvCxnSpPr>
        <p:spPr>
          <a:xfrm flipH="1">
            <a:off x="9017815" y="4908231"/>
            <a:ext cx="654432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1" name="موصل مستقيم 60">
            <a:extLst>
              <a:ext uri="{FF2B5EF4-FFF2-40B4-BE49-F238E27FC236}">
                <a16:creationId xmlns:a16="http://schemas.microsoft.com/office/drawing/2014/main" id="{A6F8533B-638A-B44A-BE39-124402824335}"/>
              </a:ext>
            </a:extLst>
          </p:cNvPr>
          <p:cNvCxnSpPr/>
          <p:nvPr/>
        </p:nvCxnSpPr>
        <p:spPr>
          <a:xfrm flipH="1">
            <a:off x="7800944" y="4908231"/>
            <a:ext cx="654432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2" name="Text Box 87">
            <a:extLst>
              <a:ext uri="{FF2B5EF4-FFF2-40B4-BE49-F238E27FC236}">
                <a16:creationId xmlns:a16="http://schemas.microsoft.com/office/drawing/2014/main" id="{A0184F96-347E-B140-927E-73A081F5FE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83526" y="4876292"/>
            <a:ext cx="714380" cy="461665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rtl="0">
              <a:spcBef>
                <a:spcPct val="50000"/>
              </a:spcBef>
            </a:pPr>
            <a:r>
              <a:rPr lang="ar-SA" sz="2400" b="1" dirty="0">
                <a:solidFill>
                  <a:srgbClr val="FF0000"/>
                </a:solidFill>
              </a:rPr>
              <a:t>٣٢٥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63" name="Text Box 87">
            <a:extLst>
              <a:ext uri="{FF2B5EF4-FFF2-40B4-BE49-F238E27FC236}">
                <a16:creationId xmlns:a16="http://schemas.microsoft.com/office/drawing/2014/main" id="{1722D992-98B0-4F40-9A5D-167B444FD3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0970" y="4894421"/>
            <a:ext cx="714380" cy="461665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rtl="0">
              <a:spcBef>
                <a:spcPct val="50000"/>
              </a:spcBef>
            </a:pPr>
            <a:r>
              <a:rPr lang="ar-SA" sz="2400" b="1" dirty="0">
                <a:solidFill>
                  <a:srgbClr val="FF0000"/>
                </a:solidFill>
              </a:rPr>
              <a:t>٣٢٥</a:t>
            </a:r>
            <a:endParaRPr lang="en-US" sz="2400" b="1" dirty="0">
              <a:solidFill>
                <a:srgbClr val="FF0000"/>
              </a:solidFill>
            </a:endParaRPr>
          </a:p>
        </p:txBody>
      </p:sp>
      <p:cxnSp>
        <p:nvCxnSpPr>
          <p:cNvPr id="5" name="موصل مستقيم 4">
            <a:extLst>
              <a:ext uri="{FF2B5EF4-FFF2-40B4-BE49-F238E27FC236}">
                <a16:creationId xmlns:a16="http://schemas.microsoft.com/office/drawing/2014/main" id="{AD0A97C5-15F6-9043-9411-DF534E4A7C89}"/>
              </a:ext>
            </a:extLst>
          </p:cNvPr>
          <p:cNvCxnSpPr>
            <a:cxnSpLocks/>
          </p:cNvCxnSpPr>
          <p:nvPr/>
        </p:nvCxnSpPr>
        <p:spPr>
          <a:xfrm flipH="1">
            <a:off x="9310987" y="4633727"/>
            <a:ext cx="321205" cy="627283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66" name="1 Minute Countdown Rainbow Timer 🌈">
            <a:hlinkClick r:id="" action="ppaction://media"/>
            <a:extLst>
              <a:ext uri="{FF2B5EF4-FFF2-40B4-BE49-F238E27FC236}">
                <a16:creationId xmlns:a16="http://schemas.microsoft.com/office/drawing/2014/main" id="{895AE0C0-6F38-BC46-A2E3-1FF81D874CC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97542" y="966091"/>
            <a:ext cx="1662934" cy="136136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A8BC243B-B45C-DE43-8C54-AE8EF37517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88876" y="5707051"/>
            <a:ext cx="2743200" cy="365125"/>
          </a:xfrm>
        </p:spPr>
        <p:txBody>
          <a:bodyPr/>
          <a:lstStyle/>
          <a:p>
            <a:fld id="{4B1E913D-58CC-DA49-B719-410520E0AD7E}" type="slidenum">
              <a:rPr lang="ar-SA" smtClean="0"/>
              <a:t>143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8463758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8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 decel="100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 decel="10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22222E-6 L 0.45287 0.38078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43" y="19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0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0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4.81481E-6 L 0.12013 0.49885 " pathEditMode="relative" rAng="0" ptsTypes="AA">
                                      <p:cBhvr>
                                        <p:cTn id="155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00" y="24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9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7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8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8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8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8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6" dur="80573" fill="hold"/>
                                        <p:tgtEl>
                                          <p:spTgt spid="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87" fill="hold" display="0">
                  <p:stCondLst>
                    <p:cond delay="indefinite"/>
                  </p:stCondLst>
                </p:cTn>
                <p:tgtEl>
                  <p:spTgt spid="66"/>
                </p:tgtEl>
              </p:cMediaNode>
            </p:video>
          </p:childTnLst>
        </p:cTn>
      </p:par>
    </p:tnLst>
    <p:bldLst>
      <p:bldP spid="21" grpId="0"/>
      <p:bldP spid="23" grpId="0"/>
      <p:bldP spid="35" grpId="0" animBg="1"/>
      <p:bldP spid="36" grpId="0" animBg="1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59" grpId="0" animBg="1"/>
      <p:bldP spid="59" grpId="1" animBg="1"/>
      <p:bldP spid="60" grpId="0" animBg="1"/>
      <p:bldP spid="60" grpId="1" animBg="1"/>
      <p:bldP spid="13" grpId="0"/>
      <p:bldP spid="62" grpId="0"/>
      <p:bldP spid="6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CD9494CC-01BD-4056-8A18-34DF6CEB5039}"/>
              </a:ext>
            </a:extLst>
          </p:cNvPr>
          <p:cNvSpPr/>
          <p:nvPr/>
        </p:nvSpPr>
        <p:spPr>
          <a:xfrm rot="16200000">
            <a:off x="2955761" y="-2455360"/>
            <a:ext cx="6423381" cy="11686551"/>
          </a:xfrm>
          <a:prstGeom prst="roundRect">
            <a:avLst>
              <a:gd name="adj" fmla="val 5381"/>
            </a:avLst>
          </a:prstGeom>
          <a:solidFill>
            <a:srgbClr val="BDBFF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C6A01C9F-C5DA-5347-A84B-F971C0E5D111}"/>
              </a:ext>
            </a:extLst>
          </p:cNvPr>
          <p:cNvGrpSpPr/>
          <p:nvPr/>
        </p:nvGrpSpPr>
        <p:grpSpPr>
          <a:xfrm>
            <a:off x="324175" y="434618"/>
            <a:ext cx="11867825" cy="6423382"/>
            <a:chOff x="760246" y="392652"/>
            <a:chExt cx="11420963" cy="6423382"/>
          </a:xfrm>
        </p:grpSpPr>
        <p:sp>
          <p:nvSpPr>
            <p:cNvPr id="7" name="مستطيل مستدير الزوايا 6">
              <a:extLst>
                <a:ext uri="{FF2B5EF4-FFF2-40B4-BE49-F238E27FC236}">
                  <a16:creationId xmlns:a16="http://schemas.microsoft.com/office/drawing/2014/main" id="{3031575D-A504-F34B-9982-513CE59AAFDB}"/>
                </a:ext>
              </a:extLst>
            </p:cNvPr>
            <p:cNvSpPr/>
            <p:nvPr/>
          </p:nvSpPr>
          <p:spPr>
            <a:xfrm>
              <a:off x="760246" y="392652"/>
              <a:ext cx="11096787" cy="6142407"/>
            </a:xfrm>
            <a:prstGeom prst="roundRect">
              <a:avLst/>
            </a:prstGeom>
            <a:blipFill>
              <a:blip r:embed="rId5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AE9BD02E-7A89-5640-9988-C9DA36285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5" name="صورة 14" descr="صورة تحتوي على داخلي, جهاز, أسود, مقياس فكي&#10;&#10;تم إنشاء الوصف تلقائياً">
            <a:extLst>
              <a:ext uri="{FF2B5EF4-FFF2-40B4-BE49-F238E27FC236}">
                <a16:creationId xmlns:a16="http://schemas.microsoft.com/office/drawing/2014/main" id="{77B38BD7-6F4A-4CCC-B7D7-CE5F326D41D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197384" y="-4672999"/>
            <a:ext cx="944905" cy="10643356"/>
          </a:xfrm>
          <a:prstGeom prst="rect">
            <a:avLst/>
          </a:prstGeom>
        </p:spPr>
      </p:pic>
      <p:pic>
        <p:nvPicPr>
          <p:cNvPr id="10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A7E94AA6-AE5A-D34D-9DC7-0D8B1B8449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0543505" y="872256"/>
            <a:ext cx="1310882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ight Arrow 4">
            <a:hlinkClick r:id="" action="ppaction://hlinkshowjump?jump=firstslide" tooltip="رئسي"/>
            <a:extLst>
              <a:ext uri="{FF2B5EF4-FFF2-40B4-BE49-F238E27FC236}">
                <a16:creationId xmlns:a16="http://schemas.microsoft.com/office/drawing/2014/main" id="{AA0BBCB5-0B94-3148-BCF5-A0614FA44C35}"/>
              </a:ext>
            </a:extLst>
          </p:cNvPr>
          <p:cNvSpPr/>
          <p:nvPr/>
        </p:nvSpPr>
        <p:spPr>
          <a:xfrm flipH="1">
            <a:off x="893882" y="5766971"/>
            <a:ext cx="1553592" cy="896644"/>
          </a:xfrm>
          <a:prstGeom prst="rightArrow">
            <a:avLst/>
          </a:prstGeom>
          <a:solidFill>
            <a:srgbClr val="C099B2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dirty="0"/>
              <a:t>الصفحة الرئيسة ٢٥</a:t>
            </a: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714AE6A0-74FA-C84D-A520-EF1AADE0B9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255708" y="398414"/>
            <a:ext cx="17430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45" name="مجموعة 17">
            <a:extLst>
              <a:ext uri="{FF2B5EF4-FFF2-40B4-BE49-F238E27FC236}">
                <a16:creationId xmlns:a16="http://schemas.microsoft.com/office/drawing/2014/main" id="{050ABB33-B80B-FB40-908A-F1BB1D32292C}"/>
              </a:ext>
            </a:extLst>
          </p:cNvPr>
          <p:cNvGrpSpPr/>
          <p:nvPr/>
        </p:nvGrpSpPr>
        <p:grpSpPr>
          <a:xfrm>
            <a:off x="1945453" y="1088980"/>
            <a:ext cx="8301094" cy="1071570"/>
            <a:chOff x="571472" y="1175397"/>
            <a:chExt cx="8301094" cy="954492"/>
          </a:xfrm>
        </p:grpSpPr>
        <p:sp>
          <p:nvSpPr>
            <p:cNvPr id="46" name="دبوس زينة 45">
              <a:extLst>
                <a:ext uri="{FF2B5EF4-FFF2-40B4-BE49-F238E27FC236}">
                  <a16:creationId xmlns:a16="http://schemas.microsoft.com/office/drawing/2014/main" id="{446C1030-5368-AB41-9882-F9C7D0A80028}"/>
                </a:ext>
              </a:extLst>
            </p:cNvPr>
            <p:cNvSpPr/>
            <p:nvPr/>
          </p:nvSpPr>
          <p:spPr>
            <a:xfrm>
              <a:off x="571472" y="1175397"/>
              <a:ext cx="7072362" cy="954492"/>
            </a:xfrm>
            <a:prstGeom prst="plaque">
              <a:avLst/>
            </a:prstGeom>
            <a:noFill/>
            <a:ln w="28575">
              <a:solidFill>
                <a:schemeClr val="tx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endParaRPr lang="ar-SA" sz="2400" b="1" dirty="0">
                <a:solidFill>
                  <a:schemeClr val="tx1"/>
                </a:solidFill>
              </a:endParaRPr>
            </a:p>
          </p:txBody>
        </p:sp>
        <p:sp>
          <p:nvSpPr>
            <p:cNvPr id="48" name="دبوس زينة 47">
              <a:extLst>
                <a:ext uri="{FF2B5EF4-FFF2-40B4-BE49-F238E27FC236}">
                  <a16:creationId xmlns:a16="http://schemas.microsoft.com/office/drawing/2014/main" id="{CB1FAEE9-AB4D-294F-BCBF-6DD58BAF44DF}"/>
                </a:ext>
              </a:extLst>
            </p:cNvPr>
            <p:cNvSpPr/>
            <p:nvPr/>
          </p:nvSpPr>
          <p:spPr>
            <a:xfrm>
              <a:off x="7658120" y="1188467"/>
              <a:ext cx="1214446" cy="928694"/>
            </a:xfrm>
            <a:prstGeom prst="plaque">
              <a:avLst/>
            </a:prstGeom>
            <a:solidFill>
              <a:schemeClr val="accent3">
                <a:lumMod val="20000"/>
                <a:lumOff val="80000"/>
              </a:schemeClr>
            </a:solidFill>
            <a:ln w="28575">
              <a:solidFill>
                <a:schemeClr val="tx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</p:grp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62CBEF9B-10B4-214A-8F6D-3EB1AC08AB0D}"/>
              </a:ext>
            </a:extLst>
          </p:cNvPr>
          <p:cNvSpPr/>
          <p:nvPr/>
        </p:nvSpPr>
        <p:spPr>
          <a:xfrm rot="385153">
            <a:off x="8280503" y="1392561"/>
            <a:ext cx="2414610" cy="52322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 defTabSz="914400" rtl="1"/>
            <a:r>
              <a:rPr lang="ar-SA" sz="2800" b="1" dirty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D58C2E">
                    <a:lumMod val="50000"/>
                  </a:srgbClr>
                </a:solidFill>
                <a:effectLst>
                  <a:outerShdw blurRad="12700" dist="38100" dir="2700000" algn="tl" rotWithShape="0">
                    <a:srgbClr val="C9492C">
                      <a:lumMod val="60000"/>
                      <a:lumOff val="40000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تدرب</a:t>
            </a:r>
          </a:p>
        </p:txBody>
      </p:sp>
      <p:pic>
        <p:nvPicPr>
          <p:cNvPr id="66" name="1 Minute Countdown Rainbow Timer 🌈">
            <a:hlinkClick r:id="" action="ppaction://media"/>
            <a:extLst>
              <a:ext uri="{FF2B5EF4-FFF2-40B4-BE49-F238E27FC236}">
                <a16:creationId xmlns:a16="http://schemas.microsoft.com/office/drawing/2014/main" id="{895AE0C0-6F38-BC46-A2E3-1FF81D874CC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97542" y="966091"/>
            <a:ext cx="1662934" cy="136136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صورة 3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69A35989-BAA7-C44F-82DE-D03BCA6B89C3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4338" r="5902" b="61237"/>
          <a:stretch/>
        </p:blipFill>
        <p:spPr>
          <a:xfrm>
            <a:off x="2447473" y="1133129"/>
            <a:ext cx="6403355" cy="1013131"/>
          </a:xfrm>
          <a:prstGeom prst="rect">
            <a:avLst/>
          </a:prstGeom>
        </p:spPr>
      </p:pic>
      <p:pic>
        <p:nvPicPr>
          <p:cNvPr id="64" name="Picture 5">
            <a:extLst>
              <a:ext uri="{FF2B5EF4-FFF2-40B4-BE49-F238E27FC236}">
                <a16:creationId xmlns:a16="http://schemas.microsoft.com/office/drawing/2014/main" id="{1677C4DF-A90E-0F4C-B12B-0BEF484C8B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258823" y="2643843"/>
            <a:ext cx="1466856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65" name="مجموعة 28">
            <a:extLst>
              <a:ext uri="{FF2B5EF4-FFF2-40B4-BE49-F238E27FC236}">
                <a16:creationId xmlns:a16="http://schemas.microsoft.com/office/drawing/2014/main" id="{9E4FBB30-4D60-B145-B9D0-AAC2B065B271}"/>
              </a:ext>
            </a:extLst>
          </p:cNvPr>
          <p:cNvGrpSpPr/>
          <p:nvPr/>
        </p:nvGrpSpPr>
        <p:grpSpPr>
          <a:xfrm>
            <a:off x="9616145" y="3501099"/>
            <a:ext cx="1009652" cy="847426"/>
            <a:chOff x="7958160" y="1571612"/>
            <a:chExt cx="1009652" cy="847426"/>
          </a:xfrm>
        </p:grpSpPr>
        <p:grpSp>
          <p:nvGrpSpPr>
            <p:cNvPr id="67" name="مجموعة 101">
              <a:extLst>
                <a:ext uri="{FF2B5EF4-FFF2-40B4-BE49-F238E27FC236}">
                  <a16:creationId xmlns:a16="http://schemas.microsoft.com/office/drawing/2014/main" id="{E5F9F5F3-89B7-2D4A-8D92-72F3EB30B634}"/>
                </a:ext>
              </a:extLst>
            </p:cNvPr>
            <p:cNvGrpSpPr/>
            <p:nvPr/>
          </p:nvGrpSpPr>
          <p:grpSpPr>
            <a:xfrm>
              <a:off x="8243912" y="1571612"/>
              <a:ext cx="723900" cy="847426"/>
              <a:chOff x="7386656" y="3186114"/>
              <a:chExt cx="723900" cy="847426"/>
            </a:xfrm>
          </p:grpSpPr>
          <p:sp>
            <p:nvSpPr>
              <p:cNvPr id="69" name="Text Box 87">
                <a:extLst>
                  <a:ext uri="{FF2B5EF4-FFF2-40B4-BE49-F238E27FC236}">
                    <a16:creationId xmlns:a16="http://schemas.microsoft.com/office/drawing/2014/main" id="{3D6EAA56-9635-C64C-AAC7-2EE211C7876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386656" y="3186114"/>
                <a:ext cx="719146" cy="461665"/>
              </a:xfrm>
              <a:prstGeom prst="rect">
                <a:avLst/>
              </a:prstGeom>
              <a:noFill/>
              <a:ln w="57150" cmpd="thinThick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 rtl="0">
                  <a:spcBef>
                    <a:spcPct val="50000"/>
                  </a:spcBef>
                </a:pPr>
                <a:r>
                  <a:rPr lang="ar-SA" sz="2400" b="1" dirty="0"/>
                  <a:t>٢٥</a:t>
                </a:r>
                <a:endParaRPr lang="en-US" sz="2400" b="1" dirty="0"/>
              </a:p>
            </p:txBody>
          </p:sp>
          <p:sp>
            <p:nvSpPr>
              <p:cNvPr id="70" name="Line 36">
                <a:extLst>
                  <a:ext uri="{FF2B5EF4-FFF2-40B4-BE49-F238E27FC236}">
                    <a16:creationId xmlns:a16="http://schemas.microsoft.com/office/drawing/2014/main" id="{C44D339D-BB94-E943-BD4C-679127712A4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7498148" y="3578224"/>
                <a:ext cx="46800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ar-SA" dirty="0"/>
              </a:p>
            </p:txBody>
          </p:sp>
          <p:sp>
            <p:nvSpPr>
              <p:cNvPr id="71" name="Text Box 87">
                <a:extLst>
                  <a:ext uri="{FF2B5EF4-FFF2-40B4-BE49-F238E27FC236}">
                    <a16:creationId xmlns:a16="http://schemas.microsoft.com/office/drawing/2014/main" id="{D4A16134-7F04-4B47-BF8A-5C33B7FF776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396176" y="3571875"/>
                <a:ext cx="714380" cy="461665"/>
              </a:xfrm>
              <a:prstGeom prst="rect">
                <a:avLst/>
              </a:prstGeom>
              <a:noFill/>
              <a:ln w="57150" cmpd="thinThick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 rtl="0">
                  <a:spcBef>
                    <a:spcPct val="50000"/>
                  </a:spcBef>
                </a:pPr>
                <a:r>
                  <a:rPr lang="ar-SA" sz="2400" b="1" dirty="0"/>
                  <a:t>٤٥</a:t>
                </a:r>
                <a:endParaRPr lang="en-US" sz="2400" b="1" dirty="0"/>
              </a:p>
            </p:txBody>
          </p:sp>
        </p:grpSp>
        <p:sp>
          <p:nvSpPr>
            <p:cNvPr id="68" name="Text Box 87">
              <a:extLst>
                <a:ext uri="{FF2B5EF4-FFF2-40B4-BE49-F238E27FC236}">
                  <a16:creationId xmlns:a16="http://schemas.microsoft.com/office/drawing/2014/main" id="{4FE015E9-F872-974D-88D5-07B938526B4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958160" y="1728776"/>
              <a:ext cx="428629" cy="461665"/>
            </a:xfrm>
            <a:prstGeom prst="rect">
              <a:avLst/>
            </a:prstGeom>
            <a:noFill/>
            <a:ln w="57150" cmpd="thinThick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rtl="0">
                <a:spcBef>
                  <a:spcPct val="50000"/>
                </a:spcBef>
              </a:pPr>
              <a:r>
                <a:rPr lang="ar-SA" sz="2400" b="1" dirty="0"/>
                <a:t>=</a:t>
              </a:r>
              <a:endParaRPr lang="en-US" sz="2400" b="1" dirty="0"/>
            </a:p>
          </p:txBody>
        </p:sp>
      </p:grpSp>
      <p:grpSp>
        <p:nvGrpSpPr>
          <p:cNvPr id="72" name="مجموعة 40">
            <a:extLst>
              <a:ext uri="{FF2B5EF4-FFF2-40B4-BE49-F238E27FC236}">
                <a16:creationId xmlns:a16="http://schemas.microsoft.com/office/drawing/2014/main" id="{62DD11FA-66D8-FC4A-8993-9CD12E35065F}"/>
              </a:ext>
            </a:extLst>
          </p:cNvPr>
          <p:cNvGrpSpPr/>
          <p:nvPr/>
        </p:nvGrpSpPr>
        <p:grpSpPr>
          <a:xfrm>
            <a:off x="9213723" y="3496287"/>
            <a:ext cx="590550" cy="873004"/>
            <a:chOff x="7429520" y="3186114"/>
            <a:chExt cx="590550" cy="842961"/>
          </a:xfrm>
        </p:grpSpPr>
        <p:sp>
          <p:nvSpPr>
            <p:cNvPr id="73" name="Text Box 87">
              <a:extLst>
                <a:ext uri="{FF2B5EF4-FFF2-40B4-BE49-F238E27FC236}">
                  <a16:creationId xmlns:a16="http://schemas.microsoft.com/office/drawing/2014/main" id="{3B81C18E-0D4B-1242-A764-B6A562D2C02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29520" y="3186114"/>
              <a:ext cx="585790" cy="457200"/>
            </a:xfrm>
            <a:prstGeom prst="rect">
              <a:avLst/>
            </a:prstGeom>
            <a:noFill/>
            <a:ln w="57150" cmpd="thinThick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rtl="0">
                <a:spcBef>
                  <a:spcPct val="50000"/>
                </a:spcBef>
              </a:pPr>
              <a:r>
                <a:rPr lang="ar-SA" sz="2400" b="1" dirty="0"/>
                <a:t>٥</a:t>
              </a:r>
              <a:endParaRPr lang="en-US" sz="2400" b="1" dirty="0"/>
            </a:p>
          </p:txBody>
        </p:sp>
        <p:sp>
          <p:nvSpPr>
            <p:cNvPr id="74" name="Line 36">
              <a:extLst>
                <a:ext uri="{FF2B5EF4-FFF2-40B4-BE49-F238E27FC236}">
                  <a16:creationId xmlns:a16="http://schemas.microsoft.com/office/drawing/2014/main" id="{20133BE4-D2C5-D641-A343-FF83EFF0910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526724" y="3578224"/>
              <a:ext cx="36000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ar-SA"/>
            </a:p>
          </p:txBody>
        </p:sp>
        <p:sp>
          <p:nvSpPr>
            <p:cNvPr id="75" name="Text Box 87">
              <a:extLst>
                <a:ext uri="{FF2B5EF4-FFF2-40B4-BE49-F238E27FC236}">
                  <a16:creationId xmlns:a16="http://schemas.microsoft.com/office/drawing/2014/main" id="{14E8A58A-6114-F546-BEBF-98A51100E74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43808" y="3571875"/>
              <a:ext cx="576262" cy="457200"/>
            </a:xfrm>
            <a:prstGeom prst="rect">
              <a:avLst/>
            </a:prstGeom>
            <a:noFill/>
            <a:ln w="57150" cmpd="thinThick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rtl="0">
                <a:spcBef>
                  <a:spcPct val="50000"/>
                </a:spcBef>
              </a:pPr>
              <a:r>
                <a:rPr lang="ar-SA" sz="2400" b="1" dirty="0"/>
                <a:t>٩</a:t>
              </a:r>
              <a:endParaRPr lang="en-US" sz="2400" b="1" dirty="0"/>
            </a:p>
          </p:txBody>
        </p:sp>
      </p:grpSp>
      <p:grpSp>
        <p:nvGrpSpPr>
          <p:cNvPr id="76" name="مجموعة 28">
            <a:extLst>
              <a:ext uri="{FF2B5EF4-FFF2-40B4-BE49-F238E27FC236}">
                <a16:creationId xmlns:a16="http://schemas.microsoft.com/office/drawing/2014/main" id="{BC2E596F-990B-1149-B40B-5BB4798738F0}"/>
              </a:ext>
            </a:extLst>
          </p:cNvPr>
          <p:cNvGrpSpPr/>
          <p:nvPr/>
        </p:nvGrpSpPr>
        <p:grpSpPr>
          <a:xfrm>
            <a:off x="9616146" y="4368185"/>
            <a:ext cx="1009652" cy="847426"/>
            <a:chOff x="7958160" y="1571612"/>
            <a:chExt cx="1009652" cy="847426"/>
          </a:xfrm>
        </p:grpSpPr>
        <p:grpSp>
          <p:nvGrpSpPr>
            <p:cNvPr id="77" name="مجموعة 101">
              <a:extLst>
                <a:ext uri="{FF2B5EF4-FFF2-40B4-BE49-F238E27FC236}">
                  <a16:creationId xmlns:a16="http://schemas.microsoft.com/office/drawing/2014/main" id="{446912CE-9DF2-5942-B85B-05B4711A3E0E}"/>
                </a:ext>
              </a:extLst>
            </p:cNvPr>
            <p:cNvGrpSpPr/>
            <p:nvPr/>
          </p:nvGrpSpPr>
          <p:grpSpPr>
            <a:xfrm>
              <a:off x="8253432" y="1571612"/>
              <a:ext cx="714380" cy="847426"/>
              <a:chOff x="7396176" y="3186114"/>
              <a:chExt cx="714380" cy="847426"/>
            </a:xfrm>
          </p:grpSpPr>
          <p:sp>
            <p:nvSpPr>
              <p:cNvPr id="79" name="Text Box 87">
                <a:extLst>
                  <a:ext uri="{FF2B5EF4-FFF2-40B4-BE49-F238E27FC236}">
                    <a16:creationId xmlns:a16="http://schemas.microsoft.com/office/drawing/2014/main" id="{E5161244-C516-A346-8CDB-34FE159FD7B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453328" y="3186114"/>
                <a:ext cx="585790" cy="457200"/>
              </a:xfrm>
              <a:prstGeom prst="rect">
                <a:avLst/>
              </a:prstGeom>
              <a:noFill/>
              <a:ln w="57150" cmpd="thinThick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 rtl="0">
                  <a:spcBef>
                    <a:spcPct val="50000"/>
                  </a:spcBef>
                </a:pPr>
                <a:r>
                  <a:rPr lang="ar-SA" sz="2400" b="1" dirty="0"/>
                  <a:t>٣٠</a:t>
                </a:r>
                <a:endParaRPr lang="en-US" sz="2400" b="1" dirty="0"/>
              </a:p>
            </p:txBody>
          </p:sp>
          <p:sp>
            <p:nvSpPr>
              <p:cNvPr id="80" name="Line 36">
                <a:extLst>
                  <a:ext uri="{FF2B5EF4-FFF2-40B4-BE49-F238E27FC236}">
                    <a16:creationId xmlns:a16="http://schemas.microsoft.com/office/drawing/2014/main" id="{D4E44E49-27F0-AE4F-8DCB-966C80720F2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7498148" y="3578224"/>
                <a:ext cx="46800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ar-SA"/>
              </a:p>
            </p:txBody>
          </p:sp>
          <p:sp>
            <p:nvSpPr>
              <p:cNvPr id="81" name="Text Box 87">
                <a:extLst>
                  <a:ext uri="{FF2B5EF4-FFF2-40B4-BE49-F238E27FC236}">
                    <a16:creationId xmlns:a16="http://schemas.microsoft.com/office/drawing/2014/main" id="{52E70D45-D156-4741-B9DB-A7EE3324171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396176" y="3571875"/>
                <a:ext cx="714380" cy="461665"/>
              </a:xfrm>
              <a:prstGeom prst="rect">
                <a:avLst/>
              </a:prstGeom>
              <a:noFill/>
              <a:ln w="57150" cmpd="thinThick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 rtl="0">
                  <a:spcBef>
                    <a:spcPct val="50000"/>
                  </a:spcBef>
                </a:pPr>
                <a:r>
                  <a:rPr lang="ar-SA" sz="2400" b="1" dirty="0"/>
                  <a:t>٦٠</a:t>
                </a:r>
                <a:endParaRPr lang="en-US" sz="2400" b="1" dirty="0"/>
              </a:p>
            </p:txBody>
          </p:sp>
        </p:grpSp>
        <p:sp>
          <p:nvSpPr>
            <p:cNvPr id="78" name="Text Box 87">
              <a:extLst>
                <a:ext uri="{FF2B5EF4-FFF2-40B4-BE49-F238E27FC236}">
                  <a16:creationId xmlns:a16="http://schemas.microsoft.com/office/drawing/2014/main" id="{57E384FC-F058-5E42-9A74-A213708A0BB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958160" y="1728776"/>
              <a:ext cx="428629" cy="461665"/>
            </a:xfrm>
            <a:prstGeom prst="rect">
              <a:avLst/>
            </a:prstGeom>
            <a:noFill/>
            <a:ln w="57150" cmpd="thinThick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rtl="0">
                <a:spcBef>
                  <a:spcPct val="50000"/>
                </a:spcBef>
              </a:pPr>
              <a:r>
                <a:rPr lang="ar-SA" sz="2400" b="1" dirty="0"/>
                <a:t>=</a:t>
              </a:r>
              <a:endParaRPr lang="en-US" sz="2400" b="1" dirty="0"/>
            </a:p>
          </p:txBody>
        </p:sp>
      </p:grpSp>
      <p:sp>
        <p:nvSpPr>
          <p:cNvPr id="82" name="Text Box 87">
            <a:extLst>
              <a:ext uri="{FF2B5EF4-FFF2-40B4-BE49-F238E27FC236}">
                <a16:creationId xmlns:a16="http://schemas.microsoft.com/office/drawing/2014/main" id="{80E3684F-C29A-7647-AFAE-89EA41EF75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00358" y="5316531"/>
            <a:ext cx="2452711" cy="461665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rtl="0">
              <a:spcBef>
                <a:spcPct val="50000"/>
              </a:spcBef>
            </a:pPr>
            <a:r>
              <a:rPr lang="ar-SA" sz="2400" b="1" dirty="0">
                <a:solidFill>
                  <a:srgbClr val="0070C0"/>
                </a:solidFill>
              </a:rPr>
              <a:t>الكميات غير متناسبة</a:t>
            </a:r>
            <a:endParaRPr lang="en-US" sz="2400" b="1" dirty="0">
              <a:solidFill>
                <a:srgbClr val="0070C0"/>
              </a:solidFill>
            </a:endParaRPr>
          </a:p>
        </p:txBody>
      </p:sp>
      <p:pic>
        <p:nvPicPr>
          <p:cNvPr id="83" name="Picture 6">
            <a:extLst>
              <a:ext uri="{FF2B5EF4-FFF2-40B4-BE49-F238E27FC236}">
                <a16:creationId xmlns:a16="http://schemas.microsoft.com/office/drawing/2014/main" id="{4CB29912-D8DA-094B-AD1A-4596359540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3258163" y="2686707"/>
            <a:ext cx="1552582" cy="43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84" name="مجموعة 110">
            <a:extLst>
              <a:ext uri="{FF2B5EF4-FFF2-40B4-BE49-F238E27FC236}">
                <a16:creationId xmlns:a16="http://schemas.microsoft.com/office/drawing/2014/main" id="{756F325E-0E3C-624C-9950-E13B19C2822A}"/>
              </a:ext>
            </a:extLst>
          </p:cNvPr>
          <p:cNvGrpSpPr/>
          <p:nvPr/>
        </p:nvGrpSpPr>
        <p:grpSpPr>
          <a:xfrm>
            <a:off x="4544047" y="3519848"/>
            <a:ext cx="1500198" cy="847426"/>
            <a:chOff x="7096146" y="2500306"/>
            <a:chExt cx="1500198" cy="847426"/>
          </a:xfrm>
        </p:grpSpPr>
        <p:grpSp>
          <p:nvGrpSpPr>
            <p:cNvPr id="85" name="مجموعة 73">
              <a:extLst>
                <a:ext uri="{FF2B5EF4-FFF2-40B4-BE49-F238E27FC236}">
                  <a16:creationId xmlns:a16="http://schemas.microsoft.com/office/drawing/2014/main" id="{FD505D45-1D00-6C4D-8A9D-8409CF8EA670}"/>
                </a:ext>
              </a:extLst>
            </p:cNvPr>
            <p:cNvGrpSpPr/>
            <p:nvPr/>
          </p:nvGrpSpPr>
          <p:grpSpPr>
            <a:xfrm>
              <a:off x="7586682" y="2500306"/>
              <a:ext cx="1009662" cy="847426"/>
              <a:chOff x="7915296" y="1571612"/>
              <a:chExt cx="1009662" cy="847426"/>
            </a:xfrm>
          </p:grpSpPr>
          <p:grpSp>
            <p:nvGrpSpPr>
              <p:cNvPr id="90" name="مجموعة 101">
                <a:extLst>
                  <a:ext uri="{FF2B5EF4-FFF2-40B4-BE49-F238E27FC236}">
                    <a16:creationId xmlns:a16="http://schemas.microsoft.com/office/drawing/2014/main" id="{0EE144DB-FA98-ED4E-AA77-9582BC212F0F}"/>
                  </a:ext>
                </a:extLst>
              </p:cNvPr>
              <p:cNvGrpSpPr/>
              <p:nvPr/>
            </p:nvGrpSpPr>
            <p:grpSpPr>
              <a:xfrm>
                <a:off x="8210578" y="1571612"/>
                <a:ext cx="714380" cy="847426"/>
                <a:chOff x="7353322" y="3186114"/>
                <a:chExt cx="714380" cy="847426"/>
              </a:xfrm>
            </p:grpSpPr>
            <p:sp>
              <p:nvSpPr>
                <p:cNvPr id="92" name="Text Box 87">
                  <a:extLst>
                    <a:ext uri="{FF2B5EF4-FFF2-40B4-BE49-F238E27FC236}">
                      <a16:creationId xmlns:a16="http://schemas.microsoft.com/office/drawing/2014/main" id="{D97F3882-88C7-6A41-9483-7927E289D8B0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7353322" y="3186114"/>
                  <a:ext cx="714380" cy="461665"/>
                </a:xfrm>
                <a:prstGeom prst="rect">
                  <a:avLst/>
                </a:prstGeom>
                <a:noFill/>
                <a:ln w="57150" cmpd="thinThick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algn="ctr" rtl="0">
                    <a:spcBef>
                      <a:spcPct val="50000"/>
                    </a:spcBef>
                  </a:pPr>
                  <a:r>
                    <a:rPr lang="ar-SA" sz="2400" b="1" dirty="0"/>
                    <a:t>٢٥</a:t>
                  </a:r>
                  <a:endParaRPr lang="en-US" sz="2400" b="1" dirty="0"/>
                </a:p>
              </p:txBody>
            </p:sp>
            <p:sp>
              <p:nvSpPr>
                <p:cNvPr id="93" name="Line 36">
                  <a:extLst>
                    <a:ext uri="{FF2B5EF4-FFF2-40B4-BE49-F238E27FC236}">
                      <a16:creationId xmlns:a16="http://schemas.microsoft.com/office/drawing/2014/main" id="{E6926F74-4811-B742-8E9F-1E805F8E8FF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7526724" y="3578224"/>
                  <a:ext cx="360000" cy="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ar-SA"/>
                </a:p>
              </p:txBody>
            </p:sp>
            <p:sp>
              <p:nvSpPr>
                <p:cNvPr id="94" name="Text Box 87">
                  <a:extLst>
                    <a:ext uri="{FF2B5EF4-FFF2-40B4-BE49-F238E27FC236}">
                      <a16:creationId xmlns:a16="http://schemas.microsoft.com/office/drawing/2014/main" id="{0666C7E3-7EDB-BA42-90C7-38E0E2B3B653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7353322" y="3571875"/>
                  <a:ext cx="714380" cy="461665"/>
                </a:xfrm>
                <a:prstGeom prst="rect">
                  <a:avLst/>
                </a:prstGeom>
                <a:noFill/>
                <a:ln w="57150" cmpd="thinThick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algn="ctr" rtl="0">
                    <a:spcBef>
                      <a:spcPct val="50000"/>
                    </a:spcBef>
                  </a:pPr>
                  <a:r>
                    <a:rPr lang="ar-SA" sz="2400" b="1" dirty="0"/>
                    <a:t>٤٥</a:t>
                  </a:r>
                  <a:endParaRPr lang="en-US" sz="2400" b="1" dirty="0"/>
                </a:p>
              </p:txBody>
            </p:sp>
          </p:grpSp>
          <p:sp>
            <p:nvSpPr>
              <p:cNvPr id="91" name="Text Box 87">
                <a:extLst>
                  <a:ext uri="{FF2B5EF4-FFF2-40B4-BE49-F238E27FC236}">
                    <a16:creationId xmlns:a16="http://schemas.microsoft.com/office/drawing/2014/main" id="{95EEE528-6F19-B345-83A2-BC5E8BEC92E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915296" y="1728776"/>
                <a:ext cx="428629" cy="461665"/>
              </a:xfrm>
              <a:prstGeom prst="rect">
                <a:avLst/>
              </a:prstGeom>
              <a:noFill/>
              <a:ln w="57150" cmpd="thinThick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rtl="0">
                  <a:spcBef>
                    <a:spcPct val="50000"/>
                  </a:spcBef>
                </a:pPr>
                <a:r>
                  <a:rPr lang="ar-SA" sz="2400" b="1" dirty="0"/>
                  <a:t>=</a:t>
                </a:r>
                <a:endParaRPr lang="en-US" sz="2400" b="1" dirty="0"/>
              </a:p>
            </p:txBody>
          </p:sp>
        </p:grpSp>
        <p:grpSp>
          <p:nvGrpSpPr>
            <p:cNvPr id="86" name="مجموعة 101">
              <a:extLst>
                <a:ext uri="{FF2B5EF4-FFF2-40B4-BE49-F238E27FC236}">
                  <a16:creationId xmlns:a16="http://schemas.microsoft.com/office/drawing/2014/main" id="{135DD84B-6CB1-6B4C-98FD-E627781FF69A}"/>
                </a:ext>
              </a:extLst>
            </p:cNvPr>
            <p:cNvGrpSpPr/>
            <p:nvPr/>
          </p:nvGrpSpPr>
          <p:grpSpPr>
            <a:xfrm>
              <a:off x="7096146" y="2500306"/>
              <a:ext cx="714380" cy="847426"/>
              <a:chOff x="7391416" y="3186114"/>
              <a:chExt cx="714380" cy="847426"/>
            </a:xfrm>
          </p:grpSpPr>
          <p:sp>
            <p:nvSpPr>
              <p:cNvPr id="87" name="Text Box 87">
                <a:extLst>
                  <a:ext uri="{FF2B5EF4-FFF2-40B4-BE49-F238E27FC236}">
                    <a16:creationId xmlns:a16="http://schemas.microsoft.com/office/drawing/2014/main" id="{E4F0347D-AB14-0B42-9748-7FDE6EBDE74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419992" y="3186114"/>
                <a:ext cx="585790" cy="457200"/>
              </a:xfrm>
              <a:prstGeom prst="rect">
                <a:avLst/>
              </a:prstGeom>
              <a:noFill/>
              <a:ln w="57150" cmpd="thinThick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 rtl="0">
                  <a:spcBef>
                    <a:spcPct val="50000"/>
                  </a:spcBef>
                </a:pPr>
                <a:r>
                  <a:rPr lang="ar-SA" sz="2400" b="1" dirty="0"/>
                  <a:t>٣٠</a:t>
                </a:r>
                <a:endParaRPr lang="en-US" sz="2400" b="1" dirty="0"/>
              </a:p>
            </p:txBody>
          </p:sp>
          <p:sp>
            <p:nvSpPr>
              <p:cNvPr id="88" name="Line 36">
                <a:extLst>
                  <a:ext uri="{FF2B5EF4-FFF2-40B4-BE49-F238E27FC236}">
                    <a16:creationId xmlns:a16="http://schemas.microsoft.com/office/drawing/2014/main" id="{E0D40CBF-4F47-0B44-93AF-311834AA851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7526724" y="3578224"/>
                <a:ext cx="36000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ar-SA"/>
              </a:p>
            </p:txBody>
          </p:sp>
          <p:sp>
            <p:nvSpPr>
              <p:cNvPr id="89" name="Text Box 87">
                <a:extLst>
                  <a:ext uri="{FF2B5EF4-FFF2-40B4-BE49-F238E27FC236}">
                    <a16:creationId xmlns:a16="http://schemas.microsoft.com/office/drawing/2014/main" id="{5150E251-FBEC-7B46-84A1-7189D4D2D9F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391416" y="3571875"/>
                <a:ext cx="714380" cy="461665"/>
              </a:xfrm>
              <a:prstGeom prst="rect">
                <a:avLst/>
              </a:prstGeom>
              <a:noFill/>
              <a:ln w="57150" cmpd="thinThick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 rtl="0">
                  <a:spcBef>
                    <a:spcPct val="50000"/>
                  </a:spcBef>
                </a:pPr>
                <a:r>
                  <a:rPr lang="ar-SA" sz="2400" b="1" dirty="0"/>
                  <a:t>٦٠</a:t>
                </a:r>
                <a:endParaRPr lang="en-US" sz="2400" b="1" dirty="0"/>
              </a:p>
            </p:txBody>
          </p:sp>
        </p:grpSp>
      </p:grpSp>
      <p:sp>
        <p:nvSpPr>
          <p:cNvPr id="95" name="سهم مخطط إلى اليمين 94">
            <a:extLst>
              <a:ext uri="{FF2B5EF4-FFF2-40B4-BE49-F238E27FC236}">
                <a16:creationId xmlns:a16="http://schemas.microsoft.com/office/drawing/2014/main" id="{B6162427-2B36-1F42-9B55-2C29FBC87637}"/>
              </a:ext>
            </a:extLst>
          </p:cNvPr>
          <p:cNvSpPr/>
          <p:nvPr/>
        </p:nvSpPr>
        <p:spPr>
          <a:xfrm rot="8763035">
            <a:off x="5023088" y="3824456"/>
            <a:ext cx="504000" cy="214314"/>
          </a:xfrm>
          <a:prstGeom prst="stripedRightArrow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6" name="سهم مخطط إلى اليمين 95">
            <a:extLst>
              <a:ext uri="{FF2B5EF4-FFF2-40B4-BE49-F238E27FC236}">
                <a16:creationId xmlns:a16="http://schemas.microsoft.com/office/drawing/2014/main" id="{244AAF7F-0403-494B-BA2A-22E0F09A2535}"/>
              </a:ext>
            </a:extLst>
          </p:cNvPr>
          <p:cNvSpPr/>
          <p:nvPr/>
        </p:nvSpPr>
        <p:spPr>
          <a:xfrm rot="13013643">
            <a:off x="4961764" y="3799105"/>
            <a:ext cx="504000" cy="214314"/>
          </a:xfrm>
          <a:prstGeom prst="stripedRightArrow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7" name="Text Box 87">
            <a:extLst>
              <a:ext uri="{FF2B5EF4-FFF2-40B4-BE49-F238E27FC236}">
                <a16:creationId xmlns:a16="http://schemas.microsoft.com/office/drawing/2014/main" id="{93913F79-4C99-0149-BF6B-0742D59DEA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9535" y="3501099"/>
            <a:ext cx="1766907" cy="461665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rtl="0">
              <a:spcBef>
                <a:spcPct val="50000"/>
              </a:spcBef>
            </a:pPr>
            <a:r>
              <a:rPr lang="ar-SA" sz="2400" b="1" dirty="0">
                <a:solidFill>
                  <a:srgbClr val="0070C0"/>
                </a:solidFill>
              </a:rPr>
              <a:t>٢٥ × ٦٠=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98" name="Text Box 87">
            <a:extLst>
              <a:ext uri="{FF2B5EF4-FFF2-40B4-BE49-F238E27FC236}">
                <a16:creationId xmlns:a16="http://schemas.microsoft.com/office/drawing/2014/main" id="{6D84D689-BE1C-154C-B5D6-6782BBB943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4212" y="3501099"/>
            <a:ext cx="952513" cy="461665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rtl="0">
              <a:spcBef>
                <a:spcPct val="50000"/>
              </a:spcBef>
            </a:pPr>
            <a:r>
              <a:rPr lang="ar-SA" sz="2400" b="1" dirty="0">
                <a:solidFill>
                  <a:srgbClr val="0070C0"/>
                </a:solidFill>
              </a:rPr>
              <a:t>١٥٠٠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99" name="Text Box 87">
            <a:extLst>
              <a:ext uri="{FF2B5EF4-FFF2-40B4-BE49-F238E27FC236}">
                <a16:creationId xmlns:a16="http://schemas.microsoft.com/office/drawing/2014/main" id="{7AA83EDB-5D1D-8544-898B-55D1709D45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9535" y="3901151"/>
            <a:ext cx="1766907" cy="461665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rtl="0">
              <a:spcBef>
                <a:spcPct val="50000"/>
              </a:spcBef>
            </a:pPr>
            <a:r>
              <a:rPr lang="ar-SA" sz="2400" b="1" dirty="0">
                <a:solidFill>
                  <a:srgbClr val="0070C0"/>
                </a:solidFill>
              </a:rPr>
              <a:t>٤٥× ٣٠ =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100" name="Text Box 87">
            <a:extLst>
              <a:ext uri="{FF2B5EF4-FFF2-40B4-BE49-F238E27FC236}">
                <a16:creationId xmlns:a16="http://schemas.microsoft.com/office/drawing/2014/main" id="{AF7C245C-3934-FE4E-8AFA-BFF914C339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2774" y="3901151"/>
            <a:ext cx="952513" cy="461665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rtl="0">
              <a:spcBef>
                <a:spcPct val="50000"/>
              </a:spcBef>
            </a:pPr>
            <a:r>
              <a:rPr lang="ar-SA" sz="2400" b="1" dirty="0">
                <a:solidFill>
                  <a:srgbClr val="0070C0"/>
                </a:solidFill>
              </a:rPr>
              <a:t>١٣٥٠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101" name="Text Box 87">
            <a:extLst>
              <a:ext uri="{FF2B5EF4-FFF2-40B4-BE49-F238E27FC236}">
                <a16:creationId xmlns:a16="http://schemas.microsoft.com/office/drawing/2014/main" id="{1FFE30FE-72CC-E448-B6CA-9DA42CBDAB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0907" y="4786983"/>
            <a:ext cx="2524149" cy="461665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rtl="0">
              <a:spcBef>
                <a:spcPct val="50000"/>
              </a:spcBef>
            </a:pPr>
            <a:r>
              <a:rPr lang="ar-SA" sz="2400" b="1" dirty="0">
                <a:solidFill>
                  <a:srgbClr val="0070C0"/>
                </a:solidFill>
              </a:rPr>
              <a:t>الكميات غير متناسبة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102" name="مستطيل 101">
            <a:extLst>
              <a:ext uri="{FF2B5EF4-FFF2-40B4-BE49-F238E27FC236}">
                <a16:creationId xmlns:a16="http://schemas.microsoft.com/office/drawing/2014/main" id="{87DE6A66-C024-7B46-92DB-5034E4059483}"/>
              </a:ext>
            </a:extLst>
          </p:cNvPr>
          <p:cNvSpPr/>
          <p:nvPr/>
        </p:nvSpPr>
        <p:spPr>
          <a:xfrm>
            <a:off x="9637009" y="3494015"/>
            <a:ext cx="470000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000" b="1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÷٥</a:t>
            </a:r>
          </a:p>
        </p:txBody>
      </p:sp>
      <p:sp>
        <p:nvSpPr>
          <p:cNvPr id="103" name="مستطيل 102">
            <a:extLst>
              <a:ext uri="{FF2B5EF4-FFF2-40B4-BE49-F238E27FC236}">
                <a16:creationId xmlns:a16="http://schemas.microsoft.com/office/drawing/2014/main" id="{E6302BE0-BA7F-534B-99B6-59F822B248D1}"/>
              </a:ext>
            </a:extLst>
          </p:cNvPr>
          <p:cNvSpPr/>
          <p:nvPr/>
        </p:nvSpPr>
        <p:spPr>
          <a:xfrm>
            <a:off x="9613060" y="3922744"/>
            <a:ext cx="470000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000" b="1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÷٥</a:t>
            </a:r>
          </a:p>
        </p:txBody>
      </p:sp>
      <p:sp>
        <p:nvSpPr>
          <p:cNvPr id="112" name="مستطيل 111">
            <a:extLst>
              <a:ext uri="{FF2B5EF4-FFF2-40B4-BE49-F238E27FC236}">
                <a16:creationId xmlns:a16="http://schemas.microsoft.com/office/drawing/2014/main" id="{EE023F7A-668C-124E-8C8F-C71CDF16598A}"/>
              </a:ext>
            </a:extLst>
          </p:cNvPr>
          <p:cNvSpPr/>
          <p:nvPr/>
        </p:nvSpPr>
        <p:spPr>
          <a:xfrm>
            <a:off x="9585923" y="4372745"/>
            <a:ext cx="470000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000" b="1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÷٣</a:t>
            </a:r>
          </a:p>
        </p:txBody>
      </p:sp>
      <p:sp>
        <p:nvSpPr>
          <p:cNvPr id="113" name="مستطيل 112">
            <a:extLst>
              <a:ext uri="{FF2B5EF4-FFF2-40B4-BE49-F238E27FC236}">
                <a16:creationId xmlns:a16="http://schemas.microsoft.com/office/drawing/2014/main" id="{978F7264-8042-8E45-9223-F218C127A79D}"/>
              </a:ext>
            </a:extLst>
          </p:cNvPr>
          <p:cNvSpPr/>
          <p:nvPr/>
        </p:nvSpPr>
        <p:spPr>
          <a:xfrm>
            <a:off x="9585923" y="4841015"/>
            <a:ext cx="470000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000" b="1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÷٣</a:t>
            </a:r>
          </a:p>
        </p:txBody>
      </p:sp>
      <p:grpSp>
        <p:nvGrpSpPr>
          <p:cNvPr id="114" name="مجموعة 101">
            <a:extLst>
              <a:ext uri="{FF2B5EF4-FFF2-40B4-BE49-F238E27FC236}">
                <a16:creationId xmlns:a16="http://schemas.microsoft.com/office/drawing/2014/main" id="{53C6CE1E-24FF-344A-9F68-C0C45CE922A1}"/>
              </a:ext>
            </a:extLst>
          </p:cNvPr>
          <p:cNvGrpSpPr/>
          <p:nvPr/>
        </p:nvGrpSpPr>
        <p:grpSpPr>
          <a:xfrm>
            <a:off x="8994196" y="4408739"/>
            <a:ext cx="714380" cy="847426"/>
            <a:chOff x="7396176" y="3186114"/>
            <a:chExt cx="714380" cy="847426"/>
          </a:xfrm>
        </p:grpSpPr>
        <p:sp>
          <p:nvSpPr>
            <p:cNvPr id="115" name="Text Box 87">
              <a:extLst>
                <a:ext uri="{FF2B5EF4-FFF2-40B4-BE49-F238E27FC236}">
                  <a16:creationId xmlns:a16="http://schemas.microsoft.com/office/drawing/2014/main" id="{2864D933-B1DB-C64D-9CC9-C97C246D85C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53328" y="3186114"/>
              <a:ext cx="585790" cy="457200"/>
            </a:xfrm>
            <a:prstGeom prst="rect">
              <a:avLst/>
            </a:prstGeom>
            <a:noFill/>
            <a:ln w="57150" cmpd="thinThick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rtl="0">
                <a:spcBef>
                  <a:spcPct val="50000"/>
                </a:spcBef>
              </a:pPr>
              <a:r>
                <a:rPr lang="ar-SA" sz="2400" b="1" dirty="0"/>
                <a:t>١</a:t>
              </a:r>
              <a:endParaRPr lang="en-US" sz="2400" b="1" dirty="0"/>
            </a:p>
          </p:txBody>
        </p:sp>
        <p:sp>
          <p:nvSpPr>
            <p:cNvPr id="116" name="Line 36">
              <a:extLst>
                <a:ext uri="{FF2B5EF4-FFF2-40B4-BE49-F238E27FC236}">
                  <a16:creationId xmlns:a16="http://schemas.microsoft.com/office/drawing/2014/main" id="{761F1BE3-C112-1140-9220-8B7E3173574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498148" y="3578224"/>
              <a:ext cx="46800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ar-SA"/>
            </a:p>
          </p:txBody>
        </p:sp>
        <p:sp>
          <p:nvSpPr>
            <p:cNvPr id="117" name="Text Box 87">
              <a:extLst>
                <a:ext uri="{FF2B5EF4-FFF2-40B4-BE49-F238E27FC236}">
                  <a16:creationId xmlns:a16="http://schemas.microsoft.com/office/drawing/2014/main" id="{21C62827-8937-D542-9489-8AD9284A0D9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96176" y="3571875"/>
              <a:ext cx="714380" cy="461665"/>
            </a:xfrm>
            <a:prstGeom prst="rect">
              <a:avLst/>
            </a:prstGeom>
            <a:noFill/>
            <a:ln w="57150" cmpd="thinThick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rtl="0">
                <a:spcBef>
                  <a:spcPct val="50000"/>
                </a:spcBef>
              </a:pPr>
              <a:r>
                <a:rPr lang="ar-SA" sz="2400" b="1" dirty="0"/>
                <a:t>٢</a:t>
              </a:r>
              <a:endParaRPr lang="en-US" sz="2400" b="1" dirty="0"/>
            </a:p>
          </p:txBody>
        </p:sp>
      </p:grpSp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BA06EDC8-B0C5-9A40-9120-A292C0FF7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28387" y="5668357"/>
            <a:ext cx="2743200" cy="365125"/>
          </a:xfrm>
        </p:spPr>
        <p:txBody>
          <a:bodyPr/>
          <a:lstStyle/>
          <a:p>
            <a:fld id="{4B1E913D-58CC-DA49-B719-410520E0AD7E}" type="slidenum">
              <a:rPr lang="ar-SA" smtClean="0"/>
              <a:t>144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6977642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80573" fill="hold"/>
                                        <p:tgtEl>
                                          <p:spTgt spid="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4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9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6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1" dur="2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8" dur="2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5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4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9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06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3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8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5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2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9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0" fill="hold" display="0">
                  <p:stCondLst>
                    <p:cond delay="indefinite"/>
                  </p:stCondLst>
                </p:cTn>
                <p:tgtEl>
                  <p:spTgt spid="66"/>
                </p:tgtEl>
              </p:cMediaNode>
            </p:video>
          </p:childTnLst>
        </p:cTn>
      </p:par>
    </p:tnLst>
    <p:bldLst>
      <p:bldP spid="13" grpId="0"/>
      <p:bldP spid="82" grpId="0"/>
      <p:bldP spid="95" grpId="0" animBg="1"/>
      <p:bldP spid="96" grpId="0" animBg="1"/>
      <p:bldP spid="97" grpId="0"/>
      <p:bldP spid="99" grpId="0"/>
      <p:bldP spid="100" grpId="0"/>
      <p:bldP spid="101" grpId="0"/>
      <p:bldP spid="102" grpId="0"/>
      <p:bldP spid="103" grpId="0"/>
      <p:bldP spid="112" grpId="0"/>
      <p:bldP spid="11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CD9494CC-01BD-4056-8A18-34DF6CEB5039}"/>
              </a:ext>
            </a:extLst>
          </p:cNvPr>
          <p:cNvSpPr/>
          <p:nvPr/>
        </p:nvSpPr>
        <p:spPr>
          <a:xfrm rot="16200000">
            <a:off x="2955761" y="-2455360"/>
            <a:ext cx="6423381" cy="11686551"/>
          </a:xfrm>
          <a:prstGeom prst="roundRect">
            <a:avLst>
              <a:gd name="adj" fmla="val 5381"/>
            </a:avLst>
          </a:prstGeom>
          <a:solidFill>
            <a:srgbClr val="BDBFF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C6A01C9F-C5DA-5347-A84B-F971C0E5D111}"/>
              </a:ext>
            </a:extLst>
          </p:cNvPr>
          <p:cNvGrpSpPr/>
          <p:nvPr/>
        </p:nvGrpSpPr>
        <p:grpSpPr>
          <a:xfrm>
            <a:off x="324175" y="434618"/>
            <a:ext cx="11867825" cy="6423382"/>
            <a:chOff x="760246" y="392652"/>
            <a:chExt cx="11420963" cy="6423382"/>
          </a:xfrm>
        </p:grpSpPr>
        <p:sp>
          <p:nvSpPr>
            <p:cNvPr id="7" name="مستطيل مستدير الزوايا 6">
              <a:extLst>
                <a:ext uri="{FF2B5EF4-FFF2-40B4-BE49-F238E27FC236}">
                  <a16:creationId xmlns:a16="http://schemas.microsoft.com/office/drawing/2014/main" id="{3031575D-A504-F34B-9982-513CE59AAFDB}"/>
                </a:ext>
              </a:extLst>
            </p:cNvPr>
            <p:cNvSpPr/>
            <p:nvPr/>
          </p:nvSpPr>
          <p:spPr>
            <a:xfrm>
              <a:off x="760246" y="392652"/>
              <a:ext cx="11096787" cy="6142407"/>
            </a:xfrm>
            <a:prstGeom prst="roundRect">
              <a:avLst/>
            </a:prstGeom>
            <a:blipFill>
              <a:blip r:embed="rId5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AE9BD02E-7A89-5640-9988-C9DA36285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5" name="صورة 14" descr="صورة تحتوي على داخلي, جهاز, أسود, مقياس فكي&#10;&#10;تم إنشاء الوصف تلقائياً">
            <a:extLst>
              <a:ext uri="{FF2B5EF4-FFF2-40B4-BE49-F238E27FC236}">
                <a16:creationId xmlns:a16="http://schemas.microsoft.com/office/drawing/2014/main" id="{77B38BD7-6F4A-4CCC-B7D7-CE5F326D41D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197384" y="-4672999"/>
            <a:ext cx="944905" cy="10643356"/>
          </a:xfrm>
          <a:prstGeom prst="rect">
            <a:avLst/>
          </a:prstGeom>
        </p:spPr>
      </p:pic>
      <p:pic>
        <p:nvPicPr>
          <p:cNvPr id="10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A7E94AA6-AE5A-D34D-9DC7-0D8B1B8449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0543505" y="872256"/>
            <a:ext cx="1310882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ight Arrow 4">
            <a:hlinkClick r:id="" action="ppaction://hlinkshowjump?jump=firstslide" tooltip="رئسي"/>
            <a:extLst>
              <a:ext uri="{FF2B5EF4-FFF2-40B4-BE49-F238E27FC236}">
                <a16:creationId xmlns:a16="http://schemas.microsoft.com/office/drawing/2014/main" id="{AA0BBCB5-0B94-3148-BCF5-A0614FA44C35}"/>
              </a:ext>
            </a:extLst>
          </p:cNvPr>
          <p:cNvSpPr/>
          <p:nvPr/>
        </p:nvSpPr>
        <p:spPr>
          <a:xfrm flipH="1">
            <a:off x="893882" y="5766971"/>
            <a:ext cx="1553592" cy="896644"/>
          </a:xfrm>
          <a:prstGeom prst="rightArrow">
            <a:avLst/>
          </a:prstGeom>
          <a:solidFill>
            <a:srgbClr val="C099B2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dirty="0"/>
              <a:t>الصفحة </a:t>
            </a:r>
            <a:r>
              <a:rPr lang="ar-SA" sz="1400"/>
              <a:t>الرئيسة ٢٦</a:t>
            </a:r>
            <a:endParaRPr lang="ar-SA" sz="1400" dirty="0"/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714AE6A0-74FA-C84D-A520-EF1AADE0B9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255708" y="398414"/>
            <a:ext cx="17430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45" name="مجموعة 17">
            <a:extLst>
              <a:ext uri="{FF2B5EF4-FFF2-40B4-BE49-F238E27FC236}">
                <a16:creationId xmlns:a16="http://schemas.microsoft.com/office/drawing/2014/main" id="{050ABB33-B80B-FB40-908A-F1BB1D32292C}"/>
              </a:ext>
            </a:extLst>
          </p:cNvPr>
          <p:cNvGrpSpPr/>
          <p:nvPr/>
        </p:nvGrpSpPr>
        <p:grpSpPr>
          <a:xfrm>
            <a:off x="1945453" y="1088979"/>
            <a:ext cx="8301094" cy="1511555"/>
            <a:chOff x="571472" y="1175396"/>
            <a:chExt cx="8301094" cy="1346405"/>
          </a:xfrm>
        </p:grpSpPr>
        <p:sp>
          <p:nvSpPr>
            <p:cNvPr id="46" name="دبوس زينة 45">
              <a:extLst>
                <a:ext uri="{FF2B5EF4-FFF2-40B4-BE49-F238E27FC236}">
                  <a16:creationId xmlns:a16="http://schemas.microsoft.com/office/drawing/2014/main" id="{446C1030-5368-AB41-9882-F9C7D0A80028}"/>
                </a:ext>
              </a:extLst>
            </p:cNvPr>
            <p:cNvSpPr/>
            <p:nvPr/>
          </p:nvSpPr>
          <p:spPr>
            <a:xfrm>
              <a:off x="571472" y="1175396"/>
              <a:ext cx="7072362" cy="1346405"/>
            </a:xfrm>
            <a:prstGeom prst="plaque">
              <a:avLst/>
            </a:prstGeom>
            <a:noFill/>
            <a:ln w="28575">
              <a:solidFill>
                <a:schemeClr val="tx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endParaRPr lang="ar-SA" sz="2400" b="1" dirty="0">
                <a:solidFill>
                  <a:schemeClr val="tx1"/>
                </a:solidFill>
              </a:endParaRPr>
            </a:p>
          </p:txBody>
        </p:sp>
        <p:sp>
          <p:nvSpPr>
            <p:cNvPr id="48" name="دبوس زينة 47">
              <a:extLst>
                <a:ext uri="{FF2B5EF4-FFF2-40B4-BE49-F238E27FC236}">
                  <a16:creationId xmlns:a16="http://schemas.microsoft.com/office/drawing/2014/main" id="{CB1FAEE9-AB4D-294F-BCBF-6DD58BAF44DF}"/>
                </a:ext>
              </a:extLst>
            </p:cNvPr>
            <p:cNvSpPr/>
            <p:nvPr/>
          </p:nvSpPr>
          <p:spPr>
            <a:xfrm>
              <a:off x="7658120" y="1188467"/>
              <a:ext cx="1214446" cy="928694"/>
            </a:xfrm>
            <a:prstGeom prst="plaque">
              <a:avLst/>
            </a:prstGeom>
            <a:solidFill>
              <a:schemeClr val="accent3">
                <a:lumMod val="20000"/>
                <a:lumOff val="80000"/>
              </a:schemeClr>
            </a:solidFill>
            <a:ln w="28575">
              <a:solidFill>
                <a:schemeClr val="tx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</p:grp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62CBEF9B-10B4-214A-8F6D-3EB1AC08AB0D}"/>
              </a:ext>
            </a:extLst>
          </p:cNvPr>
          <p:cNvSpPr/>
          <p:nvPr/>
        </p:nvSpPr>
        <p:spPr>
          <a:xfrm rot="21089426">
            <a:off x="8391508" y="1409682"/>
            <a:ext cx="2414610" cy="46166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 defTabSz="914400" rtl="1"/>
            <a:r>
              <a:rPr lang="ar-SA" sz="2400" b="1" dirty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D58C2E">
                    <a:lumMod val="50000"/>
                  </a:srgbClr>
                </a:solidFill>
                <a:effectLst>
                  <a:outerShdw blurRad="12700" dist="38100" dir="2700000" algn="tl" rotWithShape="0">
                    <a:srgbClr val="C9492C">
                      <a:lumMod val="60000"/>
                      <a:lumOff val="40000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مهارات تفكير عليا</a:t>
            </a:r>
          </a:p>
        </p:txBody>
      </p:sp>
      <p:pic>
        <p:nvPicPr>
          <p:cNvPr id="66" name="1 Minute Countdown Rainbow Timer 🌈">
            <a:hlinkClick r:id="" action="ppaction://media"/>
            <a:extLst>
              <a:ext uri="{FF2B5EF4-FFF2-40B4-BE49-F238E27FC236}">
                <a16:creationId xmlns:a16="http://schemas.microsoft.com/office/drawing/2014/main" id="{895AE0C0-6F38-BC46-A2E3-1FF81D874CC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97542" y="966091"/>
            <a:ext cx="1662934" cy="136136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36664768-7843-B74C-BD4C-8A71DB2DCD58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1672" t="1" r="5454" b="61177"/>
          <a:stretch/>
        </p:blipFill>
        <p:spPr>
          <a:xfrm>
            <a:off x="2278966" y="1237323"/>
            <a:ext cx="6428936" cy="1280997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7F4D88AC-1733-AF46-8CD0-E8778F14D2F3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4505" t="41949" b="5681"/>
          <a:stretch/>
        </p:blipFill>
        <p:spPr>
          <a:xfrm>
            <a:off x="3507874" y="3355018"/>
            <a:ext cx="7415869" cy="2813358"/>
          </a:xfrm>
          <a:prstGeom prst="rect">
            <a:avLst/>
          </a:prstGeom>
        </p:spPr>
      </p:pic>
      <p:sp>
        <p:nvSpPr>
          <p:cNvPr id="118" name="شكل بيضاوي 117">
            <a:extLst>
              <a:ext uri="{FF2B5EF4-FFF2-40B4-BE49-F238E27FC236}">
                <a16:creationId xmlns:a16="http://schemas.microsoft.com/office/drawing/2014/main" id="{3E9F2D1B-7CBD-F044-84E4-A32896354D56}"/>
              </a:ext>
            </a:extLst>
          </p:cNvPr>
          <p:cNvSpPr/>
          <p:nvPr/>
        </p:nvSpPr>
        <p:spPr>
          <a:xfrm>
            <a:off x="4112968" y="1660349"/>
            <a:ext cx="1216204" cy="1021938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4B6ABB36-95ED-BD40-B687-3532431608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44425" y="5766971"/>
            <a:ext cx="2743200" cy="365125"/>
          </a:xfrm>
        </p:spPr>
        <p:txBody>
          <a:bodyPr/>
          <a:lstStyle/>
          <a:p>
            <a:fld id="{4B1E913D-58CC-DA49-B719-410520E0AD7E}" type="slidenum">
              <a:rPr lang="ar-SA" smtClean="0"/>
              <a:t>145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6722285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80573" fill="hold"/>
                                        <p:tgtEl>
                                          <p:spTgt spid="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66"/>
                </p:tgtEl>
              </p:cMediaNode>
            </p:video>
          </p:childTnLst>
        </p:cTn>
      </p:par>
    </p:tnLst>
    <p:bldLst>
      <p:bldP spid="13" grpId="0"/>
      <p:bldP spid="11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صورة 41">
            <a:extLst>
              <a:ext uri="{FF2B5EF4-FFF2-40B4-BE49-F238E27FC236}">
                <a16:creationId xmlns:a16="http://schemas.microsoft.com/office/drawing/2014/main" id="{E5BEA4AE-B9CF-4094-AAE3-B652C07BE2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8155" y="1814514"/>
            <a:ext cx="4316342" cy="5001154"/>
          </a:xfrm>
          <a:prstGeom prst="rect">
            <a:avLst/>
          </a:prstGeom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306" y="304800"/>
            <a:ext cx="6628266" cy="558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2BFED0C0-1017-D04E-B487-BD4258DF9C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1572" y="0"/>
            <a:ext cx="1700428" cy="2511841"/>
          </a:xfrm>
          <a:prstGeom prst="rect">
            <a:avLst/>
          </a:prstGeom>
        </p:spPr>
      </p:pic>
      <p:pic>
        <p:nvPicPr>
          <p:cNvPr id="2" name="object 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0259569" y="2146952"/>
            <a:ext cx="1932431" cy="4553712"/>
          </a:xfrm>
          <a:prstGeom prst="rect">
            <a:avLst/>
          </a:prstGeom>
        </p:spPr>
      </p:pic>
      <p:sp>
        <p:nvSpPr>
          <p:cNvPr id="3" name="عنصر نائب لرقم الشريحة 2">
            <a:extLst>
              <a:ext uri="{FF2B5EF4-FFF2-40B4-BE49-F238E27FC236}">
                <a16:creationId xmlns:a16="http://schemas.microsoft.com/office/drawing/2014/main" id="{189F267D-23C7-B04F-9096-5E78D11C73A7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5180615" y="6335539"/>
            <a:ext cx="2743200" cy="365125"/>
          </a:xfrm>
        </p:spPr>
        <p:txBody>
          <a:bodyPr/>
          <a:lstStyle/>
          <a:p>
            <a:fld id="{86CB4B4D-7CA3-9044-876B-883B54F8677D}" type="slidenum">
              <a:rPr lang="ar-SA" smtClean="0"/>
              <a:t>146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520180054"/>
      </p:ext>
    </p:extLst>
  </p:cSld>
  <p:clrMapOvr>
    <a:masterClrMapping/>
  </p:clrMapOvr>
  <p:transition spd="slow">
    <p:wipe dir="r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مجموعة 14">
            <a:extLst>
              <a:ext uri="{FF2B5EF4-FFF2-40B4-BE49-F238E27FC236}">
                <a16:creationId xmlns:a16="http://schemas.microsoft.com/office/drawing/2014/main" id="{3BEC7F9E-8C24-864A-A12B-9F434E53465C}"/>
              </a:ext>
            </a:extLst>
          </p:cNvPr>
          <p:cNvGrpSpPr/>
          <p:nvPr/>
        </p:nvGrpSpPr>
        <p:grpSpPr>
          <a:xfrm>
            <a:off x="0" y="90348"/>
            <a:ext cx="11960495" cy="6481460"/>
            <a:chOff x="91939" y="0"/>
            <a:chExt cx="11960495" cy="6481460"/>
          </a:xfrm>
        </p:grpSpPr>
        <p:grpSp>
          <p:nvGrpSpPr>
            <p:cNvPr id="16" name="مجموعة 15">
              <a:extLst>
                <a:ext uri="{FF2B5EF4-FFF2-40B4-BE49-F238E27FC236}">
                  <a16:creationId xmlns:a16="http://schemas.microsoft.com/office/drawing/2014/main" id="{030B4BA2-9D9E-9D41-BC2E-6DC945BBCD34}"/>
                </a:ext>
              </a:extLst>
            </p:cNvPr>
            <p:cNvGrpSpPr/>
            <p:nvPr/>
          </p:nvGrpSpPr>
          <p:grpSpPr>
            <a:xfrm>
              <a:off x="568190" y="0"/>
              <a:ext cx="11484244" cy="6481460"/>
              <a:chOff x="353878" y="105480"/>
              <a:chExt cx="11484244" cy="6481460"/>
            </a:xfrm>
          </p:grpSpPr>
          <p:sp>
            <p:nvSpPr>
              <p:cNvPr id="4" name="مستطيل مستدير الزوايا 3">
                <a:extLst>
                  <a:ext uri="{FF2B5EF4-FFF2-40B4-BE49-F238E27FC236}">
                    <a16:creationId xmlns:a16="http://schemas.microsoft.com/office/drawing/2014/main" id="{8C0ED7A3-8A30-3A4C-8347-C9ACC9F689BD}"/>
                  </a:ext>
                </a:extLst>
              </p:cNvPr>
              <p:cNvSpPr/>
              <p:nvPr/>
            </p:nvSpPr>
            <p:spPr>
              <a:xfrm>
                <a:off x="353878" y="178229"/>
                <a:ext cx="11484244" cy="6408711"/>
              </a:xfrm>
              <a:prstGeom prst="roundRect">
                <a:avLst/>
              </a:prstGeom>
              <a:solidFill>
                <a:srgbClr val="E3E0FF"/>
              </a:solidFill>
              <a:ln>
                <a:solidFill>
                  <a:schemeClr val="accent6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 dirty="0"/>
              </a:p>
            </p:txBody>
          </p:sp>
          <p:sp>
            <p:nvSpPr>
              <p:cNvPr id="101" name="مستطيل مستدير الزوايا 100">
                <a:extLst>
                  <a:ext uri="{FF2B5EF4-FFF2-40B4-BE49-F238E27FC236}">
                    <a16:creationId xmlns:a16="http://schemas.microsoft.com/office/drawing/2014/main" id="{C15412E2-B747-9941-B223-DDD4C5BF62F5}"/>
                  </a:ext>
                </a:extLst>
              </p:cNvPr>
              <p:cNvSpPr/>
              <p:nvPr/>
            </p:nvSpPr>
            <p:spPr>
              <a:xfrm>
                <a:off x="1152354" y="220137"/>
                <a:ext cx="9841965" cy="550456"/>
              </a:xfrm>
              <a:prstGeom prst="roundRect">
                <a:avLst/>
              </a:prstGeom>
              <a:pattFill prst="lgCheck">
                <a:fgClr>
                  <a:srgbClr val="DFC5DF"/>
                </a:fgClr>
                <a:bgClr>
                  <a:srgbClr val="D8F9FF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 b="1" dirty="0"/>
              </a:p>
            </p:txBody>
          </p:sp>
          <p:grpSp>
            <p:nvGrpSpPr>
              <p:cNvPr id="103" name="مجموعة 102">
                <a:extLst>
                  <a:ext uri="{FF2B5EF4-FFF2-40B4-BE49-F238E27FC236}">
                    <a16:creationId xmlns:a16="http://schemas.microsoft.com/office/drawing/2014/main" id="{89B07C66-5BC3-B047-AF48-0920436C0FCB}"/>
                  </a:ext>
                </a:extLst>
              </p:cNvPr>
              <p:cNvGrpSpPr/>
              <p:nvPr/>
            </p:nvGrpSpPr>
            <p:grpSpPr>
              <a:xfrm>
                <a:off x="1265054" y="105480"/>
                <a:ext cx="9825293" cy="957263"/>
                <a:chOff x="1175018" y="147233"/>
                <a:chExt cx="9825293" cy="1169410"/>
              </a:xfrm>
            </p:grpSpPr>
            <p:grpSp>
              <p:nvGrpSpPr>
                <p:cNvPr id="5" name="مجموعة 110">
                  <a:extLst>
                    <a:ext uri="{FF2B5EF4-FFF2-40B4-BE49-F238E27FC236}">
                      <a16:creationId xmlns:a16="http://schemas.microsoft.com/office/drawing/2014/main" id="{D8FB447C-78AE-5B4C-A916-DB9DF6511DB4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6200000">
                  <a:off x="10089210" y="312255"/>
                  <a:ext cx="1076124" cy="746079"/>
                  <a:chOff x="5293799" y="1898773"/>
                  <a:chExt cx="1019146" cy="421363"/>
                </a:xfrm>
              </p:grpSpPr>
              <p:grpSp>
                <p:nvGrpSpPr>
                  <p:cNvPr id="6" name="مجموعة 111">
                    <a:extLst>
                      <a:ext uri="{FF2B5EF4-FFF2-40B4-BE49-F238E27FC236}">
                        <a16:creationId xmlns:a16="http://schemas.microsoft.com/office/drawing/2014/main" id="{67D72977-B08C-7D4E-B0D7-DBDA2819BE6F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293799" y="1898773"/>
                    <a:ext cx="1019146" cy="421363"/>
                    <a:chOff x="5293799" y="1898773"/>
                    <a:chExt cx="1019146" cy="421363"/>
                  </a:xfrm>
                </p:grpSpPr>
                <p:sp>
                  <p:nvSpPr>
                    <p:cNvPr id="9" name="مستطيل مستدير الزوايا 8">
                      <a:extLst>
                        <a:ext uri="{FF2B5EF4-FFF2-40B4-BE49-F238E27FC236}">
                          <a16:creationId xmlns:a16="http://schemas.microsoft.com/office/drawing/2014/main" id="{B11773FE-C44F-974B-B5B8-2B35FCAF852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4235" y="2224405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10" name="مستطيل مستدير الزوايا 9">
                      <a:extLst>
                        <a:ext uri="{FF2B5EF4-FFF2-40B4-BE49-F238E27FC236}">
                          <a16:creationId xmlns:a16="http://schemas.microsoft.com/office/drawing/2014/main" id="{7B167454-792B-D94C-9DDF-E60B4E63526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93801" y="1906865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11" name="مستطيل مستدير الزوايا 10">
                      <a:extLst>
                        <a:ext uri="{FF2B5EF4-FFF2-40B4-BE49-F238E27FC236}">
                          <a16:creationId xmlns:a16="http://schemas.microsoft.com/office/drawing/2014/main" id="{AE14DBDD-5CEB-A747-9A03-AE00ACDFBD9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93799" y="2224404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/>
                    </a:p>
                  </p:txBody>
                </p:sp>
                <p:sp>
                  <p:nvSpPr>
                    <p:cNvPr id="12" name="مستطيل مستدير الزوايا 11">
                      <a:extLst>
                        <a:ext uri="{FF2B5EF4-FFF2-40B4-BE49-F238E27FC236}">
                          <a16:creationId xmlns:a16="http://schemas.microsoft.com/office/drawing/2014/main" id="{BA5D3C2D-21AD-ED41-B069-C79CE954970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4837" y="1898773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</p:grpSp>
              <p:sp>
                <p:nvSpPr>
                  <p:cNvPr id="7" name="Google Shape;153;p5">
                    <a:extLst>
                      <a:ext uri="{FF2B5EF4-FFF2-40B4-BE49-F238E27FC236}">
                        <a16:creationId xmlns:a16="http://schemas.microsoft.com/office/drawing/2014/main" id="{99327B25-9955-0F49-9A23-9631804D749C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422837" y="2240588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rgbClr val="D0CFC6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" name="Google Shape;153;p5">
                    <a:extLst>
                      <a:ext uri="{FF2B5EF4-FFF2-40B4-BE49-F238E27FC236}">
                        <a16:creationId xmlns:a16="http://schemas.microsoft.com/office/drawing/2014/main" id="{017969FD-F0F8-D34F-BDB6-D812313463D6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407881" y="1928570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chemeClr val="bg2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5" name="مجموعة 110">
                  <a:extLst>
                    <a:ext uri="{FF2B5EF4-FFF2-40B4-BE49-F238E27FC236}">
                      <a16:creationId xmlns:a16="http://schemas.microsoft.com/office/drawing/2014/main" id="{86E76CD3-003F-D947-9014-8F9C6C441A0A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6200000">
                  <a:off x="8633352" y="328049"/>
                  <a:ext cx="1076124" cy="746079"/>
                  <a:chOff x="5293799" y="1898773"/>
                  <a:chExt cx="1019146" cy="421363"/>
                </a:xfrm>
              </p:grpSpPr>
              <p:grpSp>
                <p:nvGrpSpPr>
                  <p:cNvPr id="46" name="مجموعة 111">
                    <a:extLst>
                      <a:ext uri="{FF2B5EF4-FFF2-40B4-BE49-F238E27FC236}">
                        <a16:creationId xmlns:a16="http://schemas.microsoft.com/office/drawing/2014/main" id="{94C35998-35ED-E04B-BE8E-4B91B91686AC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293799" y="1898773"/>
                    <a:ext cx="1019146" cy="421363"/>
                    <a:chOff x="5293799" y="1898773"/>
                    <a:chExt cx="1019146" cy="421363"/>
                  </a:xfrm>
                </p:grpSpPr>
                <p:sp>
                  <p:nvSpPr>
                    <p:cNvPr id="49" name="مستطيل مستدير الزوايا 48">
                      <a:extLst>
                        <a:ext uri="{FF2B5EF4-FFF2-40B4-BE49-F238E27FC236}">
                          <a16:creationId xmlns:a16="http://schemas.microsoft.com/office/drawing/2014/main" id="{2E487F7A-09CD-C142-AFB9-6805CC16F0D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4235" y="2224405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50" name="مستطيل مستدير الزوايا 49">
                      <a:extLst>
                        <a:ext uri="{FF2B5EF4-FFF2-40B4-BE49-F238E27FC236}">
                          <a16:creationId xmlns:a16="http://schemas.microsoft.com/office/drawing/2014/main" id="{1E838335-7CEE-A048-85DC-6D54CE2F3C0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93801" y="1906865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51" name="مستطيل مستدير الزوايا 50">
                      <a:extLst>
                        <a:ext uri="{FF2B5EF4-FFF2-40B4-BE49-F238E27FC236}">
                          <a16:creationId xmlns:a16="http://schemas.microsoft.com/office/drawing/2014/main" id="{E7C7CBDD-7DA1-FB4E-ABA3-33351C66DD3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93799" y="2224404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/>
                    </a:p>
                  </p:txBody>
                </p:sp>
                <p:sp>
                  <p:nvSpPr>
                    <p:cNvPr id="52" name="مستطيل مستدير الزوايا 51">
                      <a:extLst>
                        <a:ext uri="{FF2B5EF4-FFF2-40B4-BE49-F238E27FC236}">
                          <a16:creationId xmlns:a16="http://schemas.microsoft.com/office/drawing/2014/main" id="{C0DE696C-F2EC-7B48-B33C-77F7B7339C2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4837" y="1898773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</p:grpSp>
              <p:sp>
                <p:nvSpPr>
                  <p:cNvPr id="47" name="Google Shape;153;p5">
                    <a:extLst>
                      <a:ext uri="{FF2B5EF4-FFF2-40B4-BE49-F238E27FC236}">
                        <a16:creationId xmlns:a16="http://schemas.microsoft.com/office/drawing/2014/main" id="{2EE3B57C-8BDE-A746-8E4B-B5D1A179AE81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422837" y="2240588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rgbClr val="D0CFC6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8" name="Google Shape;153;p5">
                    <a:extLst>
                      <a:ext uri="{FF2B5EF4-FFF2-40B4-BE49-F238E27FC236}">
                        <a16:creationId xmlns:a16="http://schemas.microsoft.com/office/drawing/2014/main" id="{F406B427-FB9E-F541-8CE6-505B398A1D8D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407881" y="1928570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chemeClr val="bg2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3" name="مجموعة 110">
                  <a:extLst>
                    <a:ext uri="{FF2B5EF4-FFF2-40B4-BE49-F238E27FC236}">
                      <a16:creationId xmlns:a16="http://schemas.microsoft.com/office/drawing/2014/main" id="{275C270F-E3F1-464C-B22A-BDD63369D0D3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6200000">
                  <a:off x="7303136" y="278879"/>
                  <a:ext cx="1105793" cy="917531"/>
                  <a:chOff x="5245129" y="1929694"/>
                  <a:chExt cx="1047244" cy="518194"/>
                </a:xfrm>
              </p:grpSpPr>
              <p:grpSp>
                <p:nvGrpSpPr>
                  <p:cNvPr id="54" name="مجموعة 111">
                    <a:extLst>
                      <a:ext uri="{FF2B5EF4-FFF2-40B4-BE49-F238E27FC236}">
                        <a16:creationId xmlns:a16="http://schemas.microsoft.com/office/drawing/2014/main" id="{CA4C9D07-B687-2F45-A2DA-CF7DB5E29DC3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245129" y="1929694"/>
                    <a:ext cx="1047244" cy="514828"/>
                    <a:chOff x="5245129" y="1929694"/>
                    <a:chExt cx="1047244" cy="514828"/>
                  </a:xfrm>
                </p:grpSpPr>
                <p:sp>
                  <p:nvSpPr>
                    <p:cNvPr id="57" name="مستطيل مستدير الزوايا 56">
                      <a:extLst>
                        <a:ext uri="{FF2B5EF4-FFF2-40B4-BE49-F238E27FC236}">
                          <a16:creationId xmlns:a16="http://schemas.microsoft.com/office/drawing/2014/main" id="{937AB966-247A-E143-B768-DD65C35A92D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52064" y="2348791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58" name="مستطيل مستدير الزوايا 57">
                      <a:extLst>
                        <a:ext uri="{FF2B5EF4-FFF2-40B4-BE49-F238E27FC236}">
                          <a16:creationId xmlns:a16="http://schemas.microsoft.com/office/drawing/2014/main" id="{E6272113-4621-094E-A553-8225F5D538E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45129" y="1932728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59" name="مستطيل مستدير الزوايا 58">
                      <a:extLst>
                        <a:ext uri="{FF2B5EF4-FFF2-40B4-BE49-F238E27FC236}">
                          <a16:creationId xmlns:a16="http://schemas.microsoft.com/office/drawing/2014/main" id="{B079C989-BB59-CC4A-93F6-D2D3371D1C9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55194" y="2342181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/>
                    </a:p>
                  </p:txBody>
                </p:sp>
                <p:sp>
                  <p:nvSpPr>
                    <p:cNvPr id="60" name="مستطيل مستدير الزوايا 59">
                      <a:extLst>
                        <a:ext uri="{FF2B5EF4-FFF2-40B4-BE49-F238E27FC236}">
                          <a16:creationId xmlns:a16="http://schemas.microsoft.com/office/drawing/2014/main" id="{C7500518-B718-B648-86E6-241F341BBF5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94265" y="1929694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</p:grpSp>
              <p:sp>
                <p:nvSpPr>
                  <p:cNvPr id="55" name="Google Shape;153;p5">
                    <a:extLst>
                      <a:ext uri="{FF2B5EF4-FFF2-40B4-BE49-F238E27FC236}">
                        <a16:creationId xmlns:a16="http://schemas.microsoft.com/office/drawing/2014/main" id="{B2C82BAD-209A-2E41-9CC0-B00E01AC4D5A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383629" y="2381954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rgbClr val="D0CFC6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6" name="Google Shape;153;p5">
                    <a:extLst>
                      <a:ext uri="{FF2B5EF4-FFF2-40B4-BE49-F238E27FC236}">
                        <a16:creationId xmlns:a16="http://schemas.microsoft.com/office/drawing/2014/main" id="{BC8FEE3A-B906-C14F-8B28-DE0604757C6D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386751" y="1952424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chemeClr val="bg2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1" name="مجموعة 110">
                  <a:extLst>
                    <a:ext uri="{FF2B5EF4-FFF2-40B4-BE49-F238E27FC236}">
                      <a16:creationId xmlns:a16="http://schemas.microsoft.com/office/drawing/2014/main" id="{00CB73BA-1415-1348-A303-627EC4ABA57A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6200000">
                  <a:off x="5851762" y="336312"/>
                  <a:ext cx="1077846" cy="832402"/>
                  <a:chOff x="5273639" y="1905166"/>
                  <a:chExt cx="1020777" cy="470116"/>
                </a:xfrm>
              </p:grpSpPr>
              <p:grpSp>
                <p:nvGrpSpPr>
                  <p:cNvPr id="62" name="مجموعة 111">
                    <a:extLst>
                      <a:ext uri="{FF2B5EF4-FFF2-40B4-BE49-F238E27FC236}">
                        <a16:creationId xmlns:a16="http://schemas.microsoft.com/office/drawing/2014/main" id="{C65943EA-9805-DC45-B06A-EBD9EBF2E99D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273639" y="1905166"/>
                    <a:ext cx="1020777" cy="470116"/>
                    <a:chOff x="5273639" y="1905166"/>
                    <a:chExt cx="1020777" cy="470116"/>
                  </a:xfrm>
                </p:grpSpPr>
                <p:sp>
                  <p:nvSpPr>
                    <p:cNvPr id="65" name="مستطيل مستدير الزوايا 64">
                      <a:extLst>
                        <a:ext uri="{FF2B5EF4-FFF2-40B4-BE49-F238E27FC236}">
                          <a16:creationId xmlns:a16="http://schemas.microsoft.com/office/drawing/2014/main" id="{DC50539E-268F-7743-A958-7EF825B179D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96308" y="2279551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66" name="مستطيل مستدير الزوايا 65">
                      <a:extLst>
                        <a:ext uri="{FF2B5EF4-FFF2-40B4-BE49-F238E27FC236}">
                          <a16:creationId xmlns:a16="http://schemas.microsoft.com/office/drawing/2014/main" id="{8B84A0E0-BD45-5D4F-AD8C-7A12A8611FD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93801" y="1906865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67" name="مستطيل مستدير الزوايا 66">
                      <a:extLst>
                        <a:ext uri="{FF2B5EF4-FFF2-40B4-BE49-F238E27FC236}">
                          <a16:creationId xmlns:a16="http://schemas.microsoft.com/office/drawing/2014/main" id="{42D9D22A-8C1B-6C45-A462-564DAEFBE5C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73639" y="2273700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/>
                    </a:p>
                  </p:txBody>
                </p:sp>
                <p:sp>
                  <p:nvSpPr>
                    <p:cNvPr id="68" name="مستطيل مستدير الزوايا 67">
                      <a:extLst>
                        <a:ext uri="{FF2B5EF4-FFF2-40B4-BE49-F238E27FC236}">
                          <a16:creationId xmlns:a16="http://schemas.microsoft.com/office/drawing/2014/main" id="{0A2C1AE4-C9D0-1D46-969E-A35CF2D5A53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92765" y="1905166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</p:grpSp>
              <p:sp>
                <p:nvSpPr>
                  <p:cNvPr id="63" name="Google Shape;153;p5">
                    <a:extLst>
                      <a:ext uri="{FF2B5EF4-FFF2-40B4-BE49-F238E27FC236}">
                        <a16:creationId xmlns:a16="http://schemas.microsoft.com/office/drawing/2014/main" id="{428C837E-DA5C-4C44-914A-56F8C50C1B9C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310332" y="2294965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rgbClr val="D0CFC6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4" name="Google Shape;153;p5">
                    <a:extLst>
                      <a:ext uri="{FF2B5EF4-FFF2-40B4-BE49-F238E27FC236}">
                        <a16:creationId xmlns:a16="http://schemas.microsoft.com/office/drawing/2014/main" id="{908BF49D-AE8C-674A-B883-1DE0E6B2ED9F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375891" y="1915210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chemeClr val="bg2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9" name="مجموعة 110">
                  <a:extLst>
                    <a:ext uri="{FF2B5EF4-FFF2-40B4-BE49-F238E27FC236}">
                      <a16:creationId xmlns:a16="http://schemas.microsoft.com/office/drawing/2014/main" id="{449D5064-B5FB-5F49-A92F-ED5C95BCB2B9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6200000">
                  <a:off x="4480787" y="405541"/>
                  <a:ext cx="1076124" cy="746079"/>
                  <a:chOff x="5293799" y="1898773"/>
                  <a:chExt cx="1019146" cy="421363"/>
                </a:xfrm>
              </p:grpSpPr>
              <p:grpSp>
                <p:nvGrpSpPr>
                  <p:cNvPr id="70" name="مجموعة 111">
                    <a:extLst>
                      <a:ext uri="{FF2B5EF4-FFF2-40B4-BE49-F238E27FC236}">
                        <a16:creationId xmlns:a16="http://schemas.microsoft.com/office/drawing/2014/main" id="{C9A1F6A5-BF46-AB45-8A2E-FD7674A288EC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293799" y="1898773"/>
                    <a:ext cx="1019146" cy="421363"/>
                    <a:chOff x="5293799" y="1898773"/>
                    <a:chExt cx="1019146" cy="421363"/>
                  </a:xfrm>
                </p:grpSpPr>
                <p:sp>
                  <p:nvSpPr>
                    <p:cNvPr id="73" name="مستطيل مستدير الزوايا 72">
                      <a:extLst>
                        <a:ext uri="{FF2B5EF4-FFF2-40B4-BE49-F238E27FC236}">
                          <a16:creationId xmlns:a16="http://schemas.microsoft.com/office/drawing/2014/main" id="{0BF05E30-31CF-ED4E-92C4-C9AEC318E35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4235" y="2224405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74" name="مستطيل مستدير الزوايا 73">
                      <a:extLst>
                        <a:ext uri="{FF2B5EF4-FFF2-40B4-BE49-F238E27FC236}">
                          <a16:creationId xmlns:a16="http://schemas.microsoft.com/office/drawing/2014/main" id="{871AE7DF-2CB1-D14A-81A6-D5419771502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93801" y="1906865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75" name="مستطيل مستدير الزوايا 74">
                      <a:extLst>
                        <a:ext uri="{FF2B5EF4-FFF2-40B4-BE49-F238E27FC236}">
                          <a16:creationId xmlns:a16="http://schemas.microsoft.com/office/drawing/2014/main" id="{CB1CA13F-AA0B-2D4D-9DB7-2C5E8194139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93799" y="2224404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/>
                    </a:p>
                  </p:txBody>
                </p:sp>
                <p:sp>
                  <p:nvSpPr>
                    <p:cNvPr id="76" name="مستطيل مستدير الزوايا 75">
                      <a:extLst>
                        <a:ext uri="{FF2B5EF4-FFF2-40B4-BE49-F238E27FC236}">
                          <a16:creationId xmlns:a16="http://schemas.microsoft.com/office/drawing/2014/main" id="{98D89A3D-9107-344E-8FE2-2FC327ABD9F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4837" y="1898773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</p:grpSp>
              <p:sp>
                <p:nvSpPr>
                  <p:cNvPr id="71" name="Google Shape;153;p5">
                    <a:extLst>
                      <a:ext uri="{FF2B5EF4-FFF2-40B4-BE49-F238E27FC236}">
                        <a16:creationId xmlns:a16="http://schemas.microsoft.com/office/drawing/2014/main" id="{A61E54F4-D954-9B4E-BEBE-5E1F8AD0A5A7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422837" y="2240588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rgbClr val="D0CFC6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2" name="Google Shape;153;p5">
                    <a:extLst>
                      <a:ext uri="{FF2B5EF4-FFF2-40B4-BE49-F238E27FC236}">
                        <a16:creationId xmlns:a16="http://schemas.microsoft.com/office/drawing/2014/main" id="{600F0D4C-7D57-5749-997D-6CFF57107C3B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407881" y="1928570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chemeClr val="bg2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77" name="مجموعة 110">
                  <a:extLst>
                    <a:ext uri="{FF2B5EF4-FFF2-40B4-BE49-F238E27FC236}">
                      <a16:creationId xmlns:a16="http://schemas.microsoft.com/office/drawing/2014/main" id="{C8B018B1-D3F4-F640-A0D3-E2BA0ECFC01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6200000">
                  <a:off x="3287417" y="405541"/>
                  <a:ext cx="1076124" cy="746079"/>
                  <a:chOff x="5293799" y="1898773"/>
                  <a:chExt cx="1019146" cy="421363"/>
                </a:xfrm>
              </p:grpSpPr>
              <p:grpSp>
                <p:nvGrpSpPr>
                  <p:cNvPr id="78" name="مجموعة 111">
                    <a:extLst>
                      <a:ext uri="{FF2B5EF4-FFF2-40B4-BE49-F238E27FC236}">
                        <a16:creationId xmlns:a16="http://schemas.microsoft.com/office/drawing/2014/main" id="{FB5DEB45-C71D-C54B-B6A2-4C9406B0DF19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293799" y="1898773"/>
                    <a:ext cx="1019146" cy="421363"/>
                    <a:chOff x="5293799" y="1898773"/>
                    <a:chExt cx="1019146" cy="421363"/>
                  </a:xfrm>
                </p:grpSpPr>
                <p:sp>
                  <p:nvSpPr>
                    <p:cNvPr id="81" name="مستطيل مستدير الزوايا 80">
                      <a:extLst>
                        <a:ext uri="{FF2B5EF4-FFF2-40B4-BE49-F238E27FC236}">
                          <a16:creationId xmlns:a16="http://schemas.microsoft.com/office/drawing/2014/main" id="{148C37B4-8079-FE46-9C40-885B4ABCEA9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4235" y="2224405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82" name="مستطيل مستدير الزوايا 81">
                      <a:extLst>
                        <a:ext uri="{FF2B5EF4-FFF2-40B4-BE49-F238E27FC236}">
                          <a16:creationId xmlns:a16="http://schemas.microsoft.com/office/drawing/2014/main" id="{96E25728-DE18-7C40-92BF-8DD66F97FF3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93801" y="1906865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83" name="مستطيل مستدير الزوايا 82">
                      <a:extLst>
                        <a:ext uri="{FF2B5EF4-FFF2-40B4-BE49-F238E27FC236}">
                          <a16:creationId xmlns:a16="http://schemas.microsoft.com/office/drawing/2014/main" id="{1491CB03-B420-894D-AF97-A012BD8F223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93799" y="2224404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/>
                    </a:p>
                  </p:txBody>
                </p:sp>
                <p:sp>
                  <p:nvSpPr>
                    <p:cNvPr id="84" name="مستطيل مستدير الزوايا 83">
                      <a:extLst>
                        <a:ext uri="{FF2B5EF4-FFF2-40B4-BE49-F238E27FC236}">
                          <a16:creationId xmlns:a16="http://schemas.microsoft.com/office/drawing/2014/main" id="{0DAC7330-991B-BE4A-8636-743D7366FFB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4837" y="1898773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</p:grpSp>
              <p:sp>
                <p:nvSpPr>
                  <p:cNvPr id="79" name="Google Shape;153;p5">
                    <a:extLst>
                      <a:ext uri="{FF2B5EF4-FFF2-40B4-BE49-F238E27FC236}">
                        <a16:creationId xmlns:a16="http://schemas.microsoft.com/office/drawing/2014/main" id="{728ECFA4-2ECD-7F47-8BC1-B75A6349E0E4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422837" y="2240588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rgbClr val="D0CFC6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0" name="Google Shape;153;p5">
                    <a:extLst>
                      <a:ext uri="{FF2B5EF4-FFF2-40B4-BE49-F238E27FC236}">
                        <a16:creationId xmlns:a16="http://schemas.microsoft.com/office/drawing/2014/main" id="{A9EF06EE-075B-6E4A-AC03-426A2D3F98F5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407881" y="1928570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chemeClr val="bg2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85" name="مجموعة 110">
                  <a:extLst>
                    <a:ext uri="{FF2B5EF4-FFF2-40B4-BE49-F238E27FC236}">
                      <a16:creationId xmlns:a16="http://schemas.microsoft.com/office/drawing/2014/main" id="{EF79F695-C84B-564F-AEFD-35FF22D2BA2D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6200000">
                  <a:off x="2094047" y="359046"/>
                  <a:ext cx="1076124" cy="746079"/>
                  <a:chOff x="5293799" y="1898773"/>
                  <a:chExt cx="1019146" cy="421363"/>
                </a:xfrm>
              </p:grpSpPr>
              <p:grpSp>
                <p:nvGrpSpPr>
                  <p:cNvPr id="86" name="مجموعة 111">
                    <a:extLst>
                      <a:ext uri="{FF2B5EF4-FFF2-40B4-BE49-F238E27FC236}">
                        <a16:creationId xmlns:a16="http://schemas.microsoft.com/office/drawing/2014/main" id="{DED6A6E3-548C-4A4D-BFF6-962D5A44A9A3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293799" y="1898773"/>
                    <a:ext cx="1019146" cy="421363"/>
                    <a:chOff x="5293799" y="1898773"/>
                    <a:chExt cx="1019146" cy="421363"/>
                  </a:xfrm>
                </p:grpSpPr>
                <p:sp>
                  <p:nvSpPr>
                    <p:cNvPr id="89" name="مستطيل مستدير الزوايا 88">
                      <a:extLst>
                        <a:ext uri="{FF2B5EF4-FFF2-40B4-BE49-F238E27FC236}">
                          <a16:creationId xmlns:a16="http://schemas.microsoft.com/office/drawing/2014/main" id="{030EB5C7-565A-EA4C-BF36-CADFE3D9BD2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4235" y="2224405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90" name="مستطيل مستدير الزوايا 89">
                      <a:extLst>
                        <a:ext uri="{FF2B5EF4-FFF2-40B4-BE49-F238E27FC236}">
                          <a16:creationId xmlns:a16="http://schemas.microsoft.com/office/drawing/2014/main" id="{68A9E73F-8DC0-5348-ABDD-39E54CF9463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93801" y="1906865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91" name="مستطيل مستدير الزوايا 90">
                      <a:extLst>
                        <a:ext uri="{FF2B5EF4-FFF2-40B4-BE49-F238E27FC236}">
                          <a16:creationId xmlns:a16="http://schemas.microsoft.com/office/drawing/2014/main" id="{97E5C65D-F5E6-8C44-B404-5D0D2A2E375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93799" y="2224404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/>
                    </a:p>
                  </p:txBody>
                </p:sp>
                <p:sp>
                  <p:nvSpPr>
                    <p:cNvPr id="92" name="مستطيل مستدير الزوايا 91">
                      <a:extLst>
                        <a:ext uri="{FF2B5EF4-FFF2-40B4-BE49-F238E27FC236}">
                          <a16:creationId xmlns:a16="http://schemas.microsoft.com/office/drawing/2014/main" id="{8314E805-4D18-4A4E-9210-347645CB0D7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4837" y="1898773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</p:grpSp>
              <p:sp>
                <p:nvSpPr>
                  <p:cNvPr id="87" name="Google Shape;153;p5">
                    <a:extLst>
                      <a:ext uri="{FF2B5EF4-FFF2-40B4-BE49-F238E27FC236}">
                        <a16:creationId xmlns:a16="http://schemas.microsoft.com/office/drawing/2014/main" id="{88152DAF-4698-964B-80BF-4CD7A200E30B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422837" y="2240588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rgbClr val="D0CFC6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8" name="Google Shape;153;p5">
                    <a:extLst>
                      <a:ext uri="{FF2B5EF4-FFF2-40B4-BE49-F238E27FC236}">
                        <a16:creationId xmlns:a16="http://schemas.microsoft.com/office/drawing/2014/main" id="{4F3079B3-94A4-854A-AFFC-109E4E3EE23D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407881" y="1928570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chemeClr val="bg2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93" name="مجموعة 110">
                  <a:extLst>
                    <a:ext uri="{FF2B5EF4-FFF2-40B4-BE49-F238E27FC236}">
                      <a16:creationId xmlns:a16="http://schemas.microsoft.com/office/drawing/2014/main" id="{831C2CC7-ACDE-7A47-86C7-A65306A2E9A5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6200000">
                  <a:off x="1009996" y="343252"/>
                  <a:ext cx="1076124" cy="746079"/>
                  <a:chOff x="5293799" y="1898773"/>
                  <a:chExt cx="1019146" cy="421363"/>
                </a:xfrm>
              </p:grpSpPr>
              <p:grpSp>
                <p:nvGrpSpPr>
                  <p:cNvPr id="94" name="مجموعة 111">
                    <a:extLst>
                      <a:ext uri="{FF2B5EF4-FFF2-40B4-BE49-F238E27FC236}">
                        <a16:creationId xmlns:a16="http://schemas.microsoft.com/office/drawing/2014/main" id="{9B1E8C9A-D563-404E-AC49-F1EAE3110335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293799" y="1898773"/>
                    <a:ext cx="1019146" cy="421363"/>
                    <a:chOff x="5293799" y="1898773"/>
                    <a:chExt cx="1019146" cy="421363"/>
                  </a:xfrm>
                </p:grpSpPr>
                <p:sp>
                  <p:nvSpPr>
                    <p:cNvPr id="97" name="مستطيل مستدير الزوايا 96">
                      <a:extLst>
                        <a:ext uri="{FF2B5EF4-FFF2-40B4-BE49-F238E27FC236}">
                          <a16:creationId xmlns:a16="http://schemas.microsoft.com/office/drawing/2014/main" id="{28FEA676-9570-9E40-B956-A25836039B7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4235" y="2224405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98" name="مستطيل مستدير الزوايا 97">
                      <a:extLst>
                        <a:ext uri="{FF2B5EF4-FFF2-40B4-BE49-F238E27FC236}">
                          <a16:creationId xmlns:a16="http://schemas.microsoft.com/office/drawing/2014/main" id="{AAC9DA80-BDF3-B945-A300-B535286B8E5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93801" y="1906865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99" name="مستطيل مستدير الزوايا 98">
                      <a:extLst>
                        <a:ext uri="{FF2B5EF4-FFF2-40B4-BE49-F238E27FC236}">
                          <a16:creationId xmlns:a16="http://schemas.microsoft.com/office/drawing/2014/main" id="{F233800A-F4DF-7A45-8A5A-7B299AAA640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93799" y="2224404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/>
                    </a:p>
                  </p:txBody>
                </p:sp>
                <p:sp>
                  <p:nvSpPr>
                    <p:cNvPr id="100" name="مستطيل مستدير الزوايا 99">
                      <a:extLst>
                        <a:ext uri="{FF2B5EF4-FFF2-40B4-BE49-F238E27FC236}">
                          <a16:creationId xmlns:a16="http://schemas.microsoft.com/office/drawing/2014/main" id="{5BBE4F7E-4FF9-184F-BD0E-6F5A0281CB6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4837" y="1898773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</p:grpSp>
              <p:sp>
                <p:nvSpPr>
                  <p:cNvPr id="95" name="Google Shape;153;p5">
                    <a:extLst>
                      <a:ext uri="{FF2B5EF4-FFF2-40B4-BE49-F238E27FC236}">
                        <a16:creationId xmlns:a16="http://schemas.microsoft.com/office/drawing/2014/main" id="{B1338737-B85E-8944-83F3-190E6BB8B029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422837" y="2240588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rgbClr val="D0CFC6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96" name="Google Shape;153;p5">
                    <a:extLst>
                      <a:ext uri="{FF2B5EF4-FFF2-40B4-BE49-F238E27FC236}">
                        <a16:creationId xmlns:a16="http://schemas.microsoft.com/office/drawing/2014/main" id="{D2DF8137-45DA-E044-ADA4-F3FDA5178177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407881" y="1928570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chemeClr val="bg2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pic>
            <p:nvPicPr>
              <p:cNvPr id="104" name="صورة 103">
                <a:extLst>
                  <a:ext uri="{FF2B5EF4-FFF2-40B4-BE49-F238E27FC236}">
                    <a16:creationId xmlns:a16="http://schemas.microsoft.com/office/drawing/2014/main" id="{9F92FB98-41FD-5A48-ADF1-20F0EB4B25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alphaModFix amt="70000"/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artisticCrisscrossEtching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465558" y="609070"/>
                <a:ext cx="11016137" cy="5533364"/>
              </a:xfrm>
              <a:prstGeom prst="rect">
                <a:avLst/>
              </a:prstGeom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</p:pic>
        </p:grpSp>
        <p:pic>
          <p:nvPicPr>
            <p:cNvPr id="3" name="صورة 2">
              <a:extLst>
                <a:ext uri="{FF2B5EF4-FFF2-40B4-BE49-F238E27FC236}">
                  <a16:creationId xmlns:a16="http://schemas.microsoft.com/office/drawing/2014/main" id="{DF266FCE-452A-E64C-ACB0-906A86A514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alphaModFix amt="85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Cutout/>
                      </a14:imgEffect>
                    </a14:imgLayer>
                  </a14:imgProps>
                </a:ext>
              </a:extLst>
            </a:blip>
            <a:srcRect b="29958"/>
            <a:stretch/>
          </p:blipFill>
          <p:spPr>
            <a:xfrm>
              <a:off x="91939" y="3254900"/>
              <a:ext cx="3717608" cy="2609093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 prst="slope"/>
            </a:sp3d>
          </p:spPr>
        </p:pic>
      </p:grpSp>
      <p:pic>
        <p:nvPicPr>
          <p:cNvPr id="106" name="صورة 105">
            <a:extLst>
              <a:ext uri="{FF2B5EF4-FFF2-40B4-BE49-F238E27FC236}">
                <a16:creationId xmlns:a16="http://schemas.microsoft.com/office/drawing/2014/main" id="{D6036796-6B74-D54C-BE39-FDCEBA8A8E0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81" t="28481" r="11885" b="24222"/>
          <a:stretch/>
        </p:blipFill>
        <p:spPr>
          <a:xfrm>
            <a:off x="9515362" y="965527"/>
            <a:ext cx="2191955" cy="1978304"/>
          </a:xfrm>
          <a:prstGeom prst="rect">
            <a:avLst/>
          </a:prstGeom>
        </p:spPr>
      </p:pic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6C91C5A6-211F-8B4C-BCC9-8294E2CFA3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E913D-58CC-DA49-B719-410520E0AD7E}" type="slidenum">
              <a:rPr lang="ar-SA" smtClean="0"/>
              <a:t>147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516368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2E574B4E-CBF4-4E22-BF08-F866E5CA4A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3425437" y="126952"/>
            <a:ext cx="5515244" cy="1068592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D5703730-1C9F-4B5A-BE5E-03339422C3A6}"/>
              </a:ext>
            </a:extLst>
          </p:cNvPr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254000" y="187960"/>
            <a:ext cx="1625600" cy="1625600"/>
          </a:xfrm>
          <a:prstGeom prst="rect">
            <a:avLst/>
          </a:prstGeom>
        </p:spPr>
      </p:pic>
      <p:sp>
        <p:nvSpPr>
          <p:cNvPr id="17" name="مربع نص 9">
            <a:extLst>
              <a:ext uri="{FF2B5EF4-FFF2-40B4-BE49-F238E27FC236}">
                <a16:creationId xmlns:a16="http://schemas.microsoft.com/office/drawing/2014/main" id="{EF82B83F-E53D-6F41-831D-275409928A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6481" y="2704880"/>
            <a:ext cx="184731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endParaRPr lang="ar-SA" altLang="ar-SA" sz="4400"/>
          </a:p>
        </p:txBody>
      </p:sp>
      <p:sp>
        <p:nvSpPr>
          <p:cNvPr id="19" name="مستطيل 18">
            <a:extLst>
              <a:ext uri="{FF2B5EF4-FFF2-40B4-BE49-F238E27FC236}">
                <a16:creationId xmlns:a16="http://schemas.microsoft.com/office/drawing/2014/main" id="{D75FBDD9-7BF2-114D-BDAB-68BB8326E587}"/>
              </a:ext>
            </a:extLst>
          </p:cNvPr>
          <p:cNvSpPr/>
          <p:nvPr/>
        </p:nvSpPr>
        <p:spPr>
          <a:xfrm>
            <a:off x="2770254" y="1346041"/>
            <a:ext cx="6879719" cy="935038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4800" dirty="0">
                <a:solidFill>
                  <a:srgbClr val="FF0000"/>
                </a:solidFill>
                <a:latin typeface="Beirut" pitchFamily="2" charset="-78"/>
                <a:cs typeface="Beirut" pitchFamily="2" charset="-78"/>
              </a:rPr>
              <a:t>٤-٥</a:t>
            </a:r>
          </a:p>
          <a:p>
            <a:pPr algn="ctr">
              <a:defRPr/>
            </a:pPr>
            <a:r>
              <a:rPr lang="ar-SA" sz="4800" dirty="0">
                <a:solidFill>
                  <a:srgbClr val="002060"/>
                </a:solidFill>
                <a:latin typeface="Beirut" pitchFamily="2" charset="-78"/>
                <a:cs typeface="Beirut" pitchFamily="2" charset="-78"/>
              </a:rPr>
              <a:t>حل التناسب</a:t>
            </a:r>
            <a:endParaRPr lang="ar-SA" sz="4800" dirty="0">
              <a:solidFill>
                <a:srgbClr val="00B050"/>
              </a:solidFill>
              <a:latin typeface="Beirut" pitchFamily="2" charset="-78"/>
              <a:cs typeface="Beirut" pitchFamily="2" charset="-78"/>
            </a:endParaRPr>
          </a:p>
        </p:txBody>
      </p:sp>
      <p:sp>
        <p:nvSpPr>
          <p:cNvPr id="20" name="مربع نص 5">
            <a:extLst>
              <a:ext uri="{FF2B5EF4-FFF2-40B4-BE49-F238E27FC236}">
                <a16:creationId xmlns:a16="http://schemas.microsoft.com/office/drawing/2014/main" id="{186193D6-32B2-D044-B948-32ECA392CB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07839" y="949448"/>
            <a:ext cx="4630161" cy="95410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85800" rtl="0">
              <a:spcBef>
                <a:spcPct val="0"/>
              </a:spcBef>
              <a:buNone/>
              <a:defRPr/>
            </a:pPr>
            <a:r>
              <a:rPr lang="ar-SA" altLang="ar-SA" sz="2800" dirty="0">
                <a:solidFill>
                  <a:srgbClr val="C00000"/>
                </a:solidFill>
              </a:rPr>
              <a:t>التاريخ   </a:t>
            </a:r>
            <a:r>
              <a:rPr lang="ar-SA" altLang="ar-SA" sz="2800" dirty="0">
                <a:solidFill>
                  <a:srgbClr val="002060"/>
                </a:solidFill>
              </a:rPr>
              <a:t>/    /  ١٤٤هـ</a:t>
            </a:r>
          </a:p>
          <a:p>
            <a:pPr defTabSz="685800" rtl="0">
              <a:spcBef>
                <a:spcPct val="0"/>
              </a:spcBef>
              <a:buNone/>
              <a:defRPr/>
            </a:pPr>
            <a:r>
              <a:rPr lang="ar-SA" altLang="ar-SA" sz="2800" dirty="0">
                <a:solidFill>
                  <a:srgbClr val="C00000"/>
                </a:solidFill>
              </a:rPr>
              <a:t>رقم الصفحة :</a:t>
            </a:r>
            <a:r>
              <a:rPr lang="ar-SA" altLang="ar-SA" sz="2800" dirty="0">
                <a:solidFill>
                  <a:srgbClr val="00B050"/>
                </a:solidFill>
              </a:rPr>
              <a:t>١٦١ </a:t>
            </a:r>
          </a:p>
        </p:txBody>
      </p:sp>
      <p:sp>
        <p:nvSpPr>
          <p:cNvPr id="21" name="مستطيل 20">
            <a:extLst>
              <a:ext uri="{FF2B5EF4-FFF2-40B4-BE49-F238E27FC236}">
                <a16:creationId xmlns:a16="http://schemas.microsoft.com/office/drawing/2014/main" id="{B6E80AF1-7A4A-CC49-8CD2-8CDF313C19CE}"/>
              </a:ext>
            </a:extLst>
          </p:cNvPr>
          <p:cNvSpPr/>
          <p:nvPr/>
        </p:nvSpPr>
        <p:spPr>
          <a:xfrm>
            <a:off x="3490111" y="2912152"/>
            <a:ext cx="5515244" cy="1141412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3600" dirty="0">
                <a:solidFill>
                  <a:srgbClr val="008F00"/>
                </a:solidFill>
                <a:latin typeface="Beirut" pitchFamily="2" charset="-78"/>
                <a:cs typeface="Beirut" pitchFamily="2" charset="-78"/>
              </a:rPr>
              <a:t>فكرة الدرس</a:t>
            </a:r>
          </a:p>
          <a:p>
            <a:pPr algn="ctr">
              <a:defRPr/>
            </a:pPr>
            <a:r>
              <a:rPr lang="ar-SA" sz="4000" dirty="0">
                <a:solidFill>
                  <a:srgbClr val="011893"/>
                </a:solidFill>
                <a:latin typeface="Beirut" pitchFamily="2" charset="-78"/>
                <a:cs typeface="Beirut" pitchFamily="2" charset="-78"/>
              </a:rPr>
              <a:t>حل التناسب</a:t>
            </a:r>
          </a:p>
        </p:txBody>
      </p:sp>
      <p:pic>
        <p:nvPicPr>
          <p:cNvPr id="22" name="صورة 21">
            <a:extLst>
              <a:ext uri="{FF2B5EF4-FFF2-40B4-BE49-F238E27FC236}">
                <a16:creationId xmlns:a16="http://schemas.microsoft.com/office/drawing/2014/main" id="{D811B8FC-53C6-F940-AC11-1CBCAA72706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 amt="50000"/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GlowEdges/>
                    </a14:imgEffect>
                  </a14:imgLayer>
                </a14:imgProps>
              </a:ext>
            </a:extLst>
          </a:blip>
          <a:srcRect b="25551"/>
          <a:stretch/>
        </p:blipFill>
        <p:spPr>
          <a:xfrm>
            <a:off x="0" y="5610615"/>
            <a:ext cx="1433033" cy="1016116"/>
          </a:xfrm>
          <a:prstGeom prst="rect">
            <a:avLst/>
          </a:prstGeom>
          <a:ln>
            <a:noFill/>
          </a:ln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869DCB73-69CB-934F-B71E-2360853C6692}"/>
              </a:ext>
            </a:extLst>
          </p:cNvPr>
          <p:cNvSpPr/>
          <p:nvPr/>
        </p:nvSpPr>
        <p:spPr>
          <a:xfrm>
            <a:off x="4767280" y="3474321"/>
            <a:ext cx="2885668" cy="525604"/>
          </a:xfrm>
          <a:prstGeom prst="rect">
            <a:avLst/>
          </a:prstGeom>
          <a:solidFill>
            <a:srgbClr val="FFFF00">
              <a:alpha val="3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192977B2-7D2E-AB41-A06B-48A769D67AA1}"/>
              </a:ext>
            </a:extLst>
          </p:cNvPr>
          <p:cNvSpPr txBox="1"/>
          <p:nvPr/>
        </p:nvSpPr>
        <p:spPr>
          <a:xfrm>
            <a:off x="4767280" y="3182587"/>
            <a:ext cx="184730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endParaRPr lang="ar-SA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4" name="حبر 3">
                <a:extLst>
                  <a:ext uri="{FF2B5EF4-FFF2-40B4-BE49-F238E27FC236}">
                    <a16:creationId xmlns:a16="http://schemas.microsoft.com/office/drawing/2014/main" id="{CFD7CEB8-E0A6-4D48-AFBD-687BD6E25DEA}"/>
                  </a:ext>
                </a:extLst>
              </p14:cNvPr>
              <p14:cNvContentPartPr/>
              <p14:nvPr/>
            </p14:nvContentPartPr>
            <p14:xfrm>
              <a:off x="11799720" y="6248520"/>
              <a:ext cx="360" cy="360"/>
            </p14:xfrm>
          </p:contentPart>
        </mc:Choice>
        <mc:Fallback xmlns="">
          <p:pic>
            <p:nvPicPr>
              <p:cNvPr id="4" name="حبر 3">
                <a:extLst>
                  <a:ext uri="{FF2B5EF4-FFF2-40B4-BE49-F238E27FC236}">
                    <a16:creationId xmlns:a16="http://schemas.microsoft.com/office/drawing/2014/main" id="{CFD7CEB8-E0A6-4D48-AFBD-687BD6E25DEA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1790360" y="6239160"/>
                <a:ext cx="19080" cy="19080"/>
              </a:xfrm>
              <a:prstGeom prst="rect">
                <a:avLst/>
              </a:prstGeom>
            </p:spPr>
          </p:pic>
        </mc:Fallback>
      </mc:AlternateContent>
      <p:sp>
        <p:nvSpPr>
          <p:cNvPr id="14" name="مستطيل 13">
            <a:extLst>
              <a:ext uri="{FF2B5EF4-FFF2-40B4-BE49-F238E27FC236}">
                <a16:creationId xmlns:a16="http://schemas.microsoft.com/office/drawing/2014/main" id="{ECAD43A7-36D9-E242-864E-BEBBFF962CB9}"/>
              </a:ext>
            </a:extLst>
          </p:cNvPr>
          <p:cNvSpPr/>
          <p:nvPr/>
        </p:nvSpPr>
        <p:spPr>
          <a:xfrm>
            <a:off x="8152224" y="2848676"/>
            <a:ext cx="5515244" cy="1141412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800" dirty="0">
                <a:solidFill>
                  <a:srgbClr val="008F00"/>
                </a:solidFill>
                <a:latin typeface="Beirut" pitchFamily="2" charset="-78"/>
                <a:cs typeface="Beirut" pitchFamily="2" charset="-78"/>
              </a:rPr>
              <a:t>المفردات</a:t>
            </a:r>
          </a:p>
          <a:p>
            <a:pPr algn="ctr">
              <a:defRPr/>
            </a:pPr>
            <a:r>
              <a:rPr lang="ar-SA" sz="2800" dirty="0">
                <a:solidFill>
                  <a:srgbClr val="011893"/>
                </a:solidFill>
                <a:latin typeface="Beirut" pitchFamily="2" charset="-78"/>
                <a:cs typeface="Beirut" pitchFamily="2" charset="-78"/>
              </a:rPr>
              <a:t>متناسب</a:t>
            </a:r>
          </a:p>
          <a:p>
            <a:pPr algn="ctr">
              <a:defRPr/>
            </a:pPr>
            <a:r>
              <a:rPr lang="ar-SA" sz="2800" dirty="0">
                <a:solidFill>
                  <a:srgbClr val="011893"/>
                </a:solidFill>
                <a:latin typeface="Beirut" pitchFamily="2" charset="-78"/>
                <a:cs typeface="Beirut" pitchFamily="2" charset="-78"/>
              </a:rPr>
              <a:t>التناسب </a:t>
            </a:r>
          </a:p>
          <a:p>
            <a:pPr algn="ctr">
              <a:defRPr/>
            </a:pPr>
            <a:r>
              <a:rPr lang="ar-SA" sz="2800" dirty="0">
                <a:solidFill>
                  <a:srgbClr val="011893"/>
                </a:solidFill>
                <a:latin typeface="Beirut" pitchFamily="2" charset="-78"/>
                <a:cs typeface="Beirut" pitchFamily="2" charset="-78"/>
              </a:rPr>
              <a:t>الضرب التبادلي</a:t>
            </a: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940B8C27-BDD4-444D-87DB-440D4E124007}"/>
              </a:ext>
            </a:extLst>
          </p:cNvPr>
          <p:cNvSpPr/>
          <p:nvPr/>
        </p:nvSpPr>
        <p:spPr>
          <a:xfrm>
            <a:off x="9764728" y="3072860"/>
            <a:ext cx="1935856" cy="289682"/>
          </a:xfrm>
          <a:prstGeom prst="rect">
            <a:avLst/>
          </a:prstGeom>
          <a:solidFill>
            <a:srgbClr val="FFFF00">
              <a:alpha val="3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9DBAE2FE-1B2C-BA44-9108-516FD473B5C1}"/>
              </a:ext>
            </a:extLst>
          </p:cNvPr>
          <p:cNvSpPr/>
          <p:nvPr/>
        </p:nvSpPr>
        <p:spPr>
          <a:xfrm>
            <a:off x="9840937" y="3526422"/>
            <a:ext cx="1859647" cy="299786"/>
          </a:xfrm>
          <a:prstGeom prst="rect">
            <a:avLst/>
          </a:prstGeom>
          <a:solidFill>
            <a:srgbClr val="FFFF00">
              <a:alpha val="3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8" name="مستطيل 17">
            <a:extLst>
              <a:ext uri="{FF2B5EF4-FFF2-40B4-BE49-F238E27FC236}">
                <a16:creationId xmlns:a16="http://schemas.microsoft.com/office/drawing/2014/main" id="{07BA33C2-C773-4A44-8328-DFF233CCAAE5}"/>
              </a:ext>
            </a:extLst>
          </p:cNvPr>
          <p:cNvSpPr/>
          <p:nvPr/>
        </p:nvSpPr>
        <p:spPr>
          <a:xfrm>
            <a:off x="9940073" y="3999925"/>
            <a:ext cx="1859647" cy="361245"/>
          </a:xfrm>
          <a:prstGeom prst="rect">
            <a:avLst/>
          </a:prstGeom>
          <a:solidFill>
            <a:srgbClr val="FFFF00">
              <a:alpha val="3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graphicFrame>
        <p:nvGraphicFramePr>
          <p:cNvPr id="23" name="الجدول">
            <a:extLst>
              <a:ext uri="{FF2B5EF4-FFF2-40B4-BE49-F238E27FC236}">
                <a16:creationId xmlns:a16="http://schemas.microsoft.com/office/drawing/2014/main" id="{50E2EA83-915A-7D45-9CF3-CBA29C42CD0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43504584"/>
              </p:ext>
            </p:extLst>
          </p:nvPr>
        </p:nvGraphicFramePr>
        <p:xfrm>
          <a:off x="4214253" y="5132379"/>
          <a:ext cx="4205283" cy="1494352"/>
        </p:xfrm>
        <a:graphic>
          <a:graphicData uri="http://schemas.openxmlformats.org/drawingml/2006/table">
            <a:tbl>
              <a:tblPr rtl="1"/>
              <a:tblGrid>
                <a:gridCol w="14017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017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0176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47176"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lang="ar-SA" sz="1500" dirty="0">
                          <a:solidFill>
                            <a:srgbClr val="551029"/>
                          </a:solidFill>
                          <a:latin typeface="Geeza Pro Bold"/>
                          <a:ea typeface="Geeza Pro Bold"/>
                          <a:cs typeface="Geeza Pro Bold"/>
                          <a:sym typeface="Geeza Pro Bold"/>
                        </a:rPr>
                        <a:t>ماذا نعرف</a:t>
                      </a:r>
                      <a:endParaRPr sz="1500" dirty="0">
                        <a:solidFill>
                          <a:srgbClr val="551029"/>
                        </a:solidFill>
                        <a:latin typeface="Geeza Pro Bold"/>
                        <a:ea typeface="Geeza Pro Bold"/>
                        <a:cs typeface="Geeza Pro Bold"/>
                        <a:sym typeface="Geeza Pro Bold"/>
                      </a:endParaRP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A9A9A9"/>
                      </a:solidFill>
                      <a:miter lim="400000"/>
                    </a:lnL>
                    <a:lnR w="12700">
                      <a:solidFill>
                        <a:srgbClr val="C8C8C8"/>
                      </a:solidFill>
                      <a:miter lim="400000"/>
                    </a:lnR>
                    <a:lnT w="12700">
                      <a:solidFill>
                        <a:srgbClr val="A9A9A9"/>
                      </a:solidFill>
                      <a:miter lim="400000"/>
                    </a:lnT>
                    <a:lnB w="12700">
                      <a:solidFill>
                        <a:srgbClr val="C8C8C8"/>
                      </a:solidFill>
                      <a:miter lim="400000"/>
                    </a:lnB>
                    <a:solidFill>
                      <a:srgbClr val="FFDBD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lang="ar-SA" sz="1500" dirty="0">
                          <a:solidFill>
                            <a:srgbClr val="551029"/>
                          </a:solidFill>
                          <a:latin typeface="Geeza Pro Bold"/>
                          <a:ea typeface="Geeza Pro Bold"/>
                          <a:cs typeface="Geeza Pro Bold"/>
                          <a:sym typeface="Geeza Pro Bold"/>
                        </a:rPr>
                        <a:t>ماذا سنتعلم</a:t>
                      </a:r>
                      <a:endParaRPr sz="1500" dirty="0">
                        <a:solidFill>
                          <a:srgbClr val="551029"/>
                        </a:solidFill>
                        <a:latin typeface="Geeza Pro Bold"/>
                        <a:ea typeface="Geeza Pro Bold"/>
                        <a:cs typeface="Geeza Pro Bold"/>
                        <a:sym typeface="Geeza Pro Bold"/>
                      </a:endParaRP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C8C8C8"/>
                      </a:solidFill>
                      <a:miter lim="400000"/>
                    </a:lnL>
                    <a:lnR w="12700">
                      <a:solidFill>
                        <a:srgbClr val="C8C8C8"/>
                      </a:solidFill>
                      <a:miter lim="400000"/>
                    </a:lnR>
                    <a:lnT w="12700">
                      <a:solidFill>
                        <a:srgbClr val="A9A9A9"/>
                      </a:solidFill>
                      <a:miter lim="400000"/>
                    </a:lnT>
                    <a:lnB w="12700">
                      <a:solidFill>
                        <a:srgbClr val="C8C8C8"/>
                      </a:solidFill>
                      <a:miter lim="400000"/>
                    </a:lnB>
                    <a:solidFill>
                      <a:srgbClr val="FEFC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sz="1500">
                          <a:solidFill>
                            <a:srgbClr val="551029"/>
                          </a:solidFill>
                          <a:latin typeface="Geeza Pro Bold"/>
                          <a:ea typeface="Geeza Pro Bold"/>
                          <a:cs typeface="Geeza Pro Bold"/>
                          <a:sym typeface="Geeza Pro Bold"/>
                        </a:rPr>
                        <a:t>ماذا تعلمنا اليوم 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C8C8C8"/>
                      </a:solidFill>
                      <a:miter lim="400000"/>
                    </a:lnL>
                    <a:lnR w="12700">
                      <a:solidFill>
                        <a:srgbClr val="A9A9A9"/>
                      </a:solidFill>
                      <a:miter lim="400000"/>
                    </a:lnR>
                    <a:lnT w="12700">
                      <a:solidFill>
                        <a:srgbClr val="A9A9A9"/>
                      </a:solidFill>
                      <a:miter lim="400000"/>
                    </a:lnT>
                    <a:lnB w="12700">
                      <a:solidFill>
                        <a:srgbClr val="C8C8C8"/>
                      </a:solidFill>
                      <a:miter lim="400000"/>
                    </a:lnB>
                    <a:solidFill>
                      <a:srgbClr val="CBF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7176">
                <a:tc>
                  <a:txBody>
                    <a:bodyPr/>
                    <a:lstStyle/>
                    <a:p>
                      <a:pPr algn="ctr" rtl="0">
                        <a:defRPr sz="1500">
                          <a:latin typeface="Geeza Pro Regular"/>
                          <a:ea typeface="Geeza Pro Regular"/>
                          <a:cs typeface="Geeza Pro Regular"/>
                          <a:sym typeface="Geeza Pro Regular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A9A9A9"/>
                      </a:solidFill>
                      <a:miter lim="400000"/>
                    </a:lnL>
                    <a:lnR w="12700">
                      <a:solidFill>
                        <a:srgbClr val="C8C8C8"/>
                      </a:solidFill>
                      <a:miter lim="400000"/>
                    </a:lnR>
                    <a:lnT w="12700">
                      <a:solidFill>
                        <a:srgbClr val="C8C8C8"/>
                      </a:solidFill>
                      <a:miter lim="400000"/>
                    </a:lnT>
                    <a:lnB w="12700">
                      <a:solidFill>
                        <a:srgbClr val="A9A9A9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>
                        <a:defRPr sz="1500">
                          <a:latin typeface="Geeza Pro Regular"/>
                          <a:ea typeface="Geeza Pro Regular"/>
                          <a:cs typeface="Geeza Pro Regular"/>
                          <a:sym typeface="Geeza Pro Regular"/>
                        </a:defRPr>
                      </a:pPr>
                      <a:endParaRPr dirty="0"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C8C8C8"/>
                      </a:solidFill>
                      <a:miter lim="400000"/>
                    </a:lnL>
                    <a:lnR w="12700">
                      <a:solidFill>
                        <a:srgbClr val="C8C8C8"/>
                      </a:solidFill>
                      <a:miter lim="400000"/>
                    </a:lnR>
                    <a:lnT w="12700">
                      <a:solidFill>
                        <a:srgbClr val="C8C8C8"/>
                      </a:solidFill>
                      <a:miter lim="400000"/>
                    </a:lnT>
                    <a:lnB w="12700">
                      <a:solidFill>
                        <a:srgbClr val="A9A9A9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>
                          <a:latin typeface="Geeza Pro Regular"/>
                          <a:ea typeface="Geeza Pro Regular"/>
                          <a:cs typeface="Geeza Pro Regular"/>
                          <a:sym typeface="Geeza Pro Regular"/>
                        </a:defRPr>
                      </a:pPr>
                      <a:endParaRPr dirty="0"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C8C8C8"/>
                      </a:solidFill>
                      <a:miter lim="400000"/>
                    </a:lnL>
                    <a:lnR w="12700">
                      <a:solidFill>
                        <a:srgbClr val="A9A9A9"/>
                      </a:solidFill>
                      <a:miter lim="400000"/>
                    </a:lnR>
                    <a:lnT w="12700">
                      <a:solidFill>
                        <a:srgbClr val="C8C8C8"/>
                      </a:solidFill>
                      <a:miter lim="400000"/>
                    </a:lnT>
                    <a:lnB w="12700">
                      <a:solidFill>
                        <a:srgbClr val="A9A9A9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24" name="تجميع">
            <a:extLst>
              <a:ext uri="{FF2B5EF4-FFF2-40B4-BE49-F238E27FC236}">
                <a16:creationId xmlns:a16="http://schemas.microsoft.com/office/drawing/2014/main" id="{B8063C16-92DD-3E43-B21A-1A2069489436}"/>
              </a:ext>
            </a:extLst>
          </p:cNvPr>
          <p:cNvGrpSpPr/>
          <p:nvPr/>
        </p:nvGrpSpPr>
        <p:grpSpPr>
          <a:xfrm>
            <a:off x="7652948" y="4446932"/>
            <a:ext cx="1859646" cy="536968"/>
            <a:chOff x="495148" y="-25400"/>
            <a:chExt cx="1859645" cy="536966"/>
          </a:xfrm>
        </p:grpSpPr>
        <p:pic>
          <p:nvPicPr>
            <p:cNvPr id="25" name="Google Shape;714;p59" descr="Google Shape;714;p59">
              <a:extLst>
                <a:ext uri="{FF2B5EF4-FFF2-40B4-BE49-F238E27FC236}">
                  <a16:creationId xmlns:a16="http://schemas.microsoft.com/office/drawing/2014/main" id="{1BA64C45-680F-1345-ADA8-36F0ADE43F5C}"/>
                </a:ext>
              </a:extLst>
            </p:cNvPr>
            <p:cNvPicPr>
              <a:picLocks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10800000">
              <a:off x="495148" y="-25400"/>
              <a:ext cx="1859645" cy="536966"/>
            </a:xfrm>
            <a:prstGeom prst="rect">
              <a:avLst/>
            </a:prstGeom>
            <a:effectLst>
              <a:outerShdw blurRad="190500" dist="12700" dir="5400000" rotWithShape="0">
                <a:srgbClr val="000000"/>
              </a:outerShdw>
            </a:effectLst>
          </p:spPr>
        </p:pic>
        <p:sp>
          <p:nvSpPr>
            <p:cNvPr id="26" name="جدول التعلم">
              <a:extLst>
                <a:ext uri="{FF2B5EF4-FFF2-40B4-BE49-F238E27FC236}">
                  <a16:creationId xmlns:a16="http://schemas.microsoft.com/office/drawing/2014/main" id="{28D1B47D-0CDF-494E-A180-6DE34C8159AE}"/>
                </a:ext>
              </a:extLst>
            </p:cNvPr>
            <p:cNvSpPr txBox="1"/>
            <p:nvPr/>
          </p:nvSpPr>
          <p:spPr>
            <a:xfrm>
              <a:off x="669117" y="99021"/>
              <a:ext cx="1251857" cy="2881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defRPr sz="2100">
                  <a:blipFill rotWithShape="1">
                    <a:blip r:embed="rId11"/>
                    <a:srcRect/>
                    <a:tile tx="0" ty="0" sx="100000" sy="100000" flip="none" algn="tl"/>
                  </a:blipFill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 rtl="0">
                <a:defRPr/>
              </a:pPr>
              <a:r>
                <a:rPr lang="ar-SA" dirty="0"/>
                <a:t>جدول التعلم</a:t>
              </a:r>
              <a:endParaRPr dirty="0"/>
            </a:p>
          </p:txBody>
        </p:sp>
      </p:grpSp>
      <p:sp>
        <p:nvSpPr>
          <p:cNvPr id="27" name="مستطيل 26">
            <a:extLst>
              <a:ext uri="{FF2B5EF4-FFF2-40B4-BE49-F238E27FC236}">
                <a16:creationId xmlns:a16="http://schemas.microsoft.com/office/drawing/2014/main" id="{0336639B-2012-AD4A-BB89-1BF3C428435B}"/>
              </a:ext>
            </a:extLst>
          </p:cNvPr>
          <p:cNvSpPr/>
          <p:nvPr/>
        </p:nvSpPr>
        <p:spPr>
          <a:xfrm>
            <a:off x="7081034" y="5249370"/>
            <a:ext cx="1187755" cy="361245"/>
          </a:xfrm>
          <a:prstGeom prst="rect">
            <a:avLst/>
          </a:prstGeom>
          <a:solidFill>
            <a:srgbClr val="FFFF00">
              <a:alpha val="3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28" name="مستطيل 27">
            <a:extLst>
              <a:ext uri="{FF2B5EF4-FFF2-40B4-BE49-F238E27FC236}">
                <a16:creationId xmlns:a16="http://schemas.microsoft.com/office/drawing/2014/main" id="{0517DEDA-159A-E247-A127-A8E3A1287AD2}"/>
              </a:ext>
            </a:extLst>
          </p:cNvPr>
          <p:cNvSpPr/>
          <p:nvPr/>
        </p:nvSpPr>
        <p:spPr>
          <a:xfrm>
            <a:off x="5723016" y="5331336"/>
            <a:ext cx="1187755" cy="361245"/>
          </a:xfrm>
          <a:prstGeom prst="rect">
            <a:avLst/>
          </a:prstGeom>
          <a:solidFill>
            <a:srgbClr val="FFFF00">
              <a:alpha val="3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29" name="مستطيل 28">
            <a:extLst>
              <a:ext uri="{FF2B5EF4-FFF2-40B4-BE49-F238E27FC236}">
                <a16:creationId xmlns:a16="http://schemas.microsoft.com/office/drawing/2014/main" id="{F9C50EE5-0CFD-9B41-BDA8-CAC9AEC9B030}"/>
              </a:ext>
            </a:extLst>
          </p:cNvPr>
          <p:cNvSpPr/>
          <p:nvPr/>
        </p:nvSpPr>
        <p:spPr>
          <a:xfrm>
            <a:off x="4214251" y="5331335"/>
            <a:ext cx="1331635" cy="361245"/>
          </a:xfrm>
          <a:prstGeom prst="rect">
            <a:avLst/>
          </a:prstGeom>
          <a:solidFill>
            <a:srgbClr val="FFFF00">
              <a:alpha val="3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E2A46BC0-3ED7-D94C-8F05-7D54124FE4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E913D-58CC-DA49-B719-410520E0AD7E}" type="slidenum">
              <a:rPr lang="ar-SA" smtClean="0"/>
              <a:t>122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307765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15" grpId="0" animBg="1"/>
      <p:bldP spid="15" grpId="1" animBg="1"/>
      <p:bldP spid="16" grpId="0" animBg="1"/>
      <p:bldP spid="16" grpId="1" animBg="1"/>
      <p:bldP spid="18" grpId="0" animBg="1"/>
      <p:bldP spid="18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صورة 265">
            <a:extLst>
              <a:ext uri="{FF2B5EF4-FFF2-40B4-BE49-F238E27FC236}">
                <a16:creationId xmlns:a16="http://schemas.microsoft.com/office/drawing/2014/main" id="{F396B2AA-B5DC-4D07-B28D-75CF9D6EA37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11" r="27177"/>
          <a:stretch/>
        </p:blipFill>
        <p:spPr>
          <a:xfrm rot="14026534">
            <a:off x="9845289" y="-831253"/>
            <a:ext cx="567329" cy="246202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82C77A6B-A504-4AF2-B089-AC1D7CB5F67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7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7" t="35953" r="84228" b="28791"/>
          <a:stretch/>
        </p:blipFill>
        <p:spPr>
          <a:xfrm>
            <a:off x="749869" y="0"/>
            <a:ext cx="1044389" cy="1104809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B943D159-6C13-4C72-AE89-2BB476A400B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47" t="35953" r="69008" b="28791"/>
          <a:stretch/>
        </p:blipFill>
        <p:spPr>
          <a:xfrm>
            <a:off x="2489967" y="476016"/>
            <a:ext cx="718478" cy="760043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188EE959-F214-4764-82E6-9039AE07CFF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6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55" t="2053" r="74800" b="62691"/>
          <a:stretch/>
        </p:blipFill>
        <p:spPr>
          <a:xfrm>
            <a:off x="1610691" y="490358"/>
            <a:ext cx="1044389" cy="1104809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75296D5E-59CE-4EFC-9F26-036EDAF21C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27" t="2043" r="12428" b="62701"/>
          <a:stretch/>
        </p:blipFill>
        <p:spPr>
          <a:xfrm>
            <a:off x="14579" y="137971"/>
            <a:ext cx="1044389" cy="1104809"/>
          </a:xfrm>
          <a:prstGeom prst="rect">
            <a:avLst/>
          </a:prstGeom>
        </p:spPr>
      </p:pic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7CB49ABB-E199-49CE-8D43-0007B86BB9B8}"/>
              </a:ext>
            </a:extLst>
          </p:cNvPr>
          <p:cNvSpPr/>
          <p:nvPr/>
        </p:nvSpPr>
        <p:spPr>
          <a:xfrm>
            <a:off x="3800738" y="46872"/>
            <a:ext cx="5052807" cy="760043"/>
          </a:xfrm>
          <a:prstGeom prst="roundRect">
            <a:avLst/>
          </a:prstGeom>
          <a:solidFill>
            <a:srgbClr val="140829">
              <a:alpha val="56000"/>
            </a:srgbClr>
          </a:solidFill>
          <a:ln w="57150">
            <a:solidFill>
              <a:schemeClr val="bg1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1CD2D550-7B1D-4FC2-8452-EA307C19690C}"/>
              </a:ext>
            </a:extLst>
          </p:cNvPr>
          <p:cNvSpPr/>
          <p:nvPr/>
        </p:nvSpPr>
        <p:spPr>
          <a:xfrm>
            <a:off x="9578470" y="960189"/>
            <a:ext cx="2582516" cy="40468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11" name="33">
            <a:extLst>
              <a:ext uri="{FF2B5EF4-FFF2-40B4-BE49-F238E27FC236}">
                <a16:creationId xmlns:a16="http://schemas.microsoft.com/office/drawing/2014/main" id="{51B079B1-83B0-4114-BEC0-9E5FAF4C754F}"/>
              </a:ext>
            </a:extLst>
          </p:cNvPr>
          <p:cNvSpPr/>
          <p:nvPr/>
        </p:nvSpPr>
        <p:spPr>
          <a:xfrm rot="20318684">
            <a:off x="9598765" y="982607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4" name="22">
            <a:extLst>
              <a:ext uri="{FF2B5EF4-FFF2-40B4-BE49-F238E27FC236}">
                <a16:creationId xmlns:a16="http://schemas.microsoft.com/office/drawing/2014/main" id="{ACA4E5FC-74EE-438D-B56A-CF9E9725EDE1}"/>
              </a:ext>
            </a:extLst>
          </p:cNvPr>
          <p:cNvSpPr/>
          <p:nvPr/>
        </p:nvSpPr>
        <p:spPr>
          <a:xfrm rot="20318684">
            <a:off x="9930586" y="982606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5" name="11">
            <a:extLst>
              <a:ext uri="{FF2B5EF4-FFF2-40B4-BE49-F238E27FC236}">
                <a16:creationId xmlns:a16="http://schemas.microsoft.com/office/drawing/2014/main" id="{B3A46C51-C992-4DA6-A99B-50E661FC03A7}"/>
              </a:ext>
            </a:extLst>
          </p:cNvPr>
          <p:cNvSpPr/>
          <p:nvPr/>
        </p:nvSpPr>
        <p:spPr>
          <a:xfrm rot="20318684">
            <a:off x="10262418" y="979246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6" name="3">
            <a:hlinkClick r:id="" action="ppaction://noaction">
              <a:snd r:embed="rId4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9E5B77E7-C268-4D9E-B66D-7F88EE295BCC}"/>
              </a:ext>
            </a:extLst>
          </p:cNvPr>
          <p:cNvSpPr/>
          <p:nvPr/>
        </p:nvSpPr>
        <p:spPr>
          <a:xfrm rot="20318684">
            <a:off x="9598766" y="979246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7" name="2">
            <a:hlinkClick r:id="" action="ppaction://noaction">
              <a:snd r:embed="rId4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BE61C511-B019-4B79-98E9-4E2B614065BA}"/>
              </a:ext>
            </a:extLst>
          </p:cNvPr>
          <p:cNvSpPr/>
          <p:nvPr/>
        </p:nvSpPr>
        <p:spPr>
          <a:xfrm rot="20318684">
            <a:off x="9930587" y="979245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8" name="1">
            <a:hlinkClick r:id="" action="ppaction://noaction">
              <a:snd r:embed="rId4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BD74C060-9FFA-4F69-86AC-D42824BA83DB}"/>
              </a:ext>
            </a:extLst>
          </p:cNvPr>
          <p:cNvSpPr/>
          <p:nvPr/>
        </p:nvSpPr>
        <p:spPr>
          <a:xfrm rot="20318684">
            <a:off x="10262419" y="975885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64" name="مستطيل 263">
            <a:extLst>
              <a:ext uri="{FF2B5EF4-FFF2-40B4-BE49-F238E27FC236}">
                <a16:creationId xmlns:a16="http://schemas.microsoft.com/office/drawing/2014/main" id="{E468310A-8EAC-407A-B530-994A607C02C7}"/>
              </a:ext>
            </a:extLst>
          </p:cNvPr>
          <p:cNvSpPr/>
          <p:nvPr/>
        </p:nvSpPr>
        <p:spPr>
          <a:xfrm>
            <a:off x="4390576" y="-94513"/>
            <a:ext cx="398538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EG" sz="5400" b="1" cap="none" spc="0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Sultan bold" pitchFamily="2" charset="-78"/>
              </a:rPr>
              <a:t>لوحة تعزيز النجوم</a:t>
            </a:r>
            <a:endParaRPr lang="ar-SA" sz="5400" b="1" cap="none" spc="0" dirty="0">
              <a:ln w="10160">
                <a:noFill/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cs typeface="Sultan bold" pitchFamily="2" charset="-78"/>
            </a:endParaRPr>
          </a:p>
        </p:txBody>
      </p:sp>
      <p:sp>
        <p:nvSpPr>
          <p:cNvPr id="115" name="مستطيل: زوايا مستديرة 114">
            <a:extLst>
              <a:ext uri="{FF2B5EF4-FFF2-40B4-BE49-F238E27FC236}">
                <a16:creationId xmlns:a16="http://schemas.microsoft.com/office/drawing/2014/main" id="{8D8EDC8D-B5EB-488C-86E1-B62269928841}"/>
              </a:ext>
            </a:extLst>
          </p:cNvPr>
          <p:cNvSpPr/>
          <p:nvPr/>
        </p:nvSpPr>
        <p:spPr>
          <a:xfrm>
            <a:off x="9578469" y="1627528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116" name="33">
            <a:extLst>
              <a:ext uri="{FF2B5EF4-FFF2-40B4-BE49-F238E27FC236}">
                <a16:creationId xmlns:a16="http://schemas.microsoft.com/office/drawing/2014/main" id="{E067A32F-3B62-45E4-9FDC-258F4247CA86}"/>
              </a:ext>
            </a:extLst>
          </p:cNvPr>
          <p:cNvSpPr/>
          <p:nvPr/>
        </p:nvSpPr>
        <p:spPr>
          <a:xfrm rot="20318684">
            <a:off x="9598764" y="1663386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17" name="22">
            <a:extLst>
              <a:ext uri="{FF2B5EF4-FFF2-40B4-BE49-F238E27FC236}">
                <a16:creationId xmlns:a16="http://schemas.microsoft.com/office/drawing/2014/main" id="{6916D483-7801-4A4B-A438-2C7F3CA324BE}"/>
              </a:ext>
            </a:extLst>
          </p:cNvPr>
          <p:cNvSpPr/>
          <p:nvPr/>
        </p:nvSpPr>
        <p:spPr>
          <a:xfrm rot="20318684">
            <a:off x="9930585" y="1663385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18" name="11">
            <a:extLst>
              <a:ext uri="{FF2B5EF4-FFF2-40B4-BE49-F238E27FC236}">
                <a16:creationId xmlns:a16="http://schemas.microsoft.com/office/drawing/2014/main" id="{605B789F-E71D-4A4F-9700-1B7385198A15}"/>
              </a:ext>
            </a:extLst>
          </p:cNvPr>
          <p:cNvSpPr/>
          <p:nvPr/>
        </p:nvSpPr>
        <p:spPr>
          <a:xfrm rot="20318684">
            <a:off x="10262417" y="1660025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19" name="3">
            <a:hlinkClick r:id="" action="ppaction://noaction">
              <a:snd r:embed="rId4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26FCFA98-53A7-4628-8C57-B463E61D4F91}"/>
              </a:ext>
            </a:extLst>
          </p:cNvPr>
          <p:cNvSpPr/>
          <p:nvPr/>
        </p:nvSpPr>
        <p:spPr>
          <a:xfrm rot="20318684">
            <a:off x="9598765" y="1660025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20" name="2">
            <a:hlinkClick r:id="" action="ppaction://noaction">
              <a:snd r:embed="rId4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7FB700DB-0133-4AF6-93B5-AC2D3905DEC5}"/>
              </a:ext>
            </a:extLst>
          </p:cNvPr>
          <p:cNvSpPr/>
          <p:nvPr/>
        </p:nvSpPr>
        <p:spPr>
          <a:xfrm rot="20318684">
            <a:off x="9930586" y="1660024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21" name="1">
            <a:hlinkClick r:id="" action="ppaction://noaction">
              <a:snd r:embed="rId4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F6FC23B7-96DF-4CA2-9646-0ECCB65CD65B}"/>
              </a:ext>
            </a:extLst>
          </p:cNvPr>
          <p:cNvSpPr/>
          <p:nvPr/>
        </p:nvSpPr>
        <p:spPr>
          <a:xfrm rot="20318684">
            <a:off x="10262418" y="1656664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22" name="مستطيل: زوايا مستديرة 121">
            <a:extLst>
              <a:ext uri="{FF2B5EF4-FFF2-40B4-BE49-F238E27FC236}">
                <a16:creationId xmlns:a16="http://schemas.microsoft.com/office/drawing/2014/main" id="{17C07078-9885-408F-8721-479DD3269773}"/>
              </a:ext>
            </a:extLst>
          </p:cNvPr>
          <p:cNvSpPr/>
          <p:nvPr/>
        </p:nvSpPr>
        <p:spPr>
          <a:xfrm>
            <a:off x="9578468" y="2308307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123" name="33">
            <a:extLst>
              <a:ext uri="{FF2B5EF4-FFF2-40B4-BE49-F238E27FC236}">
                <a16:creationId xmlns:a16="http://schemas.microsoft.com/office/drawing/2014/main" id="{B52E039B-9EE1-469C-811C-3F1F2C5652E5}"/>
              </a:ext>
            </a:extLst>
          </p:cNvPr>
          <p:cNvSpPr/>
          <p:nvPr/>
        </p:nvSpPr>
        <p:spPr>
          <a:xfrm rot="20318684">
            <a:off x="9598763" y="2344165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24" name="22">
            <a:extLst>
              <a:ext uri="{FF2B5EF4-FFF2-40B4-BE49-F238E27FC236}">
                <a16:creationId xmlns:a16="http://schemas.microsoft.com/office/drawing/2014/main" id="{B8BAAAA5-AFD2-47DB-985B-822EFC5F452F}"/>
              </a:ext>
            </a:extLst>
          </p:cNvPr>
          <p:cNvSpPr/>
          <p:nvPr/>
        </p:nvSpPr>
        <p:spPr>
          <a:xfrm rot="20318684">
            <a:off x="9930584" y="2344164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25" name="11">
            <a:extLst>
              <a:ext uri="{FF2B5EF4-FFF2-40B4-BE49-F238E27FC236}">
                <a16:creationId xmlns:a16="http://schemas.microsoft.com/office/drawing/2014/main" id="{002625FE-6EB6-4233-AC16-896CD129A79D}"/>
              </a:ext>
            </a:extLst>
          </p:cNvPr>
          <p:cNvSpPr/>
          <p:nvPr/>
        </p:nvSpPr>
        <p:spPr>
          <a:xfrm rot="20318684">
            <a:off x="10262416" y="2340804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26" name="3">
            <a:hlinkClick r:id="" action="ppaction://noaction">
              <a:snd r:embed="rId4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35E0E426-BE71-4A4D-B60B-463421212347}"/>
              </a:ext>
            </a:extLst>
          </p:cNvPr>
          <p:cNvSpPr/>
          <p:nvPr/>
        </p:nvSpPr>
        <p:spPr>
          <a:xfrm rot="20318684">
            <a:off x="9598764" y="2340804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27" name="2">
            <a:hlinkClick r:id="" action="ppaction://noaction">
              <a:snd r:embed="rId4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E2A951F9-9B37-49B4-917E-D0051C717D19}"/>
              </a:ext>
            </a:extLst>
          </p:cNvPr>
          <p:cNvSpPr/>
          <p:nvPr/>
        </p:nvSpPr>
        <p:spPr>
          <a:xfrm rot="20318684">
            <a:off x="9930585" y="2340803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28" name="1">
            <a:hlinkClick r:id="" action="ppaction://noaction">
              <a:snd r:embed="rId4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4F75202A-2D68-484C-B893-4FA33F0FD331}"/>
              </a:ext>
            </a:extLst>
          </p:cNvPr>
          <p:cNvSpPr/>
          <p:nvPr/>
        </p:nvSpPr>
        <p:spPr>
          <a:xfrm rot="20318684">
            <a:off x="10262417" y="2337443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29" name="مستطيل: زوايا مستديرة 128">
            <a:extLst>
              <a:ext uri="{FF2B5EF4-FFF2-40B4-BE49-F238E27FC236}">
                <a16:creationId xmlns:a16="http://schemas.microsoft.com/office/drawing/2014/main" id="{48F29FC7-F34D-43A2-9B9A-FD6C270EFB6E}"/>
              </a:ext>
            </a:extLst>
          </p:cNvPr>
          <p:cNvSpPr/>
          <p:nvPr/>
        </p:nvSpPr>
        <p:spPr>
          <a:xfrm>
            <a:off x="9578467" y="2989086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130" name="33">
            <a:extLst>
              <a:ext uri="{FF2B5EF4-FFF2-40B4-BE49-F238E27FC236}">
                <a16:creationId xmlns:a16="http://schemas.microsoft.com/office/drawing/2014/main" id="{F068BB1A-FAC5-46DB-BDE1-6F45AFF94295}"/>
              </a:ext>
            </a:extLst>
          </p:cNvPr>
          <p:cNvSpPr/>
          <p:nvPr/>
        </p:nvSpPr>
        <p:spPr>
          <a:xfrm rot="20318684">
            <a:off x="9598762" y="3024944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31" name="22">
            <a:extLst>
              <a:ext uri="{FF2B5EF4-FFF2-40B4-BE49-F238E27FC236}">
                <a16:creationId xmlns:a16="http://schemas.microsoft.com/office/drawing/2014/main" id="{15A69716-BF92-420B-A1A3-A7174AD326FE}"/>
              </a:ext>
            </a:extLst>
          </p:cNvPr>
          <p:cNvSpPr/>
          <p:nvPr/>
        </p:nvSpPr>
        <p:spPr>
          <a:xfrm rot="20318684">
            <a:off x="9930583" y="3024943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32" name="11">
            <a:extLst>
              <a:ext uri="{FF2B5EF4-FFF2-40B4-BE49-F238E27FC236}">
                <a16:creationId xmlns:a16="http://schemas.microsoft.com/office/drawing/2014/main" id="{00A5B02F-AA14-4FEC-82C1-8277EC48B71A}"/>
              </a:ext>
            </a:extLst>
          </p:cNvPr>
          <p:cNvSpPr/>
          <p:nvPr/>
        </p:nvSpPr>
        <p:spPr>
          <a:xfrm rot="20318684">
            <a:off x="10262415" y="3021583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33" name="3">
            <a:hlinkClick r:id="" action="ppaction://noaction">
              <a:snd r:embed="rId4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EBB590F4-8297-4641-A16E-0DF65D31D8CA}"/>
              </a:ext>
            </a:extLst>
          </p:cNvPr>
          <p:cNvSpPr/>
          <p:nvPr/>
        </p:nvSpPr>
        <p:spPr>
          <a:xfrm rot="20318684">
            <a:off x="9598763" y="3021583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34" name="2">
            <a:hlinkClick r:id="" action="ppaction://noaction">
              <a:snd r:embed="rId4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B15612C8-394F-407A-BF3D-959F07C01A59}"/>
              </a:ext>
            </a:extLst>
          </p:cNvPr>
          <p:cNvSpPr/>
          <p:nvPr/>
        </p:nvSpPr>
        <p:spPr>
          <a:xfrm rot="20318684">
            <a:off x="9930584" y="3021582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35" name="1">
            <a:hlinkClick r:id="" action="ppaction://noaction">
              <a:snd r:embed="rId4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063E2408-20D0-46CE-9615-4C41F5231137}"/>
              </a:ext>
            </a:extLst>
          </p:cNvPr>
          <p:cNvSpPr/>
          <p:nvPr/>
        </p:nvSpPr>
        <p:spPr>
          <a:xfrm rot="20318684">
            <a:off x="10262416" y="3018222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36" name="مستطيل: زوايا مستديرة 135">
            <a:extLst>
              <a:ext uri="{FF2B5EF4-FFF2-40B4-BE49-F238E27FC236}">
                <a16:creationId xmlns:a16="http://schemas.microsoft.com/office/drawing/2014/main" id="{5725EB0B-A167-4CAA-892C-C63ADDD0A767}"/>
              </a:ext>
            </a:extLst>
          </p:cNvPr>
          <p:cNvSpPr/>
          <p:nvPr/>
        </p:nvSpPr>
        <p:spPr>
          <a:xfrm>
            <a:off x="9578466" y="3669865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137" name="33">
            <a:extLst>
              <a:ext uri="{FF2B5EF4-FFF2-40B4-BE49-F238E27FC236}">
                <a16:creationId xmlns:a16="http://schemas.microsoft.com/office/drawing/2014/main" id="{5F1C4CD9-8D8E-446C-B797-1D633657D86D}"/>
              </a:ext>
            </a:extLst>
          </p:cNvPr>
          <p:cNvSpPr/>
          <p:nvPr/>
        </p:nvSpPr>
        <p:spPr>
          <a:xfrm rot="20318684">
            <a:off x="9598761" y="3705723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38" name="22">
            <a:extLst>
              <a:ext uri="{FF2B5EF4-FFF2-40B4-BE49-F238E27FC236}">
                <a16:creationId xmlns:a16="http://schemas.microsoft.com/office/drawing/2014/main" id="{4A02A69D-946B-46C0-ADCC-69818DE519BD}"/>
              </a:ext>
            </a:extLst>
          </p:cNvPr>
          <p:cNvSpPr/>
          <p:nvPr/>
        </p:nvSpPr>
        <p:spPr>
          <a:xfrm rot="20318684">
            <a:off x="9930582" y="3705722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39" name="11">
            <a:extLst>
              <a:ext uri="{FF2B5EF4-FFF2-40B4-BE49-F238E27FC236}">
                <a16:creationId xmlns:a16="http://schemas.microsoft.com/office/drawing/2014/main" id="{3F523690-A281-4FCD-AE72-BC4EF2EBCB2E}"/>
              </a:ext>
            </a:extLst>
          </p:cNvPr>
          <p:cNvSpPr/>
          <p:nvPr/>
        </p:nvSpPr>
        <p:spPr>
          <a:xfrm rot="20318684">
            <a:off x="10262414" y="3702362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40" name="3">
            <a:hlinkClick r:id="" action="ppaction://noaction">
              <a:snd r:embed="rId4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F9FC8979-91B0-4A93-B9B0-0E604B0940F8}"/>
              </a:ext>
            </a:extLst>
          </p:cNvPr>
          <p:cNvSpPr/>
          <p:nvPr/>
        </p:nvSpPr>
        <p:spPr>
          <a:xfrm rot="20318684">
            <a:off x="9598762" y="3702362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41" name="2">
            <a:hlinkClick r:id="" action="ppaction://noaction">
              <a:snd r:embed="rId4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8E695E49-4A3D-4A9F-837C-63EF3CD82764}"/>
              </a:ext>
            </a:extLst>
          </p:cNvPr>
          <p:cNvSpPr/>
          <p:nvPr/>
        </p:nvSpPr>
        <p:spPr>
          <a:xfrm rot="20318684">
            <a:off x="9930583" y="3702361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42" name="1">
            <a:hlinkClick r:id="" action="ppaction://noaction">
              <a:snd r:embed="rId4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B25A3BF9-E232-4B87-AFC6-43226457F348}"/>
              </a:ext>
            </a:extLst>
          </p:cNvPr>
          <p:cNvSpPr/>
          <p:nvPr/>
        </p:nvSpPr>
        <p:spPr>
          <a:xfrm rot="20318684">
            <a:off x="10262415" y="3699001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43" name="مستطيل: زوايا مستديرة 142">
            <a:extLst>
              <a:ext uri="{FF2B5EF4-FFF2-40B4-BE49-F238E27FC236}">
                <a16:creationId xmlns:a16="http://schemas.microsoft.com/office/drawing/2014/main" id="{2FA1A52A-EE3D-4E9E-9A72-35D141E3FDBA}"/>
              </a:ext>
            </a:extLst>
          </p:cNvPr>
          <p:cNvSpPr/>
          <p:nvPr/>
        </p:nvSpPr>
        <p:spPr>
          <a:xfrm>
            <a:off x="9578465" y="4350644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144" name="33">
            <a:extLst>
              <a:ext uri="{FF2B5EF4-FFF2-40B4-BE49-F238E27FC236}">
                <a16:creationId xmlns:a16="http://schemas.microsoft.com/office/drawing/2014/main" id="{8574C59A-2A37-4DA2-8EE4-393710CBCE5E}"/>
              </a:ext>
            </a:extLst>
          </p:cNvPr>
          <p:cNvSpPr/>
          <p:nvPr/>
        </p:nvSpPr>
        <p:spPr>
          <a:xfrm rot="20318684">
            <a:off x="9598760" y="4386502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45" name="22">
            <a:extLst>
              <a:ext uri="{FF2B5EF4-FFF2-40B4-BE49-F238E27FC236}">
                <a16:creationId xmlns:a16="http://schemas.microsoft.com/office/drawing/2014/main" id="{27A2EC19-EF92-4411-8A2F-7BD7A54AEA02}"/>
              </a:ext>
            </a:extLst>
          </p:cNvPr>
          <p:cNvSpPr/>
          <p:nvPr/>
        </p:nvSpPr>
        <p:spPr>
          <a:xfrm rot="20318684">
            <a:off x="9930581" y="4386501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46" name="11">
            <a:extLst>
              <a:ext uri="{FF2B5EF4-FFF2-40B4-BE49-F238E27FC236}">
                <a16:creationId xmlns:a16="http://schemas.microsoft.com/office/drawing/2014/main" id="{889402CD-8F4A-40E7-900B-9EB8650819B3}"/>
              </a:ext>
            </a:extLst>
          </p:cNvPr>
          <p:cNvSpPr/>
          <p:nvPr/>
        </p:nvSpPr>
        <p:spPr>
          <a:xfrm rot="20318684">
            <a:off x="10262413" y="4383141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47" name="3">
            <a:hlinkClick r:id="" action="ppaction://noaction">
              <a:snd r:embed="rId4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0B38E575-271C-49C6-830D-D0DFB5632960}"/>
              </a:ext>
            </a:extLst>
          </p:cNvPr>
          <p:cNvSpPr/>
          <p:nvPr/>
        </p:nvSpPr>
        <p:spPr>
          <a:xfrm rot="20318684">
            <a:off x="9598761" y="4383141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48" name="2">
            <a:hlinkClick r:id="" action="ppaction://noaction">
              <a:snd r:embed="rId4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20282CF9-647B-47B7-AEA7-41DC6D0E6432}"/>
              </a:ext>
            </a:extLst>
          </p:cNvPr>
          <p:cNvSpPr/>
          <p:nvPr/>
        </p:nvSpPr>
        <p:spPr>
          <a:xfrm rot="20318684">
            <a:off x="9930582" y="4383140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49" name="1">
            <a:hlinkClick r:id="" action="ppaction://noaction">
              <a:snd r:embed="rId4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F21059C6-F0A2-4AA0-854B-0CAA79B5D715}"/>
              </a:ext>
            </a:extLst>
          </p:cNvPr>
          <p:cNvSpPr/>
          <p:nvPr/>
        </p:nvSpPr>
        <p:spPr>
          <a:xfrm rot="20318684">
            <a:off x="10262414" y="4379780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77" name="مستطيل: زوايا مستديرة 376">
            <a:extLst>
              <a:ext uri="{FF2B5EF4-FFF2-40B4-BE49-F238E27FC236}">
                <a16:creationId xmlns:a16="http://schemas.microsoft.com/office/drawing/2014/main" id="{427EE6C9-F6E2-4DE6-9AF7-C769B33EB4EF}"/>
              </a:ext>
            </a:extLst>
          </p:cNvPr>
          <p:cNvSpPr/>
          <p:nvPr/>
        </p:nvSpPr>
        <p:spPr>
          <a:xfrm>
            <a:off x="9578464" y="5040232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378" name="33">
            <a:extLst>
              <a:ext uri="{FF2B5EF4-FFF2-40B4-BE49-F238E27FC236}">
                <a16:creationId xmlns:a16="http://schemas.microsoft.com/office/drawing/2014/main" id="{E3723320-1F52-447C-BF23-9DD6C9B2F3EA}"/>
              </a:ext>
            </a:extLst>
          </p:cNvPr>
          <p:cNvSpPr/>
          <p:nvPr/>
        </p:nvSpPr>
        <p:spPr>
          <a:xfrm rot="20318684">
            <a:off x="9598759" y="5076090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79" name="22">
            <a:extLst>
              <a:ext uri="{FF2B5EF4-FFF2-40B4-BE49-F238E27FC236}">
                <a16:creationId xmlns:a16="http://schemas.microsoft.com/office/drawing/2014/main" id="{830DF974-C752-4EC2-A82D-6C53CA399A9A}"/>
              </a:ext>
            </a:extLst>
          </p:cNvPr>
          <p:cNvSpPr/>
          <p:nvPr/>
        </p:nvSpPr>
        <p:spPr>
          <a:xfrm rot="20318684">
            <a:off x="9930580" y="5076089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80" name="11">
            <a:extLst>
              <a:ext uri="{FF2B5EF4-FFF2-40B4-BE49-F238E27FC236}">
                <a16:creationId xmlns:a16="http://schemas.microsoft.com/office/drawing/2014/main" id="{99367C6A-DE2F-4326-90C1-778D5CD88147}"/>
              </a:ext>
            </a:extLst>
          </p:cNvPr>
          <p:cNvSpPr/>
          <p:nvPr/>
        </p:nvSpPr>
        <p:spPr>
          <a:xfrm rot="20318684">
            <a:off x="10262412" y="5072729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81" name="3">
            <a:hlinkClick r:id="" action="ppaction://noaction">
              <a:snd r:embed="rId4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7A6AF297-33A2-4C6A-BBA5-11932DD4A44E}"/>
              </a:ext>
            </a:extLst>
          </p:cNvPr>
          <p:cNvSpPr/>
          <p:nvPr/>
        </p:nvSpPr>
        <p:spPr>
          <a:xfrm rot="20318684">
            <a:off x="9598760" y="5072729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82" name="2">
            <a:hlinkClick r:id="" action="ppaction://noaction">
              <a:snd r:embed="rId4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350F5B35-44FB-47CD-B671-B2E1E289C974}"/>
              </a:ext>
            </a:extLst>
          </p:cNvPr>
          <p:cNvSpPr/>
          <p:nvPr/>
        </p:nvSpPr>
        <p:spPr>
          <a:xfrm rot="20318684">
            <a:off x="9930581" y="5072728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83" name="1">
            <a:hlinkClick r:id="" action="ppaction://noaction">
              <a:snd r:embed="rId4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F513CB61-E83D-4379-B5BD-161FB9F78C63}"/>
              </a:ext>
            </a:extLst>
          </p:cNvPr>
          <p:cNvSpPr/>
          <p:nvPr/>
        </p:nvSpPr>
        <p:spPr>
          <a:xfrm rot="20318684">
            <a:off x="10262413" y="5069368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84" name="مستطيل: زوايا مستديرة 383">
            <a:extLst>
              <a:ext uri="{FF2B5EF4-FFF2-40B4-BE49-F238E27FC236}">
                <a16:creationId xmlns:a16="http://schemas.microsoft.com/office/drawing/2014/main" id="{C4AB21C6-88ED-4DA3-B052-69ECAE556986}"/>
              </a:ext>
            </a:extLst>
          </p:cNvPr>
          <p:cNvSpPr/>
          <p:nvPr/>
        </p:nvSpPr>
        <p:spPr>
          <a:xfrm>
            <a:off x="6631941" y="1033029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385" name="33">
            <a:extLst>
              <a:ext uri="{FF2B5EF4-FFF2-40B4-BE49-F238E27FC236}">
                <a16:creationId xmlns:a16="http://schemas.microsoft.com/office/drawing/2014/main" id="{7E4CD318-02F4-494F-A063-B9189CA68A54}"/>
              </a:ext>
            </a:extLst>
          </p:cNvPr>
          <p:cNvSpPr/>
          <p:nvPr/>
        </p:nvSpPr>
        <p:spPr>
          <a:xfrm rot="20318684">
            <a:off x="6652236" y="1068887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86" name="22">
            <a:extLst>
              <a:ext uri="{FF2B5EF4-FFF2-40B4-BE49-F238E27FC236}">
                <a16:creationId xmlns:a16="http://schemas.microsoft.com/office/drawing/2014/main" id="{2E0CC6A9-346F-40DE-B1F8-60BFFABC6F65}"/>
              </a:ext>
            </a:extLst>
          </p:cNvPr>
          <p:cNvSpPr/>
          <p:nvPr/>
        </p:nvSpPr>
        <p:spPr>
          <a:xfrm rot="20318684">
            <a:off x="6984057" y="1068886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87" name="11">
            <a:extLst>
              <a:ext uri="{FF2B5EF4-FFF2-40B4-BE49-F238E27FC236}">
                <a16:creationId xmlns:a16="http://schemas.microsoft.com/office/drawing/2014/main" id="{0FAA1F92-B746-4FB2-AA18-C84C5440AA58}"/>
              </a:ext>
            </a:extLst>
          </p:cNvPr>
          <p:cNvSpPr/>
          <p:nvPr/>
        </p:nvSpPr>
        <p:spPr>
          <a:xfrm rot="20318684">
            <a:off x="7315889" y="1065526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88" name="3">
            <a:hlinkClick r:id="" action="ppaction://noaction">
              <a:snd r:embed="rId4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C8F2C761-7B45-4528-830A-FA00D889DCE6}"/>
              </a:ext>
            </a:extLst>
          </p:cNvPr>
          <p:cNvSpPr/>
          <p:nvPr/>
        </p:nvSpPr>
        <p:spPr>
          <a:xfrm rot="20318684">
            <a:off x="6652237" y="1065526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89" name="2">
            <a:hlinkClick r:id="" action="ppaction://noaction">
              <a:snd r:embed="rId4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9A687F97-4A4D-498B-9A71-3A83D81E8B86}"/>
              </a:ext>
            </a:extLst>
          </p:cNvPr>
          <p:cNvSpPr/>
          <p:nvPr/>
        </p:nvSpPr>
        <p:spPr>
          <a:xfrm rot="20318684">
            <a:off x="6984058" y="1065525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90" name="1">
            <a:hlinkClick r:id="" action="ppaction://noaction">
              <a:snd r:embed="rId4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9AC2715A-3DCF-4E20-8911-13A9BB119DDA}"/>
              </a:ext>
            </a:extLst>
          </p:cNvPr>
          <p:cNvSpPr/>
          <p:nvPr/>
        </p:nvSpPr>
        <p:spPr>
          <a:xfrm rot="20318684">
            <a:off x="7315890" y="1062165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91" name="مستطيل: زوايا مستديرة 390">
            <a:extLst>
              <a:ext uri="{FF2B5EF4-FFF2-40B4-BE49-F238E27FC236}">
                <a16:creationId xmlns:a16="http://schemas.microsoft.com/office/drawing/2014/main" id="{0C68291A-3310-4D8C-9FF7-B658A25A0B1C}"/>
              </a:ext>
            </a:extLst>
          </p:cNvPr>
          <p:cNvSpPr/>
          <p:nvPr/>
        </p:nvSpPr>
        <p:spPr>
          <a:xfrm>
            <a:off x="6631940" y="1713808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392" name="33">
            <a:extLst>
              <a:ext uri="{FF2B5EF4-FFF2-40B4-BE49-F238E27FC236}">
                <a16:creationId xmlns:a16="http://schemas.microsoft.com/office/drawing/2014/main" id="{196ADA04-279C-44E3-B744-A8C3577C2C8A}"/>
              </a:ext>
            </a:extLst>
          </p:cNvPr>
          <p:cNvSpPr/>
          <p:nvPr/>
        </p:nvSpPr>
        <p:spPr>
          <a:xfrm rot="20318684">
            <a:off x="6652235" y="1749666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93" name="22">
            <a:extLst>
              <a:ext uri="{FF2B5EF4-FFF2-40B4-BE49-F238E27FC236}">
                <a16:creationId xmlns:a16="http://schemas.microsoft.com/office/drawing/2014/main" id="{6E9933CB-92EB-4DF6-BF54-B3EBDF8767E1}"/>
              </a:ext>
            </a:extLst>
          </p:cNvPr>
          <p:cNvSpPr/>
          <p:nvPr/>
        </p:nvSpPr>
        <p:spPr>
          <a:xfrm rot="20318684">
            <a:off x="6984056" y="1749665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94" name="11">
            <a:extLst>
              <a:ext uri="{FF2B5EF4-FFF2-40B4-BE49-F238E27FC236}">
                <a16:creationId xmlns:a16="http://schemas.microsoft.com/office/drawing/2014/main" id="{5C14D2F2-02DE-40CB-AE85-04EFE391BA8F}"/>
              </a:ext>
            </a:extLst>
          </p:cNvPr>
          <p:cNvSpPr/>
          <p:nvPr/>
        </p:nvSpPr>
        <p:spPr>
          <a:xfrm rot="20318684">
            <a:off x="7315888" y="1746305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95" name="3">
            <a:hlinkClick r:id="" action="ppaction://noaction">
              <a:snd r:embed="rId4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8DADCC93-80CF-437F-8CCF-17E7F278300D}"/>
              </a:ext>
            </a:extLst>
          </p:cNvPr>
          <p:cNvSpPr/>
          <p:nvPr/>
        </p:nvSpPr>
        <p:spPr>
          <a:xfrm rot="20318684">
            <a:off x="6652236" y="1746305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96" name="2">
            <a:hlinkClick r:id="" action="ppaction://noaction">
              <a:snd r:embed="rId4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A86863A3-6F81-47EF-9B2B-986E9B5477F6}"/>
              </a:ext>
            </a:extLst>
          </p:cNvPr>
          <p:cNvSpPr/>
          <p:nvPr/>
        </p:nvSpPr>
        <p:spPr>
          <a:xfrm rot="20318684">
            <a:off x="6984057" y="1746304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97" name="1">
            <a:hlinkClick r:id="" action="ppaction://noaction">
              <a:snd r:embed="rId4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C30FE6A2-E7F8-4627-9F28-AD2663166255}"/>
              </a:ext>
            </a:extLst>
          </p:cNvPr>
          <p:cNvSpPr/>
          <p:nvPr/>
        </p:nvSpPr>
        <p:spPr>
          <a:xfrm rot="20318684">
            <a:off x="7315889" y="1742944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98" name="مستطيل: زوايا مستديرة 397">
            <a:extLst>
              <a:ext uri="{FF2B5EF4-FFF2-40B4-BE49-F238E27FC236}">
                <a16:creationId xmlns:a16="http://schemas.microsoft.com/office/drawing/2014/main" id="{5A05EB83-1D52-425B-B701-3F43637C51DF}"/>
              </a:ext>
            </a:extLst>
          </p:cNvPr>
          <p:cNvSpPr/>
          <p:nvPr/>
        </p:nvSpPr>
        <p:spPr>
          <a:xfrm>
            <a:off x="6631939" y="2394587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399" name="33">
            <a:extLst>
              <a:ext uri="{FF2B5EF4-FFF2-40B4-BE49-F238E27FC236}">
                <a16:creationId xmlns:a16="http://schemas.microsoft.com/office/drawing/2014/main" id="{E92C94A5-3447-404C-9981-282665123CC8}"/>
              </a:ext>
            </a:extLst>
          </p:cNvPr>
          <p:cNvSpPr/>
          <p:nvPr/>
        </p:nvSpPr>
        <p:spPr>
          <a:xfrm rot="20318684">
            <a:off x="6652234" y="2430445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00" name="22">
            <a:extLst>
              <a:ext uri="{FF2B5EF4-FFF2-40B4-BE49-F238E27FC236}">
                <a16:creationId xmlns:a16="http://schemas.microsoft.com/office/drawing/2014/main" id="{90AB97FF-E41D-49F5-89F4-677911F5910E}"/>
              </a:ext>
            </a:extLst>
          </p:cNvPr>
          <p:cNvSpPr/>
          <p:nvPr/>
        </p:nvSpPr>
        <p:spPr>
          <a:xfrm rot="20318684">
            <a:off x="6984055" y="2430444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01" name="11">
            <a:extLst>
              <a:ext uri="{FF2B5EF4-FFF2-40B4-BE49-F238E27FC236}">
                <a16:creationId xmlns:a16="http://schemas.microsoft.com/office/drawing/2014/main" id="{9FF579F9-14DA-4863-A6DE-8A5ACA96308B}"/>
              </a:ext>
            </a:extLst>
          </p:cNvPr>
          <p:cNvSpPr/>
          <p:nvPr/>
        </p:nvSpPr>
        <p:spPr>
          <a:xfrm rot="20318684">
            <a:off x="7315887" y="2427084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02" name="3">
            <a:hlinkClick r:id="" action="ppaction://noaction">
              <a:snd r:embed="rId4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CF9CECB5-0DAB-4429-B9CA-2FD313C197EF}"/>
              </a:ext>
            </a:extLst>
          </p:cNvPr>
          <p:cNvSpPr/>
          <p:nvPr/>
        </p:nvSpPr>
        <p:spPr>
          <a:xfrm rot="20318684">
            <a:off x="6652235" y="2427084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03" name="2">
            <a:hlinkClick r:id="" action="ppaction://noaction">
              <a:snd r:embed="rId4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E7753AE0-3AA8-49BC-9ABA-37E0EFB44F1A}"/>
              </a:ext>
            </a:extLst>
          </p:cNvPr>
          <p:cNvSpPr/>
          <p:nvPr/>
        </p:nvSpPr>
        <p:spPr>
          <a:xfrm rot="20318684">
            <a:off x="6984056" y="2427083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04" name="1">
            <a:hlinkClick r:id="" action="ppaction://noaction">
              <a:snd r:embed="rId4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C4526789-F6C9-403E-9A60-AD358F6851FF}"/>
              </a:ext>
            </a:extLst>
          </p:cNvPr>
          <p:cNvSpPr/>
          <p:nvPr/>
        </p:nvSpPr>
        <p:spPr>
          <a:xfrm rot="20318684">
            <a:off x="7315888" y="2423723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05" name="مستطيل: زوايا مستديرة 404">
            <a:extLst>
              <a:ext uri="{FF2B5EF4-FFF2-40B4-BE49-F238E27FC236}">
                <a16:creationId xmlns:a16="http://schemas.microsoft.com/office/drawing/2014/main" id="{E24A623B-C8BE-4B0F-BF07-87B0A446F6F2}"/>
              </a:ext>
            </a:extLst>
          </p:cNvPr>
          <p:cNvSpPr/>
          <p:nvPr/>
        </p:nvSpPr>
        <p:spPr>
          <a:xfrm>
            <a:off x="6631938" y="3075366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406" name="33">
            <a:extLst>
              <a:ext uri="{FF2B5EF4-FFF2-40B4-BE49-F238E27FC236}">
                <a16:creationId xmlns:a16="http://schemas.microsoft.com/office/drawing/2014/main" id="{25E51AF2-4F67-4659-962A-0D7FD3D0B51D}"/>
              </a:ext>
            </a:extLst>
          </p:cNvPr>
          <p:cNvSpPr/>
          <p:nvPr/>
        </p:nvSpPr>
        <p:spPr>
          <a:xfrm rot="20318684">
            <a:off x="6652233" y="3111224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07" name="22">
            <a:extLst>
              <a:ext uri="{FF2B5EF4-FFF2-40B4-BE49-F238E27FC236}">
                <a16:creationId xmlns:a16="http://schemas.microsoft.com/office/drawing/2014/main" id="{48934BD1-8AA6-4A56-B9CC-C9506CC42514}"/>
              </a:ext>
            </a:extLst>
          </p:cNvPr>
          <p:cNvSpPr/>
          <p:nvPr/>
        </p:nvSpPr>
        <p:spPr>
          <a:xfrm rot="20318684">
            <a:off x="6984054" y="3111223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08" name="11">
            <a:extLst>
              <a:ext uri="{FF2B5EF4-FFF2-40B4-BE49-F238E27FC236}">
                <a16:creationId xmlns:a16="http://schemas.microsoft.com/office/drawing/2014/main" id="{C5CD2959-83CA-4A8A-BB46-B159B6252ECC}"/>
              </a:ext>
            </a:extLst>
          </p:cNvPr>
          <p:cNvSpPr/>
          <p:nvPr/>
        </p:nvSpPr>
        <p:spPr>
          <a:xfrm rot="20318684">
            <a:off x="7315886" y="3107863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09" name="3">
            <a:hlinkClick r:id="" action="ppaction://noaction">
              <a:snd r:embed="rId4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01FB8358-7471-4C55-836D-F105B2B3A9FF}"/>
              </a:ext>
            </a:extLst>
          </p:cNvPr>
          <p:cNvSpPr/>
          <p:nvPr/>
        </p:nvSpPr>
        <p:spPr>
          <a:xfrm rot="20318684">
            <a:off x="6652234" y="3107863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10" name="2">
            <a:hlinkClick r:id="" action="ppaction://noaction">
              <a:snd r:embed="rId4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25CE94EB-5A44-4DA0-83CE-41DEC998CA90}"/>
              </a:ext>
            </a:extLst>
          </p:cNvPr>
          <p:cNvSpPr/>
          <p:nvPr/>
        </p:nvSpPr>
        <p:spPr>
          <a:xfrm rot="20318684">
            <a:off x="6984055" y="3107862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11" name="1">
            <a:hlinkClick r:id="" action="ppaction://noaction">
              <a:snd r:embed="rId4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9AA6028A-BEEB-4991-A5FB-044A1AEECB3D}"/>
              </a:ext>
            </a:extLst>
          </p:cNvPr>
          <p:cNvSpPr/>
          <p:nvPr/>
        </p:nvSpPr>
        <p:spPr>
          <a:xfrm rot="20318684">
            <a:off x="7315887" y="3104502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12" name="مستطيل: زوايا مستديرة 411">
            <a:extLst>
              <a:ext uri="{FF2B5EF4-FFF2-40B4-BE49-F238E27FC236}">
                <a16:creationId xmlns:a16="http://schemas.microsoft.com/office/drawing/2014/main" id="{D95F76B9-CF55-408D-AB68-57B1CE66F412}"/>
              </a:ext>
            </a:extLst>
          </p:cNvPr>
          <p:cNvSpPr/>
          <p:nvPr/>
        </p:nvSpPr>
        <p:spPr>
          <a:xfrm>
            <a:off x="6631937" y="3756145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413" name="33">
            <a:extLst>
              <a:ext uri="{FF2B5EF4-FFF2-40B4-BE49-F238E27FC236}">
                <a16:creationId xmlns:a16="http://schemas.microsoft.com/office/drawing/2014/main" id="{DCF42BF4-AEA9-4BA9-951C-C19DC9B615B8}"/>
              </a:ext>
            </a:extLst>
          </p:cNvPr>
          <p:cNvSpPr/>
          <p:nvPr/>
        </p:nvSpPr>
        <p:spPr>
          <a:xfrm rot="20318684">
            <a:off x="6652232" y="3792003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14" name="22">
            <a:extLst>
              <a:ext uri="{FF2B5EF4-FFF2-40B4-BE49-F238E27FC236}">
                <a16:creationId xmlns:a16="http://schemas.microsoft.com/office/drawing/2014/main" id="{5ABF2A66-0857-4784-8F0D-66741108CA03}"/>
              </a:ext>
            </a:extLst>
          </p:cNvPr>
          <p:cNvSpPr/>
          <p:nvPr/>
        </p:nvSpPr>
        <p:spPr>
          <a:xfrm rot="20318684">
            <a:off x="6984053" y="3792002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15" name="11">
            <a:extLst>
              <a:ext uri="{FF2B5EF4-FFF2-40B4-BE49-F238E27FC236}">
                <a16:creationId xmlns:a16="http://schemas.microsoft.com/office/drawing/2014/main" id="{E6671763-5119-460C-A96D-16D2266A95D3}"/>
              </a:ext>
            </a:extLst>
          </p:cNvPr>
          <p:cNvSpPr/>
          <p:nvPr/>
        </p:nvSpPr>
        <p:spPr>
          <a:xfrm rot="20318684">
            <a:off x="7315885" y="3788642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16" name="3">
            <a:hlinkClick r:id="" action="ppaction://noaction">
              <a:snd r:embed="rId4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DF8CA04A-B8C1-45AA-B550-C70B1C281B02}"/>
              </a:ext>
            </a:extLst>
          </p:cNvPr>
          <p:cNvSpPr/>
          <p:nvPr/>
        </p:nvSpPr>
        <p:spPr>
          <a:xfrm rot="20318684">
            <a:off x="6652233" y="3788642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17" name="2">
            <a:hlinkClick r:id="" action="ppaction://noaction">
              <a:snd r:embed="rId4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CAEF37B0-375C-4A6F-87C7-611763B82893}"/>
              </a:ext>
            </a:extLst>
          </p:cNvPr>
          <p:cNvSpPr/>
          <p:nvPr/>
        </p:nvSpPr>
        <p:spPr>
          <a:xfrm rot="20318684">
            <a:off x="6984054" y="3788641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18" name="1">
            <a:hlinkClick r:id="" action="ppaction://noaction">
              <a:snd r:embed="rId4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4276CAA4-7E45-4DAF-AEC9-64204638018A}"/>
              </a:ext>
            </a:extLst>
          </p:cNvPr>
          <p:cNvSpPr/>
          <p:nvPr/>
        </p:nvSpPr>
        <p:spPr>
          <a:xfrm rot="20318684">
            <a:off x="7315886" y="3785281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19" name="مستطيل: زوايا مستديرة 418">
            <a:extLst>
              <a:ext uri="{FF2B5EF4-FFF2-40B4-BE49-F238E27FC236}">
                <a16:creationId xmlns:a16="http://schemas.microsoft.com/office/drawing/2014/main" id="{B824EBB8-E1A4-42DC-959B-5BF6EDCEEFD9}"/>
              </a:ext>
            </a:extLst>
          </p:cNvPr>
          <p:cNvSpPr/>
          <p:nvPr/>
        </p:nvSpPr>
        <p:spPr>
          <a:xfrm>
            <a:off x="6631936" y="4436924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420" name="33">
            <a:extLst>
              <a:ext uri="{FF2B5EF4-FFF2-40B4-BE49-F238E27FC236}">
                <a16:creationId xmlns:a16="http://schemas.microsoft.com/office/drawing/2014/main" id="{95F3C573-8D7A-44ED-83CB-558650658D5C}"/>
              </a:ext>
            </a:extLst>
          </p:cNvPr>
          <p:cNvSpPr/>
          <p:nvPr/>
        </p:nvSpPr>
        <p:spPr>
          <a:xfrm rot="20318684">
            <a:off x="6652231" y="4472782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21" name="22">
            <a:extLst>
              <a:ext uri="{FF2B5EF4-FFF2-40B4-BE49-F238E27FC236}">
                <a16:creationId xmlns:a16="http://schemas.microsoft.com/office/drawing/2014/main" id="{B964EB6C-9776-42A5-B003-410F6927CCC6}"/>
              </a:ext>
            </a:extLst>
          </p:cNvPr>
          <p:cNvSpPr/>
          <p:nvPr/>
        </p:nvSpPr>
        <p:spPr>
          <a:xfrm rot="20318684">
            <a:off x="6984052" y="4472781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22" name="11">
            <a:extLst>
              <a:ext uri="{FF2B5EF4-FFF2-40B4-BE49-F238E27FC236}">
                <a16:creationId xmlns:a16="http://schemas.microsoft.com/office/drawing/2014/main" id="{7C427EF7-3AAE-4717-B8F0-58E2FDF441E1}"/>
              </a:ext>
            </a:extLst>
          </p:cNvPr>
          <p:cNvSpPr/>
          <p:nvPr/>
        </p:nvSpPr>
        <p:spPr>
          <a:xfrm rot="20318684">
            <a:off x="7315884" y="4469421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23" name="3">
            <a:hlinkClick r:id="" action="ppaction://noaction">
              <a:snd r:embed="rId4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CD99566E-3FAB-411D-9B05-CB78DDDFFDC8}"/>
              </a:ext>
            </a:extLst>
          </p:cNvPr>
          <p:cNvSpPr/>
          <p:nvPr/>
        </p:nvSpPr>
        <p:spPr>
          <a:xfrm rot="20318684">
            <a:off x="6652232" y="4469421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24" name="2">
            <a:hlinkClick r:id="" action="ppaction://noaction">
              <a:snd r:embed="rId4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FEB05537-8741-4BA6-A5ED-A693B87DDB1C}"/>
              </a:ext>
            </a:extLst>
          </p:cNvPr>
          <p:cNvSpPr/>
          <p:nvPr/>
        </p:nvSpPr>
        <p:spPr>
          <a:xfrm rot="20318684">
            <a:off x="6984053" y="4469420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25" name="1">
            <a:hlinkClick r:id="" action="ppaction://noaction">
              <a:snd r:embed="rId4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789A22EC-E935-401F-9344-BBEBA23A2060}"/>
              </a:ext>
            </a:extLst>
          </p:cNvPr>
          <p:cNvSpPr/>
          <p:nvPr/>
        </p:nvSpPr>
        <p:spPr>
          <a:xfrm rot="20318684">
            <a:off x="7315885" y="4466060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26" name="مستطيل: زوايا مستديرة 425">
            <a:extLst>
              <a:ext uri="{FF2B5EF4-FFF2-40B4-BE49-F238E27FC236}">
                <a16:creationId xmlns:a16="http://schemas.microsoft.com/office/drawing/2014/main" id="{EA0C854B-C1F7-4B61-9431-98AD2841424E}"/>
              </a:ext>
            </a:extLst>
          </p:cNvPr>
          <p:cNvSpPr/>
          <p:nvPr/>
        </p:nvSpPr>
        <p:spPr>
          <a:xfrm>
            <a:off x="6631935" y="5126512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427" name="33">
            <a:extLst>
              <a:ext uri="{FF2B5EF4-FFF2-40B4-BE49-F238E27FC236}">
                <a16:creationId xmlns:a16="http://schemas.microsoft.com/office/drawing/2014/main" id="{1D51FED2-803E-4E41-8A0C-544CDACE4B14}"/>
              </a:ext>
            </a:extLst>
          </p:cNvPr>
          <p:cNvSpPr/>
          <p:nvPr/>
        </p:nvSpPr>
        <p:spPr>
          <a:xfrm rot="20318684">
            <a:off x="6652230" y="5162370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28" name="22">
            <a:extLst>
              <a:ext uri="{FF2B5EF4-FFF2-40B4-BE49-F238E27FC236}">
                <a16:creationId xmlns:a16="http://schemas.microsoft.com/office/drawing/2014/main" id="{724656C5-85B0-4575-91AF-0703E4F35FD3}"/>
              </a:ext>
            </a:extLst>
          </p:cNvPr>
          <p:cNvSpPr/>
          <p:nvPr/>
        </p:nvSpPr>
        <p:spPr>
          <a:xfrm rot="20318684">
            <a:off x="6984051" y="5162369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29" name="11">
            <a:extLst>
              <a:ext uri="{FF2B5EF4-FFF2-40B4-BE49-F238E27FC236}">
                <a16:creationId xmlns:a16="http://schemas.microsoft.com/office/drawing/2014/main" id="{64584836-0924-4248-8120-E97EB696E6DA}"/>
              </a:ext>
            </a:extLst>
          </p:cNvPr>
          <p:cNvSpPr/>
          <p:nvPr/>
        </p:nvSpPr>
        <p:spPr>
          <a:xfrm rot="20318684">
            <a:off x="7315883" y="5159009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30" name="3">
            <a:hlinkClick r:id="" action="ppaction://noaction">
              <a:snd r:embed="rId4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723418F8-DF5D-4FCF-AB83-40BC84BD86F7}"/>
              </a:ext>
            </a:extLst>
          </p:cNvPr>
          <p:cNvSpPr/>
          <p:nvPr/>
        </p:nvSpPr>
        <p:spPr>
          <a:xfrm rot="20318684">
            <a:off x="6652231" y="5159009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31" name="2">
            <a:hlinkClick r:id="" action="ppaction://noaction">
              <a:snd r:embed="rId4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C956D869-7E7E-43B2-A064-1B6F559FEB25}"/>
              </a:ext>
            </a:extLst>
          </p:cNvPr>
          <p:cNvSpPr/>
          <p:nvPr/>
        </p:nvSpPr>
        <p:spPr>
          <a:xfrm rot="20318684">
            <a:off x="6984052" y="5159008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32" name="1">
            <a:hlinkClick r:id="" action="ppaction://noaction">
              <a:snd r:embed="rId4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39C8036B-2001-4239-8200-79CBC8778612}"/>
              </a:ext>
            </a:extLst>
          </p:cNvPr>
          <p:cNvSpPr/>
          <p:nvPr/>
        </p:nvSpPr>
        <p:spPr>
          <a:xfrm rot="20318684">
            <a:off x="7315884" y="5155648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33" name="مستطيل: زوايا مستديرة 432">
            <a:extLst>
              <a:ext uri="{FF2B5EF4-FFF2-40B4-BE49-F238E27FC236}">
                <a16:creationId xmlns:a16="http://schemas.microsoft.com/office/drawing/2014/main" id="{C51FFF76-A810-4DC8-9B55-F53C8F13339E}"/>
              </a:ext>
            </a:extLst>
          </p:cNvPr>
          <p:cNvSpPr/>
          <p:nvPr/>
        </p:nvSpPr>
        <p:spPr>
          <a:xfrm>
            <a:off x="3497933" y="1375059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434" name="33">
            <a:extLst>
              <a:ext uri="{FF2B5EF4-FFF2-40B4-BE49-F238E27FC236}">
                <a16:creationId xmlns:a16="http://schemas.microsoft.com/office/drawing/2014/main" id="{736A31CA-C044-46C3-8EB9-8E6C64A79DC6}"/>
              </a:ext>
            </a:extLst>
          </p:cNvPr>
          <p:cNvSpPr/>
          <p:nvPr/>
        </p:nvSpPr>
        <p:spPr>
          <a:xfrm rot="20318684">
            <a:off x="3518228" y="1410917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35" name="22">
            <a:extLst>
              <a:ext uri="{FF2B5EF4-FFF2-40B4-BE49-F238E27FC236}">
                <a16:creationId xmlns:a16="http://schemas.microsoft.com/office/drawing/2014/main" id="{CBDEF036-C56F-4395-B65A-40759BC0DB2F}"/>
              </a:ext>
            </a:extLst>
          </p:cNvPr>
          <p:cNvSpPr/>
          <p:nvPr/>
        </p:nvSpPr>
        <p:spPr>
          <a:xfrm rot="20318684">
            <a:off x="3850049" y="1410916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36" name="11">
            <a:extLst>
              <a:ext uri="{FF2B5EF4-FFF2-40B4-BE49-F238E27FC236}">
                <a16:creationId xmlns:a16="http://schemas.microsoft.com/office/drawing/2014/main" id="{48A3B94B-D36A-4D3F-A248-4CB5DA26103A}"/>
              </a:ext>
            </a:extLst>
          </p:cNvPr>
          <p:cNvSpPr/>
          <p:nvPr/>
        </p:nvSpPr>
        <p:spPr>
          <a:xfrm rot="20318684">
            <a:off x="4181881" y="1407556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37" name="3">
            <a:hlinkClick r:id="" action="ppaction://noaction">
              <a:snd r:embed="rId4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F087D1D9-9DBD-418D-9E6D-C0D5B4543C09}"/>
              </a:ext>
            </a:extLst>
          </p:cNvPr>
          <p:cNvSpPr/>
          <p:nvPr/>
        </p:nvSpPr>
        <p:spPr>
          <a:xfrm rot="20318684">
            <a:off x="3518229" y="1407556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38" name="2">
            <a:hlinkClick r:id="" action="ppaction://noaction">
              <a:snd r:embed="rId4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41662451-5E37-4C25-B415-407507F95F38}"/>
              </a:ext>
            </a:extLst>
          </p:cNvPr>
          <p:cNvSpPr/>
          <p:nvPr/>
        </p:nvSpPr>
        <p:spPr>
          <a:xfrm rot="20318684">
            <a:off x="3850050" y="1407555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39" name="1">
            <a:hlinkClick r:id="" action="ppaction://noaction">
              <a:snd r:embed="rId4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1B155435-5EBA-41A9-8008-D84893A83E08}"/>
              </a:ext>
            </a:extLst>
          </p:cNvPr>
          <p:cNvSpPr/>
          <p:nvPr/>
        </p:nvSpPr>
        <p:spPr>
          <a:xfrm rot="20318684">
            <a:off x="4181882" y="1404195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40" name="مستطيل: زوايا مستديرة 439">
            <a:extLst>
              <a:ext uri="{FF2B5EF4-FFF2-40B4-BE49-F238E27FC236}">
                <a16:creationId xmlns:a16="http://schemas.microsoft.com/office/drawing/2014/main" id="{B4DB7C15-70D0-4201-B5D7-7FADB6CA0CF1}"/>
              </a:ext>
            </a:extLst>
          </p:cNvPr>
          <p:cNvSpPr/>
          <p:nvPr/>
        </p:nvSpPr>
        <p:spPr>
          <a:xfrm>
            <a:off x="3497932" y="2055838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441" name="33">
            <a:extLst>
              <a:ext uri="{FF2B5EF4-FFF2-40B4-BE49-F238E27FC236}">
                <a16:creationId xmlns:a16="http://schemas.microsoft.com/office/drawing/2014/main" id="{B3EBE4CF-BD19-471A-A140-3CDC4DF0608F}"/>
              </a:ext>
            </a:extLst>
          </p:cNvPr>
          <p:cNvSpPr/>
          <p:nvPr/>
        </p:nvSpPr>
        <p:spPr>
          <a:xfrm rot="20318684">
            <a:off x="3518227" y="2091696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42" name="22">
            <a:extLst>
              <a:ext uri="{FF2B5EF4-FFF2-40B4-BE49-F238E27FC236}">
                <a16:creationId xmlns:a16="http://schemas.microsoft.com/office/drawing/2014/main" id="{5B5D56B2-FA0E-4EEE-BCBC-CD97A6233928}"/>
              </a:ext>
            </a:extLst>
          </p:cNvPr>
          <p:cNvSpPr/>
          <p:nvPr/>
        </p:nvSpPr>
        <p:spPr>
          <a:xfrm rot="20318684">
            <a:off x="3850048" y="2091695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43" name="11">
            <a:extLst>
              <a:ext uri="{FF2B5EF4-FFF2-40B4-BE49-F238E27FC236}">
                <a16:creationId xmlns:a16="http://schemas.microsoft.com/office/drawing/2014/main" id="{22204553-4666-45C0-B0AD-69D03828F8A8}"/>
              </a:ext>
            </a:extLst>
          </p:cNvPr>
          <p:cNvSpPr/>
          <p:nvPr/>
        </p:nvSpPr>
        <p:spPr>
          <a:xfrm rot="20318684">
            <a:off x="4181880" y="2088335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44" name="3">
            <a:hlinkClick r:id="" action="ppaction://noaction">
              <a:snd r:embed="rId4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8CBC9370-47A4-40CA-8647-CCA1255B3189}"/>
              </a:ext>
            </a:extLst>
          </p:cNvPr>
          <p:cNvSpPr/>
          <p:nvPr/>
        </p:nvSpPr>
        <p:spPr>
          <a:xfrm rot="20318684">
            <a:off x="3518228" y="2088335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45" name="2">
            <a:hlinkClick r:id="" action="ppaction://noaction">
              <a:snd r:embed="rId4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4D4AD295-D476-47BB-B3DE-8BB360D763A3}"/>
              </a:ext>
            </a:extLst>
          </p:cNvPr>
          <p:cNvSpPr/>
          <p:nvPr/>
        </p:nvSpPr>
        <p:spPr>
          <a:xfrm rot="20318684">
            <a:off x="3850049" y="2088334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46" name="1">
            <a:hlinkClick r:id="" action="ppaction://noaction">
              <a:snd r:embed="rId4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6C9BAD55-6BF1-41FB-AAA1-5FD9A94AED8D}"/>
              </a:ext>
            </a:extLst>
          </p:cNvPr>
          <p:cNvSpPr/>
          <p:nvPr/>
        </p:nvSpPr>
        <p:spPr>
          <a:xfrm rot="20318684">
            <a:off x="4181881" y="2084974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47" name="مستطيل: زوايا مستديرة 446">
            <a:extLst>
              <a:ext uri="{FF2B5EF4-FFF2-40B4-BE49-F238E27FC236}">
                <a16:creationId xmlns:a16="http://schemas.microsoft.com/office/drawing/2014/main" id="{F130B98B-AD86-4159-AF0B-4310D5F33578}"/>
              </a:ext>
            </a:extLst>
          </p:cNvPr>
          <p:cNvSpPr/>
          <p:nvPr/>
        </p:nvSpPr>
        <p:spPr>
          <a:xfrm>
            <a:off x="3497931" y="2736617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448" name="33">
            <a:extLst>
              <a:ext uri="{FF2B5EF4-FFF2-40B4-BE49-F238E27FC236}">
                <a16:creationId xmlns:a16="http://schemas.microsoft.com/office/drawing/2014/main" id="{2B1F9A87-819C-47F5-A91D-3D32A26F4EE4}"/>
              </a:ext>
            </a:extLst>
          </p:cNvPr>
          <p:cNvSpPr/>
          <p:nvPr/>
        </p:nvSpPr>
        <p:spPr>
          <a:xfrm rot="20318684">
            <a:off x="3518226" y="2772475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49" name="22">
            <a:extLst>
              <a:ext uri="{FF2B5EF4-FFF2-40B4-BE49-F238E27FC236}">
                <a16:creationId xmlns:a16="http://schemas.microsoft.com/office/drawing/2014/main" id="{C2EDEBC9-F1C9-4EE8-9E4C-7793738DE532}"/>
              </a:ext>
            </a:extLst>
          </p:cNvPr>
          <p:cNvSpPr/>
          <p:nvPr/>
        </p:nvSpPr>
        <p:spPr>
          <a:xfrm rot="20318684">
            <a:off x="3850047" y="2772474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50" name="11">
            <a:extLst>
              <a:ext uri="{FF2B5EF4-FFF2-40B4-BE49-F238E27FC236}">
                <a16:creationId xmlns:a16="http://schemas.microsoft.com/office/drawing/2014/main" id="{1086FE9F-48B4-4821-88E3-0A1A04433108}"/>
              </a:ext>
            </a:extLst>
          </p:cNvPr>
          <p:cNvSpPr/>
          <p:nvPr/>
        </p:nvSpPr>
        <p:spPr>
          <a:xfrm rot="20318684">
            <a:off x="4181879" y="2769114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51" name="3">
            <a:hlinkClick r:id="" action="ppaction://noaction">
              <a:snd r:embed="rId4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0985CBB1-7705-4B82-A2A2-FF3B1A35C6EB}"/>
              </a:ext>
            </a:extLst>
          </p:cNvPr>
          <p:cNvSpPr/>
          <p:nvPr/>
        </p:nvSpPr>
        <p:spPr>
          <a:xfrm rot="20318684">
            <a:off x="3518227" y="2769114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52" name="2">
            <a:hlinkClick r:id="" action="ppaction://noaction">
              <a:snd r:embed="rId4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A7B36B65-8ECE-4DBD-B771-5B8C4632D6B8}"/>
              </a:ext>
            </a:extLst>
          </p:cNvPr>
          <p:cNvSpPr/>
          <p:nvPr/>
        </p:nvSpPr>
        <p:spPr>
          <a:xfrm rot="20318684">
            <a:off x="3850048" y="2769113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53" name="1">
            <a:hlinkClick r:id="" action="ppaction://noaction">
              <a:snd r:embed="rId4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3AB81A0B-54ED-4CF5-9FB1-45D4AAE8546E}"/>
              </a:ext>
            </a:extLst>
          </p:cNvPr>
          <p:cNvSpPr/>
          <p:nvPr/>
        </p:nvSpPr>
        <p:spPr>
          <a:xfrm rot="20318684">
            <a:off x="4181880" y="2765753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54" name="مستطيل: زوايا مستديرة 453">
            <a:extLst>
              <a:ext uri="{FF2B5EF4-FFF2-40B4-BE49-F238E27FC236}">
                <a16:creationId xmlns:a16="http://schemas.microsoft.com/office/drawing/2014/main" id="{F2B1090F-6C7A-4CA7-AF56-71D08F940A39}"/>
              </a:ext>
            </a:extLst>
          </p:cNvPr>
          <p:cNvSpPr/>
          <p:nvPr/>
        </p:nvSpPr>
        <p:spPr>
          <a:xfrm>
            <a:off x="3497930" y="3417396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455" name="33">
            <a:extLst>
              <a:ext uri="{FF2B5EF4-FFF2-40B4-BE49-F238E27FC236}">
                <a16:creationId xmlns:a16="http://schemas.microsoft.com/office/drawing/2014/main" id="{4DACB4A1-8E98-4435-B5CC-60EE2C76D391}"/>
              </a:ext>
            </a:extLst>
          </p:cNvPr>
          <p:cNvSpPr/>
          <p:nvPr/>
        </p:nvSpPr>
        <p:spPr>
          <a:xfrm rot="20318684">
            <a:off x="3518225" y="3453254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56" name="22">
            <a:extLst>
              <a:ext uri="{FF2B5EF4-FFF2-40B4-BE49-F238E27FC236}">
                <a16:creationId xmlns:a16="http://schemas.microsoft.com/office/drawing/2014/main" id="{236E59B4-04EA-4347-8B1F-4FC45AF1987D}"/>
              </a:ext>
            </a:extLst>
          </p:cNvPr>
          <p:cNvSpPr/>
          <p:nvPr/>
        </p:nvSpPr>
        <p:spPr>
          <a:xfrm rot="20318684">
            <a:off x="3850046" y="3453253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57" name="11">
            <a:extLst>
              <a:ext uri="{FF2B5EF4-FFF2-40B4-BE49-F238E27FC236}">
                <a16:creationId xmlns:a16="http://schemas.microsoft.com/office/drawing/2014/main" id="{4D201B2F-F797-4951-B227-3351D2E8DA15}"/>
              </a:ext>
            </a:extLst>
          </p:cNvPr>
          <p:cNvSpPr/>
          <p:nvPr/>
        </p:nvSpPr>
        <p:spPr>
          <a:xfrm rot="20318684">
            <a:off x="4181878" y="3449893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58" name="3">
            <a:hlinkClick r:id="" action="ppaction://noaction">
              <a:snd r:embed="rId4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E360A189-F9A3-405E-850E-1BDA1B5E3332}"/>
              </a:ext>
            </a:extLst>
          </p:cNvPr>
          <p:cNvSpPr/>
          <p:nvPr/>
        </p:nvSpPr>
        <p:spPr>
          <a:xfrm rot="20318684">
            <a:off x="3518226" y="3449893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59" name="2">
            <a:hlinkClick r:id="" action="ppaction://noaction">
              <a:snd r:embed="rId4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4FBA0FB1-D077-4CD8-B58D-1CD6A78CEDFF}"/>
              </a:ext>
            </a:extLst>
          </p:cNvPr>
          <p:cNvSpPr/>
          <p:nvPr/>
        </p:nvSpPr>
        <p:spPr>
          <a:xfrm rot="20318684">
            <a:off x="3850047" y="3449892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60" name="1">
            <a:hlinkClick r:id="" action="ppaction://noaction">
              <a:snd r:embed="rId4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C1181831-FE4A-4453-863A-C2CF8B6FDE2D}"/>
              </a:ext>
            </a:extLst>
          </p:cNvPr>
          <p:cNvSpPr/>
          <p:nvPr/>
        </p:nvSpPr>
        <p:spPr>
          <a:xfrm rot="20318684">
            <a:off x="4181879" y="3446532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61" name="مستطيل: زوايا مستديرة 460">
            <a:extLst>
              <a:ext uri="{FF2B5EF4-FFF2-40B4-BE49-F238E27FC236}">
                <a16:creationId xmlns:a16="http://schemas.microsoft.com/office/drawing/2014/main" id="{EEF8E3AB-7511-4A4C-908F-603E779141C4}"/>
              </a:ext>
            </a:extLst>
          </p:cNvPr>
          <p:cNvSpPr/>
          <p:nvPr/>
        </p:nvSpPr>
        <p:spPr>
          <a:xfrm>
            <a:off x="3497929" y="4098175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462" name="33">
            <a:extLst>
              <a:ext uri="{FF2B5EF4-FFF2-40B4-BE49-F238E27FC236}">
                <a16:creationId xmlns:a16="http://schemas.microsoft.com/office/drawing/2014/main" id="{4ED778BC-3EA4-4F8F-92B5-DAC41B8C293F}"/>
              </a:ext>
            </a:extLst>
          </p:cNvPr>
          <p:cNvSpPr/>
          <p:nvPr/>
        </p:nvSpPr>
        <p:spPr>
          <a:xfrm rot="20318684">
            <a:off x="3518224" y="4134033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63" name="22">
            <a:extLst>
              <a:ext uri="{FF2B5EF4-FFF2-40B4-BE49-F238E27FC236}">
                <a16:creationId xmlns:a16="http://schemas.microsoft.com/office/drawing/2014/main" id="{FE2F3A2E-A873-4F05-A1D1-47DF2E2CA0FD}"/>
              </a:ext>
            </a:extLst>
          </p:cNvPr>
          <p:cNvSpPr/>
          <p:nvPr/>
        </p:nvSpPr>
        <p:spPr>
          <a:xfrm rot="20318684">
            <a:off x="3850045" y="4134032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64" name="11">
            <a:extLst>
              <a:ext uri="{FF2B5EF4-FFF2-40B4-BE49-F238E27FC236}">
                <a16:creationId xmlns:a16="http://schemas.microsoft.com/office/drawing/2014/main" id="{A5B2B250-FC36-48C8-AC12-10FF55600A4E}"/>
              </a:ext>
            </a:extLst>
          </p:cNvPr>
          <p:cNvSpPr/>
          <p:nvPr/>
        </p:nvSpPr>
        <p:spPr>
          <a:xfrm rot="20318684">
            <a:off x="4181877" y="4130672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65" name="3">
            <a:hlinkClick r:id="" action="ppaction://noaction">
              <a:snd r:embed="rId4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4CC1B2BB-7A42-4901-ABC2-2FED9F0C6CC2}"/>
              </a:ext>
            </a:extLst>
          </p:cNvPr>
          <p:cNvSpPr/>
          <p:nvPr/>
        </p:nvSpPr>
        <p:spPr>
          <a:xfrm rot="20318684">
            <a:off x="3518225" y="4130672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66" name="2">
            <a:hlinkClick r:id="" action="ppaction://noaction">
              <a:snd r:embed="rId4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37AB4B0C-9127-490D-A6EB-96A3C4118CCA}"/>
              </a:ext>
            </a:extLst>
          </p:cNvPr>
          <p:cNvSpPr/>
          <p:nvPr/>
        </p:nvSpPr>
        <p:spPr>
          <a:xfrm rot="20318684">
            <a:off x="3850046" y="4130671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67" name="1">
            <a:hlinkClick r:id="" action="ppaction://noaction">
              <a:snd r:embed="rId4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9C09AE1F-2F5E-4C75-A805-74470DF8681A}"/>
              </a:ext>
            </a:extLst>
          </p:cNvPr>
          <p:cNvSpPr/>
          <p:nvPr/>
        </p:nvSpPr>
        <p:spPr>
          <a:xfrm rot="20318684">
            <a:off x="4181878" y="4127311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68" name="مستطيل: زوايا مستديرة 467">
            <a:extLst>
              <a:ext uri="{FF2B5EF4-FFF2-40B4-BE49-F238E27FC236}">
                <a16:creationId xmlns:a16="http://schemas.microsoft.com/office/drawing/2014/main" id="{05A92F3A-FA0F-4E49-9540-22A4F5909302}"/>
              </a:ext>
            </a:extLst>
          </p:cNvPr>
          <p:cNvSpPr/>
          <p:nvPr/>
        </p:nvSpPr>
        <p:spPr>
          <a:xfrm>
            <a:off x="3497928" y="4778954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469" name="33">
            <a:extLst>
              <a:ext uri="{FF2B5EF4-FFF2-40B4-BE49-F238E27FC236}">
                <a16:creationId xmlns:a16="http://schemas.microsoft.com/office/drawing/2014/main" id="{D7E952C5-2706-4095-B7DD-51400BAF872A}"/>
              </a:ext>
            </a:extLst>
          </p:cNvPr>
          <p:cNvSpPr/>
          <p:nvPr/>
        </p:nvSpPr>
        <p:spPr>
          <a:xfrm rot="20318684">
            <a:off x="3518223" y="4814812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70" name="22">
            <a:extLst>
              <a:ext uri="{FF2B5EF4-FFF2-40B4-BE49-F238E27FC236}">
                <a16:creationId xmlns:a16="http://schemas.microsoft.com/office/drawing/2014/main" id="{3AE84720-9410-4F0D-A82F-285E5C9F410F}"/>
              </a:ext>
            </a:extLst>
          </p:cNvPr>
          <p:cNvSpPr/>
          <p:nvPr/>
        </p:nvSpPr>
        <p:spPr>
          <a:xfrm rot="20318684">
            <a:off x="3850044" y="4814811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71" name="11">
            <a:extLst>
              <a:ext uri="{FF2B5EF4-FFF2-40B4-BE49-F238E27FC236}">
                <a16:creationId xmlns:a16="http://schemas.microsoft.com/office/drawing/2014/main" id="{C7469E77-8E4A-4EE1-8142-FD3D0D67C870}"/>
              </a:ext>
            </a:extLst>
          </p:cNvPr>
          <p:cNvSpPr/>
          <p:nvPr/>
        </p:nvSpPr>
        <p:spPr>
          <a:xfrm rot="20318684">
            <a:off x="4181876" y="4811451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72" name="3">
            <a:hlinkClick r:id="" action="ppaction://noaction">
              <a:snd r:embed="rId4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8EA8B304-3258-4383-9F8A-48592E43DFA4}"/>
              </a:ext>
            </a:extLst>
          </p:cNvPr>
          <p:cNvSpPr/>
          <p:nvPr/>
        </p:nvSpPr>
        <p:spPr>
          <a:xfrm rot="20318684">
            <a:off x="3518224" y="4811451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73" name="2">
            <a:hlinkClick r:id="" action="ppaction://noaction">
              <a:snd r:embed="rId4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FBD5B36C-9326-4182-9644-1A6BBCE0639E}"/>
              </a:ext>
            </a:extLst>
          </p:cNvPr>
          <p:cNvSpPr/>
          <p:nvPr/>
        </p:nvSpPr>
        <p:spPr>
          <a:xfrm rot="20318684">
            <a:off x="3850045" y="4811450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74" name="1">
            <a:hlinkClick r:id="" action="ppaction://noaction">
              <a:snd r:embed="rId4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3C8DFD69-2F93-47EE-A57F-4B4966FEF8D4}"/>
              </a:ext>
            </a:extLst>
          </p:cNvPr>
          <p:cNvSpPr/>
          <p:nvPr/>
        </p:nvSpPr>
        <p:spPr>
          <a:xfrm rot="20318684">
            <a:off x="4181877" y="4808090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75" name="مستطيل: زوايا مستديرة 474">
            <a:extLst>
              <a:ext uri="{FF2B5EF4-FFF2-40B4-BE49-F238E27FC236}">
                <a16:creationId xmlns:a16="http://schemas.microsoft.com/office/drawing/2014/main" id="{3853BBF9-FC4E-48A3-A191-C53AEE77FB98}"/>
              </a:ext>
            </a:extLst>
          </p:cNvPr>
          <p:cNvSpPr/>
          <p:nvPr/>
        </p:nvSpPr>
        <p:spPr>
          <a:xfrm>
            <a:off x="3539490" y="6258251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476" name="33">
            <a:extLst>
              <a:ext uri="{FF2B5EF4-FFF2-40B4-BE49-F238E27FC236}">
                <a16:creationId xmlns:a16="http://schemas.microsoft.com/office/drawing/2014/main" id="{DC610989-01AD-48AF-8FFB-4E31617D73BD}"/>
              </a:ext>
            </a:extLst>
          </p:cNvPr>
          <p:cNvSpPr/>
          <p:nvPr/>
        </p:nvSpPr>
        <p:spPr>
          <a:xfrm rot="20318684">
            <a:off x="3559785" y="6294109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77" name="22">
            <a:extLst>
              <a:ext uri="{FF2B5EF4-FFF2-40B4-BE49-F238E27FC236}">
                <a16:creationId xmlns:a16="http://schemas.microsoft.com/office/drawing/2014/main" id="{A4A8F6E4-6C7E-407E-B690-8A6AF8842A43}"/>
              </a:ext>
            </a:extLst>
          </p:cNvPr>
          <p:cNvSpPr/>
          <p:nvPr/>
        </p:nvSpPr>
        <p:spPr>
          <a:xfrm rot="20318684">
            <a:off x="3891606" y="6294108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78" name="11">
            <a:extLst>
              <a:ext uri="{FF2B5EF4-FFF2-40B4-BE49-F238E27FC236}">
                <a16:creationId xmlns:a16="http://schemas.microsoft.com/office/drawing/2014/main" id="{A8DD8D48-592F-498C-8583-8C0FA3A666AD}"/>
              </a:ext>
            </a:extLst>
          </p:cNvPr>
          <p:cNvSpPr/>
          <p:nvPr/>
        </p:nvSpPr>
        <p:spPr>
          <a:xfrm rot="20318684">
            <a:off x="4223438" y="6290748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79" name="3">
            <a:hlinkClick r:id="" action="ppaction://noaction">
              <a:snd r:embed="rId4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F50A06E7-4464-4684-8C26-3A395AA999FB}"/>
              </a:ext>
            </a:extLst>
          </p:cNvPr>
          <p:cNvSpPr/>
          <p:nvPr/>
        </p:nvSpPr>
        <p:spPr>
          <a:xfrm rot="20318684">
            <a:off x="3559786" y="6290748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80" name="2">
            <a:hlinkClick r:id="" action="ppaction://noaction">
              <a:snd r:embed="rId4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AACA1F4A-A14D-4231-AA03-DDC3484E356C}"/>
              </a:ext>
            </a:extLst>
          </p:cNvPr>
          <p:cNvSpPr/>
          <p:nvPr/>
        </p:nvSpPr>
        <p:spPr>
          <a:xfrm rot="20318684">
            <a:off x="3891607" y="6290747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81" name="1">
            <a:hlinkClick r:id="" action="ppaction://noaction">
              <a:snd r:embed="rId4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3FBB4DC1-A44A-4A03-B4FE-C6CE19748A38}"/>
              </a:ext>
            </a:extLst>
          </p:cNvPr>
          <p:cNvSpPr/>
          <p:nvPr/>
        </p:nvSpPr>
        <p:spPr>
          <a:xfrm rot="20318684">
            <a:off x="4223439" y="6287387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82" name="مستطيل: زوايا مستديرة 481">
            <a:extLst>
              <a:ext uri="{FF2B5EF4-FFF2-40B4-BE49-F238E27FC236}">
                <a16:creationId xmlns:a16="http://schemas.microsoft.com/office/drawing/2014/main" id="{984E3691-87CE-485D-BCF6-9855020AC7E4}"/>
              </a:ext>
            </a:extLst>
          </p:cNvPr>
          <p:cNvSpPr/>
          <p:nvPr/>
        </p:nvSpPr>
        <p:spPr>
          <a:xfrm>
            <a:off x="583578" y="1381779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483" name="33">
            <a:extLst>
              <a:ext uri="{FF2B5EF4-FFF2-40B4-BE49-F238E27FC236}">
                <a16:creationId xmlns:a16="http://schemas.microsoft.com/office/drawing/2014/main" id="{FA1A8D85-FC6E-40A4-8478-901B053E16C8}"/>
              </a:ext>
            </a:extLst>
          </p:cNvPr>
          <p:cNvSpPr/>
          <p:nvPr/>
        </p:nvSpPr>
        <p:spPr>
          <a:xfrm rot="20318684">
            <a:off x="603873" y="1417637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84" name="22">
            <a:extLst>
              <a:ext uri="{FF2B5EF4-FFF2-40B4-BE49-F238E27FC236}">
                <a16:creationId xmlns:a16="http://schemas.microsoft.com/office/drawing/2014/main" id="{9BC1973A-F48F-4D39-90B7-7490FA0384CA}"/>
              </a:ext>
            </a:extLst>
          </p:cNvPr>
          <p:cNvSpPr/>
          <p:nvPr/>
        </p:nvSpPr>
        <p:spPr>
          <a:xfrm rot="20318684">
            <a:off x="935694" y="1417636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85" name="11">
            <a:extLst>
              <a:ext uri="{FF2B5EF4-FFF2-40B4-BE49-F238E27FC236}">
                <a16:creationId xmlns:a16="http://schemas.microsoft.com/office/drawing/2014/main" id="{93DA1B01-88F5-475D-A50C-1170FF7A3997}"/>
              </a:ext>
            </a:extLst>
          </p:cNvPr>
          <p:cNvSpPr/>
          <p:nvPr/>
        </p:nvSpPr>
        <p:spPr>
          <a:xfrm rot="20318684">
            <a:off x="1267526" y="1414276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86" name="3">
            <a:hlinkClick r:id="" action="ppaction://noaction">
              <a:snd r:embed="rId4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5611CE5D-189E-47B6-B59F-99B4A6988370}"/>
              </a:ext>
            </a:extLst>
          </p:cNvPr>
          <p:cNvSpPr/>
          <p:nvPr/>
        </p:nvSpPr>
        <p:spPr>
          <a:xfrm rot="20318684">
            <a:off x="603874" y="1414276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87" name="2">
            <a:hlinkClick r:id="" action="ppaction://noaction">
              <a:snd r:embed="rId4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C528BC8C-840A-48EB-BD51-DBED90DAD273}"/>
              </a:ext>
            </a:extLst>
          </p:cNvPr>
          <p:cNvSpPr/>
          <p:nvPr/>
        </p:nvSpPr>
        <p:spPr>
          <a:xfrm rot="20318684">
            <a:off x="935695" y="1414275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88" name="1">
            <a:hlinkClick r:id="" action="ppaction://noaction">
              <a:snd r:embed="rId4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938959D8-38C5-4E76-865A-757E4851B7A4}"/>
              </a:ext>
            </a:extLst>
          </p:cNvPr>
          <p:cNvSpPr/>
          <p:nvPr/>
        </p:nvSpPr>
        <p:spPr>
          <a:xfrm rot="20318684">
            <a:off x="1267527" y="1410915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89" name="مستطيل: زوايا مستديرة 488">
            <a:extLst>
              <a:ext uri="{FF2B5EF4-FFF2-40B4-BE49-F238E27FC236}">
                <a16:creationId xmlns:a16="http://schemas.microsoft.com/office/drawing/2014/main" id="{63DF80D3-CFEA-4BD1-B517-6E3BE1F020FD}"/>
              </a:ext>
            </a:extLst>
          </p:cNvPr>
          <p:cNvSpPr/>
          <p:nvPr/>
        </p:nvSpPr>
        <p:spPr>
          <a:xfrm>
            <a:off x="583577" y="2062558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490" name="33">
            <a:extLst>
              <a:ext uri="{FF2B5EF4-FFF2-40B4-BE49-F238E27FC236}">
                <a16:creationId xmlns:a16="http://schemas.microsoft.com/office/drawing/2014/main" id="{75079238-D354-4EF3-83DA-BE62D2439A7E}"/>
              </a:ext>
            </a:extLst>
          </p:cNvPr>
          <p:cNvSpPr/>
          <p:nvPr/>
        </p:nvSpPr>
        <p:spPr>
          <a:xfrm rot="20318684">
            <a:off x="603872" y="2098416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91" name="22">
            <a:extLst>
              <a:ext uri="{FF2B5EF4-FFF2-40B4-BE49-F238E27FC236}">
                <a16:creationId xmlns:a16="http://schemas.microsoft.com/office/drawing/2014/main" id="{878344DA-7764-4828-9D31-7136FE3D734B}"/>
              </a:ext>
            </a:extLst>
          </p:cNvPr>
          <p:cNvSpPr/>
          <p:nvPr/>
        </p:nvSpPr>
        <p:spPr>
          <a:xfrm rot="20318684">
            <a:off x="935693" y="2098415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92" name="11">
            <a:extLst>
              <a:ext uri="{FF2B5EF4-FFF2-40B4-BE49-F238E27FC236}">
                <a16:creationId xmlns:a16="http://schemas.microsoft.com/office/drawing/2014/main" id="{289E03BE-CF95-4769-8561-F78232FD5609}"/>
              </a:ext>
            </a:extLst>
          </p:cNvPr>
          <p:cNvSpPr/>
          <p:nvPr/>
        </p:nvSpPr>
        <p:spPr>
          <a:xfrm rot="20318684">
            <a:off x="1267525" y="2095055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93" name="3">
            <a:hlinkClick r:id="" action="ppaction://noaction">
              <a:snd r:embed="rId4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A4D9F05C-42DD-4C01-90E5-8481A7B1EEE8}"/>
              </a:ext>
            </a:extLst>
          </p:cNvPr>
          <p:cNvSpPr/>
          <p:nvPr/>
        </p:nvSpPr>
        <p:spPr>
          <a:xfrm rot="20318684">
            <a:off x="603873" y="2095055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94" name="2">
            <a:hlinkClick r:id="" action="ppaction://noaction">
              <a:snd r:embed="rId4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81DEEFC3-2D47-4A3E-AE63-BE89457C87BD}"/>
              </a:ext>
            </a:extLst>
          </p:cNvPr>
          <p:cNvSpPr/>
          <p:nvPr/>
        </p:nvSpPr>
        <p:spPr>
          <a:xfrm rot="20318684">
            <a:off x="935694" y="2095054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95" name="1">
            <a:hlinkClick r:id="" action="ppaction://noaction">
              <a:snd r:embed="rId4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8EFDA959-5640-4F33-82F9-0A7CA97A250B}"/>
              </a:ext>
            </a:extLst>
          </p:cNvPr>
          <p:cNvSpPr/>
          <p:nvPr/>
        </p:nvSpPr>
        <p:spPr>
          <a:xfrm rot="20318684">
            <a:off x="1267526" y="2091694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96" name="مستطيل: زوايا مستديرة 495">
            <a:extLst>
              <a:ext uri="{FF2B5EF4-FFF2-40B4-BE49-F238E27FC236}">
                <a16:creationId xmlns:a16="http://schemas.microsoft.com/office/drawing/2014/main" id="{B22F0E69-7C13-4530-BA40-3B5CBE1DD348}"/>
              </a:ext>
            </a:extLst>
          </p:cNvPr>
          <p:cNvSpPr/>
          <p:nvPr/>
        </p:nvSpPr>
        <p:spPr>
          <a:xfrm>
            <a:off x="583576" y="2743337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497" name="33">
            <a:extLst>
              <a:ext uri="{FF2B5EF4-FFF2-40B4-BE49-F238E27FC236}">
                <a16:creationId xmlns:a16="http://schemas.microsoft.com/office/drawing/2014/main" id="{3CD8C93E-8620-46B1-8383-A762E7794755}"/>
              </a:ext>
            </a:extLst>
          </p:cNvPr>
          <p:cNvSpPr/>
          <p:nvPr/>
        </p:nvSpPr>
        <p:spPr>
          <a:xfrm rot="20318684">
            <a:off x="603871" y="2779195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98" name="22">
            <a:extLst>
              <a:ext uri="{FF2B5EF4-FFF2-40B4-BE49-F238E27FC236}">
                <a16:creationId xmlns:a16="http://schemas.microsoft.com/office/drawing/2014/main" id="{66362AAF-70B2-4575-9120-1E66941A4C53}"/>
              </a:ext>
            </a:extLst>
          </p:cNvPr>
          <p:cNvSpPr/>
          <p:nvPr/>
        </p:nvSpPr>
        <p:spPr>
          <a:xfrm rot="20318684">
            <a:off x="935692" y="2779194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99" name="11">
            <a:extLst>
              <a:ext uri="{FF2B5EF4-FFF2-40B4-BE49-F238E27FC236}">
                <a16:creationId xmlns:a16="http://schemas.microsoft.com/office/drawing/2014/main" id="{9FEE9BB0-FDC3-468F-ABD5-B6BDD8F01161}"/>
              </a:ext>
            </a:extLst>
          </p:cNvPr>
          <p:cNvSpPr/>
          <p:nvPr/>
        </p:nvSpPr>
        <p:spPr>
          <a:xfrm rot="20318684">
            <a:off x="1267524" y="2775834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00" name="3">
            <a:hlinkClick r:id="" action="ppaction://noaction">
              <a:snd r:embed="rId4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BEA0C929-2751-4C67-B9F5-01E702EAC37C}"/>
              </a:ext>
            </a:extLst>
          </p:cNvPr>
          <p:cNvSpPr/>
          <p:nvPr/>
        </p:nvSpPr>
        <p:spPr>
          <a:xfrm rot="20318684">
            <a:off x="603872" y="2775834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01" name="2">
            <a:hlinkClick r:id="" action="ppaction://noaction">
              <a:snd r:embed="rId4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2416285C-1F26-4EC1-8388-F8522A1274C5}"/>
              </a:ext>
            </a:extLst>
          </p:cNvPr>
          <p:cNvSpPr/>
          <p:nvPr/>
        </p:nvSpPr>
        <p:spPr>
          <a:xfrm rot="20318684">
            <a:off x="935693" y="2775833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02" name="1">
            <a:hlinkClick r:id="" action="ppaction://noaction">
              <a:snd r:embed="rId4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AF2A35E0-D4BA-42E1-BE8A-0F250EEA1118}"/>
              </a:ext>
            </a:extLst>
          </p:cNvPr>
          <p:cNvSpPr/>
          <p:nvPr/>
        </p:nvSpPr>
        <p:spPr>
          <a:xfrm rot="20318684">
            <a:off x="1267525" y="2772473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03" name="مستطيل: زوايا مستديرة 502">
            <a:extLst>
              <a:ext uri="{FF2B5EF4-FFF2-40B4-BE49-F238E27FC236}">
                <a16:creationId xmlns:a16="http://schemas.microsoft.com/office/drawing/2014/main" id="{4A916C94-DD1E-4C75-9C0D-A5B0DF0AD803}"/>
              </a:ext>
            </a:extLst>
          </p:cNvPr>
          <p:cNvSpPr/>
          <p:nvPr/>
        </p:nvSpPr>
        <p:spPr>
          <a:xfrm>
            <a:off x="583575" y="3424116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504" name="33">
            <a:extLst>
              <a:ext uri="{FF2B5EF4-FFF2-40B4-BE49-F238E27FC236}">
                <a16:creationId xmlns:a16="http://schemas.microsoft.com/office/drawing/2014/main" id="{16035D31-1514-4244-938B-B58056DFB36B}"/>
              </a:ext>
            </a:extLst>
          </p:cNvPr>
          <p:cNvSpPr/>
          <p:nvPr/>
        </p:nvSpPr>
        <p:spPr>
          <a:xfrm rot="20318684">
            <a:off x="603870" y="3459974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05" name="22">
            <a:extLst>
              <a:ext uri="{FF2B5EF4-FFF2-40B4-BE49-F238E27FC236}">
                <a16:creationId xmlns:a16="http://schemas.microsoft.com/office/drawing/2014/main" id="{FCFEE4D0-057B-4992-BFD0-834A4D81F781}"/>
              </a:ext>
            </a:extLst>
          </p:cNvPr>
          <p:cNvSpPr/>
          <p:nvPr/>
        </p:nvSpPr>
        <p:spPr>
          <a:xfrm rot="20318684">
            <a:off x="935691" y="3459973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06" name="11">
            <a:extLst>
              <a:ext uri="{FF2B5EF4-FFF2-40B4-BE49-F238E27FC236}">
                <a16:creationId xmlns:a16="http://schemas.microsoft.com/office/drawing/2014/main" id="{BBA7789B-49AD-4F2A-A492-7A12AC9FD5AA}"/>
              </a:ext>
            </a:extLst>
          </p:cNvPr>
          <p:cNvSpPr/>
          <p:nvPr/>
        </p:nvSpPr>
        <p:spPr>
          <a:xfrm rot="20318684">
            <a:off x="1267523" y="3456613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07" name="3">
            <a:hlinkClick r:id="" action="ppaction://noaction">
              <a:snd r:embed="rId4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65DF9752-92B4-4FD8-A86B-FAE3887F9D83}"/>
              </a:ext>
            </a:extLst>
          </p:cNvPr>
          <p:cNvSpPr/>
          <p:nvPr/>
        </p:nvSpPr>
        <p:spPr>
          <a:xfrm rot="20318684">
            <a:off x="603871" y="3456613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08" name="2">
            <a:hlinkClick r:id="" action="ppaction://noaction">
              <a:snd r:embed="rId4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E614BFCC-3162-4758-8598-15A48A9C00F6}"/>
              </a:ext>
            </a:extLst>
          </p:cNvPr>
          <p:cNvSpPr/>
          <p:nvPr/>
        </p:nvSpPr>
        <p:spPr>
          <a:xfrm rot="20318684">
            <a:off x="935692" y="3456612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09" name="1">
            <a:hlinkClick r:id="" action="ppaction://noaction">
              <a:snd r:embed="rId4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FBC174F0-8198-4845-8426-2388747B1315}"/>
              </a:ext>
            </a:extLst>
          </p:cNvPr>
          <p:cNvSpPr/>
          <p:nvPr/>
        </p:nvSpPr>
        <p:spPr>
          <a:xfrm rot="20318684">
            <a:off x="1267524" y="3453252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10" name="مستطيل: زوايا مستديرة 509">
            <a:extLst>
              <a:ext uri="{FF2B5EF4-FFF2-40B4-BE49-F238E27FC236}">
                <a16:creationId xmlns:a16="http://schemas.microsoft.com/office/drawing/2014/main" id="{7EB16308-C22B-45FF-B5E6-11C53BFDA470}"/>
              </a:ext>
            </a:extLst>
          </p:cNvPr>
          <p:cNvSpPr/>
          <p:nvPr/>
        </p:nvSpPr>
        <p:spPr>
          <a:xfrm>
            <a:off x="583574" y="4104895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511" name="33">
            <a:extLst>
              <a:ext uri="{FF2B5EF4-FFF2-40B4-BE49-F238E27FC236}">
                <a16:creationId xmlns:a16="http://schemas.microsoft.com/office/drawing/2014/main" id="{408672B6-CD39-4250-8764-2F94C070F246}"/>
              </a:ext>
            </a:extLst>
          </p:cNvPr>
          <p:cNvSpPr/>
          <p:nvPr/>
        </p:nvSpPr>
        <p:spPr>
          <a:xfrm rot="20318684">
            <a:off x="603869" y="4140753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12" name="22">
            <a:extLst>
              <a:ext uri="{FF2B5EF4-FFF2-40B4-BE49-F238E27FC236}">
                <a16:creationId xmlns:a16="http://schemas.microsoft.com/office/drawing/2014/main" id="{AAD71ADB-D8E1-4C2E-9D2E-B639593B2792}"/>
              </a:ext>
            </a:extLst>
          </p:cNvPr>
          <p:cNvSpPr/>
          <p:nvPr/>
        </p:nvSpPr>
        <p:spPr>
          <a:xfrm rot="20318684">
            <a:off x="935690" y="4140752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13" name="11">
            <a:extLst>
              <a:ext uri="{FF2B5EF4-FFF2-40B4-BE49-F238E27FC236}">
                <a16:creationId xmlns:a16="http://schemas.microsoft.com/office/drawing/2014/main" id="{51C35655-85F8-4351-ADD7-AF9914984246}"/>
              </a:ext>
            </a:extLst>
          </p:cNvPr>
          <p:cNvSpPr/>
          <p:nvPr/>
        </p:nvSpPr>
        <p:spPr>
          <a:xfrm rot="20318684">
            <a:off x="1267522" y="4137392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14" name="3">
            <a:hlinkClick r:id="" action="ppaction://noaction">
              <a:snd r:embed="rId4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B631B1CE-C987-457B-B96E-048037D98263}"/>
              </a:ext>
            </a:extLst>
          </p:cNvPr>
          <p:cNvSpPr/>
          <p:nvPr/>
        </p:nvSpPr>
        <p:spPr>
          <a:xfrm rot="20318684">
            <a:off x="603870" y="4137392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15" name="2">
            <a:hlinkClick r:id="" action="ppaction://noaction">
              <a:snd r:embed="rId4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75544058-C88E-4D93-B1C1-B8D83970BA8D}"/>
              </a:ext>
            </a:extLst>
          </p:cNvPr>
          <p:cNvSpPr/>
          <p:nvPr/>
        </p:nvSpPr>
        <p:spPr>
          <a:xfrm rot="20318684">
            <a:off x="935691" y="4137391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16" name="1">
            <a:hlinkClick r:id="" action="ppaction://noaction">
              <a:snd r:embed="rId4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22B6E5CE-F37C-45DA-A592-879280F446C0}"/>
              </a:ext>
            </a:extLst>
          </p:cNvPr>
          <p:cNvSpPr/>
          <p:nvPr/>
        </p:nvSpPr>
        <p:spPr>
          <a:xfrm rot="20318684">
            <a:off x="1267523" y="4134031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17" name="مستطيل: زوايا مستديرة 516">
            <a:extLst>
              <a:ext uri="{FF2B5EF4-FFF2-40B4-BE49-F238E27FC236}">
                <a16:creationId xmlns:a16="http://schemas.microsoft.com/office/drawing/2014/main" id="{F78D7CAC-AB1E-4EB5-932B-6F8E9D5FB99F}"/>
              </a:ext>
            </a:extLst>
          </p:cNvPr>
          <p:cNvSpPr/>
          <p:nvPr/>
        </p:nvSpPr>
        <p:spPr>
          <a:xfrm>
            <a:off x="583573" y="4785674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518" name="33">
            <a:extLst>
              <a:ext uri="{FF2B5EF4-FFF2-40B4-BE49-F238E27FC236}">
                <a16:creationId xmlns:a16="http://schemas.microsoft.com/office/drawing/2014/main" id="{4062668C-5CDE-4759-8CFD-8939601A645B}"/>
              </a:ext>
            </a:extLst>
          </p:cNvPr>
          <p:cNvSpPr/>
          <p:nvPr/>
        </p:nvSpPr>
        <p:spPr>
          <a:xfrm rot="20318684">
            <a:off x="603868" y="4821532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19" name="22">
            <a:extLst>
              <a:ext uri="{FF2B5EF4-FFF2-40B4-BE49-F238E27FC236}">
                <a16:creationId xmlns:a16="http://schemas.microsoft.com/office/drawing/2014/main" id="{77967CAD-9D91-46B5-99E1-F927B0D4C54B}"/>
              </a:ext>
            </a:extLst>
          </p:cNvPr>
          <p:cNvSpPr/>
          <p:nvPr/>
        </p:nvSpPr>
        <p:spPr>
          <a:xfrm rot="20318684">
            <a:off x="935689" y="4821531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20" name="11">
            <a:extLst>
              <a:ext uri="{FF2B5EF4-FFF2-40B4-BE49-F238E27FC236}">
                <a16:creationId xmlns:a16="http://schemas.microsoft.com/office/drawing/2014/main" id="{754E19F1-F441-4D0F-96DB-3C8D559D6FF2}"/>
              </a:ext>
            </a:extLst>
          </p:cNvPr>
          <p:cNvSpPr/>
          <p:nvPr/>
        </p:nvSpPr>
        <p:spPr>
          <a:xfrm rot="20318684">
            <a:off x="1267521" y="4818171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21" name="3">
            <a:hlinkClick r:id="" action="ppaction://noaction">
              <a:snd r:embed="rId4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0E9110BA-FADD-43E8-9F5D-09C1D2CF4CF4}"/>
              </a:ext>
            </a:extLst>
          </p:cNvPr>
          <p:cNvSpPr/>
          <p:nvPr/>
        </p:nvSpPr>
        <p:spPr>
          <a:xfrm rot="20318684">
            <a:off x="603869" y="4818171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22" name="2">
            <a:hlinkClick r:id="" action="ppaction://noaction">
              <a:snd r:embed="rId4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571653ED-DC16-444E-BB76-B889E291ABF3}"/>
              </a:ext>
            </a:extLst>
          </p:cNvPr>
          <p:cNvSpPr/>
          <p:nvPr/>
        </p:nvSpPr>
        <p:spPr>
          <a:xfrm rot="20318684">
            <a:off x="935690" y="4818170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23" name="1">
            <a:hlinkClick r:id="" action="ppaction://noaction">
              <a:snd r:embed="rId4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8AE793F7-F615-424D-95B2-28D9FC3A65F0}"/>
              </a:ext>
            </a:extLst>
          </p:cNvPr>
          <p:cNvSpPr/>
          <p:nvPr/>
        </p:nvSpPr>
        <p:spPr>
          <a:xfrm rot="20318684">
            <a:off x="1267522" y="4814810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24" name="مستطيل: زوايا مستديرة 523">
            <a:extLst>
              <a:ext uri="{FF2B5EF4-FFF2-40B4-BE49-F238E27FC236}">
                <a16:creationId xmlns:a16="http://schemas.microsoft.com/office/drawing/2014/main" id="{F4D78724-EA93-41D1-BDA9-367D229F2C47}"/>
              </a:ext>
            </a:extLst>
          </p:cNvPr>
          <p:cNvSpPr/>
          <p:nvPr/>
        </p:nvSpPr>
        <p:spPr>
          <a:xfrm>
            <a:off x="625135" y="6264971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525" name="33">
            <a:extLst>
              <a:ext uri="{FF2B5EF4-FFF2-40B4-BE49-F238E27FC236}">
                <a16:creationId xmlns:a16="http://schemas.microsoft.com/office/drawing/2014/main" id="{BF66D425-815D-4937-8A52-9FA59BA5CB73}"/>
              </a:ext>
            </a:extLst>
          </p:cNvPr>
          <p:cNvSpPr/>
          <p:nvPr/>
        </p:nvSpPr>
        <p:spPr>
          <a:xfrm rot="20318684">
            <a:off x="645430" y="6300829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26" name="22">
            <a:extLst>
              <a:ext uri="{FF2B5EF4-FFF2-40B4-BE49-F238E27FC236}">
                <a16:creationId xmlns:a16="http://schemas.microsoft.com/office/drawing/2014/main" id="{1379C6B6-9FCF-4181-B0C0-B9F286A2221C}"/>
              </a:ext>
            </a:extLst>
          </p:cNvPr>
          <p:cNvSpPr/>
          <p:nvPr/>
        </p:nvSpPr>
        <p:spPr>
          <a:xfrm rot="20318684">
            <a:off x="977251" y="6300828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27" name="11">
            <a:extLst>
              <a:ext uri="{FF2B5EF4-FFF2-40B4-BE49-F238E27FC236}">
                <a16:creationId xmlns:a16="http://schemas.microsoft.com/office/drawing/2014/main" id="{8B0123F1-1554-4E1B-AD43-92D78EE1FE72}"/>
              </a:ext>
            </a:extLst>
          </p:cNvPr>
          <p:cNvSpPr/>
          <p:nvPr/>
        </p:nvSpPr>
        <p:spPr>
          <a:xfrm rot="20318684">
            <a:off x="1309083" y="6297468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28" name="3">
            <a:hlinkClick r:id="" action="ppaction://noaction">
              <a:snd r:embed="rId4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9082B32C-A136-4665-9C21-284A79971A3C}"/>
              </a:ext>
            </a:extLst>
          </p:cNvPr>
          <p:cNvSpPr/>
          <p:nvPr/>
        </p:nvSpPr>
        <p:spPr>
          <a:xfrm rot="20318684">
            <a:off x="645431" y="6297468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29" name="2">
            <a:hlinkClick r:id="" action="ppaction://noaction">
              <a:snd r:embed="rId4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65F53EB7-3CE7-4BFE-9C61-89BFEA656D2C}"/>
              </a:ext>
            </a:extLst>
          </p:cNvPr>
          <p:cNvSpPr/>
          <p:nvPr/>
        </p:nvSpPr>
        <p:spPr>
          <a:xfrm rot="20318684">
            <a:off x="977252" y="6297467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30" name="1">
            <a:hlinkClick r:id="" action="ppaction://noaction">
              <a:snd r:embed="rId4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61B129EC-625B-4007-9D90-4B9FEFE3752B}"/>
              </a:ext>
            </a:extLst>
          </p:cNvPr>
          <p:cNvSpPr/>
          <p:nvPr/>
        </p:nvSpPr>
        <p:spPr>
          <a:xfrm rot="20318684">
            <a:off x="1309084" y="6294107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08" name="مستطيل: زوايا مستديرة 376">
            <a:extLst>
              <a:ext uri="{FF2B5EF4-FFF2-40B4-BE49-F238E27FC236}">
                <a16:creationId xmlns:a16="http://schemas.microsoft.com/office/drawing/2014/main" id="{C09C9DD7-540F-4D43-8E89-FB0202E06D6C}"/>
              </a:ext>
            </a:extLst>
          </p:cNvPr>
          <p:cNvSpPr/>
          <p:nvPr/>
        </p:nvSpPr>
        <p:spPr>
          <a:xfrm>
            <a:off x="9547374" y="5746730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209" name="33">
            <a:extLst>
              <a:ext uri="{FF2B5EF4-FFF2-40B4-BE49-F238E27FC236}">
                <a16:creationId xmlns:a16="http://schemas.microsoft.com/office/drawing/2014/main" id="{A424B96B-5356-9541-81E3-7F31BC33D283}"/>
              </a:ext>
            </a:extLst>
          </p:cNvPr>
          <p:cNvSpPr/>
          <p:nvPr/>
        </p:nvSpPr>
        <p:spPr>
          <a:xfrm rot="20318684">
            <a:off x="9567669" y="5782588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10" name="22">
            <a:extLst>
              <a:ext uri="{FF2B5EF4-FFF2-40B4-BE49-F238E27FC236}">
                <a16:creationId xmlns:a16="http://schemas.microsoft.com/office/drawing/2014/main" id="{ABC1F22B-26C7-C04B-9B9C-8BFE9886F53C}"/>
              </a:ext>
            </a:extLst>
          </p:cNvPr>
          <p:cNvSpPr/>
          <p:nvPr/>
        </p:nvSpPr>
        <p:spPr>
          <a:xfrm rot="20318684">
            <a:off x="9899490" y="5782587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11" name="11">
            <a:extLst>
              <a:ext uri="{FF2B5EF4-FFF2-40B4-BE49-F238E27FC236}">
                <a16:creationId xmlns:a16="http://schemas.microsoft.com/office/drawing/2014/main" id="{549C382A-D3CB-A041-82DB-936A8F05DC35}"/>
              </a:ext>
            </a:extLst>
          </p:cNvPr>
          <p:cNvSpPr/>
          <p:nvPr/>
        </p:nvSpPr>
        <p:spPr>
          <a:xfrm rot="20318684">
            <a:off x="10231322" y="5779227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12" name="3">
            <a:hlinkClick r:id="" action="ppaction://noaction">
              <a:snd r:embed="rId4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DE68270F-9D70-124D-AA2C-0EF23944F68A}"/>
              </a:ext>
            </a:extLst>
          </p:cNvPr>
          <p:cNvSpPr/>
          <p:nvPr/>
        </p:nvSpPr>
        <p:spPr>
          <a:xfrm rot="20318684">
            <a:off x="9567670" y="5779227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13" name="2">
            <a:hlinkClick r:id="" action="ppaction://noaction">
              <a:snd r:embed="rId4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F167F0AD-2542-F94D-954D-C83C62EE6AD6}"/>
              </a:ext>
            </a:extLst>
          </p:cNvPr>
          <p:cNvSpPr/>
          <p:nvPr/>
        </p:nvSpPr>
        <p:spPr>
          <a:xfrm rot="20318684">
            <a:off x="9899491" y="5779226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14" name="1">
            <a:hlinkClick r:id="" action="ppaction://noaction">
              <a:snd r:embed="rId4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49789AD7-F4AC-EA4C-BF31-66E91CD7416F}"/>
              </a:ext>
            </a:extLst>
          </p:cNvPr>
          <p:cNvSpPr/>
          <p:nvPr/>
        </p:nvSpPr>
        <p:spPr>
          <a:xfrm rot="20318684">
            <a:off x="10231323" y="5775866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15" name="مستطيل: زوايا مستديرة 376">
            <a:extLst>
              <a:ext uri="{FF2B5EF4-FFF2-40B4-BE49-F238E27FC236}">
                <a16:creationId xmlns:a16="http://schemas.microsoft.com/office/drawing/2014/main" id="{058C7DBB-559D-434A-B7BB-B79BEEAA1E44}"/>
              </a:ext>
            </a:extLst>
          </p:cNvPr>
          <p:cNvSpPr/>
          <p:nvPr/>
        </p:nvSpPr>
        <p:spPr>
          <a:xfrm>
            <a:off x="9547374" y="6309735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216" name="33">
            <a:extLst>
              <a:ext uri="{FF2B5EF4-FFF2-40B4-BE49-F238E27FC236}">
                <a16:creationId xmlns:a16="http://schemas.microsoft.com/office/drawing/2014/main" id="{7E303CD0-A811-C645-8547-7CD74206AB97}"/>
              </a:ext>
            </a:extLst>
          </p:cNvPr>
          <p:cNvSpPr/>
          <p:nvPr/>
        </p:nvSpPr>
        <p:spPr>
          <a:xfrm rot="20318684">
            <a:off x="9567669" y="6345593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17" name="22">
            <a:extLst>
              <a:ext uri="{FF2B5EF4-FFF2-40B4-BE49-F238E27FC236}">
                <a16:creationId xmlns:a16="http://schemas.microsoft.com/office/drawing/2014/main" id="{CA5678F0-B98D-6A48-9D38-40F2B482E185}"/>
              </a:ext>
            </a:extLst>
          </p:cNvPr>
          <p:cNvSpPr/>
          <p:nvPr/>
        </p:nvSpPr>
        <p:spPr>
          <a:xfrm rot="20318684">
            <a:off x="9899490" y="6345592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18" name="11">
            <a:extLst>
              <a:ext uri="{FF2B5EF4-FFF2-40B4-BE49-F238E27FC236}">
                <a16:creationId xmlns:a16="http://schemas.microsoft.com/office/drawing/2014/main" id="{C6CF72D2-8E91-344F-8B64-8A9BC3C99AF5}"/>
              </a:ext>
            </a:extLst>
          </p:cNvPr>
          <p:cNvSpPr/>
          <p:nvPr/>
        </p:nvSpPr>
        <p:spPr>
          <a:xfrm rot="20318684">
            <a:off x="10231322" y="6342232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19" name="3">
            <a:hlinkClick r:id="" action="ppaction://noaction">
              <a:snd r:embed="rId4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248397C6-59CA-DB41-992B-EA991B369CA8}"/>
              </a:ext>
            </a:extLst>
          </p:cNvPr>
          <p:cNvSpPr/>
          <p:nvPr/>
        </p:nvSpPr>
        <p:spPr>
          <a:xfrm rot="20318684">
            <a:off x="9567670" y="6342232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20" name="2">
            <a:hlinkClick r:id="" action="ppaction://noaction">
              <a:snd r:embed="rId4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B0301584-BCA8-C945-AD32-E8BF390005FB}"/>
              </a:ext>
            </a:extLst>
          </p:cNvPr>
          <p:cNvSpPr/>
          <p:nvPr/>
        </p:nvSpPr>
        <p:spPr>
          <a:xfrm rot="20318684">
            <a:off x="9899491" y="6342231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21" name="1">
            <a:hlinkClick r:id="" action="ppaction://noaction">
              <a:snd r:embed="rId4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8B4C826C-0CBC-D746-B64C-519418D5A82C}"/>
              </a:ext>
            </a:extLst>
          </p:cNvPr>
          <p:cNvSpPr/>
          <p:nvPr/>
        </p:nvSpPr>
        <p:spPr>
          <a:xfrm rot="20318684">
            <a:off x="10231323" y="6338871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22" name="مستطيل: زوايا مستديرة 376">
            <a:extLst>
              <a:ext uri="{FF2B5EF4-FFF2-40B4-BE49-F238E27FC236}">
                <a16:creationId xmlns:a16="http://schemas.microsoft.com/office/drawing/2014/main" id="{566E555C-6017-0541-A844-2814ADCAE579}"/>
              </a:ext>
            </a:extLst>
          </p:cNvPr>
          <p:cNvSpPr/>
          <p:nvPr/>
        </p:nvSpPr>
        <p:spPr>
          <a:xfrm>
            <a:off x="6600845" y="5682724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223" name="33">
            <a:extLst>
              <a:ext uri="{FF2B5EF4-FFF2-40B4-BE49-F238E27FC236}">
                <a16:creationId xmlns:a16="http://schemas.microsoft.com/office/drawing/2014/main" id="{8F80535F-2578-B443-A6E4-BE04918E2085}"/>
              </a:ext>
            </a:extLst>
          </p:cNvPr>
          <p:cNvSpPr/>
          <p:nvPr/>
        </p:nvSpPr>
        <p:spPr>
          <a:xfrm rot="20318684">
            <a:off x="6621140" y="5718582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24" name="22">
            <a:extLst>
              <a:ext uri="{FF2B5EF4-FFF2-40B4-BE49-F238E27FC236}">
                <a16:creationId xmlns:a16="http://schemas.microsoft.com/office/drawing/2014/main" id="{8B185207-DED0-5E44-853F-662962F29729}"/>
              </a:ext>
            </a:extLst>
          </p:cNvPr>
          <p:cNvSpPr/>
          <p:nvPr/>
        </p:nvSpPr>
        <p:spPr>
          <a:xfrm rot="20318684">
            <a:off x="6952961" y="5718581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25" name="11">
            <a:extLst>
              <a:ext uri="{FF2B5EF4-FFF2-40B4-BE49-F238E27FC236}">
                <a16:creationId xmlns:a16="http://schemas.microsoft.com/office/drawing/2014/main" id="{C0E49A43-C097-334A-BA58-3E47F5293BA1}"/>
              </a:ext>
            </a:extLst>
          </p:cNvPr>
          <p:cNvSpPr/>
          <p:nvPr/>
        </p:nvSpPr>
        <p:spPr>
          <a:xfrm rot="20318684">
            <a:off x="7284793" y="5715221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26" name="3">
            <a:hlinkClick r:id="" action="ppaction://noaction">
              <a:snd r:embed="rId4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54FD2E97-B3F9-D243-BB20-07B5B8712F05}"/>
              </a:ext>
            </a:extLst>
          </p:cNvPr>
          <p:cNvSpPr/>
          <p:nvPr/>
        </p:nvSpPr>
        <p:spPr>
          <a:xfrm rot="20318684">
            <a:off x="6621141" y="5715221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27" name="2">
            <a:hlinkClick r:id="" action="ppaction://noaction">
              <a:snd r:embed="rId4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803AD30E-6ADC-ED4D-B4F1-9A7D3C2C5599}"/>
              </a:ext>
            </a:extLst>
          </p:cNvPr>
          <p:cNvSpPr/>
          <p:nvPr/>
        </p:nvSpPr>
        <p:spPr>
          <a:xfrm rot="20318684">
            <a:off x="6952962" y="5715220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28" name="1">
            <a:hlinkClick r:id="" action="ppaction://noaction">
              <a:snd r:embed="rId4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05895E2D-671E-AE45-A8E0-49D7BE6988B7}"/>
              </a:ext>
            </a:extLst>
          </p:cNvPr>
          <p:cNvSpPr/>
          <p:nvPr/>
        </p:nvSpPr>
        <p:spPr>
          <a:xfrm rot="20318684">
            <a:off x="7284794" y="5711860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29" name="مستطيل: زوايا مستديرة 376">
            <a:extLst>
              <a:ext uri="{FF2B5EF4-FFF2-40B4-BE49-F238E27FC236}">
                <a16:creationId xmlns:a16="http://schemas.microsoft.com/office/drawing/2014/main" id="{3478C3AE-77C4-4843-A660-3777C70DD3E0}"/>
              </a:ext>
            </a:extLst>
          </p:cNvPr>
          <p:cNvSpPr/>
          <p:nvPr/>
        </p:nvSpPr>
        <p:spPr>
          <a:xfrm>
            <a:off x="6600845" y="6245729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230" name="33">
            <a:extLst>
              <a:ext uri="{FF2B5EF4-FFF2-40B4-BE49-F238E27FC236}">
                <a16:creationId xmlns:a16="http://schemas.microsoft.com/office/drawing/2014/main" id="{182B2649-2C75-B643-AEC9-25DC6CF7505B}"/>
              </a:ext>
            </a:extLst>
          </p:cNvPr>
          <p:cNvSpPr/>
          <p:nvPr/>
        </p:nvSpPr>
        <p:spPr>
          <a:xfrm rot="20318684">
            <a:off x="6621140" y="6281587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31" name="22">
            <a:extLst>
              <a:ext uri="{FF2B5EF4-FFF2-40B4-BE49-F238E27FC236}">
                <a16:creationId xmlns:a16="http://schemas.microsoft.com/office/drawing/2014/main" id="{F9154441-1066-7147-BFC3-C2870754E709}"/>
              </a:ext>
            </a:extLst>
          </p:cNvPr>
          <p:cNvSpPr/>
          <p:nvPr/>
        </p:nvSpPr>
        <p:spPr>
          <a:xfrm rot="20318684">
            <a:off x="6952961" y="6281586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32" name="11">
            <a:extLst>
              <a:ext uri="{FF2B5EF4-FFF2-40B4-BE49-F238E27FC236}">
                <a16:creationId xmlns:a16="http://schemas.microsoft.com/office/drawing/2014/main" id="{514A3F19-8184-3944-81D7-53A50C6214DE}"/>
              </a:ext>
            </a:extLst>
          </p:cNvPr>
          <p:cNvSpPr/>
          <p:nvPr/>
        </p:nvSpPr>
        <p:spPr>
          <a:xfrm rot="20318684">
            <a:off x="7284793" y="6278226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33" name="3">
            <a:hlinkClick r:id="" action="ppaction://noaction">
              <a:snd r:embed="rId4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1C30E465-10A7-4E47-975A-747B6D30D4CD}"/>
              </a:ext>
            </a:extLst>
          </p:cNvPr>
          <p:cNvSpPr/>
          <p:nvPr/>
        </p:nvSpPr>
        <p:spPr>
          <a:xfrm rot="20318684">
            <a:off x="6621141" y="6278226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34" name="2">
            <a:hlinkClick r:id="" action="ppaction://noaction">
              <a:snd r:embed="rId4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9BC391C6-C35A-5849-8DF2-0717D02AABF5}"/>
              </a:ext>
            </a:extLst>
          </p:cNvPr>
          <p:cNvSpPr/>
          <p:nvPr/>
        </p:nvSpPr>
        <p:spPr>
          <a:xfrm rot="20318684">
            <a:off x="6952962" y="6278225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35" name="1">
            <a:hlinkClick r:id="" action="ppaction://noaction">
              <a:snd r:embed="rId4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8C454D31-E226-6C40-A54A-B8F0A8017520}"/>
              </a:ext>
            </a:extLst>
          </p:cNvPr>
          <p:cNvSpPr/>
          <p:nvPr/>
        </p:nvSpPr>
        <p:spPr>
          <a:xfrm rot="20318684">
            <a:off x="7284794" y="6274865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67" name="مستطيل: زوايا مستديرة 474">
            <a:extLst>
              <a:ext uri="{FF2B5EF4-FFF2-40B4-BE49-F238E27FC236}">
                <a16:creationId xmlns:a16="http://schemas.microsoft.com/office/drawing/2014/main" id="{459A5D15-CB6E-0247-9EED-170671019A5D}"/>
              </a:ext>
            </a:extLst>
          </p:cNvPr>
          <p:cNvSpPr/>
          <p:nvPr/>
        </p:nvSpPr>
        <p:spPr>
          <a:xfrm>
            <a:off x="3520246" y="5554822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268" name="33">
            <a:extLst>
              <a:ext uri="{FF2B5EF4-FFF2-40B4-BE49-F238E27FC236}">
                <a16:creationId xmlns:a16="http://schemas.microsoft.com/office/drawing/2014/main" id="{445FAED7-6C08-8F48-BA26-87C0650BB147}"/>
              </a:ext>
            </a:extLst>
          </p:cNvPr>
          <p:cNvSpPr/>
          <p:nvPr/>
        </p:nvSpPr>
        <p:spPr>
          <a:xfrm rot="20318684">
            <a:off x="3540541" y="5590680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69" name="22">
            <a:extLst>
              <a:ext uri="{FF2B5EF4-FFF2-40B4-BE49-F238E27FC236}">
                <a16:creationId xmlns:a16="http://schemas.microsoft.com/office/drawing/2014/main" id="{31055E17-430F-FB4A-ACC8-787580B10107}"/>
              </a:ext>
            </a:extLst>
          </p:cNvPr>
          <p:cNvSpPr/>
          <p:nvPr/>
        </p:nvSpPr>
        <p:spPr>
          <a:xfrm rot="20318684">
            <a:off x="3872362" y="5590679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70" name="11">
            <a:extLst>
              <a:ext uri="{FF2B5EF4-FFF2-40B4-BE49-F238E27FC236}">
                <a16:creationId xmlns:a16="http://schemas.microsoft.com/office/drawing/2014/main" id="{A8ABD268-1B6F-4B4E-A5B3-DF5A821B4A1F}"/>
              </a:ext>
            </a:extLst>
          </p:cNvPr>
          <p:cNvSpPr/>
          <p:nvPr/>
        </p:nvSpPr>
        <p:spPr>
          <a:xfrm rot="20318684">
            <a:off x="4204194" y="5587319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71" name="3">
            <a:hlinkClick r:id="" action="ppaction://noaction">
              <a:snd r:embed="rId4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C0C3089F-F0F0-7C44-97CB-287A67035DDB}"/>
              </a:ext>
            </a:extLst>
          </p:cNvPr>
          <p:cNvSpPr/>
          <p:nvPr/>
        </p:nvSpPr>
        <p:spPr>
          <a:xfrm rot="20318684">
            <a:off x="3540542" y="5587319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72" name="2">
            <a:hlinkClick r:id="" action="ppaction://noaction">
              <a:snd r:embed="rId4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D7AE73D6-7B90-F041-BAD3-8BF025C89253}"/>
              </a:ext>
            </a:extLst>
          </p:cNvPr>
          <p:cNvSpPr/>
          <p:nvPr/>
        </p:nvSpPr>
        <p:spPr>
          <a:xfrm rot="20318684">
            <a:off x="3872363" y="5587318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73" name="1">
            <a:hlinkClick r:id="" action="ppaction://noaction">
              <a:snd r:embed="rId4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4AEAC803-30A7-EB4D-A593-DAE71A0B0F61}"/>
              </a:ext>
            </a:extLst>
          </p:cNvPr>
          <p:cNvSpPr/>
          <p:nvPr/>
        </p:nvSpPr>
        <p:spPr>
          <a:xfrm rot="20318684">
            <a:off x="4204195" y="5583958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74" name="مستطيل: زوايا مستديرة 523">
            <a:extLst>
              <a:ext uri="{FF2B5EF4-FFF2-40B4-BE49-F238E27FC236}">
                <a16:creationId xmlns:a16="http://schemas.microsoft.com/office/drawing/2014/main" id="{06FC940A-134B-BA4C-B652-0994AEA66C76}"/>
              </a:ext>
            </a:extLst>
          </p:cNvPr>
          <p:cNvSpPr/>
          <p:nvPr/>
        </p:nvSpPr>
        <p:spPr>
          <a:xfrm>
            <a:off x="605891" y="5561542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275" name="33">
            <a:extLst>
              <a:ext uri="{FF2B5EF4-FFF2-40B4-BE49-F238E27FC236}">
                <a16:creationId xmlns:a16="http://schemas.microsoft.com/office/drawing/2014/main" id="{FAE4E710-1AC2-3F43-A466-12DB8A461216}"/>
              </a:ext>
            </a:extLst>
          </p:cNvPr>
          <p:cNvSpPr/>
          <p:nvPr/>
        </p:nvSpPr>
        <p:spPr>
          <a:xfrm rot="20318684">
            <a:off x="626186" y="5597400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76" name="22">
            <a:extLst>
              <a:ext uri="{FF2B5EF4-FFF2-40B4-BE49-F238E27FC236}">
                <a16:creationId xmlns:a16="http://schemas.microsoft.com/office/drawing/2014/main" id="{B4F55A0F-82C1-DC49-8231-C4FAB9BBC071}"/>
              </a:ext>
            </a:extLst>
          </p:cNvPr>
          <p:cNvSpPr/>
          <p:nvPr/>
        </p:nvSpPr>
        <p:spPr>
          <a:xfrm rot="20318684">
            <a:off x="958007" y="5597399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77" name="11">
            <a:extLst>
              <a:ext uri="{FF2B5EF4-FFF2-40B4-BE49-F238E27FC236}">
                <a16:creationId xmlns:a16="http://schemas.microsoft.com/office/drawing/2014/main" id="{56DFE5EF-D2F2-4446-8ED1-B7753DE1F173}"/>
              </a:ext>
            </a:extLst>
          </p:cNvPr>
          <p:cNvSpPr/>
          <p:nvPr/>
        </p:nvSpPr>
        <p:spPr>
          <a:xfrm rot="20318684">
            <a:off x="1289839" y="5594039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78" name="3">
            <a:hlinkClick r:id="" action="ppaction://noaction">
              <a:snd r:embed="rId4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91BD0DD2-7B3B-EF44-AA64-0833361EED1E}"/>
              </a:ext>
            </a:extLst>
          </p:cNvPr>
          <p:cNvSpPr/>
          <p:nvPr/>
        </p:nvSpPr>
        <p:spPr>
          <a:xfrm rot="20318684">
            <a:off x="626187" y="5594039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79" name="2">
            <a:hlinkClick r:id="" action="ppaction://noaction">
              <a:snd r:embed="rId4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9522978F-0281-7E40-A07A-4BF65D20515F}"/>
              </a:ext>
            </a:extLst>
          </p:cNvPr>
          <p:cNvSpPr/>
          <p:nvPr/>
        </p:nvSpPr>
        <p:spPr>
          <a:xfrm rot="20318684">
            <a:off x="958008" y="5594038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80" name="1">
            <a:hlinkClick r:id="" action="ppaction://noaction">
              <a:snd r:embed="rId4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2A07597E-6647-8441-A7D0-0A7D5E199667}"/>
              </a:ext>
            </a:extLst>
          </p:cNvPr>
          <p:cNvSpPr/>
          <p:nvPr/>
        </p:nvSpPr>
        <p:spPr>
          <a:xfrm rot="20318684">
            <a:off x="1289840" y="5590678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88BBC309-1D29-5947-A110-94A95AA8F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006" y="6381984"/>
            <a:ext cx="2743200" cy="365125"/>
          </a:xfrm>
        </p:spPr>
        <p:txBody>
          <a:bodyPr/>
          <a:lstStyle/>
          <a:p>
            <a:fld id="{4B1E913D-58CC-DA49-B719-410520E0AD7E}" type="slidenum">
              <a:rPr lang="ar-SA" smtClean="0"/>
              <a:t>123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6993988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2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2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25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25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25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5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5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25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1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25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5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25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25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5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25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5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5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5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25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25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5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25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25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25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5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25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25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25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5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" dur="25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25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25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25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25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3" dur="25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25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25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6" dur="25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25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25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25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25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25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25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25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1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25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25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25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3" dur="25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7" dur="250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250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250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0" dur="25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5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1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7" dur="25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25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25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0" dur="25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4" dur="25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25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25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7" dur="25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4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25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25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25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7" dur="25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1" dur="250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250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250"/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4" dur="25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"/>
                  </p:tgtEl>
                </p:cond>
              </p:nextCondLst>
            </p:seq>
            <p:seq concurrent="1" nextAc="seek">
              <p:cTn id="206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7" fill="hold">
                      <p:stCondLst>
                        <p:cond delay="0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1" dur="25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25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25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4" dur="25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8" dur="250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250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250"/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1" dur="25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seq concurrent="1" nextAc="seek">
              <p:cTn id="223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4" fill="hold">
                      <p:stCondLst>
                        <p:cond delay="0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8" dur="25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25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25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1" dur="25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5" dur="250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250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250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8" dur="25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240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1" fill="hold">
                      <p:stCondLst>
                        <p:cond delay="0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5" dur="25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25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25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8" dur="25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2" dur="250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250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250"/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5" dur="25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seq concurrent="1" nextAc="seek">
              <p:cTn id="257" restart="whenNotActive" fill="hold" evtFilter="cancelBubble" nodeType="interactiveSeq">
                <p:stCondLst>
                  <p:cond evt="onClick" delay="0">
                    <p:tgtEl>
                      <p:spTgt spid="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8" fill="hold">
                      <p:stCondLst>
                        <p:cond delay="0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2" dur="25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25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25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5" dur="25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6" fill="hold">
                      <p:stCondLst>
                        <p:cond delay="indefinite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9" dur="250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0" dur="250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250"/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2" dur="25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9"/>
                  </p:tgtEl>
                </p:cond>
              </p:nextCondLst>
            </p:seq>
            <p:seq concurrent="1" nextAc="seek">
              <p:cTn id="274" restart="whenNotActive" fill="hold" evtFilter="cancelBubble" nodeType="interactiveSeq">
                <p:stCondLst>
                  <p:cond evt="onClick" delay="0">
                    <p:tgtEl>
                      <p:spTgt spid="1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5" fill="hold">
                      <p:stCondLst>
                        <p:cond delay="0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9" dur="25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25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25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2" dur="25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6" dur="250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7" dur="250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8" dur="250"/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9" dur="25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8"/>
                  </p:tgtEl>
                </p:cond>
              </p:nextCondLst>
            </p:seq>
            <p:seq concurrent="1" nextAc="seek">
              <p:cTn id="291" restart="whenNotActive" fill="hold" evtFilter="cancelBubble" nodeType="interactiveSeq">
                <p:stCondLst>
                  <p:cond evt="onClick" delay="0">
                    <p:tgtEl>
                      <p:spTgt spid="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2" fill="hold">
                      <p:stCondLst>
                        <p:cond delay="0"/>
                      </p:stCondLst>
                      <p:childTnLst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6" dur="25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7" dur="25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25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9" dur="25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0" fill="hold">
                      <p:stCondLst>
                        <p:cond delay="indefinite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3" dur="25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25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5" dur="25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6" dur="25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7"/>
                  </p:tgtEl>
                </p:cond>
              </p:nextCondLst>
            </p:seq>
            <p:seq concurrent="1" nextAc="seek">
              <p:cTn id="308" restart="whenNotActive" fill="hold" evtFilter="cancelBubble" nodeType="interactiveSeq">
                <p:stCondLst>
                  <p:cond evt="onClick" delay="0">
                    <p:tgtEl>
                      <p:spTgt spid="3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9" fill="hold">
                      <p:stCondLst>
                        <p:cond delay="0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3" dur="250" fill="hold"/>
                                        <p:tgtEl>
                                          <p:spTgt spid="3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4" dur="250" fill="hold"/>
                                        <p:tgtEl>
                                          <p:spTgt spid="3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5" dur="250" fill="hold"/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6" dur="250"/>
                                        <p:tgtEl>
                                          <p:spTgt spid="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7" fill="hold">
                      <p:stCondLst>
                        <p:cond delay="indefinite"/>
                      </p:stCondLst>
                      <p:childTnLst>
                        <p:par>
                          <p:cTn id="318" fill="hold">
                            <p:stCondLst>
                              <p:cond delay="0"/>
                            </p:stCondLst>
                            <p:childTnLst>
                              <p:par>
                                <p:cTn id="31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0" dur="250"/>
                                        <p:tgtEl>
                                          <p:spTgt spid="3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1" dur="250"/>
                                        <p:tgtEl>
                                          <p:spTgt spid="3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2" dur="250"/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3" dur="250"/>
                                        <p:tgtEl>
                                          <p:spTgt spid="3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3"/>
                  </p:tgtEl>
                </p:cond>
              </p:nextCondLst>
            </p:seq>
            <p:seq concurrent="1" nextAc="seek">
              <p:cTn id="325" restart="whenNotActive" fill="hold" evtFilter="cancelBubble" nodeType="interactiveSeq">
                <p:stCondLst>
                  <p:cond evt="onClick" delay="0">
                    <p:tgtEl>
                      <p:spTgt spid="3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6" fill="hold">
                      <p:stCondLst>
                        <p:cond delay="0"/>
                      </p:stCondLst>
                      <p:childTnLst>
                        <p:par>
                          <p:cTn id="327" fill="hold">
                            <p:stCondLst>
                              <p:cond delay="0"/>
                            </p:stCondLst>
                            <p:childTnLst>
                              <p:par>
                                <p:cTn id="32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0" dur="250" fill="hold"/>
                                        <p:tgtEl>
                                          <p:spTgt spid="3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1" dur="250" fill="hold"/>
                                        <p:tgtEl>
                                          <p:spTgt spid="3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2" dur="250" fill="hold"/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3" dur="250"/>
                                        <p:tgtEl>
                                          <p:spTgt spid="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4" fill="hold">
                      <p:stCondLst>
                        <p:cond delay="indefinite"/>
                      </p:stCondLst>
                      <p:childTnLst>
                        <p:par>
                          <p:cTn id="335" fill="hold">
                            <p:stCondLst>
                              <p:cond delay="0"/>
                            </p:stCondLst>
                            <p:childTnLst>
                              <p:par>
                                <p:cTn id="336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7" dur="250"/>
                                        <p:tgtEl>
                                          <p:spTgt spid="3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8" dur="250"/>
                                        <p:tgtEl>
                                          <p:spTgt spid="3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9" dur="250"/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0" dur="250"/>
                                        <p:tgtEl>
                                          <p:spTgt spid="3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2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3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7" dur="250" fill="hold"/>
                                        <p:tgtEl>
                                          <p:spTgt spid="3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8" dur="250" fill="hold"/>
                                        <p:tgtEl>
                                          <p:spTgt spid="3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9" dur="250" fill="hold"/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0" dur="250"/>
                                        <p:tgtEl>
                                          <p:spTgt spid="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1" fill="hold">
                      <p:stCondLst>
                        <p:cond delay="indefinite"/>
                      </p:stCondLst>
                      <p:childTnLst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4" dur="250"/>
                                        <p:tgtEl>
                                          <p:spTgt spid="3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5" dur="250"/>
                                        <p:tgtEl>
                                          <p:spTgt spid="3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6" dur="250"/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7" dur="250"/>
                                        <p:tgtEl>
                                          <p:spTgt spid="3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1"/>
                  </p:tgtEl>
                </p:cond>
              </p:nextCondLst>
            </p:seq>
            <p:seq concurrent="1" nextAc="seek">
              <p:cTn id="359" restart="whenNotActive" fill="hold" evtFilter="cancelBubble" nodeType="interactiveSeq">
                <p:stCondLst>
                  <p:cond evt="onClick" delay="0">
                    <p:tgtEl>
                      <p:spTgt spid="3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0" fill="hold">
                      <p:stCondLst>
                        <p:cond delay="0"/>
                      </p:stCondLst>
                      <p:childTnLst>
                        <p:par>
                          <p:cTn id="361" fill="hold">
                            <p:stCondLst>
                              <p:cond delay="0"/>
                            </p:stCondLst>
                            <p:childTnLst>
                              <p:par>
                                <p:cTn id="36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4" dur="250" fill="hold"/>
                                        <p:tgtEl>
                                          <p:spTgt spid="3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5" dur="250" fill="hold"/>
                                        <p:tgtEl>
                                          <p:spTgt spid="3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6" dur="250" fill="hold"/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7" dur="250"/>
                                        <p:tgtEl>
                                          <p:spTgt spid="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8" fill="hold">
                      <p:stCondLst>
                        <p:cond delay="indefinite"/>
                      </p:stCondLst>
                      <p:childTnLst>
                        <p:par>
                          <p:cTn id="369" fill="hold">
                            <p:stCondLst>
                              <p:cond delay="0"/>
                            </p:stCondLst>
                            <p:childTnLst>
                              <p:par>
                                <p:cTn id="370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1" dur="250"/>
                                        <p:tgtEl>
                                          <p:spTgt spid="3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2" dur="250"/>
                                        <p:tgtEl>
                                          <p:spTgt spid="3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3" dur="250"/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4" dur="250"/>
                                        <p:tgtEl>
                                          <p:spTgt spid="3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0"/>
                  </p:tgtEl>
                </p:cond>
              </p:nextCondLst>
            </p:seq>
            <p:seq concurrent="1" nextAc="seek">
              <p:cTn id="376" restart="whenNotActive" fill="hold" evtFilter="cancelBubble" nodeType="interactiveSeq">
                <p:stCondLst>
                  <p:cond evt="onClick" delay="0">
                    <p:tgtEl>
                      <p:spTgt spid="3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7" fill="hold">
                      <p:stCondLst>
                        <p:cond delay="0"/>
                      </p:stCondLst>
                      <p:childTnLst>
                        <p:par>
                          <p:cTn id="378" fill="hold">
                            <p:stCondLst>
                              <p:cond delay="0"/>
                            </p:stCondLst>
                            <p:childTnLst>
                              <p:par>
                                <p:cTn id="37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1" dur="250" fill="hold"/>
                                        <p:tgtEl>
                                          <p:spTgt spid="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2" dur="250" fill="hold"/>
                                        <p:tgtEl>
                                          <p:spTgt spid="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3" dur="250" fill="hold"/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4" dur="250"/>
                                        <p:tgtEl>
                                          <p:spTgt spid="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5" fill="hold">
                      <p:stCondLst>
                        <p:cond delay="indefinite"/>
                      </p:stCondLst>
                      <p:childTnLst>
                        <p:par>
                          <p:cTn id="386" fill="hold">
                            <p:stCondLst>
                              <p:cond delay="0"/>
                            </p:stCondLst>
                            <p:childTnLst>
                              <p:par>
                                <p:cTn id="387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8" dur="250"/>
                                        <p:tgtEl>
                                          <p:spTgt spid="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9" dur="250"/>
                                        <p:tgtEl>
                                          <p:spTgt spid="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0" dur="250"/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1" dur="250"/>
                                        <p:tgtEl>
                                          <p:spTgt spid="3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9"/>
                  </p:tgtEl>
                </p:cond>
              </p:nextCondLst>
            </p:seq>
            <p:seq concurrent="1" nextAc="seek">
              <p:cTn id="393" restart="whenNotActive" fill="hold" evtFilter="cancelBubble" nodeType="interactiveSeq">
                <p:stCondLst>
                  <p:cond evt="onClick" delay="0">
                    <p:tgtEl>
                      <p:spTgt spid="3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4" fill="hold">
                      <p:stCondLst>
                        <p:cond delay="0"/>
                      </p:stCondLst>
                      <p:childTnLst>
                        <p:par>
                          <p:cTn id="395" fill="hold">
                            <p:stCondLst>
                              <p:cond delay="0"/>
                            </p:stCondLst>
                            <p:childTnLst>
                              <p:par>
                                <p:cTn id="39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8" dur="250" fill="hold"/>
                                        <p:tgtEl>
                                          <p:spTgt spid="3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9" dur="250" fill="hold"/>
                                        <p:tgtEl>
                                          <p:spTgt spid="3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0" dur="250" fill="hold"/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1" dur="250"/>
                                        <p:tgtEl>
                                          <p:spTgt spid="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2" fill="hold">
                      <p:stCondLst>
                        <p:cond delay="indefinite"/>
                      </p:stCondLst>
                      <p:childTnLst>
                        <p:par>
                          <p:cTn id="403" fill="hold">
                            <p:stCondLst>
                              <p:cond delay="0"/>
                            </p:stCondLst>
                            <p:childTnLst>
                              <p:par>
                                <p:cTn id="404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5" dur="250"/>
                                        <p:tgtEl>
                                          <p:spTgt spid="3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6" dur="250"/>
                                        <p:tgtEl>
                                          <p:spTgt spid="3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7" dur="250"/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8" dur="250"/>
                                        <p:tgtEl>
                                          <p:spTgt spid="3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8"/>
                  </p:tgtEl>
                </p:cond>
              </p:nextCondLst>
            </p:seq>
            <p:seq concurrent="1" nextAc="seek">
              <p:cTn id="410" restart="whenNotActive" fill="hold" evtFilter="cancelBubble" nodeType="interactiveSeq">
                <p:stCondLst>
                  <p:cond evt="onClick" delay="0">
                    <p:tgtEl>
                      <p:spTgt spid="3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1" fill="hold">
                      <p:stCondLst>
                        <p:cond delay="0"/>
                      </p:stCondLst>
                      <p:childTnLst>
                        <p:par>
                          <p:cTn id="412" fill="hold">
                            <p:stCondLst>
                              <p:cond delay="0"/>
                            </p:stCondLst>
                            <p:childTnLst>
                              <p:par>
                                <p:cTn id="4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5" dur="250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6" dur="250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7" dur="250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8" dur="25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9" fill="hold">
                      <p:stCondLst>
                        <p:cond delay="indefinite"/>
                      </p:stCondLst>
                      <p:childTnLst>
                        <p:par>
                          <p:cTn id="420" fill="hold">
                            <p:stCondLst>
                              <p:cond delay="0"/>
                            </p:stCondLst>
                            <p:childTnLst>
                              <p:par>
                                <p:cTn id="421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2" dur="250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3" dur="250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4" dur="250"/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5" dur="25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7"/>
                  </p:tgtEl>
                </p:cond>
              </p:nextCondLst>
            </p:seq>
            <p:seq concurrent="1" nextAc="seek">
              <p:cTn id="427" restart="whenNotActive" fill="hold" evtFilter="cancelBubble" nodeType="interactiveSeq">
                <p:stCondLst>
                  <p:cond evt="onClick" delay="0">
                    <p:tgtEl>
                      <p:spTgt spid="3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8" fill="hold">
                      <p:stCondLst>
                        <p:cond delay="0"/>
                      </p:stCondLst>
                      <p:childTnLst>
                        <p:par>
                          <p:cTn id="429" fill="hold">
                            <p:stCondLst>
                              <p:cond delay="0"/>
                            </p:stCondLst>
                            <p:childTnLst>
                              <p:par>
                                <p:cTn id="43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2" dur="250" fill="hold"/>
                                        <p:tgtEl>
                                          <p:spTgt spid="3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3" dur="250" fill="hold"/>
                                        <p:tgtEl>
                                          <p:spTgt spid="3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4" dur="250" fill="hold"/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5" dur="250"/>
                                        <p:tgtEl>
                                          <p:spTgt spid="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6" fill="hold">
                      <p:stCondLst>
                        <p:cond delay="indefinite"/>
                      </p:stCondLst>
                      <p:childTnLst>
                        <p:par>
                          <p:cTn id="437" fill="hold">
                            <p:stCondLst>
                              <p:cond delay="0"/>
                            </p:stCondLst>
                            <p:childTnLst>
                              <p:par>
                                <p:cTn id="438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9" dur="250"/>
                                        <p:tgtEl>
                                          <p:spTgt spid="3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0" dur="250"/>
                                        <p:tgtEl>
                                          <p:spTgt spid="3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1" dur="250"/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2" dur="250"/>
                                        <p:tgtEl>
                                          <p:spTgt spid="3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6"/>
                  </p:tgtEl>
                </p:cond>
              </p:nextCondLst>
            </p:seq>
            <p:seq concurrent="1" nextAc="seek">
              <p:cTn id="444" restart="whenNotActive" fill="hold" evtFilter="cancelBubble" nodeType="interactiveSeq">
                <p:stCondLst>
                  <p:cond evt="onClick" delay="0">
                    <p:tgtEl>
                      <p:spTgt spid="3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5" fill="hold">
                      <p:stCondLst>
                        <p:cond delay="0"/>
                      </p:stCondLst>
                      <p:childTnLst>
                        <p:par>
                          <p:cTn id="446" fill="hold">
                            <p:stCondLst>
                              <p:cond delay="0"/>
                            </p:stCondLst>
                            <p:childTnLst>
                              <p:par>
                                <p:cTn id="44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9" dur="250" fill="hold"/>
                                        <p:tgtEl>
                                          <p:spTgt spid="3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0" dur="250" fill="hold"/>
                                        <p:tgtEl>
                                          <p:spTgt spid="3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1" dur="250" fill="hold"/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2" dur="250"/>
                                        <p:tgtEl>
                                          <p:spTgt spid="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3" fill="hold">
                      <p:stCondLst>
                        <p:cond delay="indefinite"/>
                      </p:stCondLst>
                      <p:childTnLst>
                        <p:par>
                          <p:cTn id="454" fill="hold">
                            <p:stCondLst>
                              <p:cond delay="0"/>
                            </p:stCondLst>
                            <p:childTnLst>
                              <p:par>
                                <p:cTn id="455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6" dur="250"/>
                                        <p:tgtEl>
                                          <p:spTgt spid="3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7" dur="250"/>
                                        <p:tgtEl>
                                          <p:spTgt spid="3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8" dur="250"/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9" dur="250"/>
                                        <p:tgtEl>
                                          <p:spTgt spid="3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5"/>
                  </p:tgtEl>
                </p:cond>
              </p:nextCondLst>
            </p:seq>
            <p:seq concurrent="1" nextAc="seek">
              <p:cTn id="461" restart="whenNotActive" fill="hold" evtFilter="cancelBubble" nodeType="interactiveSeq">
                <p:stCondLst>
                  <p:cond evt="onClick" delay="0">
                    <p:tgtEl>
                      <p:spTgt spid="4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2" fill="hold">
                      <p:stCondLst>
                        <p:cond delay="0"/>
                      </p:stCondLst>
                      <p:childTnLst>
                        <p:par>
                          <p:cTn id="463" fill="hold">
                            <p:stCondLst>
                              <p:cond delay="0"/>
                            </p:stCondLst>
                            <p:childTnLst>
                              <p:par>
                                <p:cTn id="46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6" dur="250" fill="hold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7" dur="250" fill="hold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8" dur="250" fill="hold"/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9" dur="250"/>
                                        <p:tgtEl>
                                          <p:spTgt spid="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0" fill="hold">
                      <p:stCondLst>
                        <p:cond delay="indefinite"/>
                      </p:stCondLst>
                      <p:childTnLst>
                        <p:par>
                          <p:cTn id="471" fill="hold">
                            <p:stCondLst>
                              <p:cond delay="0"/>
                            </p:stCondLst>
                            <p:childTnLst>
                              <p:par>
                                <p:cTn id="472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3" dur="250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4" dur="250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5" dur="250"/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6" dur="250"/>
                                        <p:tgtEl>
                                          <p:spTgt spid="4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4"/>
                  </p:tgtEl>
                </p:cond>
              </p:nextCondLst>
            </p:seq>
            <p:seq concurrent="1" nextAc="seek">
              <p:cTn id="478" restart="whenNotActive" fill="hold" evtFilter="cancelBubble" nodeType="interactiveSeq">
                <p:stCondLst>
                  <p:cond evt="onClick" delay="0">
                    <p:tgtEl>
                      <p:spTgt spid="4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9" fill="hold">
                      <p:stCondLst>
                        <p:cond delay="0"/>
                      </p:stCondLst>
                      <p:childTnLst>
                        <p:par>
                          <p:cTn id="480" fill="hold">
                            <p:stCondLst>
                              <p:cond delay="0"/>
                            </p:stCondLst>
                            <p:childTnLst>
                              <p:par>
                                <p:cTn id="48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3" dur="250" fill="hold"/>
                                        <p:tgtEl>
                                          <p:spTgt spid="4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4" dur="250" fill="hold"/>
                                        <p:tgtEl>
                                          <p:spTgt spid="4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5" dur="250" fill="hold"/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6" dur="250"/>
                                        <p:tgtEl>
                                          <p:spTgt spid="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7" fill="hold">
                      <p:stCondLst>
                        <p:cond delay="indefinite"/>
                      </p:stCondLst>
                      <p:childTnLst>
                        <p:par>
                          <p:cTn id="488" fill="hold">
                            <p:stCondLst>
                              <p:cond delay="0"/>
                            </p:stCondLst>
                            <p:childTnLst>
                              <p:par>
                                <p:cTn id="48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0" dur="250"/>
                                        <p:tgtEl>
                                          <p:spTgt spid="4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1" dur="250"/>
                                        <p:tgtEl>
                                          <p:spTgt spid="4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2" dur="250"/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3" dur="250"/>
                                        <p:tgtEl>
                                          <p:spTgt spid="4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3"/>
                  </p:tgtEl>
                </p:cond>
              </p:nextCondLst>
            </p:seq>
            <p:seq concurrent="1" nextAc="seek">
              <p:cTn id="495" restart="whenNotActive" fill="hold" evtFilter="cancelBubble" nodeType="interactiveSeq">
                <p:stCondLst>
                  <p:cond evt="onClick" delay="0">
                    <p:tgtEl>
                      <p:spTgt spid="4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6" fill="hold">
                      <p:stCondLst>
                        <p:cond delay="0"/>
                      </p:stCondLst>
                      <p:childTnLst>
                        <p:par>
                          <p:cTn id="497" fill="hold">
                            <p:stCondLst>
                              <p:cond delay="0"/>
                            </p:stCondLst>
                            <p:childTnLst>
                              <p:par>
                                <p:cTn id="49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0" dur="250" fill="hold"/>
                                        <p:tgtEl>
                                          <p:spTgt spid="3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1" dur="250" fill="hold"/>
                                        <p:tgtEl>
                                          <p:spTgt spid="3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2" dur="250" fill="hold"/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3" dur="250"/>
                                        <p:tgtEl>
                                          <p:spTgt spid="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4" fill="hold">
                      <p:stCondLst>
                        <p:cond delay="indefinite"/>
                      </p:stCondLst>
                      <p:childTnLst>
                        <p:par>
                          <p:cTn id="505" fill="hold">
                            <p:stCondLst>
                              <p:cond delay="0"/>
                            </p:stCondLst>
                            <p:childTnLst>
                              <p:par>
                                <p:cTn id="506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7" dur="250"/>
                                        <p:tgtEl>
                                          <p:spTgt spid="3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8" dur="250"/>
                                        <p:tgtEl>
                                          <p:spTgt spid="3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9" dur="250"/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0" dur="250"/>
                                        <p:tgtEl>
                                          <p:spTgt spid="3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2"/>
                  </p:tgtEl>
                </p:cond>
              </p:nextCondLst>
            </p:seq>
            <p:seq concurrent="1" nextAc="seek">
              <p:cTn id="512" restart="whenNotActive" fill="hold" evtFilter="cancelBubble" nodeType="interactiveSeq">
                <p:stCondLst>
                  <p:cond evt="onClick" delay="0">
                    <p:tgtEl>
                      <p:spTgt spid="4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3" fill="hold">
                      <p:stCondLst>
                        <p:cond delay="0"/>
                      </p:stCondLst>
                      <p:childTnLst>
                        <p:par>
                          <p:cTn id="514" fill="hold">
                            <p:stCondLst>
                              <p:cond delay="0"/>
                            </p:stCondLst>
                            <p:childTnLst>
                              <p:par>
                                <p:cTn id="5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7" dur="250" fill="hold"/>
                                        <p:tgtEl>
                                          <p:spTgt spid="4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8" dur="250" fill="hold"/>
                                        <p:tgtEl>
                                          <p:spTgt spid="4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9" dur="250" fill="hold"/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0" dur="250"/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1" fill="hold">
                      <p:stCondLst>
                        <p:cond delay="indefinite"/>
                      </p:stCondLst>
                      <p:childTnLst>
                        <p:par>
                          <p:cTn id="522" fill="hold">
                            <p:stCondLst>
                              <p:cond delay="0"/>
                            </p:stCondLst>
                            <p:childTnLst>
                              <p:par>
                                <p:cTn id="523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4" dur="250"/>
                                        <p:tgtEl>
                                          <p:spTgt spid="4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5" dur="250"/>
                                        <p:tgtEl>
                                          <p:spTgt spid="4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6" dur="250"/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7" dur="250"/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1"/>
                  </p:tgtEl>
                </p:cond>
              </p:nextCondLst>
            </p:seq>
            <p:seq concurrent="1" nextAc="seek">
              <p:cTn id="529" restart="whenNotActive" fill="hold" evtFilter="cancelBubble" nodeType="interactiveSeq">
                <p:stCondLst>
                  <p:cond evt="onClick" delay="0">
                    <p:tgtEl>
                      <p:spTgt spid="4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0" fill="hold">
                      <p:stCondLst>
                        <p:cond delay="0"/>
                      </p:stCondLst>
                      <p:childTnLst>
                        <p:par>
                          <p:cTn id="531" fill="hold">
                            <p:stCondLst>
                              <p:cond delay="0"/>
                            </p:stCondLst>
                            <p:childTnLst>
                              <p:par>
                                <p:cTn id="53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4" dur="250" fill="hold"/>
                                        <p:tgtEl>
                                          <p:spTgt spid="4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5" dur="250" fill="hold"/>
                                        <p:tgtEl>
                                          <p:spTgt spid="4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6" dur="250" fill="hold"/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7" dur="250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8" fill="hold">
                      <p:stCondLst>
                        <p:cond delay="indefinite"/>
                      </p:stCondLst>
                      <p:childTnLst>
                        <p:par>
                          <p:cTn id="539" fill="hold">
                            <p:stCondLst>
                              <p:cond delay="0"/>
                            </p:stCondLst>
                            <p:childTnLst>
                              <p:par>
                                <p:cTn id="540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1" dur="250"/>
                                        <p:tgtEl>
                                          <p:spTgt spid="4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2" dur="250"/>
                                        <p:tgtEl>
                                          <p:spTgt spid="4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3" dur="250"/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4" dur="250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"/>
                  </p:tgtEl>
                </p:cond>
              </p:nextCondLst>
            </p:seq>
            <p:seq concurrent="1" nextAc="seek">
              <p:cTn id="546" restart="whenNotActive" fill="hold" evtFilter="cancelBubble" nodeType="interactiveSeq">
                <p:stCondLst>
                  <p:cond evt="onClick" delay="0">
                    <p:tgtEl>
                      <p:spTgt spid="4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7" fill="hold">
                      <p:stCondLst>
                        <p:cond delay="0"/>
                      </p:stCondLst>
                      <p:childTnLst>
                        <p:par>
                          <p:cTn id="548" fill="hold">
                            <p:stCondLst>
                              <p:cond delay="0"/>
                            </p:stCondLst>
                            <p:childTnLst>
                              <p:par>
                                <p:cTn id="54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1" dur="250" fill="hold"/>
                                        <p:tgtEl>
                                          <p:spTgt spid="4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2" dur="250" fill="hold"/>
                                        <p:tgtEl>
                                          <p:spTgt spid="4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3" dur="250" fill="hold"/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4" dur="250"/>
                                        <p:tgtEl>
                                          <p:spTgt spid="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5" fill="hold">
                      <p:stCondLst>
                        <p:cond delay="indefinite"/>
                      </p:stCondLst>
                      <p:childTnLst>
                        <p:par>
                          <p:cTn id="556" fill="hold">
                            <p:stCondLst>
                              <p:cond delay="0"/>
                            </p:stCondLst>
                            <p:childTnLst>
                              <p:par>
                                <p:cTn id="557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8" dur="250"/>
                                        <p:tgtEl>
                                          <p:spTgt spid="4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9" dur="250"/>
                                        <p:tgtEl>
                                          <p:spTgt spid="4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0" dur="250"/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1" dur="250"/>
                                        <p:tgtEl>
                                          <p:spTgt spid="4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"/>
                  </p:tgtEl>
                </p:cond>
              </p:nextCondLst>
            </p:seq>
            <p:seq concurrent="1" nextAc="seek">
              <p:cTn id="563" restart="whenNotActive" fill="hold" evtFilter="cancelBubble" nodeType="interactiveSeq">
                <p:stCondLst>
                  <p:cond evt="onClick" delay="0">
                    <p:tgtEl>
                      <p:spTgt spid="4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4" fill="hold">
                      <p:stCondLst>
                        <p:cond delay="0"/>
                      </p:stCondLst>
                      <p:childTnLst>
                        <p:par>
                          <p:cTn id="565" fill="hold">
                            <p:stCondLst>
                              <p:cond delay="0"/>
                            </p:stCondLst>
                            <p:childTnLst>
                              <p:par>
                                <p:cTn id="56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8" dur="250" fill="hold"/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9" dur="250" fill="hold"/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0" dur="250" fill="hold"/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1" dur="25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2" fill="hold">
                      <p:stCondLst>
                        <p:cond delay="indefinite"/>
                      </p:stCondLst>
                      <p:childTnLst>
                        <p:par>
                          <p:cTn id="573" fill="hold">
                            <p:stCondLst>
                              <p:cond delay="0"/>
                            </p:stCondLst>
                            <p:childTnLst>
                              <p:par>
                                <p:cTn id="574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5" dur="250"/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6" dur="250"/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7" dur="250"/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8" dur="25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8"/>
                  </p:tgtEl>
                </p:cond>
              </p:nextCondLst>
            </p:seq>
            <p:seq concurrent="1" nextAc="seek">
              <p:cTn id="580" restart="whenNotActive" fill="hold" evtFilter="cancelBubble" nodeType="interactiveSeq">
                <p:stCondLst>
                  <p:cond evt="onClick" delay="0">
                    <p:tgtEl>
                      <p:spTgt spid="4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1" fill="hold">
                      <p:stCondLst>
                        <p:cond delay="0"/>
                      </p:stCondLst>
                      <p:childTnLst>
                        <p:par>
                          <p:cTn id="582" fill="hold">
                            <p:stCondLst>
                              <p:cond delay="0"/>
                            </p:stCondLst>
                            <p:childTnLst>
                              <p:par>
                                <p:cTn id="58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5" dur="250" fill="hold"/>
                                        <p:tgtEl>
                                          <p:spTgt spid="4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6" dur="250" fill="hold"/>
                                        <p:tgtEl>
                                          <p:spTgt spid="4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7" dur="250" fill="hold"/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8" dur="250"/>
                                        <p:tgtEl>
                                          <p:spTgt spid="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9" fill="hold">
                      <p:stCondLst>
                        <p:cond delay="indefinite"/>
                      </p:stCondLst>
                      <p:childTnLst>
                        <p:par>
                          <p:cTn id="590" fill="hold">
                            <p:stCondLst>
                              <p:cond delay="0"/>
                            </p:stCondLst>
                            <p:childTnLst>
                              <p:par>
                                <p:cTn id="591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2" dur="250"/>
                                        <p:tgtEl>
                                          <p:spTgt spid="4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3" dur="250"/>
                                        <p:tgtEl>
                                          <p:spTgt spid="4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4" dur="250"/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5" dur="250"/>
                                        <p:tgtEl>
                                          <p:spTgt spid="4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7"/>
                  </p:tgtEl>
                </p:cond>
              </p:nextCondLst>
            </p:seq>
            <p:seq concurrent="1" nextAc="seek">
              <p:cTn id="597" restart="whenNotActive" fill="hold" evtFilter="cancelBubble" nodeType="interactiveSeq">
                <p:stCondLst>
                  <p:cond evt="onClick" delay="0">
                    <p:tgtEl>
                      <p:spTgt spid="4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8" fill="hold">
                      <p:stCondLst>
                        <p:cond delay="0"/>
                      </p:stCondLst>
                      <p:childTnLst>
                        <p:par>
                          <p:cTn id="599" fill="hold">
                            <p:stCondLst>
                              <p:cond delay="0"/>
                            </p:stCondLst>
                            <p:childTnLst>
                              <p:par>
                                <p:cTn id="60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2" dur="250" fill="hold"/>
                                        <p:tgtEl>
                                          <p:spTgt spid="4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3" dur="250" fill="hold"/>
                                        <p:tgtEl>
                                          <p:spTgt spid="4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4" dur="250" fill="hold"/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5" dur="250"/>
                                        <p:tgtEl>
                                          <p:spTgt spid="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6" fill="hold">
                      <p:stCondLst>
                        <p:cond delay="indefinite"/>
                      </p:stCondLst>
                      <p:childTnLst>
                        <p:par>
                          <p:cTn id="607" fill="hold">
                            <p:stCondLst>
                              <p:cond delay="0"/>
                            </p:stCondLst>
                            <p:childTnLst>
                              <p:par>
                                <p:cTn id="608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9" dur="250"/>
                                        <p:tgtEl>
                                          <p:spTgt spid="4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0" dur="250"/>
                                        <p:tgtEl>
                                          <p:spTgt spid="4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1" dur="250"/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2" dur="250"/>
                                        <p:tgtEl>
                                          <p:spTgt spid="4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6"/>
                  </p:tgtEl>
                </p:cond>
              </p:nextCondLst>
            </p:seq>
            <p:seq concurrent="1" nextAc="seek">
              <p:cTn id="614" restart="whenNotActive" fill="hold" evtFilter="cancelBubble" nodeType="interactiveSeq">
                <p:stCondLst>
                  <p:cond evt="onClick" delay="0">
                    <p:tgtEl>
                      <p:spTgt spid="4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5" fill="hold">
                      <p:stCondLst>
                        <p:cond delay="0"/>
                      </p:stCondLst>
                      <p:childTnLst>
                        <p:par>
                          <p:cTn id="616" fill="hold">
                            <p:stCondLst>
                              <p:cond delay="0"/>
                            </p:stCondLst>
                            <p:childTnLst>
                              <p:par>
                                <p:cTn id="6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9" dur="250" fill="hold"/>
                                        <p:tgtEl>
                                          <p:spTgt spid="4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0" dur="250" fill="hold"/>
                                        <p:tgtEl>
                                          <p:spTgt spid="4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1" dur="250" fill="hold"/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2" dur="250"/>
                                        <p:tgtEl>
                                          <p:spTgt spid="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3" fill="hold">
                      <p:stCondLst>
                        <p:cond delay="indefinite"/>
                      </p:stCondLst>
                      <p:childTnLst>
                        <p:par>
                          <p:cTn id="624" fill="hold">
                            <p:stCondLst>
                              <p:cond delay="0"/>
                            </p:stCondLst>
                            <p:childTnLst>
                              <p:par>
                                <p:cTn id="625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6" dur="250"/>
                                        <p:tgtEl>
                                          <p:spTgt spid="4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7" dur="250"/>
                                        <p:tgtEl>
                                          <p:spTgt spid="4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8" dur="250"/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9" dur="250"/>
                                        <p:tgtEl>
                                          <p:spTgt spid="4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5"/>
                  </p:tgtEl>
                </p:cond>
              </p:nextCondLst>
            </p:seq>
            <p:seq concurrent="1" nextAc="seek">
              <p:cTn id="631" restart="whenNotActive" fill="hold" evtFilter="cancelBubble" nodeType="interactiveSeq">
                <p:stCondLst>
                  <p:cond evt="onClick" delay="0">
                    <p:tgtEl>
                      <p:spTgt spid="4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2" fill="hold">
                      <p:stCondLst>
                        <p:cond delay="0"/>
                      </p:stCondLst>
                      <p:childTnLst>
                        <p:par>
                          <p:cTn id="633" fill="hold">
                            <p:stCondLst>
                              <p:cond delay="0"/>
                            </p:stCondLst>
                            <p:childTnLst>
                              <p:par>
                                <p:cTn id="63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6" dur="250" fill="hold"/>
                                        <p:tgtEl>
                                          <p:spTgt spid="4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7" dur="250" fill="hold"/>
                                        <p:tgtEl>
                                          <p:spTgt spid="4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8" dur="250" fill="hold"/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9" dur="250"/>
                                        <p:tgtEl>
                                          <p:spTgt spid="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0" fill="hold">
                      <p:stCondLst>
                        <p:cond delay="indefinite"/>
                      </p:stCondLst>
                      <p:childTnLst>
                        <p:par>
                          <p:cTn id="641" fill="hold">
                            <p:stCondLst>
                              <p:cond delay="0"/>
                            </p:stCondLst>
                            <p:childTnLst>
                              <p:par>
                                <p:cTn id="642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3" dur="250"/>
                                        <p:tgtEl>
                                          <p:spTgt spid="4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4" dur="250"/>
                                        <p:tgtEl>
                                          <p:spTgt spid="4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5" dur="250"/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6" dur="250"/>
                                        <p:tgtEl>
                                          <p:spTgt spid="4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4"/>
                  </p:tgtEl>
                </p:cond>
              </p:nextCondLst>
            </p:seq>
            <p:seq concurrent="1" nextAc="seek">
              <p:cTn id="648" restart="whenNotActive" fill="hold" evtFilter="cancelBubble" nodeType="interactiveSeq">
                <p:stCondLst>
                  <p:cond evt="onClick" delay="0">
                    <p:tgtEl>
                      <p:spTgt spid="4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9" fill="hold">
                      <p:stCondLst>
                        <p:cond delay="0"/>
                      </p:stCondLst>
                      <p:childTnLst>
                        <p:par>
                          <p:cTn id="650" fill="hold">
                            <p:stCondLst>
                              <p:cond delay="0"/>
                            </p:stCondLst>
                            <p:childTnLst>
                              <p:par>
                                <p:cTn id="65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3" dur="250" fill="hold"/>
                                        <p:tgtEl>
                                          <p:spTgt spid="4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4" dur="250" fill="hold"/>
                                        <p:tgtEl>
                                          <p:spTgt spid="4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5" dur="250" fill="hold"/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6" dur="250"/>
                                        <p:tgtEl>
                                          <p:spTgt spid="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7" fill="hold">
                      <p:stCondLst>
                        <p:cond delay="indefinite"/>
                      </p:stCondLst>
                      <p:childTnLst>
                        <p:par>
                          <p:cTn id="658" fill="hold">
                            <p:stCondLst>
                              <p:cond delay="0"/>
                            </p:stCondLst>
                            <p:childTnLst>
                              <p:par>
                                <p:cTn id="65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0" dur="250"/>
                                        <p:tgtEl>
                                          <p:spTgt spid="4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1" dur="250"/>
                                        <p:tgtEl>
                                          <p:spTgt spid="4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2" dur="250"/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3" dur="250"/>
                                        <p:tgtEl>
                                          <p:spTgt spid="4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3"/>
                  </p:tgtEl>
                </p:cond>
              </p:nextCondLst>
            </p:seq>
            <p:seq concurrent="1" nextAc="seek">
              <p:cTn id="665" restart="whenNotActive" fill="hold" evtFilter="cancelBubble" nodeType="interactiveSeq">
                <p:stCondLst>
                  <p:cond evt="onClick" delay="0">
                    <p:tgtEl>
                      <p:spTgt spid="4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6" fill="hold">
                      <p:stCondLst>
                        <p:cond delay="0"/>
                      </p:stCondLst>
                      <p:childTnLst>
                        <p:par>
                          <p:cTn id="667" fill="hold">
                            <p:stCondLst>
                              <p:cond delay="0"/>
                            </p:stCondLst>
                            <p:childTnLst>
                              <p:par>
                                <p:cTn id="66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0" dur="250" fill="hold"/>
                                        <p:tgtEl>
                                          <p:spTgt spid="4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1" dur="250" fill="hold"/>
                                        <p:tgtEl>
                                          <p:spTgt spid="4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2" dur="250" fill="hold"/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3" dur="250"/>
                                        <p:tgtEl>
                                          <p:spTgt spid="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4" fill="hold">
                      <p:stCondLst>
                        <p:cond delay="indefinite"/>
                      </p:stCondLst>
                      <p:childTnLst>
                        <p:par>
                          <p:cTn id="675" fill="hold">
                            <p:stCondLst>
                              <p:cond delay="0"/>
                            </p:stCondLst>
                            <p:childTnLst>
                              <p:par>
                                <p:cTn id="676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7" dur="250"/>
                                        <p:tgtEl>
                                          <p:spTgt spid="4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8" dur="250"/>
                                        <p:tgtEl>
                                          <p:spTgt spid="4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9" dur="250"/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0" dur="250"/>
                                        <p:tgtEl>
                                          <p:spTgt spid="4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2"/>
                  </p:tgtEl>
                </p:cond>
              </p:nextCondLst>
            </p:seq>
            <p:seq concurrent="1" nextAc="seek">
              <p:cTn id="682" restart="whenNotActive" fill="hold" evtFilter="cancelBubble" nodeType="interactiveSeq">
                <p:stCondLst>
                  <p:cond evt="onClick" delay="0">
                    <p:tgtEl>
                      <p:spTgt spid="4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3" fill="hold">
                      <p:stCondLst>
                        <p:cond delay="0"/>
                      </p:stCondLst>
                      <p:childTnLst>
                        <p:par>
                          <p:cTn id="684" fill="hold">
                            <p:stCondLst>
                              <p:cond delay="0"/>
                            </p:stCondLst>
                            <p:childTnLst>
                              <p:par>
                                <p:cTn id="68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7" dur="250" fill="hold"/>
                                        <p:tgtEl>
                                          <p:spTgt spid="4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8" dur="250" fill="hold"/>
                                        <p:tgtEl>
                                          <p:spTgt spid="4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9" dur="250" fill="hold"/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0" dur="250"/>
                                        <p:tgtEl>
                                          <p:spTgt spid="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1" fill="hold">
                      <p:stCondLst>
                        <p:cond delay="indefinite"/>
                      </p:stCondLst>
                      <p:childTnLst>
                        <p:par>
                          <p:cTn id="692" fill="hold">
                            <p:stCondLst>
                              <p:cond delay="0"/>
                            </p:stCondLst>
                            <p:childTnLst>
                              <p:par>
                                <p:cTn id="693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4" dur="250"/>
                                        <p:tgtEl>
                                          <p:spTgt spid="4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5" dur="250"/>
                                        <p:tgtEl>
                                          <p:spTgt spid="4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6" dur="250"/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7" dur="250"/>
                                        <p:tgtEl>
                                          <p:spTgt spid="4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1"/>
                  </p:tgtEl>
                </p:cond>
              </p:nextCondLst>
            </p:seq>
            <p:seq concurrent="1" nextAc="seek">
              <p:cTn id="699" restart="whenNotActive" fill="hold" evtFilter="cancelBubble" nodeType="interactiveSeq">
                <p:stCondLst>
                  <p:cond evt="onClick" delay="0">
                    <p:tgtEl>
                      <p:spTgt spid="4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0" fill="hold">
                      <p:stCondLst>
                        <p:cond delay="0"/>
                      </p:stCondLst>
                      <p:childTnLst>
                        <p:par>
                          <p:cTn id="701" fill="hold">
                            <p:stCondLst>
                              <p:cond delay="0"/>
                            </p:stCondLst>
                            <p:childTnLst>
                              <p:par>
                                <p:cTn id="70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4" dur="250" fill="hold"/>
                                        <p:tgtEl>
                                          <p:spTgt spid="4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5" dur="250" fill="hold"/>
                                        <p:tgtEl>
                                          <p:spTgt spid="4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6" dur="250" fill="hold"/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7" dur="250"/>
                                        <p:tgtEl>
                                          <p:spTgt spid="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8" fill="hold">
                      <p:stCondLst>
                        <p:cond delay="indefinite"/>
                      </p:stCondLst>
                      <p:childTnLst>
                        <p:par>
                          <p:cTn id="709" fill="hold">
                            <p:stCondLst>
                              <p:cond delay="0"/>
                            </p:stCondLst>
                            <p:childTnLst>
                              <p:par>
                                <p:cTn id="710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1" dur="250"/>
                                        <p:tgtEl>
                                          <p:spTgt spid="4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2" dur="250"/>
                                        <p:tgtEl>
                                          <p:spTgt spid="4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3" dur="250"/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4" dur="250"/>
                                        <p:tgtEl>
                                          <p:spTgt spid="4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0"/>
                  </p:tgtEl>
                </p:cond>
              </p:nextCondLst>
            </p:seq>
            <p:seq concurrent="1" nextAc="seek">
              <p:cTn id="716" restart="whenNotActive" fill="hold" evtFilter="cancelBubble" nodeType="interactiveSeq">
                <p:stCondLst>
                  <p:cond evt="onClick" delay="0">
                    <p:tgtEl>
                      <p:spTgt spid="4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7" fill="hold">
                      <p:stCondLst>
                        <p:cond delay="0"/>
                      </p:stCondLst>
                      <p:childTnLst>
                        <p:par>
                          <p:cTn id="718" fill="hold">
                            <p:stCondLst>
                              <p:cond delay="0"/>
                            </p:stCondLst>
                            <p:childTnLst>
                              <p:par>
                                <p:cTn id="7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1" dur="250" fill="hold"/>
                                        <p:tgtEl>
                                          <p:spTgt spid="4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2" dur="250" fill="hold"/>
                                        <p:tgtEl>
                                          <p:spTgt spid="4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3" dur="250" fill="hold"/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4" dur="250"/>
                                        <p:tgtEl>
                                          <p:spTgt spid="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5" fill="hold">
                      <p:stCondLst>
                        <p:cond delay="indefinite"/>
                      </p:stCondLst>
                      <p:childTnLst>
                        <p:par>
                          <p:cTn id="726" fill="hold">
                            <p:stCondLst>
                              <p:cond delay="0"/>
                            </p:stCondLst>
                            <p:childTnLst>
                              <p:par>
                                <p:cTn id="727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8" dur="250"/>
                                        <p:tgtEl>
                                          <p:spTgt spid="4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9" dur="250"/>
                                        <p:tgtEl>
                                          <p:spTgt spid="4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0" dur="250"/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1" dur="250"/>
                                        <p:tgtEl>
                                          <p:spTgt spid="4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9"/>
                  </p:tgtEl>
                </p:cond>
              </p:nextCondLst>
            </p:seq>
            <p:seq concurrent="1" nextAc="seek">
              <p:cTn id="733" restart="whenNotActive" fill="hold" evtFilter="cancelBubble" nodeType="interactiveSeq">
                <p:stCondLst>
                  <p:cond evt="onClick" delay="0">
                    <p:tgtEl>
                      <p:spTgt spid="4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4" fill="hold">
                      <p:stCondLst>
                        <p:cond delay="0"/>
                      </p:stCondLst>
                      <p:childTnLst>
                        <p:par>
                          <p:cTn id="735" fill="hold">
                            <p:stCondLst>
                              <p:cond delay="0"/>
                            </p:stCondLst>
                            <p:childTnLst>
                              <p:par>
                                <p:cTn id="73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8" dur="250" fill="hold"/>
                                        <p:tgtEl>
                                          <p:spTgt spid="4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9" dur="250" fill="hold"/>
                                        <p:tgtEl>
                                          <p:spTgt spid="4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0" dur="250" fill="hold"/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1" dur="250"/>
                                        <p:tgtEl>
                                          <p:spTgt spid="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2" fill="hold">
                      <p:stCondLst>
                        <p:cond delay="indefinite"/>
                      </p:stCondLst>
                      <p:childTnLst>
                        <p:par>
                          <p:cTn id="743" fill="hold">
                            <p:stCondLst>
                              <p:cond delay="0"/>
                            </p:stCondLst>
                            <p:childTnLst>
                              <p:par>
                                <p:cTn id="744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5" dur="250"/>
                                        <p:tgtEl>
                                          <p:spTgt spid="4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6" dur="250"/>
                                        <p:tgtEl>
                                          <p:spTgt spid="4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7" dur="250"/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8" dur="250"/>
                                        <p:tgtEl>
                                          <p:spTgt spid="4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8"/>
                  </p:tgtEl>
                </p:cond>
              </p:nextCondLst>
            </p:seq>
            <p:seq concurrent="1" nextAc="seek">
              <p:cTn id="750" restart="whenNotActive" fill="hold" evtFilter="cancelBubble" nodeType="interactiveSeq">
                <p:stCondLst>
                  <p:cond evt="onClick" delay="0">
                    <p:tgtEl>
                      <p:spTgt spid="4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1" fill="hold">
                      <p:stCondLst>
                        <p:cond delay="0"/>
                      </p:stCondLst>
                      <p:childTnLst>
                        <p:par>
                          <p:cTn id="752" fill="hold">
                            <p:stCondLst>
                              <p:cond delay="0"/>
                            </p:stCondLst>
                            <p:childTnLst>
                              <p:par>
                                <p:cTn id="75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5" dur="250" fill="hold"/>
                                        <p:tgtEl>
                                          <p:spTgt spid="4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6" dur="250" fill="hold"/>
                                        <p:tgtEl>
                                          <p:spTgt spid="4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7" dur="250" fill="hold"/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8" dur="250"/>
                                        <p:tgtEl>
                                          <p:spTgt spid="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9" fill="hold">
                      <p:stCondLst>
                        <p:cond delay="indefinite"/>
                      </p:stCondLst>
                      <p:childTnLst>
                        <p:par>
                          <p:cTn id="760" fill="hold">
                            <p:stCondLst>
                              <p:cond delay="0"/>
                            </p:stCondLst>
                            <p:childTnLst>
                              <p:par>
                                <p:cTn id="761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2" dur="250"/>
                                        <p:tgtEl>
                                          <p:spTgt spid="4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3" dur="250"/>
                                        <p:tgtEl>
                                          <p:spTgt spid="4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4" dur="250"/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5" dur="250"/>
                                        <p:tgtEl>
                                          <p:spTgt spid="4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7"/>
                  </p:tgtEl>
                </p:cond>
              </p:nextCondLst>
            </p:seq>
            <p:seq concurrent="1" nextAc="seek">
              <p:cTn id="767" restart="whenNotActive" fill="hold" evtFilter="cancelBubble" nodeType="interactiveSeq">
                <p:stCondLst>
                  <p:cond evt="onClick" delay="0">
                    <p:tgtEl>
                      <p:spTgt spid="4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8" fill="hold">
                      <p:stCondLst>
                        <p:cond delay="0"/>
                      </p:stCondLst>
                      <p:childTnLst>
                        <p:par>
                          <p:cTn id="769" fill="hold">
                            <p:stCondLst>
                              <p:cond delay="0"/>
                            </p:stCondLst>
                            <p:childTnLst>
                              <p:par>
                                <p:cTn id="77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2" dur="250" fill="hold"/>
                                        <p:tgtEl>
                                          <p:spTgt spid="4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3" dur="250" fill="hold"/>
                                        <p:tgtEl>
                                          <p:spTgt spid="4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4" dur="250" fill="hold"/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5" dur="250"/>
                                        <p:tgtEl>
                                          <p:spTgt spid="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6" fill="hold">
                      <p:stCondLst>
                        <p:cond delay="indefinite"/>
                      </p:stCondLst>
                      <p:childTnLst>
                        <p:par>
                          <p:cTn id="777" fill="hold">
                            <p:stCondLst>
                              <p:cond delay="0"/>
                            </p:stCondLst>
                            <p:childTnLst>
                              <p:par>
                                <p:cTn id="778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9" dur="250"/>
                                        <p:tgtEl>
                                          <p:spTgt spid="4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0" dur="250"/>
                                        <p:tgtEl>
                                          <p:spTgt spid="4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1" dur="250"/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2" dur="250"/>
                                        <p:tgtEl>
                                          <p:spTgt spid="4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6"/>
                  </p:tgtEl>
                </p:cond>
              </p:nextCondLst>
            </p:seq>
            <p:seq concurrent="1" nextAc="seek">
              <p:cTn id="784" restart="whenNotActive" fill="hold" evtFilter="cancelBubble" nodeType="interactiveSeq">
                <p:stCondLst>
                  <p:cond evt="onClick" delay="0">
                    <p:tgtEl>
                      <p:spTgt spid="4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5" fill="hold">
                      <p:stCondLst>
                        <p:cond delay="0"/>
                      </p:stCondLst>
                      <p:childTnLst>
                        <p:par>
                          <p:cTn id="786" fill="hold">
                            <p:stCondLst>
                              <p:cond delay="0"/>
                            </p:stCondLst>
                            <p:childTnLst>
                              <p:par>
                                <p:cTn id="78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9" dur="250" fill="hold"/>
                                        <p:tgtEl>
                                          <p:spTgt spid="4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0" dur="250" fill="hold"/>
                                        <p:tgtEl>
                                          <p:spTgt spid="4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1" dur="250" fill="hold"/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2" dur="250"/>
                                        <p:tgtEl>
                                          <p:spTgt spid="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3" fill="hold">
                      <p:stCondLst>
                        <p:cond delay="indefinite"/>
                      </p:stCondLst>
                      <p:childTnLst>
                        <p:par>
                          <p:cTn id="794" fill="hold">
                            <p:stCondLst>
                              <p:cond delay="0"/>
                            </p:stCondLst>
                            <p:childTnLst>
                              <p:par>
                                <p:cTn id="795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6" dur="250"/>
                                        <p:tgtEl>
                                          <p:spTgt spid="4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7" dur="250"/>
                                        <p:tgtEl>
                                          <p:spTgt spid="4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8" dur="250"/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9" dur="250"/>
                                        <p:tgtEl>
                                          <p:spTgt spid="4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5"/>
                  </p:tgtEl>
                </p:cond>
              </p:nextCondLst>
            </p:seq>
            <p:seq concurrent="1" nextAc="seek">
              <p:cTn id="801" restart="whenNotActive" fill="hold" evtFilter="cancelBubble" nodeType="interactiveSeq">
                <p:stCondLst>
                  <p:cond evt="onClick" delay="0">
                    <p:tgtEl>
                      <p:spTgt spid="4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2" fill="hold">
                      <p:stCondLst>
                        <p:cond delay="0"/>
                      </p:stCondLst>
                      <p:childTnLst>
                        <p:par>
                          <p:cTn id="803" fill="hold">
                            <p:stCondLst>
                              <p:cond delay="0"/>
                            </p:stCondLst>
                            <p:childTnLst>
                              <p:par>
                                <p:cTn id="80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6" dur="250" fill="hold"/>
                                        <p:tgtEl>
                                          <p:spTgt spid="4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7" dur="250" fill="hold"/>
                                        <p:tgtEl>
                                          <p:spTgt spid="4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8" dur="250" fill="hold"/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9" dur="250"/>
                                        <p:tgtEl>
                                          <p:spTgt spid="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0" fill="hold">
                      <p:stCondLst>
                        <p:cond delay="indefinite"/>
                      </p:stCondLst>
                      <p:childTnLst>
                        <p:par>
                          <p:cTn id="811" fill="hold">
                            <p:stCondLst>
                              <p:cond delay="0"/>
                            </p:stCondLst>
                            <p:childTnLst>
                              <p:par>
                                <p:cTn id="812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3" dur="250"/>
                                        <p:tgtEl>
                                          <p:spTgt spid="4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4" dur="250"/>
                                        <p:tgtEl>
                                          <p:spTgt spid="4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5" dur="250"/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6" dur="250"/>
                                        <p:tgtEl>
                                          <p:spTgt spid="4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4"/>
                  </p:tgtEl>
                </p:cond>
              </p:nextCondLst>
            </p:seq>
            <p:seq concurrent="1" nextAc="seek">
              <p:cTn id="818" restart="whenNotActive" fill="hold" evtFilter="cancelBubble" nodeType="interactiveSeq">
                <p:stCondLst>
                  <p:cond evt="onClick" delay="0">
                    <p:tgtEl>
                      <p:spTgt spid="4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9" fill="hold">
                      <p:stCondLst>
                        <p:cond delay="0"/>
                      </p:stCondLst>
                      <p:childTnLst>
                        <p:par>
                          <p:cTn id="820" fill="hold">
                            <p:stCondLst>
                              <p:cond delay="0"/>
                            </p:stCondLst>
                            <p:childTnLst>
                              <p:par>
                                <p:cTn id="8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3" dur="250" fill="hold"/>
                                        <p:tgtEl>
                                          <p:spTgt spid="4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4" dur="250" fill="hold"/>
                                        <p:tgtEl>
                                          <p:spTgt spid="4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5" dur="250" fill="hold"/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6" dur="250"/>
                                        <p:tgtEl>
                                          <p:spTgt spid="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7" fill="hold">
                      <p:stCondLst>
                        <p:cond delay="indefinite"/>
                      </p:stCondLst>
                      <p:childTnLst>
                        <p:par>
                          <p:cTn id="828" fill="hold">
                            <p:stCondLst>
                              <p:cond delay="0"/>
                            </p:stCondLst>
                            <p:childTnLst>
                              <p:par>
                                <p:cTn id="82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0" dur="250"/>
                                        <p:tgtEl>
                                          <p:spTgt spid="4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1" dur="250"/>
                                        <p:tgtEl>
                                          <p:spTgt spid="4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2" dur="250"/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3" dur="250"/>
                                        <p:tgtEl>
                                          <p:spTgt spid="4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3"/>
                  </p:tgtEl>
                </p:cond>
              </p:nextCondLst>
            </p:seq>
            <p:seq concurrent="1" nextAc="seek">
              <p:cTn id="835" restart="whenNotActive" fill="hold" evtFilter="cancelBubble" nodeType="interactiveSeq">
                <p:stCondLst>
                  <p:cond evt="onClick" delay="0">
                    <p:tgtEl>
                      <p:spTgt spid="4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6" fill="hold">
                      <p:stCondLst>
                        <p:cond delay="0"/>
                      </p:stCondLst>
                      <p:childTnLst>
                        <p:par>
                          <p:cTn id="837" fill="hold">
                            <p:stCondLst>
                              <p:cond delay="0"/>
                            </p:stCondLst>
                            <p:childTnLst>
                              <p:par>
                                <p:cTn id="83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0" dur="250" fill="hold"/>
                                        <p:tgtEl>
                                          <p:spTgt spid="4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1" dur="250" fill="hold"/>
                                        <p:tgtEl>
                                          <p:spTgt spid="4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2" dur="250" fill="hold"/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3" dur="250"/>
                                        <p:tgtEl>
                                          <p:spTgt spid="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4" fill="hold">
                      <p:stCondLst>
                        <p:cond delay="indefinite"/>
                      </p:stCondLst>
                      <p:childTnLst>
                        <p:par>
                          <p:cTn id="845" fill="hold">
                            <p:stCondLst>
                              <p:cond delay="0"/>
                            </p:stCondLst>
                            <p:childTnLst>
                              <p:par>
                                <p:cTn id="846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7" dur="250"/>
                                        <p:tgtEl>
                                          <p:spTgt spid="4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8" dur="250"/>
                                        <p:tgtEl>
                                          <p:spTgt spid="4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9" dur="250"/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0" dur="250"/>
                                        <p:tgtEl>
                                          <p:spTgt spid="4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2"/>
                  </p:tgtEl>
                </p:cond>
              </p:nextCondLst>
            </p:seq>
            <p:seq concurrent="1" nextAc="seek">
              <p:cTn id="852" restart="whenNotActive" fill="hold" evtFilter="cancelBubble" nodeType="interactiveSeq">
                <p:stCondLst>
                  <p:cond evt="onClick" delay="0">
                    <p:tgtEl>
                      <p:spTgt spid="4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3" fill="hold">
                      <p:stCondLst>
                        <p:cond delay="0"/>
                      </p:stCondLst>
                      <p:childTnLst>
                        <p:par>
                          <p:cTn id="854" fill="hold">
                            <p:stCondLst>
                              <p:cond delay="0"/>
                            </p:stCondLst>
                            <p:childTnLst>
                              <p:par>
                                <p:cTn id="85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7" dur="250" fill="hold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8" dur="250" fill="hold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9" dur="250" fill="hold"/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0" dur="250"/>
                                        <p:tgtEl>
                                          <p:spTgt spid="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1" fill="hold">
                      <p:stCondLst>
                        <p:cond delay="indefinite"/>
                      </p:stCondLst>
                      <p:childTnLst>
                        <p:par>
                          <p:cTn id="862" fill="hold">
                            <p:stCondLst>
                              <p:cond delay="0"/>
                            </p:stCondLst>
                            <p:childTnLst>
                              <p:par>
                                <p:cTn id="863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4" dur="250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5" dur="250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6" dur="250"/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7" dur="250"/>
                                        <p:tgtEl>
                                          <p:spTgt spid="4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1"/>
                  </p:tgtEl>
                </p:cond>
              </p:nextCondLst>
            </p:seq>
            <p:seq concurrent="1" nextAc="seek">
              <p:cTn id="869" restart="whenNotActive" fill="hold" evtFilter="cancelBubble" nodeType="interactiveSeq">
                <p:stCondLst>
                  <p:cond evt="onClick" delay="0">
                    <p:tgtEl>
                      <p:spTgt spid="4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0" fill="hold">
                      <p:stCondLst>
                        <p:cond delay="0"/>
                      </p:stCondLst>
                      <p:childTnLst>
                        <p:par>
                          <p:cTn id="871" fill="hold">
                            <p:stCondLst>
                              <p:cond delay="0"/>
                            </p:stCondLst>
                            <p:childTnLst>
                              <p:par>
                                <p:cTn id="87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4" dur="250" fill="hold"/>
                                        <p:tgtEl>
                                          <p:spTgt spid="4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5" dur="250" fill="hold"/>
                                        <p:tgtEl>
                                          <p:spTgt spid="4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6" dur="250" fill="hold"/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7" dur="250"/>
                                        <p:tgtEl>
                                          <p:spTgt spid="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8" fill="hold">
                      <p:stCondLst>
                        <p:cond delay="indefinite"/>
                      </p:stCondLst>
                      <p:childTnLst>
                        <p:par>
                          <p:cTn id="879" fill="hold">
                            <p:stCondLst>
                              <p:cond delay="0"/>
                            </p:stCondLst>
                            <p:childTnLst>
                              <p:par>
                                <p:cTn id="880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1" dur="250"/>
                                        <p:tgtEl>
                                          <p:spTgt spid="4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2" dur="250"/>
                                        <p:tgtEl>
                                          <p:spTgt spid="4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3" dur="250"/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4" dur="250"/>
                                        <p:tgtEl>
                                          <p:spTgt spid="4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0"/>
                  </p:tgtEl>
                </p:cond>
              </p:nextCondLst>
            </p:seq>
            <p:seq concurrent="1" nextAc="seek">
              <p:cTn id="886" restart="whenNotActive" fill="hold" evtFilter="cancelBubble" nodeType="interactiveSeq">
                <p:stCondLst>
                  <p:cond evt="onClick" delay="0">
                    <p:tgtEl>
                      <p:spTgt spid="4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7" fill="hold">
                      <p:stCondLst>
                        <p:cond delay="0"/>
                      </p:stCondLst>
                      <p:childTnLst>
                        <p:par>
                          <p:cTn id="888" fill="hold">
                            <p:stCondLst>
                              <p:cond delay="0"/>
                            </p:stCondLst>
                            <p:childTnLst>
                              <p:par>
                                <p:cTn id="88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1" dur="250" fill="hold"/>
                                        <p:tgtEl>
                                          <p:spTgt spid="4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2" dur="250" fill="hold"/>
                                        <p:tgtEl>
                                          <p:spTgt spid="4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3" dur="250" fill="hold"/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4" dur="250"/>
                                        <p:tgtEl>
                                          <p:spTgt spid="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5" fill="hold">
                      <p:stCondLst>
                        <p:cond delay="indefinite"/>
                      </p:stCondLst>
                      <p:childTnLst>
                        <p:par>
                          <p:cTn id="896" fill="hold">
                            <p:stCondLst>
                              <p:cond delay="0"/>
                            </p:stCondLst>
                            <p:childTnLst>
                              <p:par>
                                <p:cTn id="897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8" dur="250"/>
                                        <p:tgtEl>
                                          <p:spTgt spid="4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9" dur="250"/>
                                        <p:tgtEl>
                                          <p:spTgt spid="4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0" dur="250"/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1" dur="250"/>
                                        <p:tgtEl>
                                          <p:spTgt spid="4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9"/>
                  </p:tgtEl>
                </p:cond>
              </p:nextCondLst>
            </p:seq>
            <p:seq concurrent="1" nextAc="seek">
              <p:cTn id="903" restart="whenNotActive" fill="hold" evtFilter="cancelBubble" nodeType="interactiveSeq">
                <p:stCondLst>
                  <p:cond evt="onClick" delay="0">
                    <p:tgtEl>
                      <p:spTgt spid="4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4" fill="hold">
                      <p:stCondLst>
                        <p:cond delay="0"/>
                      </p:stCondLst>
                      <p:childTnLst>
                        <p:par>
                          <p:cTn id="905" fill="hold">
                            <p:stCondLst>
                              <p:cond delay="0"/>
                            </p:stCondLst>
                            <p:childTnLst>
                              <p:par>
                                <p:cTn id="90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8" dur="250" fill="hold"/>
                                        <p:tgtEl>
                                          <p:spTgt spid="4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9" dur="250" fill="hold"/>
                                        <p:tgtEl>
                                          <p:spTgt spid="4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0" dur="250" fill="hold"/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1" dur="250"/>
                                        <p:tgtEl>
                                          <p:spTgt spid="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2" fill="hold">
                      <p:stCondLst>
                        <p:cond delay="indefinite"/>
                      </p:stCondLst>
                      <p:childTnLst>
                        <p:par>
                          <p:cTn id="913" fill="hold">
                            <p:stCondLst>
                              <p:cond delay="0"/>
                            </p:stCondLst>
                            <p:childTnLst>
                              <p:par>
                                <p:cTn id="914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5" dur="250"/>
                                        <p:tgtEl>
                                          <p:spTgt spid="4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6" dur="250"/>
                                        <p:tgtEl>
                                          <p:spTgt spid="4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7" dur="250"/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8" dur="250"/>
                                        <p:tgtEl>
                                          <p:spTgt spid="4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8"/>
                  </p:tgtEl>
                </p:cond>
              </p:nextCondLst>
            </p:seq>
            <p:seq concurrent="1" nextAc="seek">
              <p:cTn id="920" restart="whenNotActive" fill="hold" evtFilter="cancelBubble" nodeType="interactiveSeq">
                <p:stCondLst>
                  <p:cond evt="onClick" delay="0">
                    <p:tgtEl>
                      <p:spTgt spid="4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1" fill="hold">
                      <p:stCondLst>
                        <p:cond delay="0"/>
                      </p:stCondLst>
                      <p:childTnLst>
                        <p:par>
                          <p:cTn id="922" fill="hold">
                            <p:stCondLst>
                              <p:cond delay="0"/>
                            </p:stCondLst>
                            <p:childTnLst>
                              <p:par>
                                <p:cTn id="9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5" dur="250" fill="hold"/>
                                        <p:tgtEl>
                                          <p:spTgt spid="4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6" dur="250" fill="hold"/>
                                        <p:tgtEl>
                                          <p:spTgt spid="4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7" dur="250" fill="hold"/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8" dur="250"/>
                                        <p:tgtEl>
                                          <p:spTgt spid="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9" fill="hold">
                      <p:stCondLst>
                        <p:cond delay="indefinite"/>
                      </p:stCondLst>
                      <p:childTnLst>
                        <p:par>
                          <p:cTn id="930" fill="hold">
                            <p:stCondLst>
                              <p:cond delay="0"/>
                            </p:stCondLst>
                            <p:childTnLst>
                              <p:par>
                                <p:cTn id="931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2" dur="250"/>
                                        <p:tgtEl>
                                          <p:spTgt spid="4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3" dur="250"/>
                                        <p:tgtEl>
                                          <p:spTgt spid="4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4" dur="250"/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5" dur="250"/>
                                        <p:tgtEl>
                                          <p:spTgt spid="4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7"/>
                  </p:tgtEl>
                </p:cond>
              </p:nextCondLst>
            </p:seq>
            <p:seq concurrent="1" nextAc="seek">
              <p:cTn id="937" restart="whenNotActive" fill="hold" evtFilter="cancelBubble" nodeType="interactiveSeq">
                <p:stCondLst>
                  <p:cond evt="onClick" delay="0">
                    <p:tgtEl>
                      <p:spTgt spid="4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8" fill="hold">
                      <p:stCondLst>
                        <p:cond delay="0"/>
                      </p:stCondLst>
                      <p:childTnLst>
                        <p:par>
                          <p:cTn id="939" fill="hold">
                            <p:stCondLst>
                              <p:cond delay="0"/>
                            </p:stCondLst>
                            <p:childTnLst>
                              <p:par>
                                <p:cTn id="94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2" dur="250" fill="hold"/>
                                        <p:tgtEl>
                                          <p:spTgt spid="4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3" dur="250" fill="hold"/>
                                        <p:tgtEl>
                                          <p:spTgt spid="4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4" dur="250" fill="hold"/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5" dur="250"/>
                                        <p:tgtEl>
                                          <p:spTgt spid="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6" fill="hold">
                      <p:stCondLst>
                        <p:cond delay="indefinite"/>
                      </p:stCondLst>
                      <p:childTnLst>
                        <p:par>
                          <p:cTn id="947" fill="hold">
                            <p:stCondLst>
                              <p:cond delay="0"/>
                            </p:stCondLst>
                            <p:childTnLst>
                              <p:par>
                                <p:cTn id="948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9" dur="250"/>
                                        <p:tgtEl>
                                          <p:spTgt spid="4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0" dur="250"/>
                                        <p:tgtEl>
                                          <p:spTgt spid="4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1" dur="250"/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2" dur="250"/>
                                        <p:tgtEl>
                                          <p:spTgt spid="4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6"/>
                  </p:tgtEl>
                </p:cond>
              </p:nextCondLst>
            </p:seq>
            <p:seq concurrent="1" nextAc="seek">
              <p:cTn id="954" restart="whenNotActive" fill="hold" evtFilter="cancelBubble" nodeType="interactiveSeq">
                <p:stCondLst>
                  <p:cond evt="onClick" delay="0">
                    <p:tgtEl>
                      <p:spTgt spid="4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5" fill="hold">
                      <p:stCondLst>
                        <p:cond delay="0"/>
                      </p:stCondLst>
                      <p:childTnLst>
                        <p:par>
                          <p:cTn id="956" fill="hold">
                            <p:stCondLst>
                              <p:cond delay="0"/>
                            </p:stCondLst>
                            <p:childTnLst>
                              <p:par>
                                <p:cTn id="95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9" dur="250" fill="hold"/>
                                        <p:tgtEl>
                                          <p:spTgt spid="4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0" dur="250" fill="hold"/>
                                        <p:tgtEl>
                                          <p:spTgt spid="4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1" dur="250" fill="hold"/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2" dur="250"/>
                                        <p:tgtEl>
                                          <p:spTgt spid="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3" fill="hold">
                      <p:stCondLst>
                        <p:cond delay="indefinite"/>
                      </p:stCondLst>
                      <p:childTnLst>
                        <p:par>
                          <p:cTn id="964" fill="hold">
                            <p:stCondLst>
                              <p:cond delay="0"/>
                            </p:stCondLst>
                            <p:childTnLst>
                              <p:par>
                                <p:cTn id="965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6" dur="250"/>
                                        <p:tgtEl>
                                          <p:spTgt spid="4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7" dur="250"/>
                                        <p:tgtEl>
                                          <p:spTgt spid="4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8" dur="250"/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9" dur="250"/>
                                        <p:tgtEl>
                                          <p:spTgt spid="4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5"/>
                  </p:tgtEl>
                </p:cond>
              </p:nextCondLst>
            </p:seq>
            <p:seq concurrent="1" nextAc="seek">
              <p:cTn id="971" restart="whenNotActive" fill="hold" evtFilter="cancelBubble" nodeType="interactiveSeq">
                <p:stCondLst>
                  <p:cond evt="onClick" delay="0">
                    <p:tgtEl>
                      <p:spTgt spid="4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2" fill="hold">
                      <p:stCondLst>
                        <p:cond delay="0"/>
                      </p:stCondLst>
                      <p:childTnLst>
                        <p:par>
                          <p:cTn id="973" fill="hold">
                            <p:stCondLst>
                              <p:cond delay="0"/>
                            </p:stCondLst>
                            <p:childTnLst>
                              <p:par>
                                <p:cTn id="97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6" dur="250" fill="hold"/>
                                        <p:tgtEl>
                                          <p:spTgt spid="4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7" dur="250" fill="hold"/>
                                        <p:tgtEl>
                                          <p:spTgt spid="4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8" dur="250" fill="hold"/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9" dur="250"/>
                                        <p:tgtEl>
                                          <p:spTgt spid="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0" fill="hold">
                      <p:stCondLst>
                        <p:cond delay="indefinite"/>
                      </p:stCondLst>
                      <p:childTnLst>
                        <p:par>
                          <p:cTn id="981" fill="hold">
                            <p:stCondLst>
                              <p:cond delay="0"/>
                            </p:stCondLst>
                            <p:childTnLst>
                              <p:par>
                                <p:cTn id="982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3" dur="250"/>
                                        <p:tgtEl>
                                          <p:spTgt spid="4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4" dur="250"/>
                                        <p:tgtEl>
                                          <p:spTgt spid="4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5" dur="250"/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6" dur="250"/>
                                        <p:tgtEl>
                                          <p:spTgt spid="4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4"/>
                  </p:tgtEl>
                </p:cond>
              </p:nextCondLst>
            </p:seq>
            <p:seq concurrent="1" nextAc="seek">
              <p:cTn id="988" restart="whenNotActive" fill="hold" evtFilter="cancelBubble" nodeType="interactiveSeq">
                <p:stCondLst>
                  <p:cond evt="onClick" delay="0">
                    <p:tgtEl>
                      <p:spTgt spid="4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9" fill="hold">
                      <p:stCondLst>
                        <p:cond delay="0"/>
                      </p:stCondLst>
                      <p:childTnLst>
                        <p:par>
                          <p:cTn id="990" fill="hold">
                            <p:stCondLst>
                              <p:cond delay="0"/>
                            </p:stCondLst>
                            <p:childTnLst>
                              <p:par>
                                <p:cTn id="99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3" dur="250" fill="hold"/>
                                        <p:tgtEl>
                                          <p:spTgt spid="4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4" dur="250" fill="hold"/>
                                        <p:tgtEl>
                                          <p:spTgt spid="4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5" dur="250" fill="hold"/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6" dur="250"/>
                                        <p:tgtEl>
                                          <p:spTgt spid="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7" fill="hold">
                      <p:stCondLst>
                        <p:cond delay="indefinite"/>
                      </p:stCondLst>
                      <p:childTnLst>
                        <p:par>
                          <p:cTn id="998" fill="hold">
                            <p:stCondLst>
                              <p:cond delay="0"/>
                            </p:stCondLst>
                            <p:childTnLst>
                              <p:par>
                                <p:cTn id="99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0" dur="250"/>
                                        <p:tgtEl>
                                          <p:spTgt spid="4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1" dur="250"/>
                                        <p:tgtEl>
                                          <p:spTgt spid="4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2" dur="250"/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03" dur="250"/>
                                        <p:tgtEl>
                                          <p:spTgt spid="4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3"/>
                  </p:tgtEl>
                </p:cond>
              </p:nextCondLst>
            </p:seq>
            <p:seq concurrent="1" nextAc="seek">
              <p:cTn id="1005" restart="whenNotActive" fill="hold" evtFilter="cancelBubble" nodeType="interactiveSeq">
                <p:stCondLst>
                  <p:cond evt="onClick" delay="0">
                    <p:tgtEl>
                      <p:spTgt spid="4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6" fill="hold">
                      <p:stCondLst>
                        <p:cond delay="0"/>
                      </p:stCondLst>
                      <p:childTnLst>
                        <p:par>
                          <p:cTn id="1007" fill="hold">
                            <p:stCondLst>
                              <p:cond delay="0"/>
                            </p:stCondLst>
                            <p:childTnLst>
                              <p:par>
                                <p:cTn id="100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0" dur="250" fill="hold"/>
                                        <p:tgtEl>
                                          <p:spTgt spid="4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1" dur="250" fill="hold"/>
                                        <p:tgtEl>
                                          <p:spTgt spid="4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2" dur="250" fill="hold"/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3" dur="250"/>
                                        <p:tgtEl>
                                          <p:spTgt spid="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4" fill="hold">
                      <p:stCondLst>
                        <p:cond delay="indefinite"/>
                      </p:stCondLst>
                      <p:childTnLst>
                        <p:par>
                          <p:cTn id="1015" fill="hold">
                            <p:stCondLst>
                              <p:cond delay="0"/>
                            </p:stCondLst>
                            <p:childTnLst>
                              <p:par>
                                <p:cTn id="1016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7" dur="250"/>
                                        <p:tgtEl>
                                          <p:spTgt spid="4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8" dur="250"/>
                                        <p:tgtEl>
                                          <p:spTgt spid="4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9" dur="250"/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0" dur="250"/>
                                        <p:tgtEl>
                                          <p:spTgt spid="4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2"/>
                  </p:tgtEl>
                </p:cond>
              </p:nextCondLst>
            </p:seq>
            <p:seq concurrent="1" nextAc="seek">
              <p:cTn id="1022" restart="whenNotActive" fill="hold" evtFilter="cancelBubble" nodeType="interactiveSeq">
                <p:stCondLst>
                  <p:cond evt="onClick" delay="0">
                    <p:tgtEl>
                      <p:spTgt spid="4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3" fill="hold">
                      <p:stCondLst>
                        <p:cond delay="0"/>
                      </p:stCondLst>
                      <p:childTnLst>
                        <p:par>
                          <p:cTn id="1024" fill="hold">
                            <p:stCondLst>
                              <p:cond delay="0"/>
                            </p:stCondLst>
                            <p:childTnLst>
                              <p:par>
                                <p:cTn id="102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7" dur="250" fill="hold"/>
                                        <p:tgtEl>
                                          <p:spTgt spid="4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8" dur="250" fill="hold"/>
                                        <p:tgtEl>
                                          <p:spTgt spid="4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9" dur="250" fill="hold"/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0" dur="250"/>
                                        <p:tgtEl>
                                          <p:spTgt spid="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1" fill="hold">
                      <p:stCondLst>
                        <p:cond delay="indefinite"/>
                      </p:stCondLst>
                      <p:childTnLst>
                        <p:par>
                          <p:cTn id="1032" fill="hold">
                            <p:stCondLst>
                              <p:cond delay="0"/>
                            </p:stCondLst>
                            <p:childTnLst>
                              <p:par>
                                <p:cTn id="1033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4" dur="250"/>
                                        <p:tgtEl>
                                          <p:spTgt spid="4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5" dur="250"/>
                                        <p:tgtEl>
                                          <p:spTgt spid="4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6" dur="250"/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7" dur="250"/>
                                        <p:tgtEl>
                                          <p:spTgt spid="4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1"/>
                  </p:tgtEl>
                </p:cond>
              </p:nextCondLst>
            </p:seq>
            <p:seq concurrent="1" nextAc="seek">
              <p:cTn id="1039" restart="whenNotActive" fill="hold" evtFilter="cancelBubble" nodeType="interactiveSeq">
                <p:stCondLst>
                  <p:cond evt="onClick" delay="0">
                    <p:tgtEl>
                      <p:spTgt spid="4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0" fill="hold">
                      <p:stCondLst>
                        <p:cond delay="0"/>
                      </p:stCondLst>
                      <p:childTnLst>
                        <p:par>
                          <p:cTn id="1041" fill="hold">
                            <p:stCondLst>
                              <p:cond delay="0"/>
                            </p:stCondLst>
                            <p:childTnLst>
                              <p:par>
                                <p:cTn id="104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4" dur="250" fill="hold"/>
                                        <p:tgtEl>
                                          <p:spTgt spid="4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5" dur="250" fill="hold"/>
                                        <p:tgtEl>
                                          <p:spTgt spid="4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6" dur="250" fill="hold"/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7" dur="250"/>
                                        <p:tgtEl>
                                          <p:spTgt spid="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8" fill="hold">
                      <p:stCondLst>
                        <p:cond delay="indefinite"/>
                      </p:stCondLst>
                      <p:childTnLst>
                        <p:par>
                          <p:cTn id="1049" fill="hold">
                            <p:stCondLst>
                              <p:cond delay="0"/>
                            </p:stCondLst>
                            <p:childTnLst>
                              <p:par>
                                <p:cTn id="1050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1" dur="250"/>
                                        <p:tgtEl>
                                          <p:spTgt spid="4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2" dur="250"/>
                                        <p:tgtEl>
                                          <p:spTgt spid="4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3" dur="250"/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4" dur="250"/>
                                        <p:tgtEl>
                                          <p:spTgt spid="4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0"/>
                  </p:tgtEl>
                </p:cond>
              </p:nextCondLst>
            </p:seq>
            <p:seq concurrent="1" nextAc="seek">
              <p:cTn id="1056" restart="whenNotActive" fill="hold" evtFilter="cancelBubble" nodeType="interactiveSeq">
                <p:stCondLst>
                  <p:cond evt="onClick" delay="0">
                    <p:tgtEl>
                      <p:spTgt spid="4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7" fill="hold">
                      <p:stCondLst>
                        <p:cond delay="0"/>
                      </p:stCondLst>
                      <p:childTnLst>
                        <p:par>
                          <p:cTn id="1058" fill="hold">
                            <p:stCondLst>
                              <p:cond delay="0"/>
                            </p:stCondLst>
                            <p:childTnLst>
                              <p:par>
                                <p:cTn id="105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1" dur="250" fill="hold"/>
                                        <p:tgtEl>
                                          <p:spTgt spid="4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2" dur="250" fill="hold"/>
                                        <p:tgtEl>
                                          <p:spTgt spid="4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3" dur="250" fill="hold"/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4" dur="250"/>
                                        <p:tgtEl>
                                          <p:spTgt spid="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5" fill="hold">
                      <p:stCondLst>
                        <p:cond delay="indefinite"/>
                      </p:stCondLst>
                      <p:childTnLst>
                        <p:par>
                          <p:cTn id="1066" fill="hold">
                            <p:stCondLst>
                              <p:cond delay="0"/>
                            </p:stCondLst>
                            <p:childTnLst>
                              <p:par>
                                <p:cTn id="1067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8" dur="250"/>
                                        <p:tgtEl>
                                          <p:spTgt spid="4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9" dur="250"/>
                                        <p:tgtEl>
                                          <p:spTgt spid="4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0" dur="250"/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71" dur="250"/>
                                        <p:tgtEl>
                                          <p:spTgt spid="4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9"/>
                  </p:tgtEl>
                </p:cond>
              </p:nextCondLst>
            </p:seq>
            <p:seq concurrent="1" nextAc="seek">
              <p:cTn id="1073" restart="whenNotActive" fill="hold" evtFilter="cancelBubble" nodeType="interactiveSeq">
                <p:stCondLst>
                  <p:cond evt="onClick" delay="0">
                    <p:tgtEl>
                      <p:spTgt spid="4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4" fill="hold">
                      <p:stCondLst>
                        <p:cond delay="0"/>
                      </p:stCondLst>
                      <p:childTnLst>
                        <p:par>
                          <p:cTn id="1075" fill="hold">
                            <p:stCondLst>
                              <p:cond delay="0"/>
                            </p:stCondLst>
                            <p:childTnLst>
                              <p:par>
                                <p:cTn id="107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8" dur="250" fill="hold"/>
                                        <p:tgtEl>
                                          <p:spTgt spid="4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9" dur="250" fill="hold"/>
                                        <p:tgtEl>
                                          <p:spTgt spid="4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0" dur="250" fill="hold"/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1" dur="250"/>
                                        <p:tgtEl>
                                          <p:spTgt spid="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2" fill="hold">
                      <p:stCondLst>
                        <p:cond delay="indefinite"/>
                      </p:stCondLst>
                      <p:childTnLst>
                        <p:par>
                          <p:cTn id="1083" fill="hold">
                            <p:stCondLst>
                              <p:cond delay="0"/>
                            </p:stCondLst>
                            <p:childTnLst>
                              <p:par>
                                <p:cTn id="1084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5" dur="250"/>
                                        <p:tgtEl>
                                          <p:spTgt spid="4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6" dur="250"/>
                                        <p:tgtEl>
                                          <p:spTgt spid="4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7" dur="250"/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8" dur="250"/>
                                        <p:tgtEl>
                                          <p:spTgt spid="4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8"/>
                  </p:tgtEl>
                </p:cond>
              </p:nextCondLst>
            </p:seq>
            <p:seq concurrent="1" nextAc="seek">
              <p:cTn id="1090" restart="whenNotActive" fill="hold" evtFilter="cancelBubble" nodeType="interactiveSeq">
                <p:stCondLst>
                  <p:cond evt="onClick" delay="0">
                    <p:tgtEl>
                      <p:spTgt spid="4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1" fill="hold">
                      <p:stCondLst>
                        <p:cond delay="0"/>
                      </p:stCondLst>
                      <p:childTnLst>
                        <p:par>
                          <p:cTn id="1092" fill="hold">
                            <p:stCondLst>
                              <p:cond delay="0"/>
                            </p:stCondLst>
                            <p:childTnLst>
                              <p:par>
                                <p:cTn id="109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5" dur="250" fill="hold"/>
                                        <p:tgtEl>
                                          <p:spTgt spid="4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6" dur="250" fill="hold"/>
                                        <p:tgtEl>
                                          <p:spTgt spid="4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7" dur="250" fill="hold"/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8" dur="250"/>
                                        <p:tgtEl>
                                          <p:spTgt spid="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9" fill="hold">
                      <p:stCondLst>
                        <p:cond delay="indefinite"/>
                      </p:stCondLst>
                      <p:childTnLst>
                        <p:par>
                          <p:cTn id="1100" fill="hold">
                            <p:stCondLst>
                              <p:cond delay="0"/>
                            </p:stCondLst>
                            <p:childTnLst>
                              <p:par>
                                <p:cTn id="1101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2" dur="250"/>
                                        <p:tgtEl>
                                          <p:spTgt spid="4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3" dur="250"/>
                                        <p:tgtEl>
                                          <p:spTgt spid="4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4" dur="250"/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05" dur="250"/>
                                        <p:tgtEl>
                                          <p:spTgt spid="4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7"/>
                  </p:tgtEl>
                </p:cond>
              </p:nextCondLst>
            </p:seq>
            <p:seq concurrent="1" nextAc="seek">
              <p:cTn id="1107" restart="whenNotActive" fill="hold" evtFilter="cancelBubble" nodeType="interactiveSeq">
                <p:stCondLst>
                  <p:cond evt="onClick" delay="0">
                    <p:tgtEl>
                      <p:spTgt spid="4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8" fill="hold">
                      <p:stCondLst>
                        <p:cond delay="0"/>
                      </p:stCondLst>
                      <p:childTnLst>
                        <p:par>
                          <p:cTn id="1109" fill="hold">
                            <p:stCondLst>
                              <p:cond delay="0"/>
                            </p:stCondLst>
                            <p:childTnLst>
                              <p:par>
                                <p:cTn id="11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2" dur="250" fill="hold"/>
                                        <p:tgtEl>
                                          <p:spTgt spid="4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3" dur="250" fill="hold"/>
                                        <p:tgtEl>
                                          <p:spTgt spid="4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4" dur="250" fill="hold"/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5" dur="250"/>
                                        <p:tgtEl>
                                          <p:spTgt spid="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6" fill="hold">
                      <p:stCondLst>
                        <p:cond delay="indefinite"/>
                      </p:stCondLst>
                      <p:childTnLst>
                        <p:par>
                          <p:cTn id="1117" fill="hold">
                            <p:stCondLst>
                              <p:cond delay="0"/>
                            </p:stCondLst>
                            <p:childTnLst>
                              <p:par>
                                <p:cTn id="1118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9" dur="250"/>
                                        <p:tgtEl>
                                          <p:spTgt spid="4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0" dur="250"/>
                                        <p:tgtEl>
                                          <p:spTgt spid="4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1" dur="250"/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2" dur="250"/>
                                        <p:tgtEl>
                                          <p:spTgt spid="4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6"/>
                  </p:tgtEl>
                </p:cond>
              </p:nextCondLst>
            </p:seq>
            <p:seq concurrent="1" nextAc="seek">
              <p:cTn id="1124" restart="whenNotActive" fill="hold" evtFilter="cancelBubble" nodeType="interactiveSeq">
                <p:stCondLst>
                  <p:cond evt="onClick" delay="0">
                    <p:tgtEl>
                      <p:spTgt spid="4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5" fill="hold">
                      <p:stCondLst>
                        <p:cond delay="0"/>
                      </p:stCondLst>
                      <p:childTnLst>
                        <p:par>
                          <p:cTn id="1126" fill="hold">
                            <p:stCondLst>
                              <p:cond delay="0"/>
                            </p:stCondLst>
                            <p:childTnLst>
                              <p:par>
                                <p:cTn id="112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9" dur="250" fill="hold"/>
                                        <p:tgtEl>
                                          <p:spTgt spid="4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0" dur="250" fill="hold"/>
                                        <p:tgtEl>
                                          <p:spTgt spid="4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1" dur="250" fill="hold"/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2" dur="250"/>
                                        <p:tgtEl>
                                          <p:spTgt spid="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3" fill="hold">
                      <p:stCondLst>
                        <p:cond delay="indefinite"/>
                      </p:stCondLst>
                      <p:childTnLst>
                        <p:par>
                          <p:cTn id="1134" fill="hold">
                            <p:stCondLst>
                              <p:cond delay="0"/>
                            </p:stCondLst>
                            <p:childTnLst>
                              <p:par>
                                <p:cTn id="1135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36" dur="250"/>
                                        <p:tgtEl>
                                          <p:spTgt spid="4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7" dur="250"/>
                                        <p:tgtEl>
                                          <p:spTgt spid="4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8" dur="250"/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9" dur="250"/>
                                        <p:tgtEl>
                                          <p:spTgt spid="4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5"/>
                  </p:tgtEl>
                </p:cond>
              </p:nextCondLst>
            </p:seq>
            <p:seq concurrent="1" nextAc="seek">
              <p:cTn id="1141" restart="whenNotActive" fill="hold" evtFilter="cancelBubble" nodeType="interactiveSeq">
                <p:stCondLst>
                  <p:cond evt="onClick" delay="0">
                    <p:tgtEl>
                      <p:spTgt spid="4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2" fill="hold">
                      <p:stCondLst>
                        <p:cond delay="0"/>
                      </p:stCondLst>
                      <p:childTnLst>
                        <p:par>
                          <p:cTn id="1143" fill="hold">
                            <p:stCondLst>
                              <p:cond delay="0"/>
                            </p:stCondLst>
                            <p:childTnLst>
                              <p:par>
                                <p:cTn id="114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6" dur="250" fill="hold"/>
                                        <p:tgtEl>
                                          <p:spTgt spid="4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7" dur="250" fill="hold"/>
                                        <p:tgtEl>
                                          <p:spTgt spid="4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8" dur="250" fill="hold"/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9" dur="250"/>
                                        <p:tgtEl>
                                          <p:spTgt spid="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0" fill="hold">
                      <p:stCondLst>
                        <p:cond delay="indefinite"/>
                      </p:stCondLst>
                      <p:childTnLst>
                        <p:par>
                          <p:cTn id="1151" fill="hold">
                            <p:stCondLst>
                              <p:cond delay="0"/>
                            </p:stCondLst>
                            <p:childTnLst>
                              <p:par>
                                <p:cTn id="1152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53" dur="250"/>
                                        <p:tgtEl>
                                          <p:spTgt spid="4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4" dur="250"/>
                                        <p:tgtEl>
                                          <p:spTgt spid="4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5" dur="250"/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56" dur="250"/>
                                        <p:tgtEl>
                                          <p:spTgt spid="4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4"/>
                  </p:tgtEl>
                </p:cond>
              </p:nextCondLst>
            </p:seq>
            <p:seq concurrent="1" nextAc="seek">
              <p:cTn id="1158" restart="whenNotActive" fill="hold" evtFilter="cancelBubble" nodeType="interactiveSeq">
                <p:stCondLst>
                  <p:cond evt="onClick" delay="0">
                    <p:tgtEl>
                      <p:spTgt spid="4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9" fill="hold">
                      <p:stCondLst>
                        <p:cond delay="0"/>
                      </p:stCondLst>
                      <p:childTnLst>
                        <p:par>
                          <p:cTn id="1160" fill="hold">
                            <p:stCondLst>
                              <p:cond delay="0"/>
                            </p:stCondLst>
                            <p:childTnLst>
                              <p:par>
                                <p:cTn id="116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3" dur="250" fill="hold"/>
                                        <p:tgtEl>
                                          <p:spTgt spid="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4" dur="250" fill="hold"/>
                                        <p:tgtEl>
                                          <p:spTgt spid="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5" dur="250" fill="hold"/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6" dur="250"/>
                                        <p:tgtEl>
                                          <p:spTgt spid="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7" fill="hold">
                      <p:stCondLst>
                        <p:cond delay="indefinite"/>
                      </p:stCondLst>
                      <p:childTnLst>
                        <p:par>
                          <p:cTn id="1168" fill="hold">
                            <p:stCondLst>
                              <p:cond delay="0"/>
                            </p:stCondLst>
                            <p:childTnLst>
                              <p:par>
                                <p:cTn id="116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70" dur="250"/>
                                        <p:tgtEl>
                                          <p:spTgt spid="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1" dur="250"/>
                                        <p:tgtEl>
                                          <p:spTgt spid="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2" dur="250"/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3" dur="250"/>
                                        <p:tgtEl>
                                          <p:spTgt spid="4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3"/>
                  </p:tgtEl>
                </p:cond>
              </p:nextCondLst>
            </p:seq>
            <p:seq concurrent="1" nextAc="seek">
              <p:cTn id="1175" restart="whenNotActive" fill="hold" evtFilter="cancelBubble" nodeType="interactiveSeq">
                <p:stCondLst>
                  <p:cond evt="onClick" delay="0">
                    <p:tgtEl>
                      <p:spTgt spid="5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6" fill="hold">
                      <p:stCondLst>
                        <p:cond delay="0"/>
                      </p:stCondLst>
                      <p:childTnLst>
                        <p:par>
                          <p:cTn id="1177" fill="hold">
                            <p:stCondLst>
                              <p:cond delay="0"/>
                            </p:stCondLst>
                            <p:childTnLst>
                              <p:par>
                                <p:cTn id="117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0" dur="250" fill="hold"/>
                                        <p:tgtEl>
                                          <p:spTgt spid="4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1" dur="250" fill="hold"/>
                                        <p:tgtEl>
                                          <p:spTgt spid="4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2" dur="250" fill="hold"/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3" dur="250"/>
                                        <p:tgtEl>
                                          <p:spTgt spid="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4" fill="hold">
                      <p:stCondLst>
                        <p:cond delay="indefinite"/>
                      </p:stCondLst>
                      <p:childTnLst>
                        <p:par>
                          <p:cTn id="1185" fill="hold">
                            <p:stCondLst>
                              <p:cond delay="0"/>
                            </p:stCondLst>
                            <p:childTnLst>
                              <p:par>
                                <p:cTn id="1186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7" dur="250"/>
                                        <p:tgtEl>
                                          <p:spTgt spid="4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8" dur="250"/>
                                        <p:tgtEl>
                                          <p:spTgt spid="4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9" dur="250"/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0" dur="250"/>
                                        <p:tgtEl>
                                          <p:spTgt spid="4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2"/>
                  </p:tgtEl>
                </p:cond>
              </p:nextCondLst>
            </p:seq>
            <p:seq concurrent="1" nextAc="seek">
              <p:cTn id="1192" restart="whenNotActive" fill="hold" evtFilter="cancelBubble" nodeType="interactiveSeq">
                <p:stCondLst>
                  <p:cond evt="onClick" delay="0">
                    <p:tgtEl>
                      <p:spTgt spid="5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3" fill="hold">
                      <p:stCondLst>
                        <p:cond delay="0"/>
                      </p:stCondLst>
                      <p:childTnLst>
                        <p:par>
                          <p:cTn id="1194" fill="hold">
                            <p:stCondLst>
                              <p:cond delay="0"/>
                            </p:stCondLst>
                            <p:childTnLst>
                              <p:par>
                                <p:cTn id="119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7" dur="250" fill="hold"/>
                                        <p:tgtEl>
                                          <p:spTgt spid="4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8" dur="250" fill="hold"/>
                                        <p:tgtEl>
                                          <p:spTgt spid="4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9" dur="250" fill="hold"/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0" dur="250"/>
                                        <p:tgtEl>
                                          <p:spTgt spid="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1" fill="hold">
                      <p:stCondLst>
                        <p:cond delay="indefinite"/>
                      </p:stCondLst>
                      <p:childTnLst>
                        <p:par>
                          <p:cTn id="1202" fill="hold">
                            <p:stCondLst>
                              <p:cond delay="0"/>
                            </p:stCondLst>
                            <p:childTnLst>
                              <p:par>
                                <p:cTn id="1203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04" dur="250"/>
                                        <p:tgtEl>
                                          <p:spTgt spid="4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5" dur="250"/>
                                        <p:tgtEl>
                                          <p:spTgt spid="4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6" dur="250"/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7" dur="250"/>
                                        <p:tgtEl>
                                          <p:spTgt spid="4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1"/>
                  </p:tgtEl>
                </p:cond>
              </p:nextCondLst>
            </p:seq>
            <p:seq concurrent="1" nextAc="seek">
              <p:cTn id="1209" restart="whenNotActive" fill="hold" evtFilter="cancelBubble" nodeType="interactiveSeq">
                <p:stCondLst>
                  <p:cond evt="onClick" delay="0">
                    <p:tgtEl>
                      <p:spTgt spid="5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0" fill="hold">
                      <p:stCondLst>
                        <p:cond delay="0"/>
                      </p:stCondLst>
                      <p:childTnLst>
                        <p:par>
                          <p:cTn id="1211" fill="hold">
                            <p:stCondLst>
                              <p:cond delay="0"/>
                            </p:stCondLst>
                            <p:childTnLst>
                              <p:par>
                                <p:cTn id="12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4" dur="250" fill="hold"/>
                                        <p:tgtEl>
                                          <p:spTgt spid="4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5" dur="250" fill="hold"/>
                                        <p:tgtEl>
                                          <p:spTgt spid="4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6" dur="250" fill="hold"/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7" dur="250"/>
                                        <p:tgtEl>
                                          <p:spTgt spid="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8" fill="hold">
                      <p:stCondLst>
                        <p:cond delay="indefinite"/>
                      </p:stCondLst>
                      <p:childTnLst>
                        <p:par>
                          <p:cTn id="1219" fill="hold">
                            <p:stCondLst>
                              <p:cond delay="0"/>
                            </p:stCondLst>
                            <p:childTnLst>
                              <p:par>
                                <p:cTn id="1220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1" dur="250"/>
                                        <p:tgtEl>
                                          <p:spTgt spid="4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2" dur="250"/>
                                        <p:tgtEl>
                                          <p:spTgt spid="4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3" dur="250"/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4" dur="250"/>
                                        <p:tgtEl>
                                          <p:spTgt spid="4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0"/>
                  </p:tgtEl>
                </p:cond>
              </p:nextCondLst>
            </p:seq>
            <p:seq concurrent="1" nextAc="seek">
              <p:cTn id="1226" restart="whenNotActive" fill="hold" evtFilter="cancelBubble" nodeType="interactiveSeq">
                <p:stCondLst>
                  <p:cond evt="onClick" delay="0">
                    <p:tgtEl>
                      <p:spTgt spid="5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7" fill="hold">
                      <p:stCondLst>
                        <p:cond delay="0"/>
                      </p:stCondLst>
                      <p:childTnLst>
                        <p:par>
                          <p:cTn id="1228" fill="hold">
                            <p:stCondLst>
                              <p:cond delay="0"/>
                            </p:stCondLst>
                            <p:childTnLst>
                              <p:par>
                                <p:cTn id="12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1" dur="250" fill="hold"/>
                                        <p:tgtEl>
                                          <p:spTgt spid="5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2" dur="250" fill="hold"/>
                                        <p:tgtEl>
                                          <p:spTgt spid="5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3" dur="250" fill="hold"/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4" dur="250"/>
                                        <p:tgtEl>
                                          <p:spTgt spid="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5" fill="hold">
                      <p:stCondLst>
                        <p:cond delay="indefinite"/>
                      </p:stCondLst>
                      <p:childTnLst>
                        <p:par>
                          <p:cTn id="1236" fill="hold">
                            <p:stCondLst>
                              <p:cond delay="0"/>
                            </p:stCondLst>
                            <p:childTnLst>
                              <p:par>
                                <p:cTn id="1237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8" dur="250"/>
                                        <p:tgtEl>
                                          <p:spTgt spid="5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9" dur="250"/>
                                        <p:tgtEl>
                                          <p:spTgt spid="5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0" dur="250"/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41" dur="250"/>
                                        <p:tgtEl>
                                          <p:spTgt spid="5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9"/>
                  </p:tgtEl>
                </p:cond>
              </p:nextCondLst>
            </p:seq>
            <p:seq concurrent="1" nextAc="seek">
              <p:cTn id="1243" restart="whenNotActive" fill="hold" evtFilter="cancelBubble" nodeType="interactiveSeq">
                <p:stCondLst>
                  <p:cond evt="onClick" delay="0">
                    <p:tgtEl>
                      <p:spTgt spid="5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4" fill="hold">
                      <p:stCondLst>
                        <p:cond delay="0"/>
                      </p:stCondLst>
                      <p:childTnLst>
                        <p:par>
                          <p:cTn id="1245" fill="hold">
                            <p:stCondLst>
                              <p:cond delay="0"/>
                            </p:stCondLst>
                            <p:childTnLst>
                              <p:par>
                                <p:cTn id="124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8" dur="250" fill="hold"/>
                                        <p:tgtEl>
                                          <p:spTgt spid="5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9" dur="250" fill="hold"/>
                                        <p:tgtEl>
                                          <p:spTgt spid="5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0" dur="250" fill="hold"/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1" dur="250"/>
                                        <p:tgtEl>
                                          <p:spTgt spid="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2" fill="hold">
                      <p:stCondLst>
                        <p:cond delay="indefinite"/>
                      </p:stCondLst>
                      <p:childTnLst>
                        <p:par>
                          <p:cTn id="1253" fill="hold">
                            <p:stCondLst>
                              <p:cond delay="0"/>
                            </p:stCondLst>
                            <p:childTnLst>
                              <p:par>
                                <p:cTn id="1254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5" dur="250"/>
                                        <p:tgtEl>
                                          <p:spTgt spid="5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6" dur="250"/>
                                        <p:tgtEl>
                                          <p:spTgt spid="5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7" dur="250"/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58" dur="250"/>
                                        <p:tgtEl>
                                          <p:spTgt spid="5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8"/>
                  </p:tgtEl>
                </p:cond>
              </p:nextCondLst>
            </p:seq>
            <p:seq concurrent="1" nextAc="seek">
              <p:cTn id="1260" restart="whenNotActive" fill="hold" evtFilter="cancelBubble" nodeType="interactiveSeq">
                <p:stCondLst>
                  <p:cond evt="onClick" delay="0">
                    <p:tgtEl>
                      <p:spTgt spid="5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1" fill="hold">
                      <p:stCondLst>
                        <p:cond delay="0"/>
                      </p:stCondLst>
                      <p:childTnLst>
                        <p:par>
                          <p:cTn id="1262" fill="hold">
                            <p:stCondLst>
                              <p:cond delay="0"/>
                            </p:stCondLst>
                            <p:childTnLst>
                              <p:par>
                                <p:cTn id="126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5" dur="250" fill="hold"/>
                                        <p:tgtEl>
                                          <p:spTgt spid="5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6" dur="250" fill="hold"/>
                                        <p:tgtEl>
                                          <p:spTgt spid="5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7" dur="250" fill="hold"/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8" dur="250"/>
                                        <p:tgtEl>
                                          <p:spTgt spid="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9" fill="hold">
                      <p:stCondLst>
                        <p:cond delay="indefinite"/>
                      </p:stCondLst>
                      <p:childTnLst>
                        <p:par>
                          <p:cTn id="1270" fill="hold">
                            <p:stCondLst>
                              <p:cond delay="0"/>
                            </p:stCondLst>
                            <p:childTnLst>
                              <p:par>
                                <p:cTn id="1271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72" dur="250"/>
                                        <p:tgtEl>
                                          <p:spTgt spid="5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3" dur="250"/>
                                        <p:tgtEl>
                                          <p:spTgt spid="5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4" dur="250"/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75" dur="250"/>
                                        <p:tgtEl>
                                          <p:spTgt spid="5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7"/>
                  </p:tgtEl>
                </p:cond>
              </p:nextCondLst>
            </p:seq>
            <p:seq concurrent="1" nextAc="seek">
              <p:cTn id="1277" restart="whenNotActive" fill="hold" evtFilter="cancelBubble" nodeType="interactiveSeq">
                <p:stCondLst>
                  <p:cond evt="onClick" delay="0">
                    <p:tgtEl>
                      <p:spTgt spid="5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8" fill="hold">
                      <p:stCondLst>
                        <p:cond delay="0"/>
                      </p:stCondLst>
                      <p:childTnLst>
                        <p:par>
                          <p:cTn id="1279" fill="hold">
                            <p:stCondLst>
                              <p:cond delay="0"/>
                            </p:stCondLst>
                            <p:childTnLst>
                              <p:par>
                                <p:cTn id="128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2" dur="250" fill="hold"/>
                                        <p:tgtEl>
                                          <p:spTgt spid="5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3" dur="250" fill="hold"/>
                                        <p:tgtEl>
                                          <p:spTgt spid="5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4" dur="250" fill="hold"/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5" dur="250"/>
                                        <p:tgtEl>
                                          <p:spTgt spid="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6" fill="hold">
                      <p:stCondLst>
                        <p:cond delay="indefinite"/>
                      </p:stCondLst>
                      <p:childTnLst>
                        <p:par>
                          <p:cTn id="1287" fill="hold">
                            <p:stCondLst>
                              <p:cond delay="0"/>
                            </p:stCondLst>
                            <p:childTnLst>
                              <p:par>
                                <p:cTn id="1288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89" dur="250"/>
                                        <p:tgtEl>
                                          <p:spTgt spid="5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0" dur="250"/>
                                        <p:tgtEl>
                                          <p:spTgt spid="5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1" dur="250"/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92" dur="250"/>
                                        <p:tgtEl>
                                          <p:spTgt spid="5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6"/>
                  </p:tgtEl>
                </p:cond>
              </p:nextCondLst>
            </p:seq>
            <p:seq concurrent="1" nextAc="seek">
              <p:cTn id="1294" restart="whenNotActive" fill="hold" evtFilter="cancelBubble" nodeType="interactiveSeq">
                <p:stCondLst>
                  <p:cond evt="onClick" delay="0">
                    <p:tgtEl>
                      <p:spTgt spid="5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5" fill="hold">
                      <p:stCondLst>
                        <p:cond delay="0"/>
                      </p:stCondLst>
                      <p:childTnLst>
                        <p:par>
                          <p:cTn id="1296" fill="hold">
                            <p:stCondLst>
                              <p:cond delay="0"/>
                            </p:stCondLst>
                            <p:childTnLst>
                              <p:par>
                                <p:cTn id="129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9" dur="250" fill="hold"/>
                                        <p:tgtEl>
                                          <p:spTgt spid="5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0" dur="250" fill="hold"/>
                                        <p:tgtEl>
                                          <p:spTgt spid="5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1" dur="250" fill="hold"/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2" dur="250"/>
                                        <p:tgtEl>
                                          <p:spTgt spid="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3" fill="hold">
                      <p:stCondLst>
                        <p:cond delay="indefinite"/>
                      </p:stCondLst>
                      <p:childTnLst>
                        <p:par>
                          <p:cTn id="1304" fill="hold">
                            <p:stCondLst>
                              <p:cond delay="0"/>
                            </p:stCondLst>
                            <p:childTnLst>
                              <p:par>
                                <p:cTn id="1305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06" dur="250"/>
                                        <p:tgtEl>
                                          <p:spTgt spid="5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7" dur="250"/>
                                        <p:tgtEl>
                                          <p:spTgt spid="5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8" dur="250"/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09" dur="250"/>
                                        <p:tgtEl>
                                          <p:spTgt spid="5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5"/>
                  </p:tgtEl>
                </p:cond>
              </p:nextCondLst>
            </p:seq>
            <p:seq concurrent="1" nextAc="seek">
              <p:cTn id="1311" restart="whenNotActive" fill="hold" evtFilter="cancelBubble" nodeType="interactiveSeq">
                <p:stCondLst>
                  <p:cond evt="onClick" delay="0">
                    <p:tgtEl>
                      <p:spTgt spid="5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2" fill="hold">
                      <p:stCondLst>
                        <p:cond delay="0"/>
                      </p:stCondLst>
                      <p:childTnLst>
                        <p:par>
                          <p:cTn id="1313" fill="hold">
                            <p:stCondLst>
                              <p:cond delay="0"/>
                            </p:stCondLst>
                            <p:childTnLst>
                              <p:par>
                                <p:cTn id="131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6" dur="250" fill="hold"/>
                                        <p:tgtEl>
                                          <p:spTgt spid="5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7" dur="250" fill="hold"/>
                                        <p:tgtEl>
                                          <p:spTgt spid="5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8" dur="250" fill="hold"/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9" dur="250"/>
                                        <p:tgtEl>
                                          <p:spTgt spid="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0" fill="hold">
                      <p:stCondLst>
                        <p:cond delay="indefinite"/>
                      </p:stCondLst>
                      <p:childTnLst>
                        <p:par>
                          <p:cTn id="1321" fill="hold">
                            <p:stCondLst>
                              <p:cond delay="0"/>
                            </p:stCondLst>
                            <p:childTnLst>
                              <p:par>
                                <p:cTn id="1322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3" dur="250"/>
                                        <p:tgtEl>
                                          <p:spTgt spid="5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4" dur="250"/>
                                        <p:tgtEl>
                                          <p:spTgt spid="5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5" dur="250"/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6" dur="250"/>
                                        <p:tgtEl>
                                          <p:spTgt spid="5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4"/>
                  </p:tgtEl>
                </p:cond>
              </p:nextCondLst>
            </p:seq>
            <p:seq concurrent="1" nextAc="seek">
              <p:cTn id="1328" restart="whenNotActive" fill="hold" evtFilter="cancelBubble" nodeType="interactiveSeq">
                <p:stCondLst>
                  <p:cond evt="onClick" delay="0">
                    <p:tgtEl>
                      <p:spTgt spid="5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9" fill="hold">
                      <p:stCondLst>
                        <p:cond delay="0"/>
                      </p:stCondLst>
                      <p:childTnLst>
                        <p:par>
                          <p:cTn id="1330" fill="hold">
                            <p:stCondLst>
                              <p:cond delay="0"/>
                            </p:stCondLst>
                            <p:childTnLst>
                              <p:par>
                                <p:cTn id="133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3" dur="250" fill="hold"/>
                                        <p:tgtEl>
                                          <p:spTgt spid="5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4" dur="250" fill="hold"/>
                                        <p:tgtEl>
                                          <p:spTgt spid="5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5" dur="250" fill="hold"/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6" dur="250"/>
                                        <p:tgtEl>
                                          <p:spTgt spid="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7" fill="hold">
                      <p:stCondLst>
                        <p:cond delay="indefinite"/>
                      </p:stCondLst>
                      <p:childTnLst>
                        <p:par>
                          <p:cTn id="1338" fill="hold">
                            <p:stCondLst>
                              <p:cond delay="0"/>
                            </p:stCondLst>
                            <p:childTnLst>
                              <p:par>
                                <p:cTn id="133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0" dur="250"/>
                                        <p:tgtEl>
                                          <p:spTgt spid="5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1" dur="250"/>
                                        <p:tgtEl>
                                          <p:spTgt spid="5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2" dur="250"/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43" dur="250"/>
                                        <p:tgtEl>
                                          <p:spTgt spid="5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3"/>
                  </p:tgtEl>
                </p:cond>
              </p:nextCondLst>
            </p:seq>
            <p:seq concurrent="1" nextAc="seek">
              <p:cTn id="1345" restart="whenNotActive" fill="hold" evtFilter="cancelBubble" nodeType="interactiveSeq">
                <p:stCondLst>
                  <p:cond evt="onClick" delay="0">
                    <p:tgtEl>
                      <p:spTgt spid="5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6" fill="hold">
                      <p:stCondLst>
                        <p:cond delay="0"/>
                      </p:stCondLst>
                      <p:childTnLst>
                        <p:par>
                          <p:cTn id="1347" fill="hold">
                            <p:stCondLst>
                              <p:cond delay="0"/>
                            </p:stCondLst>
                            <p:childTnLst>
                              <p:par>
                                <p:cTn id="134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0" dur="250" fill="hold"/>
                                        <p:tgtEl>
                                          <p:spTgt spid="5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1" dur="250" fill="hold"/>
                                        <p:tgtEl>
                                          <p:spTgt spid="5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2" dur="250" fill="hold"/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3" dur="250"/>
                                        <p:tgtEl>
                                          <p:spTgt spid="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4" fill="hold">
                      <p:stCondLst>
                        <p:cond delay="indefinite"/>
                      </p:stCondLst>
                      <p:childTnLst>
                        <p:par>
                          <p:cTn id="1355" fill="hold">
                            <p:stCondLst>
                              <p:cond delay="0"/>
                            </p:stCondLst>
                            <p:childTnLst>
                              <p:par>
                                <p:cTn id="1356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57" dur="250"/>
                                        <p:tgtEl>
                                          <p:spTgt spid="5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8" dur="250"/>
                                        <p:tgtEl>
                                          <p:spTgt spid="5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9" dur="250"/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60" dur="250"/>
                                        <p:tgtEl>
                                          <p:spTgt spid="5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2"/>
                  </p:tgtEl>
                </p:cond>
              </p:nextCondLst>
            </p:seq>
            <p:seq concurrent="1" nextAc="seek">
              <p:cTn id="1362" restart="whenNotActive" fill="hold" evtFilter="cancelBubble" nodeType="interactiveSeq">
                <p:stCondLst>
                  <p:cond evt="onClick" delay="0">
                    <p:tgtEl>
                      <p:spTgt spid="5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3" fill="hold">
                      <p:stCondLst>
                        <p:cond delay="0"/>
                      </p:stCondLst>
                      <p:childTnLst>
                        <p:par>
                          <p:cTn id="1364" fill="hold">
                            <p:stCondLst>
                              <p:cond delay="0"/>
                            </p:stCondLst>
                            <p:childTnLst>
                              <p:par>
                                <p:cTn id="136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7" dur="250" fill="hold"/>
                                        <p:tgtEl>
                                          <p:spTgt spid="5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8" dur="250" fill="hold"/>
                                        <p:tgtEl>
                                          <p:spTgt spid="5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9" dur="250" fill="hold"/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0" dur="250"/>
                                        <p:tgtEl>
                                          <p:spTgt spid="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1" fill="hold">
                      <p:stCondLst>
                        <p:cond delay="indefinite"/>
                      </p:stCondLst>
                      <p:childTnLst>
                        <p:par>
                          <p:cTn id="1372" fill="hold">
                            <p:stCondLst>
                              <p:cond delay="0"/>
                            </p:stCondLst>
                            <p:childTnLst>
                              <p:par>
                                <p:cTn id="1373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74" dur="250"/>
                                        <p:tgtEl>
                                          <p:spTgt spid="5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5" dur="250"/>
                                        <p:tgtEl>
                                          <p:spTgt spid="5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6" dur="250"/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77" dur="250"/>
                                        <p:tgtEl>
                                          <p:spTgt spid="5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1"/>
                  </p:tgtEl>
                </p:cond>
              </p:nextCondLst>
            </p:seq>
            <p:seq concurrent="1" nextAc="seek">
              <p:cTn id="1379" restart="whenNotActive" fill="hold" evtFilter="cancelBubble" nodeType="interactiveSeq">
                <p:stCondLst>
                  <p:cond evt="onClick" delay="0">
                    <p:tgtEl>
                      <p:spTgt spid="5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0" fill="hold">
                      <p:stCondLst>
                        <p:cond delay="0"/>
                      </p:stCondLst>
                      <p:childTnLst>
                        <p:par>
                          <p:cTn id="1381" fill="hold">
                            <p:stCondLst>
                              <p:cond delay="0"/>
                            </p:stCondLst>
                            <p:childTnLst>
                              <p:par>
                                <p:cTn id="138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4" dur="250" fill="hold"/>
                                        <p:tgtEl>
                                          <p:spTgt spid="5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5" dur="250" fill="hold"/>
                                        <p:tgtEl>
                                          <p:spTgt spid="5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6" dur="250" fill="hold"/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7" dur="250"/>
                                        <p:tgtEl>
                                          <p:spTgt spid="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8" fill="hold">
                      <p:stCondLst>
                        <p:cond delay="indefinite"/>
                      </p:stCondLst>
                      <p:childTnLst>
                        <p:par>
                          <p:cTn id="1389" fill="hold">
                            <p:stCondLst>
                              <p:cond delay="0"/>
                            </p:stCondLst>
                            <p:childTnLst>
                              <p:par>
                                <p:cTn id="1390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91" dur="250"/>
                                        <p:tgtEl>
                                          <p:spTgt spid="5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2" dur="250"/>
                                        <p:tgtEl>
                                          <p:spTgt spid="5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3" dur="250"/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94" dur="250"/>
                                        <p:tgtEl>
                                          <p:spTgt spid="5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0"/>
                  </p:tgtEl>
                </p:cond>
              </p:nextCondLst>
            </p:seq>
            <p:seq concurrent="1" nextAc="seek">
              <p:cTn id="1396" restart="whenNotActive" fill="hold" evtFilter="cancelBubble" nodeType="interactiveSeq">
                <p:stCondLst>
                  <p:cond evt="onClick" delay="0">
                    <p:tgtEl>
                      <p:spTgt spid="5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7" fill="hold">
                      <p:stCondLst>
                        <p:cond delay="0"/>
                      </p:stCondLst>
                      <p:childTnLst>
                        <p:par>
                          <p:cTn id="1398" fill="hold">
                            <p:stCondLst>
                              <p:cond delay="0"/>
                            </p:stCondLst>
                            <p:childTnLst>
                              <p:par>
                                <p:cTn id="139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1" dur="250" fill="hold"/>
                                        <p:tgtEl>
                                          <p:spTgt spid="5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2" dur="250" fill="hold"/>
                                        <p:tgtEl>
                                          <p:spTgt spid="5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3" dur="250" fill="hold"/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4" dur="250"/>
                                        <p:tgtEl>
                                          <p:spTgt spid="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5" fill="hold">
                      <p:stCondLst>
                        <p:cond delay="indefinite"/>
                      </p:stCondLst>
                      <p:childTnLst>
                        <p:par>
                          <p:cTn id="1406" fill="hold">
                            <p:stCondLst>
                              <p:cond delay="0"/>
                            </p:stCondLst>
                            <p:childTnLst>
                              <p:par>
                                <p:cTn id="1407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08" dur="250"/>
                                        <p:tgtEl>
                                          <p:spTgt spid="5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9" dur="250"/>
                                        <p:tgtEl>
                                          <p:spTgt spid="5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0" dur="250"/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11" dur="250"/>
                                        <p:tgtEl>
                                          <p:spTgt spid="5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9"/>
                  </p:tgtEl>
                </p:cond>
              </p:nextCondLst>
            </p:seq>
            <p:seq concurrent="1" nextAc="seek">
              <p:cTn id="1413" restart="whenNotActive" fill="hold" evtFilter="cancelBubble" nodeType="interactiveSeq">
                <p:stCondLst>
                  <p:cond evt="onClick" delay="0">
                    <p:tgtEl>
                      <p:spTgt spid="5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4" fill="hold">
                      <p:stCondLst>
                        <p:cond delay="0"/>
                      </p:stCondLst>
                      <p:childTnLst>
                        <p:par>
                          <p:cTn id="1415" fill="hold">
                            <p:stCondLst>
                              <p:cond delay="0"/>
                            </p:stCondLst>
                            <p:childTnLst>
                              <p:par>
                                <p:cTn id="141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8" dur="250" fill="hold"/>
                                        <p:tgtEl>
                                          <p:spTgt spid="5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9" dur="250" fill="hold"/>
                                        <p:tgtEl>
                                          <p:spTgt spid="5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0" dur="250" fill="hold"/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1" dur="250"/>
                                        <p:tgtEl>
                                          <p:spTgt spid="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2" fill="hold">
                      <p:stCondLst>
                        <p:cond delay="indefinite"/>
                      </p:stCondLst>
                      <p:childTnLst>
                        <p:par>
                          <p:cTn id="1423" fill="hold">
                            <p:stCondLst>
                              <p:cond delay="0"/>
                            </p:stCondLst>
                            <p:childTnLst>
                              <p:par>
                                <p:cTn id="1424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25" dur="250"/>
                                        <p:tgtEl>
                                          <p:spTgt spid="5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6" dur="250"/>
                                        <p:tgtEl>
                                          <p:spTgt spid="5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7" dur="250"/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28" dur="250"/>
                                        <p:tgtEl>
                                          <p:spTgt spid="5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8"/>
                  </p:tgtEl>
                </p:cond>
              </p:nextCondLst>
            </p:seq>
            <p:seq concurrent="1" nextAc="seek">
              <p:cTn id="1430" restart="whenNotActive" fill="hold" evtFilter="cancelBubble" nodeType="interactiveSeq">
                <p:stCondLst>
                  <p:cond evt="onClick" delay="0">
                    <p:tgtEl>
                      <p:spTgt spid="2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1" fill="hold">
                      <p:stCondLst>
                        <p:cond delay="0"/>
                      </p:stCondLst>
                      <p:childTnLst>
                        <p:par>
                          <p:cTn id="1432" fill="hold">
                            <p:stCondLst>
                              <p:cond delay="0"/>
                            </p:stCondLst>
                            <p:childTnLst>
                              <p:par>
                                <p:cTn id="143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5" dur="25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6" dur="25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7" dur="25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38" dur="25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9" fill="hold">
                      <p:stCondLst>
                        <p:cond delay="indefinite"/>
                      </p:stCondLst>
                      <p:childTnLst>
                        <p:par>
                          <p:cTn id="1440" fill="hold">
                            <p:stCondLst>
                              <p:cond delay="0"/>
                            </p:stCondLst>
                            <p:childTnLst>
                              <p:par>
                                <p:cTn id="1441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42" dur="250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3" dur="250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4" dur="250"/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5" dur="25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4"/>
                  </p:tgtEl>
                </p:cond>
              </p:nextCondLst>
            </p:seq>
            <p:seq concurrent="1" nextAc="seek">
              <p:cTn id="1447" restart="whenNotActive" fill="hold" evtFilter="cancelBubble" nodeType="interactiveSeq">
                <p:stCondLst>
                  <p:cond evt="onClick" delay="0">
                    <p:tgtEl>
                      <p:spTgt spid="2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8" fill="hold">
                      <p:stCondLst>
                        <p:cond delay="0"/>
                      </p:stCondLst>
                      <p:childTnLst>
                        <p:par>
                          <p:cTn id="1449" fill="hold">
                            <p:stCondLst>
                              <p:cond delay="0"/>
                            </p:stCondLst>
                            <p:childTnLst>
                              <p:par>
                                <p:cTn id="145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2" dur="25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3" dur="25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4" dur="25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5" dur="25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6" fill="hold">
                      <p:stCondLst>
                        <p:cond delay="indefinite"/>
                      </p:stCondLst>
                      <p:childTnLst>
                        <p:par>
                          <p:cTn id="1457" fill="hold">
                            <p:stCondLst>
                              <p:cond delay="0"/>
                            </p:stCondLst>
                            <p:childTnLst>
                              <p:par>
                                <p:cTn id="1458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59" dur="250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0" dur="250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1" dur="250"/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62" dur="25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3"/>
                  </p:tgtEl>
                </p:cond>
              </p:nextCondLst>
            </p:seq>
            <p:seq concurrent="1" nextAc="seek">
              <p:cTn id="1464" restart="whenNotActive" fill="hold" evtFilter="cancelBubble" nodeType="interactiveSeq">
                <p:stCondLst>
                  <p:cond evt="onClick" delay="0">
                    <p:tgtEl>
                      <p:spTgt spid="2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5" fill="hold">
                      <p:stCondLst>
                        <p:cond delay="0"/>
                      </p:stCondLst>
                      <p:childTnLst>
                        <p:par>
                          <p:cTn id="1466" fill="hold">
                            <p:stCondLst>
                              <p:cond delay="0"/>
                            </p:stCondLst>
                            <p:childTnLst>
                              <p:par>
                                <p:cTn id="146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9" dur="25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0" dur="25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1" dur="25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72" dur="25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3" fill="hold">
                      <p:stCondLst>
                        <p:cond delay="indefinite"/>
                      </p:stCondLst>
                      <p:childTnLst>
                        <p:par>
                          <p:cTn id="1474" fill="hold">
                            <p:stCondLst>
                              <p:cond delay="0"/>
                            </p:stCondLst>
                            <p:childTnLst>
                              <p:par>
                                <p:cTn id="1475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6" dur="250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7" dur="250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8" dur="250"/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79" dur="25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2"/>
                  </p:tgtEl>
                </p:cond>
              </p:nextCondLst>
            </p:seq>
            <p:seq concurrent="1" nextAc="seek">
              <p:cTn id="1481" restart="whenNotActive" fill="hold" evtFilter="cancelBubble" nodeType="interactiveSeq">
                <p:stCondLst>
                  <p:cond evt="onClick" delay="0">
                    <p:tgtEl>
                      <p:spTgt spid="2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2" fill="hold">
                      <p:stCondLst>
                        <p:cond delay="0"/>
                      </p:stCondLst>
                      <p:childTnLst>
                        <p:par>
                          <p:cTn id="1483" fill="hold">
                            <p:stCondLst>
                              <p:cond delay="0"/>
                            </p:stCondLst>
                            <p:childTnLst>
                              <p:par>
                                <p:cTn id="148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6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7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8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9" dur="25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0" fill="hold">
                      <p:stCondLst>
                        <p:cond delay="indefinite"/>
                      </p:stCondLst>
                      <p:childTnLst>
                        <p:par>
                          <p:cTn id="1491" fill="hold">
                            <p:stCondLst>
                              <p:cond delay="0"/>
                            </p:stCondLst>
                            <p:childTnLst>
                              <p:par>
                                <p:cTn id="1492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93" dur="250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4" dur="250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5" dur="250"/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96" dur="25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1"/>
                  </p:tgtEl>
                </p:cond>
              </p:nextCondLst>
            </p:seq>
            <p:seq concurrent="1" nextAc="seek">
              <p:cTn id="1498" restart="whenNotActive" fill="hold" evtFilter="cancelBubble" nodeType="interactiveSeq">
                <p:stCondLst>
                  <p:cond evt="onClick" delay="0">
                    <p:tgtEl>
                      <p:spTgt spid="2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99" fill="hold">
                      <p:stCondLst>
                        <p:cond delay="0"/>
                      </p:stCondLst>
                      <p:childTnLst>
                        <p:par>
                          <p:cTn id="1500" fill="hold">
                            <p:stCondLst>
                              <p:cond delay="0"/>
                            </p:stCondLst>
                            <p:childTnLst>
                              <p:par>
                                <p:cTn id="150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3" dur="25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4" dur="25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5" dur="25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6" dur="25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7" fill="hold">
                      <p:stCondLst>
                        <p:cond delay="indefinite"/>
                      </p:stCondLst>
                      <p:childTnLst>
                        <p:par>
                          <p:cTn id="1508" fill="hold">
                            <p:stCondLst>
                              <p:cond delay="0"/>
                            </p:stCondLst>
                            <p:childTnLst>
                              <p:par>
                                <p:cTn id="150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10" dur="250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1" dur="250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2" dur="250"/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13" dur="25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0"/>
                  </p:tgtEl>
                </p:cond>
              </p:nextCondLst>
            </p:seq>
            <p:seq concurrent="1" nextAc="seek">
              <p:cTn id="1515" restart="whenNotActive" fill="hold" evtFilter="cancelBubble" nodeType="interactiveSeq">
                <p:stCondLst>
                  <p:cond evt="onClick" delay="0">
                    <p:tgtEl>
                      <p:spTgt spid="2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6" fill="hold">
                      <p:stCondLst>
                        <p:cond delay="0"/>
                      </p:stCondLst>
                      <p:childTnLst>
                        <p:par>
                          <p:cTn id="1517" fill="hold">
                            <p:stCondLst>
                              <p:cond delay="0"/>
                            </p:stCondLst>
                            <p:childTnLst>
                              <p:par>
                                <p:cTn id="151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0" dur="25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1" dur="25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2" dur="25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3" dur="25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4" fill="hold">
                      <p:stCondLst>
                        <p:cond delay="indefinite"/>
                      </p:stCondLst>
                      <p:childTnLst>
                        <p:par>
                          <p:cTn id="1525" fill="hold">
                            <p:stCondLst>
                              <p:cond delay="0"/>
                            </p:stCondLst>
                            <p:childTnLst>
                              <p:par>
                                <p:cTn id="1526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27" dur="250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8" dur="250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9" dur="250"/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0" dur="25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9"/>
                  </p:tgtEl>
                </p:cond>
              </p:nextCondLst>
            </p:seq>
            <p:seq concurrent="1" nextAc="seek">
              <p:cTn id="1532" restart="whenNotActive" fill="hold" evtFilter="cancelBubble" nodeType="interactiveSeq">
                <p:stCondLst>
                  <p:cond evt="onClick" delay="0">
                    <p:tgtEl>
                      <p:spTgt spid="2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3" fill="hold">
                      <p:stCondLst>
                        <p:cond delay="0"/>
                      </p:stCondLst>
                      <p:childTnLst>
                        <p:par>
                          <p:cTn id="1534" fill="hold">
                            <p:stCondLst>
                              <p:cond delay="0"/>
                            </p:stCondLst>
                            <p:childTnLst>
                              <p:par>
                                <p:cTn id="153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7" dur="25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8" dur="25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9" dur="25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0" dur="25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1" fill="hold">
                      <p:stCondLst>
                        <p:cond delay="indefinite"/>
                      </p:stCondLst>
                      <p:childTnLst>
                        <p:par>
                          <p:cTn id="1542" fill="hold">
                            <p:stCondLst>
                              <p:cond delay="0"/>
                            </p:stCondLst>
                            <p:childTnLst>
                              <p:par>
                                <p:cTn id="1543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44" dur="250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5" dur="250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6" dur="250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47" dur="25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8"/>
                  </p:tgtEl>
                </p:cond>
              </p:nextCondLst>
            </p:seq>
            <p:seq concurrent="1" nextAc="seek">
              <p:cTn id="1549" restart="whenNotActive" fill="hold" evtFilter="cancelBubble" nodeType="interactiveSeq">
                <p:stCondLst>
                  <p:cond evt="onClick" delay="0">
                    <p:tgtEl>
                      <p:spTgt spid="2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0" fill="hold">
                      <p:stCondLst>
                        <p:cond delay="0"/>
                      </p:stCondLst>
                      <p:childTnLst>
                        <p:par>
                          <p:cTn id="1551" fill="hold">
                            <p:stCondLst>
                              <p:cond delay="0"/>
                            </p:stCondLst>
                            <p:childTnLst>
                              <p:par>
                                <p:cTn id="155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4" dur="2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5" dur="2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6" dur="2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7" dur="25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8" fill="hold">
                      <p:stCondLst>
                        <p:cond delay="indefinite"/>
                      </p:stCondLst>
                      <p:childTnLst>
                        <p:par>
                          <p:cTn id="1559" fill="hold">
                            <p:stCondLst>
                              <p:cond delay="0"/>
                            </p:stCondLst>
                            <p:childTnLst>
                              <p:par>
                                <p:cTn id="1560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1" dur="250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2" dur="250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3" dur="250"/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64" dur="25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7"/>
                  </p:tgtEl>
                </p:cond>
              </p:nextCondLst>
            </p:seq>
            <p:seq concurrent="1" nextAc="seek">
              <p:cTn id="1566" restart="whenNotActive" fill="hold" evtFilter="cancelBubble" nodeType="interactiveSeq">
                <p:stCondLst>
                  <p:cond evt="onClick" delay="0">
                    <p:tgtEl>
                      <p:spTgt spid="2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7" fill="hold">
                      <p:stCondLst>
                        <p:cond delay="0"/>
                      </p:stCondLst>
                      <p:childTnLst>
                        <p:par>
                          <p:cTn id="1568" fill="hold">
                            <p:stCondLst>
                              <p:cond delay="0"/>
                            </p:stCondLst>
                            <p:childTnLst>
                              <p:par>
                                <p:cTn id="156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1" dur="2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2" dur="2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3" dur="2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74" dur="25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5" fill="hold">
                      <p:stCondLst>
                        <p:cond delay="indefinite"/>
                      </p:stCondLst>
                      <p:childTnLst>
                        <p:par>
                          <p:cTn id="1576" fill="hold">
                            <p:stCondLst>
                              <p:cond delay="0"/>
                            </p:stCondLst>
                            <p:childTnLst>
                              <p:par>
                                <p:cTn id="1577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78" dur="250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9" dur="250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0" dur="250"/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81" dur="25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6"/>
                  </p:tgtEl>
                </p:cond>
              </p:nextCondLst>
            </p:seq>
            <p:seq concurrent="1" nextAc="seek">
              <p:cTn id="1583" restart="whenNotActive" fill="hold" evtFilter="cancelBubble" nodeType="interactiveSeq">
                <p:stCondLst>
                  <p:cond evt="onClick" delay="0">
                    <p:tgtEl>
                      <p:spTgt spid="2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4" fill="hold">
                      <p:stCondLst>
                        <p:cond delay="0"/>
                      </p:stCondLst>
                      <p:childTnLst>
                        <p:par>
                          <p:cTn id="1585" fill="hold">
                            <p:stCondLst>
                              <p:cond delay="0"/>
                            </p:stCondLst>
                            <p:childTnLst>
                              <p:par>
                                <p:cTn id="158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8" dur="25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9" dur="25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0" dur="25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91" dur="25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2" fill="hold">
                      <p:stCondLst>
                        <p:cond delay="indefinite"/>
                      </p:stCondLst>
                      <p:childTnLst>
                        <p:par>
                          <p:cTn id="1593" fill="hold">
                            <p:stCondLst>
                              <p:cond delay="0"/>
                            </p:stCondLst>
                            <p:childTnLst>
                              <p:par>
                                <p:cTn id="1594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5" dur="250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6" dur="250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7" dur="250"/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8" dur="25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5"/>
                  </p:tgtEl>
                </p:cond>
              </p:nextCondLst>
            </p:seq>
            <p:seq concurrent="1" nextAc="seek">
              <p:cTn id="1600" restart="whenNotActive" fill="hold" evtFilter="cancelBubble" nodeType="interactiveSeq">
                <p:stCondLst>
                  <p:cond evt="onClick" delay="0">
                    <p:tgtEl>
                      <p:spTgt spid="2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01" fill="hold">
                      <p:stCondLst>
                        <p:cond delay="0"/>
                      </p:stCondLst>
                      <p:childTnLst>
                        <p:par>
                          <p:cTn id="1602" fill="hold">
                            <p:stCondLst>
                              <p:cond delay="0"/>
                            </p:stCondLst>
                            <p:childTnLst>
                              <p:par>
                                <p:cTn id="160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5" dur="25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6" dur="25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7" dur="25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8" dur="25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9" fill="hold">
                      <p:stCondLst>
                        <p:cond delay="indefinite"/>
                      </p:stCondLst>
                      <p:childTnLst>
                        <p:par>
                          <p:cTn id="1610" fill="hold">
                            <p:stCondLst>
                              <p:cond delay="0"/>
                            </p:stCondLst>
                            <p:childTnLst>
                              <p:par>
                                <p:cTn id="1611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12" dur="250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3" dur="250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4" dur="250"/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15" dur="25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4"/>
                  </p:tgtEl>
                </p:cond>
              </p:nextCondLst>
            </p:seq>
            <p:seq concurrent="1" nextAc="seek">
              <p:cTn id="1617" restart="whenNotActive" fill="hold" evtFilter="cancelBubble" nodeType="interactiveSeq">
                <p:stCondLst>
                  <p:cond evt="onClick" delay="0">
                    <p:tgtEl>
                      <p:spTgt spid="2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8" fill="hold">
                      <p:stCondLst>
                        <p:cond delay="0"/>
                      </p:stCondLst>
                      <p:childTnLst>
                        <p:par>
                          <p:cTn id="1619" fill="hold">
                            <p:stCondLst>
                              <p:cond delay="0"/>
                            </p:stCondLst>
                            <p:childTnLst>
                              <p:par>
                                <p:cTn id="162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2" dur="2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3" dur="2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4" dur="2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25" dur="25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6" fill="hold">
                      <p:stCondLst>
                        <p:cond delay="indefinite"/>
                      </p:stCondLst>
                      <p:childTnLst>
                        <p:par>
                          <p:cTn id="1627" fill="hold">
                            <p:stCondLst>
                              <p:cond delay="0"/>
                            </p:stCondLst>
                            <p:childTnLst>
                              <p:par>
                                <p:cTn id="1628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9" dur="250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0" dur="250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1" dur="250"/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32" dur="25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3"/>
                  </p:tgtEl>
                </p:cond>
              </p:nextCondLst>
            </p:seq>
            <p:seq concurrent="1" nextAc="seek">
              <p:cTn id="1634" restart="whenNotActive" fill="hold" evtFilter="cancelBubble" nodeType="interactiveSeq">
                <p:stCondLst>
                  <p:cond evt="onClick" delay="0">
                    <p:tgtEl>
                      <p:spTgt spid="2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5" fill="hold">
                      <p:stCondLst>
                        <p:cond delay="0"/>
                      </p:stCondLst>
                      <p:childTnLst>
                        <p:par>
                          <p:cTn id="1636" fill="hold">
                            <p:stCondLst>
                              <p:cond delay="0"/>
                            </p:stCondLst>
                            <p:childTnLst>
                              <p:par>
                                <p:cTn id="16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9" dur="25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0" dur="25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1" dur="25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42" dur="25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3" fill="hold">
                      <p:stCondLst>
                        <p:cond delay="indefinite"/>
                      </p:stCondLst>
                      <p:childTnLst>
                        <p:par>
                          <p:cTn id="1644" fill="hold">
                            <p:stCondLst>
                              <p:cond delay="0"/>
                            </p:stCondLst>
                            <p:childTnLst>
                              <p:par>
                                <p:cTn id="1645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46" dur="250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7" dur="250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8" dur="250"/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49" dur="25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3"/>
                  </p:tgtEl>
                </p:cond>
              </p:nextCondLst>
            </p:seq>
            <p:seq concurrent="1" nextAc="seek">
              <p:cTn id="1651" restart="whenNotActive" fill="hold" evtFilter="cancelBubble" nodeType="interactiveSeq">
                <p:stCondLst>
                  <p:cond evt="onClick" delay="0">
                    <p:tgtEl>
                      <p:spTgt spid="2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2" fill="hold">
                      <p:stCondLst>
                        <p:cond delay="0"/>
                      </p:stCondLst>
                      <p:childTnLst>
                        <p:par>
                          <p:cTn id="1653" fill="hold">
                            <p:stCondLst>
                              <p:cond delay="0"/>
                            </p:stCondLst>
                            <p:childTnLst>
                              <p:par>
                                <p:cTn id="165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6" dur="25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7" dur="25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8" dur="25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9" dur="25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0" fill="hold">
                      <p:stCondLst>
                        <p:cond delay="indefinite"/>
                      </p:stCondLst>
                      <p:childTnLst>
                        <p:par>
                          <p:cTn id="1661" fill="hold">
                            <p:stCondLst>
                              <p:cond delay="0"/>
                            </p:stCondLst>
                            <p:childTnLst>
                              <p:par>
                                <p:cTn id="1662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63" dur="250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4" dur="250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5" dur="250"/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66" dur="25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2"/>
                  </p:tgtEl>
                </p:cond>
              </p:nextCondLst>
            </p:seq>
            <p:seq concurrent="1" nextAc="seek">
              <p:cTn id="1668" restart="whenNotActive" fill="hold" evtFilter="cancelBubble" nodeType="interactiveSeq">
                <p:stCondLst>
                  <p:cond evt="onClick" delay="0">
                    <p:tgtEl>
                      <p:spTgt spid="2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9" fill="hold">
                      <p:stCondLst>
                        <p:cond delay="0"/>
                      </p:stCondLst>
                      <p:childTnLst>
                        <p:par>
                          <p:cTn id="1670" fill="hold">
                            <p:stCondLst>
                              <p:cond delay="0"/>
                            </p:stCondLst>
                            <p:childTnLst>
                              <p:par>
                                <p:cTn id="167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3" dur="250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4" dur="250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5" dur="250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76" dur="25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7" fill="hold">
                      <p:stCondLst>
                        <p:cond delay="indefinite"/>
                      </p:stCondLst>
                      <p:childTnLst>
                        <p:par>
                          <p:cTn id="1678" fill="hold">
                            <p:stCondLst>
                              <p:cond delay="0"/>
                            </p:stCondLst>
                            <p:childTnLst>
                              <p:par>
                                <p:cTn id="167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0" dur="250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1" dur="250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2" dur="250"/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83" dur="25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1"/>
                  </p:tgtEl>
                </p:cond>
              </p:nextCondLst>
            </p:seq>
            <p:seq concurrent="1" nextAc="seek">
              <p:cTn id="1685" restart="whenNotActive" fill="hold" evtFilter="cancelBubble" nodeType="interactiveSeq">
                <p:stCondLst>
                  <p:cond evt="onClick" delay="0">
                    <p:tgtEl>
                      <p:spTgt spid="2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6" fill="hold">
                      <p:stCondLst>
                        <p:cond delay="0"/>
                      </p:stCondLst>
                      <p:childTnLst>
                        <p:par>
                          <p:cTn id="1687" fill="hold">
                            <p:stCondLst>
                              <p:cond delay="0"/>
                            </p:stCondLst>
                            <p:childTnLst>
                              <p:par>
                                <p:cTn id="168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0" dur="25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1" dur="25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2" dur="25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93" dur="25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4" fill="hold">
                      <p:stCondLst>
                        <p:cond delay="indefinite"/>
                      </p:stCondLst>
                      <p:childTnLst>
                        <p:par>
                          <p:cTn id="1695" fill="hold">
                            <p:stCondLst>
                              <p:cond delay="0"/>
                            </p:stCondLst>
                            <p:childTnLst>
                              <p:par>
                                <p:cTn id="1696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97" dur="250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8" dur="250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9" dur="250"/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00" dur="25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0"/>
                  </p:tgtEl>
                </p:cond>
              </p:nextCondLst>
            </p:seq>
            <p:seq concurrent="1" nextAc="seek">
              <p:cTn id="1702" restart="whenNotActive" fill="hold" evtFilter="cancelBubble" nodeType="interactiveSeq">
                <p:stCondLst>
                  <p:cond evt="onClick" delay="0">
                    <p:tgtEl>
                      <p:spTgt spid="2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03" fill="hold">
                      <p:stCondLst>
                        <p:cond delay="0"/>
                      </p:stCondLst>
                      <p:childTnLst>
                        <p:par>
                          <p:cTn id="1704" fill="hold">
                            <p:stCondLst>
                              <p:cond delay="0"/>
                            </p:stCondLst>
                            <p:childTnLst>
                              <p:par>
                                <p:cTn id="170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07" dur="25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8" dur="25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9" dur="25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10" dur="25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1" fill="hold">
                      <p:stCondLst>
                        <p:cond delay="indefinite"/>
                      </p:stCondLst>
                      <p:childTnLst>
                        <p:par>
                          <p:cTn id="1712" fill="hold">
                            <p:stCondLst>
                              <p:cond delay="0"/>
                            </p:stCondLst>
                            <p:childTnLst>
                              <p:par>
                                <p:cTn id="1713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4" dur="250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5" dur="250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6" dur="250"/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7" dur="25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9"/>
                  </p:tgtEl>
                </p:cond>
              </p:nextCondLst>
            </p:seq>
            <p:seq concurrent="1" nextAc="seek">
              <p:cTn id="1719" restart="whenNotActive" fill="hold" evtFilter="cancelBubble" nodeType="interactiveSeq">
                <p:stCondLst>
                  <p:cond evt="onClick" delay="0">
                    <p:tgtEl>
                      <p:spTgt spid="2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20" fill="hold">
                      <p:stCondLst>
                        <p:cond delay="0"/>
                      </p:stCondLst>
                      <p:childTnLst>
                        <p:par>
                          <p:cTn id="1721" fill="hold">
                            <p:stCondLst>
                              <p:cond delay="0"/>
                            </p:stCondLst>
                            <p:childTnLst>
                              <p:par>
                                <p:cTn id="172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4" dur="25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5" dur="25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6" dur="25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27" dur="25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8" fill="hold">
                      <p:stCondLst>
                        <p:cond delay="indefinite"/>
                      </p:stCondLst>
                      <p:childTnLst>
                        <p:par>
                          <p:cTn id="1729" fill="hold">
                            <p:stCondLst>
                              <p:cond delay="0"/>
                            </p:stCondLst>
                            <p:childTnLst>
                              <p:par>
                                <p:cTn id="1730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31" dur="250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2" dur="250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3" dur="250"/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34" dur="25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8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4" grpId="0" animBg="1"/>
      <p:bldP spid="14" grpId="1" animBg="1"/>
      <p:bldP spid="15" grpId="0" animBg="1"/>
      <p:bldP spid="15" grpId="1" animBg="1"/>
      <p:bldP spid="116" grpId="0" animBg="1"/>
      <p:bldP spid="116" grpId="1" animBg="1"/>
      <p:bldP spid="117" grpId="0" animBg="1"/>
      <p:bldP spid="117" grpId="1" animBg="1"/>
      <p:bldP spid="118" grpId="0" animBg="1"/>
      <p:bldP spid="118" grpId="1" animBg="1"/>
      <p:bldP spid="123" grpId="0" animBg="1"/>
      <p:bldP spid="123" grpId="1" animBg="1"/>
      <p:bldP spid="124" grpId="0" animBg="1"/>
      <p:bldP spid="124" grpId="1" animBg="1"/>
      <p:bldP spid="125" grpId="0" animBg="1"/>
      <p:bldP spid="125" grpId="1" animBg="1"/>
      <p:bldP spid="130" grpId="0" animBg="1"/>
      <p:bldP spid="130" grpId="1" animBg="1"/>
      <p:bldP spid="131" grpId="0" animBg="1"/>
      <p:bldP spid="131" grpId="1" animBg="1"/>
      <p:bldP spid="132" grpId="0" animBg="1"/>
      <p:bldP spid="132" grpId="1" animBg="1"/>
      <p:bldP spid="137" grpId="0" animBg="1"/>
      <p:bldP spid="137" grpId="1" animBg="1"/>
      <p:bldP spid="138" grpId="0" animBg="1"/>
      <p:bldP spid="138" grpId="1" animBg="1"/>
      <p:bldP spid="139" grpId="0" animBg="1"/>
      <p:bldP spid="139" grpId="1" animBg="1"/>
      <p:bldP spid="144" grpId="0" animBg="1"/>
      <p:bldP spid="144" grpId="1" animBg="1"/>
      <p:bldP spid="145" grpId="0" animBg="1"/>
      <p:bldP spid="145" grpId="1" animBg="1"/>
      <p:bldP spid="146" grpId="0" animBg="1"/>
      <p:bldP spid="146" grpId="1" animBg="1"/>
      <p:bldP spid="378" grpId="0" animBg="1"/>
      <p:bldP spid="378" grpId="1" animBg="1"/>
      <p:bldP spid="379" grpId="0" animBg="1"/>
      <p:bldP spid="379" grpId="1" animBg="1"/>
      <p:bldP spid="380" grpId="0" animBg="1"/>
      <p:bldP spid="380" grpId="1" animBg="1"/>
      <p:bldP spid="385" grpId="0" animBg="1"/>
      <p:bldP spid="385" grpId="1" animBg="1"/>
      <p:bldP spid="386" grpId="0" animBg="1"/>
      <p:bldP spid="386" grpId="1" animBg="1"/>
      <p:bldP spid="387" grpId="0" animBg="1"/>
      <p:bldP spid="387" grpId="1" animBg="1"/>
      <p:bldP spid="392" grpId="0" animBg="1"/>
      <p:bldP spid="392" grpId="1" animBg="1"/>
      <p:bldP spid="393" grpId="0" animBg="1"/>
      <p:bldP spid="393" grpId="1" animBg="1"/>
      <p:bldP spid="394" grpId="0" animBg="1"/>
      <p:bldP spid="394" grpId="1" animBg="1"/>
      <p:bldP spid="399" grpId="0" animBg="1"/>
      <p:bldP spid="399" grpId="1" animBg="1"/>
      <p:bldP spid="400" grpId="0" animBg="1"/>
      <p:bldP spid="400" grpId="1" animBg="1"/>
      <p:bldP spid="401" grpId="0" animBg="1"/>
      <p:bldP spid="401" grpId="1" animBg="1"/>
      <p:bldP spid="406" grpId="0" animBg="1"/>
      <p:bldP spid="406" grpId="1" animBg="1"/>
      <p:bldP spid="407" grpId="0" animBg="1"/>
      <p:bldP spid="407" grpId="1" animBg="1"/>
      <p:bldP spid="408" grpId="0" animBg="1"/>
      <p:bldP spid="408" grpId="1" animBg="1"/>
      <p:bldP spid="413" grpId="0" animBg="1"/>
      <p:bldP spid="413" grpId="1" animBg="1"/>
      <p:bldP spid="414" grpId="0" animBg="1"/>
      <p:bldP spid="414" grpId="1" animBg="1"/>
      <p:bldP spid="415" grpId="0" animBg="1"/>
      <p:bldP spid="415" grpId="1" animBg="1"/>
      <p:bldP spid="420" grpId="0" animBg="1"/>
      <p:bldP spid="420" grpId="1" animBg="1"/>
      <p:bldP spid="421" grpId="0" animBg="1"/>
      <p:bldP spid="421" grpId="1" animBg="1"/>
      <p:bldP spid="422" grpId="0" animBg="1"/>
      <p:bldP spid="422" grpId="1" animBg="1"/>
      <p:bldP spid="427" grpId="0" animBg="1"/>
      <p:bldP spid="427" grpId="1" animBg="1"/>
      <p:bldP spid="428" grpId="0" animBg="1"/>
      <p:bldP spid="428" grpId="1" animBg="1"/>
      <p:bldP spid="429" grpId="0" animBg="1"/>
      <p:bldP spid="429" grpId="1" animBg="1"/>
      <p:bldP spid="434" grpId="0" animBg="1"/>
      <p:bldP spid="434" grpId="1" animBg="1"/>
      <p:bldP spid="435" grpId="0" animBg="1"/>
      <p:bldP spid="435" grpId="1" animBg="1"/>
      <p:bldP spid="436" grpId="0" animBg="1"/>
      <p:bldP spid="436" grpId="1" animBg="1"/>
      <p:bldP spid="441" grpId="0" animBg="1"/>
      <p:bldP spid="441" grpId="1" animBg="1"/>
      <p:bldP spid="442" grpId="0" animBg="1"/>
      <p:bldP spid="442" grpId="1" animBg="1"/>
      <p:bldP spid="443" grpId="0" animBg="1"/>
      <p:bldP spid="443" grpId="1" animBg="1"/>
      <p:bldP spid="448" grpId="0" animBg="1"/>
      <p:bldP spid="448" grpId="1" animBg="1"/>
      <p:bldP spid="449" grpId="0" animBg="1"/>
      <p:bldP spid="449" grpId="1" animBg="1"/>
      <p:bldP spid="450" grpId="0" animBg="1"/>
      <p:bldP spid="450" grpId="1" animBg="1"/>
      <p:bldP spid="455" grpId="0" animBg="1"/>
      <p:bldP spid="455" grpId="1" animBg="1"/>
      <p:bldP spid="456" grpId="0" animBg="1"/>
      <p:bldP spid="456" grpId="1" animBg="1"/>
      <p:bldP spid="457" grpId="0" animBg="1"/>
      <p:bldP spid="457" grpId="1" animBg="1"/>
      <p:bldP spid="462" grpId="0" animBg="1"/>
      <p:bldP spid="462" grpId="1" animBg="1"/>
      <p:bldP spid="463" grpId="0" animBg="1"/>
      <p:bldP spid="463" grpId="1" animBg="1"/>
      <p:bldP spid="464" grpId="0" animBg="1"/>
      <p:bldP spid="464" grpId="1" animBg="1"/>
      <p:bldP spid="469" grpId="0" animBg="1"/>
      <p:bldP spid="469" grpId="1" animBg="1"/>
      <p:bldP spid="470" grpId="0" animBg="1"/>
      <p:bldP spid="470" grpId="1" animBg="1"/>
      <p:bldP spid="471" grpId="0" animBg="1"/>
      <p:bldP spid="471" grpId="1" animBg="1"/>
      <p:bldP spid="476" grpId="0" animBg="1"/>
      <p:bldP spid="476" grpId="1" animBg="1"/>
      <p:bldP spid="477" grpId="0" animBg="1"/>
      <p:bldP spid="477" grpId="1" animBg="1"/>
      <p:bldP spid="478" grpId="0" animBg="1"/>
      <p:bldP spid="478" grpId="1" animBg="1"/>
      <p:bldP spid="483" grpId="0" animBg="1"/>
      <p:bldP spid="483" grpId="1" animBg="1"/>
      <p:bldP spid="484" grpId="0" animBg="1"/>
      <p:bldP spid="484" grpId="1" animBg="1"/>
      <p:bldP spid="485" grpId="0" animBg="1"/>
      <p:bldP spid="485" grpId="1" animBg="1"/>
      <p:bldP spid="490" grpId="0" animBg="1"/>
      <p:bldP spid="490" grpId="1" animBg="1"/>
      <p:bldP spid="491" grpId="0" animBg="1"/>
      <p:bldP spid="491" grpId="1" animBg="1"/>
      <p:bldP spid="492" grpId="0" animBg="1"/>
      <p:bldP spid="492" grpId="1" animBg="1"/>
      <p:bldP spid="497" grpId="0" animBg="1"/>
      <p:bldP spid="497" grpId="1" animBg="1"/>
      <p:bldP spid="498" grpId="0" animBg="1"/>
      <p:bldP spid="498" grpId="1" animBg="1"/>
      <p:bldP spid="499" grpId="0" animBg="1"/>
      <p:bldP spid="499" grpId="1" animBg="1"/>
      <p:bldP spid="504" grpId="0" animBg="1"/>
      <p:bldP spid="504" grpId="1" animBg="1"/>
      <p:bldP spid="505" grpId="0" animBg="1"/>
      <p:bldP spid="505" grpId="1" animBg="1"/>
      <p:bldP spid="506" grpId="0" animBg="1"/>
      <p:bldP spid="506" grpId="1" animBg="1"/>
      <p:bldP spid="511" grpId="0" animBg="1"/>
      <p:bldP spid="511" grpId="1" animBg="1"/>
      <p:bldP spid="512" grpId="0" animBg="1"/>
      <p:bldP spid="512" grpId="1" animBg="1"/>
      <p:bldP spid="513" grpId="0" animBg="1"/>
      <p:bldP spid="513" grpId="1" animBg="1"/>
      <p:bldP spid="518" grpId="0" animBg="1"/>
      <p:bldP spid="518" grpId="1" animBg="1"/>
      <p:bldP spid="519" grpId="0" animBg="1"/>
      <p:bldP spid="519" grpId="1" animBg="1"/>
      <p:bldP spid="520" grpId="0" animBg="1"/>
      <p:bldP spid="520" grpId="1" animBg="1"/>
      <p:bldP spid="525" grpId="0" animBg="1"/>
      <p:bldP spid="525" grpId="1" animBg="1"/>
      <p:bldP spid="526" grpId="0" animBg="1"/>
      <p:bldP spid="526" grpId="1" animBg="1"/>
      <p:bldP spid="527" grpId="0" animBg="1"/>
      <p:bldP spid="527" grpId="1" animBg="1"/>
      <p:bldP spid="209" grpId="0" animBg="1"/>
      <p:bldP spid="209" grpId="1" animBg="1"/>
      <p:bldP spid="210" grpId="0" animBg="1"/>
      <p:bldP spid="210" grpId="1" animBg="1"/>
      <p:bldP spid="211" grpId="0" animBg="1"/>
      <p:bldP spid="211" grpId="1" animBg="1"/>
      <p:bldP spid="216" grpId="0" animBg="1"/>
      <p:bldP spid="216" grpId="1" animBg="1"/>
      <p:bldP spid="217" grpId="0" animBg="1"/>
      <p:bldP spid="217" grpId="1" animBg="1"/>
      <p:bldP spid="218" grpId="0" animBg="1"/>
      <p:bldP spid="218" grpId="1" animBg="1"/>
      <p:bldP spid="223" grpId="0" animBg="1"/>
      <p:bldP spid="223" grpId="1" animBg="1"/>
      <p:bldP spid="224" grpId="0" animBg="1"/>
      <p:bldP spid="224" grpId="1" animBg="1"/>
      <p:bldP spid="225" grpId="0" animBg="1"/>
      <p:bldP spid="225" grpId="1" animBg="1"/>
      <p:bldP spid="230" grpId="0" animBg="1"/>
      <p:bldP spid="230" grpId="1" animBg="1"/>
      <p:bldP spid="231" grpId="0" animBg="1"/>
      <p:bldP spid="231" grpId="1" animBg="1"/>
      <p:bldP spid="232" grpId="0" animBg="1"/>
      <p:bldP spid="232" grpId="1" animBg="1"/>
      <p:bldP spid="268" grpId="0" animBg="1"/>
      <p:bldP spid="268" grpId="1" animBg="1"/>
      <p:bldP spid="269" grpId="0" animBg="1"/>
      <p:bldP spid="269" grpId="1" animBg="1"/>
      <p:bldP spid="270" grpId="0" animBg="1"/>
      <p:bldP spid="270" grpId="1" animBg="1"/>
      <p:bldP spid="275" grpId="0" animBg="1"/>
      <p:bldP spid="275" grpId="1" animBg="1"/>
      <p:bldP spid="276" grpId="0" animBg="1"/>
      <p:bldP spid="276" grpId="1" animBg="1"/>
      <p:bldP spid="277" grpId="0" animBg="1"/>
      <p:bldP spid="277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صورة 17">
            <a:extLst>
              <a:ext uri="{FF2B5EF4-FFF2-40B4-BE49-F238E27FC236}">
                <a16:creationId xmlns:a16="http://schemas.microsoft.com/office/drawing/2014/main" id="{4F7FCAD8-A941-454F-8822-54756E2374A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91671" y="-1"/>
            <a:ext cx="12909177" cy="6858001"/>
          </a:xfrm>
          <a:prstGeom prst="rect">
            <a:avLst/>
          </a:prstGeom>
        </p:spPr>
      </p:pic>
      <p:sp>
        <p:nvSpPr>
          <p:cNvPr id="4098" name="Rectangle 39">
            <a:extLst>
              <a:ext uri="{FF2B5EF4-FFF2-40B4-BE49-F238E27FC236}">
                <a16:creationId xmlns:a16="http://schemas.microsoft.com/office/drawing/2014/main" id="{B084D66C-4234-E247-885B-6BA838C6A8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14994" y="2367327"/>
            <a:ext cx="152400" cy="4343400"/>
          </a:xfrm>
          <a:prstGeom prst="rect">
            <a:avLst/>
          </a:prstGeom>
          <a:blipFill dpi="0" rotWithShape="0">
            <a:blip r:embed="rId8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ar-SA" altLang="ar-SA"/>
          </a:p>
        </p:txBody>
      </p:sp>
      <p:pic>
        <p:nvPicPr>
          <p:cNvPr id="4099" name="Picture 11" descr="bigcar">
            <a:extLst>
              <a:ext uri="{FF2B5EF4-FFF2-40B4-BE49-F238E27FC236}">
                <a16:creationId xmlns:a16="http://schemas.microsoft.com/office/drawing/2014/main" id="{BBEB1DDA-E067-AE4E-9F2D-BC0F2CD87F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4400" y="2362200"/>
            <a:ext cx="11176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90" name="Rectangle 18">
            <a:extLst>
              <a:ext uri="{FF2B5EF4-FFF2-40B4-BE49-F238E27FC236}">
                <a16:creationId xmlns:a16="http://schemas.microsoft.com/office/drawing/2014/main" id="{52E1F8AB-0927-5641-8ED5-12A4F0EEAB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3800" y="304800"/>
            <a:ext cx="1752600" cy="457200"/>
          </a:xfrm>
          <a:prstGeom prst="rect">
            <a:avLst/>
          </a:prstGeom>
          <a:gradFill rotWithShape="1">
            <a:gsLst>
              <a:gs pos="0">
                <a:srgbClr val="FFFF00"/>
              </a:gs>
              <a:gs pos="50000">
                <a:srgbClr val="FFFFFF"/>
              </a:gs>
              <a:gs pos="100000">
                <a:srgbClr val="FFFF00"/>
              </a:gs>
            </a:gsLst>
            <a:lin ang="5400000" scaled="1"/>
          </a:gradFill>
          <a:ln w="19050" algn="in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ffectLst/>
        </p:spPr>
        <p:txBody>
          <a:bodyPr lIns="36576" tIns="36576" rIns="36576" bIns="36576"/>
          <a:lstStyle/>
          <a:p>
            <a:pPr algn="ctr">
              <a:defRPr/>
            </a:pPr>
            <a:r>
              <a:rPr lang="en-US" sz="1100" b="1" dirty="0">
                <a:latin typeface="Verdana" pitchFamily="34" charset="0"/>
              </a:rPr>
              <a:t>Click to Make</a:t>
            </a:r>
            <a:br>
              <a:rPr lang="en-US" sz="1100" b="1" dirty="0">
                <a:latin typeface="Verdana" pitchFamily="34" charset="0"/>
              </a:rPr>
            </a:br>
            <a:r>
              <a:rPr lang="en-US" sz="1100" b="1" dirty="0">
                <a:latin typeface="Verdana" pitchFamily="34" charset="0"/>
              </a:rPr>
              <a:t>Yellow Car Move</a:t>
            </a:r>
          </a:p>
        </p:txBody>
      </p:sp>
      <p:sp>
        <p:nvSpPr>
          <p:cNvPr id="25" name="Rectangle 18">
            <a:extLst>
              <a:ext uri="{FF2B5EF4-FFF2-40B4-BE49-F238E27FC236}">
                <a16:creationId xmlns:a16="http://schemas.microsoft.com/office/drawing/2014/main" id="{08DFD181-EAD3-AF40-9BD1-B8B530A18C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8200" y="914400"/>
            <a:ext cx="1752600" cy="457200"/>
          </a:xfrm>
          <a:prstGeom prst="rect">
            <a:avLst/>
          </a:prstGeom>
          <a:gradFill rotWithShape="1">
            <a:gsLst>
              <a:gs pos="0">
                <a:srgbClr val="FF0000"/>
              </a:gs>
              <a:gs pos="50000">
                <a:srgbClr val="FFFFFF"/>
              </a:gs>
              <a:gs pos="100000">
                <a:srgbClr val="FF0000"/>
              </a:gs>
            </a:gsLst>
            <a:lin ang="5400000" scaled="1"/>
          </a:gradFill>
          <a:ln w="19050" algn="in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ffectLst/>
        </p:spPr>
        <p:txBody>
          <a:bodyPr lIns="36576" tIns="36576" rIns="36576" bIns="36576"/>
          <a:lstStyle/>
          <a:p>
            <a:pPr algn="ctr">
              <a:defRPr/>
            </a:pPr>
            <a:r>
              <a:rPr lang="en-US" sz="1100" b="1" dirty="0">
                <a:latin typeface="Verdana" pitchFamily="34" charset="0"/>
              </a:rPr>
              <a:t>Click to Make</a:t>
            </a:r>
            <a:br>
              <a:rPr lang="en-US" sz="1100" b="1" dirty="0">
                <a:latin typeface="Verdana" pitchFamily="34" charset="0"/>
              </a:rPr>
            </a:br>
            <a:r>
              <a:rPr lang="en-US" sz="1100" b="1" dirty="0">
                <a:latin typeface="Verdana" pitchFamily="34" charset="0"/>
              </a:rPr>
              <a:t>Red Car Move</a:t>
            </a:r>
          </a:p>
        </p:txBody>
      </p:sp>
      <p:sp>
        <p:nvSpPr>
          <p:cNvPr id="26" name="Rectangle 18">
            <a:extLst>
              <a:ext uri="{FF2B5EF4-FFF2-40B4-BE49-F238E27FC236}">
                <a16:creationId xmlns:a16="http://schemas.microsoft.com/office/drawing/2014/main" id="{497C4AD3-4B6A-5142-985C-A411915BBF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304800"/>
            <a:ext cx="1752600" cy="457200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50000">
                <a:srgbClr val="FFFFFF"/>
              </a:gs>
              <a:gs pos="100000">
                <a:srgbClr val="0000FF"/>
              </a:gs>
            </a:gsLst>
            <a:lin ang="5400000" scaled="1"/>
          </a:gradFill>
          <a:ln w="19050" algn="in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ffectLst/>
        </p:spPr>
        <p:txBody>
          <a:bodyPr lIns="36576" tIns="36576" rIns="36576" bIns="36576"/>
          <a:lstStyle/>
          <a:p>
            <a:pPr algn="ctr">
              <a:defRPr/>
            </a:pPr>
            <a:r>
              <a:rPr lang="en-US" sz="1100" b="1" dirty="0">
                <a:latin typeface="Verdana" pitchFamily="34" charset="0"/>
              </a:rPr>
              <a:t>Click to Make</a:t>
            </a:r>
            <a:br>
              <a:rPr lang="en-US" sz="1100" b="1" dirty="0">
                <a:latin typeface="Verdana" pitchFamily="34" charset="0"/>
              </a:rPr>
            </a:br>
            <a:r>
              <a:rPr lang="en-US" sz="1100" b="1" dirty="0">
                <a:latin typeface="Verdana" pitchFamily="34" charset="0"/>
              </a:rPr>
              <a:t>Blue Car Move</a:t>
            </a:r>
          </a:p>
        </p:txBody>
      </p:sp>
      <p:sp>
        <p:nvSpPr>
          <p:cNvPr id="27" name="Rectangle 18">
            <a:extLst>
              <a:ext uri="{FF2B5EF4-FFF2-40B4-BE49-F238E27FC236}">
                <a16:creationId xmlns:a16="http://schemas.microsoft.com/office/drawing/2014/main" id="{51FB6483-8A11-3842-9218-8B69DD0263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6600" y="914400"/>
            <a:ext cx="1752600" cy="457200"/>
          </a:xfrm>
          <a:prstGeom prst="rect">
            <a:avLst/>
          </a:prstGeom>
          <a:gradFill rotWithShape="1">
            <a:gsLst>
              <a:gs pos="0">
                <a:srgbClr val="00B050"/>
              </a:gs>
              <a:gs pos="50000">
                <a:srgbClr val="FFFFFF"/>
              </a:gs>
              <a:gs pos="100000">
                <a:srgbClr val="00B050"/>
              </a:gs>
            </a:gsLst>
            <a:lin ang="5400000" scaled="1"/>
          </a:gradFill>
          <a:ln w="19050" algn="in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ffectLst/>
        </p:spPr>
        <p:txBody>
          <a:bodyPr lIns="36576" tIns="36576" rIns="36576" bIns="36576"/>
          <a:lstStyle/>
          <a:p>
            <a:pPr algn="ctr">
              <a:defRPr/>
            </a:pPr>
            <a:r>
              <a:rPr lang="en-US" sz="1100" b="1" dirty="0">
                <a:latin typeface="Verdana" pitchFamily="34" charset="0"/>
              </a:rPr>
              <a:t>Click to Make</a:t>
            </a:r>
            <a:br>
              <a:rPr lang="en-US" sz="1100" b="1">
                <a:latin typeface="Verdana" pitchFamily="34" charset="0"/>
              </a:rPr>
            </a:br>
            <a:r>
              <a:rPr lang="en-US" sz="1100" b="1">
                <a:latin typeface="Verdana" pitchFamily="34" charset="0"/>
              </a:rPr>
              <a:t>Green Car </a:t>
            </a:r>
            <a:r>
              <a:rPr lang="en-US" sz="1100" b="1" dirty="0">
                <a:latin typeface="Verdana" pitchFamily="34" charset="0"/>
              </a:rPr>
              <a:t>Move</a:t>
            </a:r>
          </a:p>
        </p:txBody>
      </p:sp>
      <p:sp>
        <p:nvSpPr>
          <p:cNvPr id="28" name="Rectangle 18">
            <a:extLst>
              <a:ext uri="{FF2B5EF4-FFF2-40B4-BE49-F238E27FC236}">
                <a16:creationId xmlns:a16="http://schemas.microsoft.com/office/drawing/2014/main" id="{115FE0D5-5694-0C49-BBFE-5B2E9A3041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05800" y="304800"/>
            <a:ext cx="1752600" cy="457200"/>
          </a:xfrm>
          <a:prstGeom prst="rect">
            <a:avLst/>
          </a:prstGeom>
          <a:gradFill rotWithShape="1">
            <a:gsLst>
              <a:gs pos="0">
                <a:srgbClr val="FFC000"/>
              </a:gs>
              <a:gs pos="50000">
                <a:srgbClr val="FFFFFF"/>
              </a:gs>
              <a:gs pos="100000">
                <a:srgbClr val="FFC000"/>
              </a:gs>
            </a:gsLst>
            <a:lin ang="5400000" scaled="1"/>
          </a:gradFill>
          <a:ln w="19050" algn="in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ffectLst/>
        </p:spPr>
        <p:txBody>
          <a:bodyPr lIns="36576" tIns="36576" rIns="36576" bIns="36576"/>
          <a:lstStyle/>
          <a:p>
            <a:pPr algn="ctr">
              <a:defRPr/>
            </a:pPr>
            <a:r>
              <a:rPr lang="en-US" sz="1100" b="1" dirty="0">
                <a:latin typeface="Verdana" pitchFamily="34" charset="0"/>
              </a:rPr>
              <a:t>Click to Make</a:t>
            </a:r>
            <a:br>
              <a:rPr lang="en-US" sz="1100" b="1" dirty="0">
                <a:latin typeface="Verdana" pitchFamily="34" charset="0"/>
              </a:rPr>
            </a:br>
            <a:r>
              <a:rPr lang="en-US" sz="1100" b="1" dirty="0">
                <a:latin typeface="Verdana" pitchFamily="34" charset="0"/>
              </a:rPr>
              <a:t>Orange Car Move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132497A-150D-F842-B35B-861FFA2720EB}"/>
              </a:ext>
            </a:extLst>
          </p:cNvPr>
          <p:cNvCxnSpPr>
            <a:endCxn id="3090" idx="1"/>
          </p:cNvCxnSpPr>
          <p:nvPr/>
        </p:nvCxnSpPr>
        <p:spPr>
          <a:xfrm rot="5400000" flipH="1" flipV="1">
            <a:off x="3505200" y="533400"/>
            <a:ext cx="228600" cy="22860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1E863F28-8EA1-EF43-B94A-44C7540FB75D}"/>
              </a:ext>
            </a:extLst>
          </p:cNvPr>
          <p:cNvCxnSpPr>
            <a:endCxn id="25" idx="1"/>
          </p:cNvCxnSpPr>
          <p:nvPr/>
        </p:nvCxnSpPr>
        <p:spPr>
          <a:xfrm>
            <a:off x="3429000" y="762000"/>
            <a:ext cx="1219200" cy="38100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4ABE02F5-F1E3-8C40-B777-A679AECA7D9F}"/>
              </a:ext>
            </a:extLst>
          </p:cNvPr>
          <p:cNvCxnSpPr>
            <a:stCxn id="3090" idx="3"/>
            <a:endCxn id="26" idx="1"/>
          </p:cNvCxnSpPr>
          <p:nvPr/>
        </p:nvCxnSpPr>
        <p:spPr>
          <a:xfrm>
            <a:off x="5486400" y="533400"/>
            <a:ext cx="533400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5B64AB37-D6D6-2C44-A31A-099198FC8C6A}"/>
              </a:ext>
            </a:extLst>
          </p:cNvPr>
          <p:cNvCxnSpPr>
            <a:stCxn id="25" idx="3"/>
            <a:endCxn id="27" idx="1"/>
          </p:cNvCxnSpPr>
          <p:nvPr/>
        </p:nvCxnSpPr>
        <p:spPr>
          <a:xfrm>
            <a:off x="6400800" y="1143000"/>
            <a:ext cx="685800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28BC1B70-7AB0-074C-BCF5-AC4AF1E2DB12}"/>
              </a:ext>
            </a:extLst>
          </p:cNvPr>
          <p:cNvCxnSpPr>
            <a:stCxn id="26" idx="3"/>
            <a:endCxn id="28" idx="1"/>
          </p:cNvCxnSpPr>
          <p:nvPr/>
        </p:nvCxnSpPr>
        <p:spPr>
          <a:xfrm>
            <a:off x="7772400" y="533400"/>
            <a:ext cx="533400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1" descr="bigcar">
            <a:extLst>
              <a:ext uri="{FF2B5EF4-FFF2-40B4-BE49-F238E27FC236}">
                <a16:creationId xmlns:a16="http://schemas.microsoft.com/office/drawing/2014/main" id="{857DDAC6-0E0E-EB4C-B4FB-0B4B214DBC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2960" y="3163389"/>
            <a:ext cx="11176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1" descr="bigcar">
            <a:extLst>
              <a:ext uri="{FF2B5EF4-FFF2-40B4-BE49-F238E27FC236}">
                <a16:creationId xmlns:a16="http://schemas.microsoft.com/office/drawing/2014/main" id="{FD367A2B-1555-F544-B7E5-03EF39292D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2960" y="4023043"/>
            <a:ext cx="11176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1" descr="bigcar">
            <a:extLst>
              <a:ext uri="{FF2B5EF4-FFF2-40B4-BE49-F238E27FC236}">
                <a16:creationId xmlns:a16="http://schemas.microsoft.com/office/drawing/2014/main" id="{90B8D3A4-D4FE-9D48-97CA-A48EE750F4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2960" y="4882697"/>
            <a:ext cx="11176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1" descr="bigcar">
            <a:extLst>
              <a:ext uri="{FF2B5EF4-FFF2-40B4-BE49-F238E27FC236}">
                <a16:creationId xmlns:a16="http://schemas.microsoft.com/office/drawing/2014/main" id="{D67B497D-62C8-EA45-B4F4-762DEE9CE4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2960" y="5872527"/>
            <a:ext cx="11176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722B3705-328D-1C41-9FA8-EE7C57A876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E913D-58CC-DA49-B719-410520E0AD7E}" type="slidenum">
              <a:rPr lang="ar-SA" smtClean="0"/>
              <a:t>124</a:t>
            </a:fld>
            <a:endParaRPr lang="ar-SA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44444E-6 L -0.18334 4.44444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67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-sta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334 4.44444E-6 L -0.33334 4.44444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ast-car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334 4.44444E-6 L -0.49167 4.44444E-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17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ast-car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9167 4.44444E-6 L -0.68894 4.44444E-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7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ast-car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894 4.44444E-6 L -0.97019 4.44444E-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63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rowdcheer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9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 nodeType="clickPar">
                      <p:stCondLst>
                        <p:cond delay="0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3.7037E-6 L -0.18333 -3.7037E-6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67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-sta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333 -3.7037E-6 L -0.33333 -3.7037E-6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ast-car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333 -3.7037E-6 L -0.49166 -3.7037E-6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17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ast-car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9166 -3.7037E-6 L -0.68893 -3.7037E-6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7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ast-car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893 -3.7037E-6 L -0.96484 0.00903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02" y="4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rowdcheer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4.81481E-6 L -0.18333 4.81481E-6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67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-sta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333 4.81481E-6 L -0.33333 4.81481E-6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ast-car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333 4.81481E-6 L -0.49166 4.81481E-6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17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ast-car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9166 4.81481E-6 L -0.68893 4.81481E-6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7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ast-car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893 4.81481E-6 L -0.96054 0.0037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581" y="18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rowdcheer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 nodeType="clickPar">
                      <p:stCondLst>
                        <p:cond delay="0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1.85185E-6 L -0.18333 1.85185E-6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67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-sta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333 1.85185E-6 L -0.33333 1.85185E-6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ast-car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333 1.85185E-6 L -0.49166 1.85185E-6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17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ast-car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9166 1.85185E-6 L -0.68893 1.85185E-6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7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ast-car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 nodeType="clickPar">
                      <p:stCondLst>
                        <p:cond delay="indefinite"/>
                      </p:stCondLst>
                      <p:childTnLst>
                        <p:par>
                          <p:cTn id="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7096 0.025 L -0.9595 0.03055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27" y="2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rowdcheer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 nodeType="clickPar">
                      <p:stCondLst>
                        <p:cond delay="0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1.11111E-6 L -0.18333 -1.11111E-6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67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-sta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333 -1.11111E-6 L -0.33333 -1.11111E-6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ast-car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333 -1.11111E-6 L -0.49166 -1.11111E-6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17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ast-car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 nodeType="clickPar">
                      <p:stCondLst>
                        <p:cond delay="indefinite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9166 -1.11111E-6 L -0.68893 -1.11111E-6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7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ast-car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2161 0.00463 L -0.95729 0.00463 " pathEditMode="relative" rAng="0" ptsTypes="AA">
                                      <p:cBhvr>
                                        <p:cTn id="10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84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rowdcheer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6">
            <a:extLst>
              <a:ext uri="{FF2B5EF4-FFF2-40B4-BE49-F238E27FC236}">
                <a16:creationId xmlns:a16="http://schemas.microsoft.com/office/drawing/2014/main" id="{2C812E65-0528-9D4C-8757-56FC36AD61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5750" y="360361"/>
            <a:ext cx="1524000" cy="6399216"/>
          </a:xfrm>
          <a:prstGeom prst="rect">
            <a:avLst/>
          </a:pr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rtl="1" eaLnBrk="1" fontAlgn="base" hangingPunct="1">
              <a:spcBef>
                <a:spcPct val="0"/>
              </a:spcBef>
              <a:spcAft>
                <a:spcPct val="0"/>
              </a:spcAft>
            </a:pPr>
            <a:endParaRPr lang="ar-SA" altLang="ar-SA"/>
          </a:p>
        </p:txBody>
      </p:sp>
      <p:sp>
        <p:nvSpPr>
          <p:cNvPr id="2051" name="Rectangle 13">
            <a:extLst>
              <a:ext uri="{FF2B5EF4-FFF2-40B4-BE49-F238E27FC236}">
                <a16:creationId xmlns:a16="http://schemas.microsoft.com/office/drawing/2014/main" id="{1F14D205-7DA9-264A-A491-8F39BB0830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350836"/>
            <a:ext cx="9144000" cy="6278564"/>
          </a:xfrm>
          <a:prstGeom prst="rect">
            <a:avLst/>
          </a:prstGeom>
          <a:noFill/>
          <a:ln w="57150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ar-SA" altLang="ar-SA"/>
          </a:p>
        </p:txBody>
      </p:sp>
      <p:sp>
        <p:nvSpPr>
          <p:cNvPr id="2052" name="Rectangle 21">
            <a:extLst>
              <a:ext uri="{FF2B5EF4-FFF2-40B4-BE49-F238E27FC236}">
                <a16:creationId xmlns:a16="http://schemas.microsoft.com/office/drawing/2014/main" id="{A9B2151A-850F-D64A-8F5E-4495D8DAE86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352800" y="228600"/>
            <a:ext cx="6858000" cy="1143000"/>
          </a:xfrm>
        </p:spPr>
        <p:txBody>
          <a:bodyPr/>
          <a:lstStyle/>
          <a:p>
            <a:pPr algn="ctr" eaLnBrk="1" hangingPunct="1"/>
            <a:r>
              <a:rPr lang="ar-SA" altLang="ar-SA" dirty="0">
                <a:latin typeface="Arial Black" panose="020B0604020202020204" pitchFamily="34" charset="0"/>
              </a:rPr>
              <a:t>جدول الضرب</a:t>
            </a:r>
            <a:endParaRPr lang="en-US" altLang="ar-SA" dirty="0">
              <a:latin typeface="Arial Black" panose="020B0604020202020204" pitchFamily="34" charset="0"/>
            </a:endParaRPr>
          </a:p>
        </p:txBody>
      </p:sp>
      <p:graphicFrame>
        <p:nvGraphicFramePr>
          <p:cNvPr id="2407" name="Group 359">
            <a:extLst>
              <a:ext uri="{FF2B5EF4-FFF2-40B4-BE49-F238E27FC236}">
                <a16:creationId xmlns:a16="http://schemas.microsoft.com/office/drawing/2014/main" id="{43035325-AECC-2541-9BF8-FC6437A9844E}"/>
              </a:ext>
            </a:extLst>
          </p:cNvPr>
          <p:cNvGraphicFramePr>
            <a:graphicFrameLocks noGrp="1"/>
          </p:cNvGraphicFramePr>
          <p:nvPr>
            <p:ph sz="quarter" idx="3"/>
          </p:nvPr>
        </p:nvGraphicFramePr>
        <p:xfrm>
          <a:off x="3352800" y="1371600"/>
          <a:ext cx="6845300" cy="5105402"/>
        </p:xfrm>
        <a:graphic>
          <a:graphicData uri="http://schemas.openxmlformats.org/drawingml/2006/table">
            <a:tbl>
              <a:tblPr rtl="1"/>
              <a:tblGrid>
                <a:gridCol w="488950">
                  <a:extLst>
                    <a:ext uri="{9D8B030D-6E8A-4147-A177-3AD203B41FA5}">
                      <a16:colId xmlns:a16="http://schemas.microsoft.com/office/drawing/2014/main" val="3226942931"/>
                    </a:ext>
                  </a:extLst>
                </a:gridCol>
                <a:gridCol w="488950">
                  <a:extLst>
                    <a:ext uri="{9D8B030D-6E8A-4147-A177-3AD203B41FA5}">
                      <a16:colId xmlns:a16="http://schemas.microsoft.com/office/drawing/2014/main" val="2786500422"/>
                    </a:ext>
                  </a:extLst>
                </a:gridCol>
                <a:gridCol w="488950">
                  <a:extLst>
                    <a:ext uri="{9D8B030D-6E8A-4147-A177-3AD203B41FA5}">
                      <a16:colId xmlns:a16="http://schemas.microsoft.com/office/drawing/2014/main" val="2708498738"/>
                    </a:ext>
                  </a:extLst>
                </a:gridCol>
                <a:gridCol w="488950">
                  <a:extLst>
                    <a:ext uri="{9D8B030D-6E8A-4147-A177-3AD203B41FA5}">
                      <a16:colId xmlns:a16="http://schemas.microsoft.com/office/drawing/2014/main" val="4196080147"/>
                    </a:ext>
                  </a:extLst>
                </a:gridCol>
                <a:gridCol w="488950">
                  <a:extLst>
                    <a:ext uri="{9D8B030D-6E8A-4147-A177-3AD203B41FA5}">
                      <a16:colId xmlns:a16="http://schemas.microsoft.com/office/drawing/2014/main" val="911566668"/>
                    </a:ext>
                  </a:extLst>
                </a:gridCol>
                <a:gridCol w="488950">
                  <a:extLst>
                    <a:ext uri="{9D8B030D-6E8A-4147-A177-3AD203B41FA5}">
                      <a16:colId xmlns:a16="http://schemas.microsoft.com/office/drawing/2014/main" val="2643694632"/>
                    </a:ext>
                  </a:extLst>
                </a:gridCol>
                <a:gridCol w="488950">
                  <a:extLst>
                    <a:ext uri="{9D8B030D-6E8A-4147-A177-3AD203B41FA5}">
                      <a16:colId xmlns:a16="http://schemas.microsoft.com/office/drawing/2014/main" val="741038355"/>
                    </a:ext>
                  </a:extLst>
                </a:gridCol>
                <a:gridCol w="488950">
                  <a:extLst>
                    <a:ext uri="{9D8B030D-6E8A-4147-A177-3AD203B41FA5}">
                      <a16:colId xmlns:a16="http://schemas.microsoft.com/office/drawing/2014/main" val="2559982474"/>
                    </a:ext>
                  </a:extLst>
                </a:gridCol>
                <a:gridCol w="488950">
                  <a:extLst>
                    <a:ext uri="{9D8B030D-6E8A-4147-A177-3AD203B41FA5}">
                      <a16:colId xmlns:a16="http://schemas.microsoft.com/office/drawing/2014/main" val="3727493380"/>
                    </a:ext>
                  </a:extLst>
                </a:gridCol>
                <a:gridCol w="488950">
                  <a:extLst>
                    <a:ext uri="{9D8B030D-6E8A-4147-A177-3AD203B41FA5}">
                      <a16:colId xmlns:a16="http://schemas.microsoft.com/office/drawing/2014/main" val="659727240"/>
                    </a:ext>
                  </a:extLst>
                </a:gridCol>
                <a:gridCol w="488950">
                  <a:extLst>
                    <a:ext uri="{9D8B030D-6E8A-4147-A177-3AD203B41FA5}">
                      <a16:colId xmlns:a16="http://schemas.microsoft.com/office/drawing/2014/main" val="1261614774"/>
                    </a:ext>
                  </a:extLst>
                </a:gridCol>
                <a:gridCol w="488950">
                  <a:extLst>
                    <a:ext uri="{9D8B030D-6E8A-4147-A177-3AD203B41FA5}">
                      <a16:colId xmlns:a16="http://schemas.microsoft.com/office/drawing/2014/main" val="1384154053"/>
                    </a:ext>
                  </a:extLst>
                </a:gridCol>
                <a:gridCol w="488950">
                  <a:extLst>
                    <a:ext uri="{9D8B030D-6E8A-4147-A177-3AD203B41FA5}">
                      <a16:colId xmlns:a16="http://schemas.microsoft.com/office/drawing/2014/main" val="624728409"/>
                    </a:ext>
                  </a:extLst>
                </a:gridCol>
                <a:gridCol w="488950">
                  <a:extLst>
                    <a:ext uri="{9D8B030D-6E8A-4147-A177-3AD203B41FA5}">
                      <a16:colId xmlns:a16="http://schemas.microsoft.com/office/drawing/2014/main" val="3547923522"/>
                    </a:ext>
                  </a:extLst>
                </a:gridCol>
              </a:tblGrid>
              <a:tr h="36512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ar-SA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x</a:t>
                      </a:r>
                      <a:endParaRPr kumimoji="0" lang="en-US" altLang="ar-SA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٠</a:t>
                      </a:r>
                      <a:endParaRPr kumimoji="0" lang="en-US" altLang="ar-SA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١</a:t>
                      </a:r>
                      <a:endParaRPr kumimoji="0" lang="en-US" altLang="ar-SA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zh-CN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٢</a:t>
                      </a:r>
                      <a:endParaRPr kumimoji="0" lang="en-US" altLang="ar-SA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٣</a:t>
                      </a:r>
                      <a:endParaRPr kumimoji="0" lang="en-US" altLang="ar-SA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٤</a:t>
                      </a:r>
                      <a:endParaRPr kumimoji="0" lang="en-US" altLang="ar-SA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٥</a:t>
                      </a:r>
                      <a:endParaRPr kumimoji="0" lang="en-US" altLang="ar-SA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٦</a:t>
                      </a:r>
                      <a:endParaRPr kumimoji="0" lang="en-US" altLang="ar-SA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٧</a:t>
                      </a:r>
                      <a:endParaRPr kumimoji="0" lang="en-US" altLang="ar-SA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٨</a:t>
                      </a:r>
                      <a:endParaRPr kumimoji="0" lang="en-US" altLang="ar-SA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٩</a:t>
                      </a:r>
                      <a:endParaRPr kumimoji="0" lang="en-US" altLang="ar-SA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١٠</a:t>
                      </a:r>
                      <a:endParaRPr kumimoji="0" lang="en-US" altLang="ar-SA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١١</a:t>
                      </a:r>
                      <a:endParaRPr kumimoji="0" lang="en-US" altLang="ar-SA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١٢</a:t>
                      </a:r>
                      <a:endParaRPr kumimoji="0" lang="en-US" altLang="ar-SA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5019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6651237"/>
                  </a:ext>
                </a:extLst>
              </a:tr>
              <a:tr h="3635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٠</a:t>
                      </a:r>
                      <a:endParaRPr kumimoji="0" lang="en-US" altLang="ar-SA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29786784"/>
                  </a:ext>
                </a:extLst>
              </a:tr>
              <a:tr h="36512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١</a:t>
                      </a:r>
                      <a:endParaRPr kumimoji="0" lang="en-US" altLang="ar-SA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١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٢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٣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٤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٥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٦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٧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٨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٩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١٠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١١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١٢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74406700"/>
                  </a:ext>
                </a:extLst>
              </a:tr>
              <a:tr h="36512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٢</a:t>
                      </a:r>
                      <a:endParaRPr kumimoji="0" lang="en-US" altLang="ar-SA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٢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٤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٦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٨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١٠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١٢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١٤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١٦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١٨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٢٠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٢٢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٢٤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04724536"/>
                  </a:ext>
                </a:extLst>
              </a:tr>
              <a:tr h="36512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٣</a:t>
                      </a:r>
                      <a:endParaRPr kumimoji="0" lang="en-US" altLang="ar-SA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٣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٦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٩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١٢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١٥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١٨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٢١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٢٤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٢٧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٣٠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٣٣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٣٦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34198321"/>
                  </a:ext>
                </a:extLst>
              </a:tr>
              <a:tr h="3635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٤</a:t>
                      </a:r>
                      <a:endParaRPr kumimoji="0" lang="en-US" altLang="ar-SA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٤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٨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١٢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١٦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٢٠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٢٤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٢٨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٣٢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٣٦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٤٠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٤٤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٤٨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60528301"/>
                  </a:ext>
                </a:extLst>
              </a:tr>
              <a:tr h="36512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٥</a:t>
                      </a:r>
                      <a:endParaRPr kumimoji="0" lang="en-US" altLang="ar-SA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٥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١٠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١٥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٢٠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٢٥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٣٠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٣٥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٤٠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٤٥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٥٠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٥٥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٦٠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4089384"/>
                  </a:ext>
                </a:extLst>
              </a:tr>
              <a:tr h="36512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٦</a:t>
                      </a:r>
                      <a:endParaRPr kumimoji="0" lang="en-US" altLang="ar-SA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٦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١٢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١٨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٢٤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٣٠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٤٦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٤٢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٤٨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٥٤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٦٠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٦٦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٧٢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19107371"/>
                  </a:ext>
                </a:extLst>
              </a:tr>
              <a:tr h="3635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٧</a:t>
                      </a:r>
                      <a:endParaRPr kumimoji="0" lang="en-US" altLang="ar-SA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٧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١٤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٢١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٢٨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٣٥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٤٢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٤٩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٥٦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٦٣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٧٠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٧٧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٨٤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42188446"/>
                  </a:ext>
                </a:extLst>
              </a:tr>
              <a:tr h="36512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٨</a:t>
                      </a:r>
                      <a:endParaRPr kumimoji="0" lang="en-US" altLang="ar-SA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٨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١٦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٢٤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٣٢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٤٠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٤٨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٥٦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٦٤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٧٢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٨٠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٨٨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٩٦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15520234"/>
                  </a:ext>
                </a:extLst>
              </a:tr>
              <a:tr h="36512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٩</a:t>
                      </a:r>
                      <a:endParaRPr kumimoji="0" lang="en-US" altLang="ar-SA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٩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١٨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27</a:t>
                      </a:r>
                      <a:endParaRPr kumimoji="0" lang="en-US" altLang="ar-SA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٣٦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٤٥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٥٤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٦٣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٧٢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٨١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٩٠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٩٩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١٠٨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03034789"/>
                  </a:ext>
                </a:extLst>
              </a:tr>
              <a:tr h="36512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١٠</a:t>
                      </a:r>
                      <a:endParaRPr kumimoji="0" lang="en-US" altLang="ar-SA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١٠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٢٠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٣٠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٤٠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٥٠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٦٠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٧٠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٨٠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٩٠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١٠٠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١١٠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١٢٠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33289887"/>
                  </a:ext>
                </a:extLst>
              </a:tr>
              <a:tr h="3635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١١</a:t>
                      </a:r>
                      <a:endParaRPr kumimoji="0" lang="en-US" altLang="ar-SA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١١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٢٢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٣٣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٤٤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٥٥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٦٦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٧٧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٨٨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٩٩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١١٠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١٢١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١٣٢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79414580"/>
                  </a:ext>
                </a:extLst>
              </a:tr>
              <a:tr h="36512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١٢</a:t>
                      </a:r>
                      <a:endParaRPr kumimoji="0" lang="en-US" altLang="ar-SA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١٢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٢٤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٣٦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٤٨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٦٠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٧٢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٨٤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٩٦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١٠٨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١٢٠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١٣٢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١٤٤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76458886"/>
                  </a:ext>
                </a:extLst>
              </a:tr>
            </a:tbl>
          </a:graphicData>
        </a:graphic>
      </p:graphicFrame>
      <p:grpSp>
        <p:nvGrpSpPr>
          <p:cNvPr id="2280" name="Group 1357" descr="Happy cartoon apple">
            <a:extLst>
              <a:ext uri="{FF2B5EF4-FFF2-40B4-BE49-F238E27FC236}">
                <a16:creationId xmlns:a16="http://schemas.microsoft.com/office/drawing/2014/main" id="{73A39C34-653A-2443-880C-ACC8F53CC334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746781" y="482866"/>
            <a:ext cx="1214438" cy="1347788"/>
            <a:chOff x="288" y="144"/>
            <a:chExt cx="765" cy="849"/>
          </a:xfrm>
        </p:grpSpPr>
        <p:sp>
          <p:nvSpPr>
            <p:cNvPr id="2376" name="AutoShape 1356">
              <a:extLst>
                <a:ext uri="{FF2B5EF4-FFF2-40B4-BE49-F238E27FC236}">
                  <a16:creationId xmlns:a16="http://schemas.microsoft.com/office/drawing/2014/main" id="{99B73353-E42E-2A47-BA3D-29D402B796FA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88" y="144"/>
              <a:ext cx="765" cy="8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ar-SA"/>
            </a:p>
          </p:txBody>
        </p:sp>
        <p:sp>
          <p:nvSpPr>
            <p:cNvPr id="2377" name="Freeform 1358">
              <a:extLst>
                <a:ext uri="{FF2B5EF4-FFF2-40B4-BE49-F238E27FC236}">
                  <a16:creationId xmlns:a16="http://schemas.microsoft.com/office/drawing/2014/main" id="{120E5C05-EA0C-B042-86C3-750BB9A8F7D3}"/>
                </a:ext>
              </a:extLst>
            </p:cNvPr>
            <p:cNvSpPr>
              <a:spLocks/>
            </p:cNvSpPr>
            <p:nvPr/>
          </p:nvSpPr>
          <p:spPr bwMode="auto">
            <a:xfrm>
              <a:off x="646" y="400"/>
              <a:ext cx="365" cy="538"/>
            </a:xfrm>
            <a:custGeom>
              <a:avLst/>
              <a:gdLst>
                <a:gd name="T0" fmla="*/ 403 w 1096"/>
                <a:gd name="T1" fmla="*/ 128 h 1612"/>
                <a:gd name="T2" fmla="*/ 582 w 1096"/>
                <a:gd name="T3" fmla="*/ 25 h 1612"/>
                <a:gd name="T4" fmla="*/ 797 w 1096"/>
                <a:gd name="T5" fmla="*/ 0 h 1612"/>
                <a:gd name="T6" fmla="*/ 964 w 1096"/>
                <a:gd name="T7" fmla="*/ 86 h 1612"/>
                <a:gd name="T8" fmla="*/ 1058 w 1096"/>
                <a:gd name="T9" fmla="*/ 231 h 1612"/>
                <a:gd name="T10" fmla="*/ 1096 w 1096"/>
                <a:gd name="T11" fmla="*/ 445 h 1612"/>
                <a:gd name="T12" fmla="*/ 1071 w 1096"/>
                <a:gd name="T13" fmla="*/ 695 h 1612"/>
                <a:gd name="T14" fmla="*/ 1033 w 1096"/>
                <a:gd name="T15" fmla="*/ 947 h 1612"/>
                <a:gd name="T16" fmla="*/ 933 w 1096"/>
                <a:gd name="T17" fmla="*/ 1196 h 1612"/>
                <a:gd name="T18" fmla="*/ 745 w 1096"/>
                <a:gd name="T19" fmla="*/ 1389 h 1612"/>
                <a:gd name="T20" fmla="*/ 565 w 1096"/>
                <a:gd name="T21" fmla="*/ 1535 h 1612"/>
                <a:gd name="T22" fmla="*/ 355 w 1096"/>
                <a:gd name="T23" fmla="*/ 1612 h 1612"/>
                <a:gd name="T24" fmla="*/ 142 w 1096"/>
                <a:gd name="T25" fmla="*/ 1600 h 1612"/>
                <a:gd name="T26" fmla="*/ 0 w 1096"/>
                <a:gd name="T27" fmla="*/ 1449 h 1612"/>
                <a:gd name="T28" fmla="*/ 193 w 1096"/>
                <a:gd name="T29" fmla="*/ 1119 h 1612"/>
                <a:gd name="T30" fmla="*/ 446 w 1096"/>
                <a:gd name="T31" fmla="*/ 459 h 1612"/>
                <a:gd name="T32" fmla="*/ 403 w 1096"/>
                <a:gd name="T33" fmla="*/ 128 h 1612"/>
                <a:gd name="T34" fmla="*/ 403 w 1096"/>
                <a:gd name="T35" fmla="*/ 128 h 161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96"/>
                <a:gd name="T55" fmla="*/ 0 h 1612"/>
                <a:gd name="T56" fmla="*/ 1096 w 1096"/>
                <a:gd name="T57" fmla="*/ 1612 h 161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96" h="1612">
                  <a:moveTo>
                    <a:pt x="403" y="128"/>
                  </a:moveTo>
                  <a:lnTo>
                    <a:pt x="582" y="25"/>
                  </a:lnTo>
                  <a:lnTo>
                    <a:pt x="797" y="0"/>
                  </a:lnTo>
                  <a:lnTo>
                    <a:pt x="964" y="86"/>
                  </a:lnTo>
                  <a:lnTo>
                    <a:pt x="1058" y="231"/>
                  </a:lnTo>
                  <a:lnTo>
                    <a:pt x="1096" y="445"/>
                  </a:lnTo>
                  <a:lnTo>
                    <a:pt x="1071" y="695"/>
                  </a:lnTo>
                  <a:lnTo>
                    <a:pt x="1033" y="947"/>
                  </a:lnTo>
                  <a:lnTo>
                    <a:pt x="933" y="1196"/>
                  </a:lnTo>
                  <a:lnTo>
                    <a:pt x="745" y="1389"/>
                  </a:lnTo>
                  <a:lnTo>
                    <a:pt x="565" y="1535"/>
                  </a:lnTo>
                  <a:lnTo>
                    <a:pt x="355" y="1612"/>
                  </a:lnTo>
                  <a:lnTo>
                    <a:pt x="142" y="1600"/>
                  </a:lnTo>
                  <a:lnTo>
                    <a:pt x="0" y="1449"/>
                  </a:lnTo>
                  <a:lnTo>
                    <a:pt x="193" y="1119"/>
                  </a:lnTo>
                  <a:lnTo>
                    <a:pt x="446" y="459"/>
                  </a:lnTo>
                  <a:lnTo>
                    <a:pt x="403" y="128"/>
                  </a:lnTo>
                  <a:close/>
                </a:path>
              </a:pathLst>
            </a:custGeom>
            <a:solidFill>
              <a:srgbClr val="FFFF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78" name="Freeform 1359">
              <a:extLst>
                <a:ext uri="{FF2B5EF4-FFF2-40B4-BE49-F238E27FC236}">
                  <a16:creationId xmlns:a16="http://schemas.microsoft.com/office/drawing/2014/main" id="{09FF6CE8-7B20-F249-AF70-3FFCBB2FDC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02" y="302"/>
              <a:ext cx="730" cy="660"/>
            </a:xfrm>
            <a:custGeom>
              <a:avLst/>
              <a:gdLst>
                <a:gd name="T0" fmla="*/ 891 w 2192"/>
                <a:gd name="T1" fmla="*/ 9 h 1981"/>
                <a:gd name="T2" fmla="*/ 707 w 2192"/>
                <a:gd name="T3" fmla="*/ 0 h 1981"/>
                <a:gd name="T4" fmla="*/ 574 w 2192"/>
                <a:gd name="T5" fmla="*/ 17 h 1981"/>
                <a:gd name="T6" fmla="*/ 450 w 2192"/>
                <a:gd name="T7" fmla="*/ 55 h 1981"/>
                <a:gd name="T8" fmla="*/ 360 w 2192"/>
                <a:gd name="T9" fmla="*/ 116 h 1981"/>
                <a:gd name="T10" fmla="*/ 236 w 2192"/>
                <a:gd name="T11" fmla="*/ 232 h 1981"/>
                <a:gd name="T12" fmla="*/ 90 w 2192"/>
                <a:gd name="T13" fmla="*/ 535 h 1981"/>
                <a:gd name="T14" fmla="*/ 4 w 2192"/>
                <a:gd name="T15" fmla="*/ 850 h 1981"/>
                <a:gd name="T16" fmla="*/ 0 w 2192"/>
                <a:gd name="T17" fmla="*/ 1098 h 1981"/>
                <a:gd name="T18" fmla="*/ 64 w 2192"/>
                <a:gd name="T19" fmla="*/ 1402 h 1981"/>
                <a:gd name="T20" fmla="*/ 172 w 2192"/>
                <a:gd name="T21" fmla="*/ 1646 h 1981"/>
                <a:gd name="T22" fmla="*/ 326 w 2192"/>
                <a:gd name="T23" fmla="*/ 1814 h 1981"/>
                <a:gd name="T24" fmla="*/ 515 w 2192"/>
                <a:gd name="T25" fmla="*/ 1891 h 1981"/>
                <a:gd name="T26" fmla="*/ 669 w 2192"/>
                <a:gd name="T27" fmla="*/ 1878 h 1981"/>
                <a:gd name="T28" fmla="*/ 766 w 2192"/>
                <a:gd name="T29" fmla="*/ 1950 h 1981"/>
                <a:gd name="T30" fmla="*/ 895 w 2192"/>
                <a:gd name="T31" fmla="*/ 1969 h 1981"/>
                <a:gd name="T32" fmla="*/ 985 w 2192"/>
                <a:gd name="T33" fmla="*/ 1930 h 1981"/>
                <a:gd name="T34" fmla="*/ 1071 w 2192"/>
                <a:gd name="T35" fmla="*/ 1900 h 1981"/>
                <a:gd name="T36" fmla="*/ 1186 w 2192"/>
                <a:gd name="T37" fmla="*/ 1981 h 1981"/>
                <a:gd name="T38" fmla="*/ 1319 w 2192"/>
                <a:gd name="T39" fmla="*/ 1950 h 1981"/>
                <a:gd name="T40" fmla="*/ 1298 w 2192"/>
                <a:gd name="T41" fmla="*/ 1904 h 1981"/>
                <a:gd name="T42" fmla="*/ 1195 w 2192"/>
                <a:gd name="T43" fmla="*/ 1870 h 1981"/>
                <a:gd name="T44" fmla="*/ 1122 w 2192"/>
                <a:gd name="T45" fmla="*/ 1809 h 1981"/>
                <a:gd name="T46" fmla="*/ 1105 w 2192"/>
                <a:gd name="T47" fmla="*/ 1749 h 1981"/>
                <a:gd name="T48" fmla="*/ 1303 w 2192"/>
                <a:gd name="T49" fmla="*/ 1458 h 1981"/>
                <a:gd name="T50" fmla="*/ 1431 w 2192"/>
                <a:gd name="T51" fmla="*/ 1118 h 1981"/>
                <a:gd name="T52" fmla="*/ 1486 w 2192"/>
                <a:gd name="T53" fmla="*/ 798 h 1981"/>
                <a:gd name="T54" fmla="*/ 1469 w 2192"/>
                <a:gd name="T55" fmla="*/ 531 h 1981"/>
                <a:gd name="T56" fmla="*/ 1435 w 2192"/>
                <a:gd name="T57" fmla="*/ 424 h 1981"/>
                <a:gd name="T58" fmla="*/ 1649 w 2192"/>
                <a:gd name="T59" fmla="*/ 326 h 1981"/>
                <a:gd name="T60" fmla="*/ 1790 w 2192"/>
                <a:gd name="T61" fmla="*/ 309 h 1981"/>
                <a:gd name="T62" fmla="*/ 1902 w 2192"/>
                <a:gd name="T63" fmla="*/ 351 h 1981"/>
                <a:gd name="T64" fmla="*/ 2017 w 2192"/>
                <a:gd name="T65" fmla="*/ 442 h 1981"/>
                <a:gd name="T66" fmla="*/ 2090 w 2192"/>
                <a:gd name="T67" fmla="*/ 565 h 1981"/>
                <a:gd name="T68" fmla="*/ 2133 w 2192"/>
                <a:gd name="T69" fmla="*/ 708 h 1981"/>
                <a:gd name="T70" fmla="*/ 2124 w 2192"/>
                <a:gd name="T71" fmla="*/ 879 h 1981"/>
                <a:gd name="T72" fmla="*/ 2103 w 2192"/>
                <a:gd name="T73" fmla="*/ 1068 h 1981"/>
                <a:gd name="T74" fmla="*/ 2086 w 2192"/>
                <a:gd name="T75" fmla="*/ 1273 h 1981"/>
                <a:gd name="T76" fmla="*/ 2192 w 2192"/>
                <a:gd name="T77" fmla="*/ 1016 h 1981"/>
                <a:gd name="T78" fmla="*/ 2192 w 2192"/>
                <a:gd name="T79" fmla="*/ 681 h 1981"/>
                <a:gd name="T80" fmla="*/ 2150 w 2192"/>
                <a:gd name="T81" fmla="*/ 466 h 1981"/>
                <a:gd name="T82" fmla="*/ 2065 w 2192"/>
                <a:gd name="T83" fmla="*/ 318 h 1981"/>
                <a:gd name="T84" fmla="*/ 1905 w 2192"/>
                <a:gd name="T85" fmla="*/ 193 h 1981"/>
                <a:gd name="T86" fmla="*/ 1748 w 2192"/>
                <a:gd name="T87" fmla="*/ 133 h 1981"/>
                <a:gd name="T88" fmla="*/ 1606 w 2192"/>
                <a:gd name="T89" fmla="*/ 133 h 1981"/>
                <a:gd name="T90" fmla="*/ 1439 w 2192"/>
                <a:gd name="T91" fmla="*/ 145 h 1981"/>
                <a:gd name="T92" fmla="*/ 1328 w 2192"/>
                <a:gd name="T93" fmla="*/ 167 h 1981"/>
                <a:gd name="T94" fmla="*/ 1273 w 2192"/>
                <a:gd name="T95" fmla="*/ 223 h 1981"/>
                <a:gd name="T96" fmla="*/ 1204 w 2192"/>
                <a:gd name="T97" fmla="*/ 176 h 1981"/>
                <a:gd name="T98" fmla="*/ 1092 w 2192"/>
                <a:gd name="T99" fmla="*/ 85 h 1981"/>
                <a:gd name="T100" fmla="*/ 929 w 2192"/>
                <a:gd name="T101" fmla="*/ 17 h 1981"/>
                <a:gd name="T102" fmla="*/ 891 w 2192"/>
                <a:gd name="T103" fmla="*/ 9 h 1981"/>
                <a:gd name="T104" fmla="*/ 891 w 2192"/>
                <a:gd name="T105" fmla="*/ 9 h 1981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2192"/>
                <a:gd name="T160" fmla="*/ 0 h 1981"/>
                <a:gd name="T161" fmla="*/ 2192 w 2192"/>
                <a:gd name="T162" fmla="*/ 1981 h 1981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2192" h="1981">
                  <a:moveTo>
                    <a:pt x="891" y="9"/>
                  </a:moveTo>
                  <a:lnTo>
                    <a:pt x="707" y="0"/>
                  </a:lnTo>
                  <a:lnTo>
                    <a:pt x="574" y="17"/>
                  </a:lnTo>
                  <a:lnTo>
                    <a:pt x="450" y="55"/>
                  </a:lnTo>
                  <a:lnTo>
                    <a:pt x="360" y="116"/>
                  </a:lnTo>
                  <a:lnTo>
                    <a:pt x="236" y="232"/>
                  </a:lnTo>
                  <a:lnTo>
                    <a:pt x="90" y="535"/>
                  </a:lnTo>
                  <a:lnTo>
                    <a:pt x="4" y="850"/>
                  </a:lnTo>
                  <a:lnTo>
                    <a:pt x="0" y="1098"/>
                  </a:lnTo>
                  <a:lnTo>
                    <a:pt x="64" y="1402"/>
                  </a:lnTo>
                  <a:lnTo>
                    <a:pt x="172" y="1646"/>
                  </a:lnTo>
                  <a:lnTo>
                    <a:pt x="326" y="1814"/>
                  </a:lnTo>
                  <a:lnTo>
                    <a:pt x="515" y="1891"/>
                  </a:lnTo>
                  <a:lnTo>
                    <a:pt x="669" y="1878"/>
                  </a:lnTo>
                  <a:lnTo>
                    <a:pt x="766" y="1950"/>
                  </a:lnTo>
                  <a:lnTo>
                    <a:pt x="895" y="1969"/>
                  </a:lnTo>
                  <a:lnTo>
                    <a:pt x="985" y="1930"/>
                  </a:lnTo>
                  <a:lnTo>
                    <a:pt x="1071" y="1900"/>
                  </a:lnTo>
                  <a:lnTo>
                    <a:pt x="1186" y="1981"/>
                  </a:lnTo>
                  <a:lnTo>
                    <a:pt x="1319" y="1950"/>
                  </a:lnTo>
                  <a:lnTo>
                    <a:pt x="1298" y="1904"/>
                  </a:lnTo>
                  <a:lnTo>
                    <a:pt x="1195" y="1870"/>
                  </a:lnTo>
                  <a:lnTo>
                    <a:pt x="1122" y="1809"/>
                  </a:lnTo>
                  <a:lnTo>
                    <a:pt x="1105" y="1749"/>
                  </a:lnTo>
                  <a:lnTo>
                    <a:pt x="1303" y="1458"/>
                  </a:lnTo>
                  <a:lnTo>
                    <a:pt x="1431" y="1118"/>
                  </a:lnTo>
                  <a:lnTo>
                    <a:pt x="1486" y="798"/>
                  </a:lnTo>
                  <a:lnTo>
                    <a:pt x="1469" y="531"/>
                  </a:lnTo>
                  <a:lnTo>
                    <a:pt x="1435" y="424"/>
                  </a:lnTo>
                  <a:lnTo>
                    <a:pt x="1649" y="326"/>
                  </a:lnTo>
                  <a:lnTo>
                    <a:pt x="1790" y="309"/>
                  </a:lnTo>
                  <a:lnTo>
                    <a:pt x="1902" y="351"/>
                  </a:lnTo>
                  <a:lnTo>
                    <a:pt x="2017" y="442"/>
                  </a:lnTo>
                  <a:lnTo>
                    <a:pt x="2090" y="565"/>
                  </a:lnTo>
                  <a:lnTo>
                    <a:pt x="2133" y="708"/>
                  </a:lnTo>
                  <a:lnTo>
                    <a:pt x="2124" y="879"/>
                  </a:lnTo>
                  <a:lnTo>
                    <a:pt x="2103" y="1068"/>
                  </a:lnTo>
                  <a:lnTo>
                    <a:pt x="2086" y="1273"/>
                  </a:lnTo>
                  <a:lnTo>
                    <a:pt x="2192" y="1016"/>
                  </a:lnTo>
                  <a:lnTo>
                    <a:pt x="2192" y="681"/>
                  </a:lnTo>
                  <a:lnTo>
                    <a:pt x="2150" y="466"/>
                  </a:lnTo>
                  <a:lnTo>
                    <a:pt x="2065" y="318"/>
                  </a:lnTo>
                  <a:lnTo>
                    <a:pt x="1905" y="193"/>
                  </a:lnTo>
                  <a:lnTo>
                    <a:pt x="1748" y="133"/>
                  </a:lnTo>
                  <a:lnTo>
                    <a:pt x="1606" y="133"/>
                  </a:lnTo>
                  <a:lnTo>
                    <a:pt x="1439" y="145"/>
                  </a:lnTo>
                  <a:lnTo>
                    <a:pt x="1328" y="167"/>
                  </a:lnTo>
                  <a:lnTo>
                    <a:pt x="1273" y="223"/>
                  </a:lnTo>
                  <a:lnTo>
                    <a:pt x="1204" y="176"/>
                  </a:lnTo>
                  <a:lnTo>
                    <a:pt x="1092" y="85"/>
                  </a:lnTo>
                  <a:lnTo>
                    <a:pt x="929" y="17"/>
                  </a:lnTo>
                  <a:lnTo>
                    <a:pt x="891" y="9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79" name="Freeform 1360">
              <a:extLst>
                <a:ext uri="{FF2B5EF4-FFF2-40B4-BE49-F238E27FC236}">
                  <a16:creationId xmlns:a16="http://schemas.microsoft.com/office/drawing/2014/main" id="{9E81401D-4F7A-224C-899C-C7FB9EEB3A5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" y="320"/>
              <a:ext cx="441" cy="509"/>
            </a:xfrm>
            <a:custGeom>
              <a:avLst/>
              <a:gdLst>
                <a:gd name="T0" fmla="*/ 416 w 1323"/>
                <a:gd name="T1" fmla="*/ 56 h 1527"/>
                <a:gd name="T2" fmla="*/ 312 w 1323"/>
                <a:gd name="T3" fmla="*/ 108 h 1527"/>
                <a:gd name="T4" fmla="*/ 214 w 1323"/>
                <a:gd name="T5" fmla="*/ 211 h 1527"/>
                <a:gd name="T6" fmla="*/ 124 w 1323"/>
                <a:gd name="T7" fmla="*/ 353 h 1527"/>
                <a:gd name="T8" fmla="*/ 59 w 1323"/>
                <a:gd name="T9" fmla="*/ 523 h 1527"/>
                <a:gd name="T10" fmla="*/ 8 w 1323"/>
                <a:gd name="T11" fmla="*/ 704 h 1527"/>
                <a:gd name="T12" fmla="*/ 0 w 1323"/>
                <a:gd name="T13" fmla="*/ 876 h 1527"/>
                <a:gd name="T14" fmla="*/ 17 w 1323"/>
                <a:gd name="T15" fmla="*/ 1063 h 1527"/>
                <a:gd name="T16" fmla="*/ 68 w 1323"/>
                <a:gd name="T17" fmla="*/ 1214 h 1527"/>
                <a:gd name="T18" fmla="*/ 146 w 1323"/>
                <a:gd name="T19" fmla="*/ 1386 h 1527"/>
                <a:gd name="T20" fmla="*/ 137 w 1323"/>
                <a:gd name="T21" fmla="*/ 1137 h 1527"/>
                <a:gd name="T22" fmla="*/ 257 w 1323"/>
                <a:gd name="T23" fmla="*/ 1493 h 1527"/>
                <a:gd name="T24" fmla="*/ 206 w 1323"/>
                <a:gd name="T25" fmla="*/ 1124 h 1527"/>
                <a:gd name="T26" fmla="*/ 360 w 1323"/>
                <a:gd name="T27" fmla="*/ 1523 h 1527"/>
                <a:gd name="T28" fmla="*/ 321 w 1323"/>
                <a:gd name="T29" fmla="*/ 1142 h 1527"/>
                <a:gd name="T30" fmla="*/ 467 w 1323"/>
                <a:gd name="T31" fmla="*/ 1527 h 1527"/>
                <a:gd name="T32" fmla="*/ 428 w 1323"/>
                <a:gd name="T33" fmla="*/ 1133 h 1527"/>
                <a:gd name="T34" fmla="*/ 557 w 1323"/>
                <a:gd name="T35" fmla="*/ 1523 h 1527"/>
                <a:gd name="T36" fmla="*/ 543 w 1323"/>
                <a:gd name="T37" fmla="*/ 1146 h 1527"/>
                <a:gd name="T38" fmla="*/ 685 w 1323"/>
                <a:gd name="T39" fmla="*/ 1502 h 1527"/>
                <a:gd name="T40" fmla="*/ 697 w 1323"/>
                <a:gd name="T41" fmla="*/ 1154 h 1527"/>
                <a:gd name="T42" fmla="*/ 826 w 1323"/>
                <a:gd name="T43" fmla="*/ 1479 h 1527"/>
                <a:gd name="T44" fmla="*/ 821 w 1323"/>
                <a:gd name="T45" fmla="*/ 1142 h 1527"/>
                <a:gd name="T46" fmla="*/ 920 w 1323"/>
                <a:gd name="T47" fmla="*/ 1411 h 1527"/>
                <a:gd name="T48" fmla="*/ 920 w 1323"/>
                <a:gd name="T49" fmla="*/ 1095 h 1527"/>
                <a:gd name="T50" fmla="*/ 1023 w 1323"/>
                <a:gd name="T51" fmla="*/ 1351 h 1527"/>
                <a:gd name="T52" fmla="*/ 1036 w 1323"/>
                <a:gd name="T53" fmla="*/ 1043 h 1527"/>
                <a:gd name="T54" fmla="*/ 1117 w 1323"/>
                <a:gd name="T55" fmla="*/ 1218 h 1527"/>
                <a:gd name="T56" fmla="*/ 1126 w 1323"/>
                <a:gd name="T57" fmla="*/ 996 h 1527"/>
                <a:gd name="T58" fmla="*/ 1186 w 1323"/>
                <a:gd name="T59" fmla="*/ 1112 h 1527"/>
                <a:gd name="T60" fmla="*/ 1199 w 1323"/>
                <a:gd name="T61" fmla="*/ 871 h 1527"/>
                <a:gd name="T62" fmla="*/ 1259 w 1323"/>
                <a:gd name="T63" fmla="*/ 944 h 1527"/>
                <a:gd name="T64" fmla="*/ 1323 w 1323"/>
                <a:gd name="T65" fmla="*/ 670 h 1527"/>
                <a:gd name="T66" fmla="*/ 1284 w 1323"/>
                <a:gd name="T67" fmla="*/ 399 h 1527"/>
                <a:gd name="T68" fmla="*/ 1216 w 1323"/>
                <a:gd name="T69" fmla="*/ 296 h 1527"/>
                <a:gd name="T70" fmla="*/ 1048 w 1323"/>
                <a:gd name="T71" fmla="*/ 198 h 1527"/>
                <a:gd name="T72" fmla="*/ 878 w 1323"/>
                <a:gd name="T73" fmla="*/ 66 h 1527"/>
                <a:gd name="T74" fmla="*/ 723 w 1323"/>
                <a:gd name="T75" fmla="*/ 5 h 1527"/>
                <a:gd name="T76" fmla="*/ 595 w 1323"/>
                <a:gd name="T77" fmla="*/ 0 h 1527"/>
                <a:gd name="T78" fmla="*/ 509 w 1323"/>
                <a:gd name="T79" fmla="*/ 30 h 1527"/>
                <a:gd name="T80" fmla="*/ 416 w 1323"/>
                <a:gd name="T81" fmla="*/ 56 h 1527"/>
                <a:gd name="T82" fmla="*/ 416 w 1323"/>
                <a:gd name="T83" fmla="*/ 56 h 1527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323"/>
                <a:gd name="T127" fmla="*/ 0 h 1527"/>
                <a:gd name="T128" fmla="*/ 1323 w 1323"/>
                <a:gd name="T129" fmla="*/ 1527 h 1527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323" h="1527">
                  <a:moveTo>
                    <a:pt x="416" y="56"/>
                  </a:moveTo>
                  <a:lnTo>
                    <a:pt x="312" y="108"/>
                  </a:lnTo>
                  <a:lnTo>
                    <a:pt x="214" y="211"/>
                  </a:lnTo>
                  <a:lnTo>
                    <a:pt x="124" y="353"/>
                  </a:lnTo>
                  <a:lnTo>
                    <a:pt x="59" y="523"/>
                  </a:lnTo>
                  <a:lnTo>
                    <a:pt x="8" y="704"/>
                  </a:lnTo>
                  <a:lnTo>
                    <a:pt x="0" y="876"/>
                  </a:lnTo>
                  <a:lnTo>
                    <a:pt x="17" y="1063"/>
                  </a:lnTo>
                  <a:lnTo>
                    <a:pt x="68" y="1214"/>
                  </a:lnTo>
                  <a:lnTo>
                    <a:pt x="146" y="1386"/>
                  </a:lnTo>
                  <a:lnTo>
                    <a:pt x="137" y="1137"/>
                  </a:lnTo>
                  <a:lnTo>
                    <a:pt x="257" y="1493"/>
                  </a:lnTo>
                  <a:lnTo>
                    <a:pt x="206" y="1124"/>
                  </a:lnTo>
                  <a:lnTo>
                    <a:pt x="360" y="1523"/>
                  </a:lnTo>
                  <a:lnTo>
                    <a:pt x="321" y="1142"/>
                  </a:lnTo>
                  <a:lnTo>
                    <a:pt x="467" y="1527"/>
                  </a:lnTo>
                  <a:lnTo>
                    <a:pt x="428" y="1133"/>
                  </a:lnTo>
                  <a:lnTo>
                    <a:pt x="557" y="1523"/>
                  </a:lnTo>
                  <a:lnTo>
                    <a:pt x="543" y="1146"/>
                  </a:lnTo>
                  <a:lnTo>
                    <a:pt x="685" y="1502"/>
                  </a:lnTo>
                  <a:lnTo>
                    <a:pt x="697" y="1154"/>
                  </a:lnTo>
                  <a:lnTo>
                    <a:pt x="826" y="1479"/>
                  </a:lnTo>
                  <a:lnTo>
                    <a:pt x="821" y="1142"/>
                  </a:lnTo>
                  <a:lnTo>
                    <a:pt x="920" y="1411"/>
                  </a:lnTo>
                  <a:lnTo>
                    <a:pt x="920" y="1095"/>
                  </a:lnTo>
                  <a:lnTo>
                    <a:pt x="1023" y="1351"/>
                  </a:lnTo>
                  <a:lnTo>
                    <a:pt x="1036" y="1043"/>
                  </a:lnTo>
                  <a:lnTo>
                    <a:pt x="1117" y="1218"/>
                  </a:lnTo>
                  <a:lnTo>
                    <a:pt x="1126" y="996"/>
                  </a:lnTo>
                  <a:lnTo>
                    <a:pt x="1186" y="1112"/>
                  </a:lnTo>
                  <a:lnTo>
                    <a:pt x="1199" y="871"/>
                  </a:lnTo>
                  <a:lnTo>
                    <a:pt x="1259" y="944"/>
                  </a:lnTo>
                  <a:lnTo>
                    <a:pt x="1323" y="670"/>
                  </a:lnTo>
                  <a:lnTo>
                    <a:pt x="1284" y="399"/>
                  </a:lnTo>
                  <a:lnTo>
                    <a:pt x="1216" y="296"/>
                  </a:lnTo>
                  <a:lnTo>
                    <a:pt x="1048" y="198"/>
                  </a:lnTo>
                  <a:lnTo>
                    <a:pt x="878" y="66"/>
                  </a:lnTo>
                  <a:lnTo>
                    <a:pt x="723" y="5"/>
                  </a:lnTo>
                  <a:lnTo>
                    <a:pt x="595" y="0"/>
                  </a:lnTo>
                  <a:lnTo>
                    <a:pt x="509" y="30"/>
                  </a:lnTo>
                  <a:lnTo>
                    <a:pt x="416" y="56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80" name="Freeform 1361">
              <a:extLst>
                <a:ext uri="{FF2B5EF4-FFF2-40B4-BE49-F238E27FC236}">
                  <a16:creationId xmlns:a16="http://schemas.microsoft.com/office/drawing/2014/main" id="{E3491423-1C80-DB41-BDE3-896F567D1132}"/>
                </a:ext>
              </a:extLst>
            </p:cNvPr>
            <p:cNvSpPr>
              <a:spLocks/>
            </p:cNvSpPr>
            <p:nvPr/>
          </p:nvSpPr>
          <p:spPr bwMode="auto">
            <a:xfrm>
              <a:off x="360" y="357"/>
              <a:ext cx="210" cy="309"/>
            </a:xfrm>
            <a:custGeom>
              <a:avLst/>
              <a:gdLst>
                <a:gd name="T0" fmla="*/ 429 w 630"/>
                <a:gd name="T1" fmla="*/ 21 h 927"/>
                <a:gd name="T2" fmla="*/ 283 w 630"/>
                <a:gd name="T3" fmla="*/ 69 h 927"/>
                <a:gd name="T4" fmla="*/ 175 w 630"/>
                <a:gd name="T5" fmla="*/ 171 h 927"/>
                <a:gd name="T6" fmla="*/ 94 w 630"/>
                <a:gd name="T7" fmla="*/ 305 h 927"/>
                <a:gd name="T8" fmla="*/ 39 w 630"/>
                <a:gd name="T9" fmla="*/ 459 h 927"/>
                <a:gd name="T10" fmla="*/ 8 w 630"/>
                <a:gd name="T11" fmla="*/ 596 h 927"/>
                <a:gd name="T12" fmla="*/ 0 w 630"/>
                <a:gd name="T13" fmla="*/ 746 h 927"/>
                <a:gd name="T14" fmla="*/ 21 w 630"/>
                <a:gd name="T15" fmla="*/ 857 h 927"/>
                <a:gd name="T16" fmla="*/ 90 w 630"/>
                <a:gd name="T17" fmla="*/ 927 h 927"/>
                <a:gd name="T18" fmla="*/ 167 w 630"/>
                <a:gd name="T19" fmla="*/ 927 h 927"/>
                <a:gd name="T20" fmla="*/ 209 w 630"/>
                <a:gd name="T21" fmla="*/ 874 h 927"/>
                <a:gd name="T22" fmla="*/ 214 w 630"/>
                <a:gd name="T23" fmla="*/ 729 h 927"/>
                <a:gd name="T24" fmla="*/ 239 w 630"/>
                <a:gd name="T25" fmla="*/ 579 h 927"/>
                <a:gd name="T26" fmla="*/ 300 w 630"/>
                <a:gd name="T27" fmla="*/ 381 h 927"/>
                <a:gd name="T28" fmla="*/ 390 w 630"/>
                <a:gd name="T29" fmla="*/ 250 h 927"/>
                <a:gd name="T30" fmla="*/ 531 w 630"/>
                <a:gd name="T31" fmla="*/ 154 h 927"/>
                <a:gd name="T32" fmla="*/ 630 w 630"/>
                <a:gd name="T33" fmla="*/ 82 h 927"/>
                <a:gd name="T34" fmla="*/ 604 w 630"/>
                <a:gd name="T35" fmla="*/ 5 h 927"/>
                <a:gd name="T36" fmla="*/ 510 w 630"/>
                <a:gd name="T37" fmla="*/ 0 h 927"/>
                <a:gd name="T38" fmla="*/ 450 w 630"/>
                <a:gd name="T39" fmla="*/ 18 h 927"/>
                <a:gd name="T40" fmla="*/ 429 w 630"/>
                <a:gd name="T41" fmla="*/ 21 h 927"/>
                <a:gd name="T42" fmla="*/ 429 w 630"/>
                <a:gd name="T43" fmla="*/ 21 h 927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630"/>
                <a:gd name="T67" fmla="*/ 0 h 927"/>
                <a:gd name="T68" fmla="*/ 630 w 630"/>
                <a:gd name="T69" fmla="*/ 927 h 927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630" h="927">
                  <a:moveTo>
                    <a:pt x="429" y="21"/>
                  </a:moveTo>
                  <a:lnTo>
                    <a:pt x="283" y="69"/>
                  </a:lnTo>
                  <a:lnTo>
                    <a:pt x="175" y="171"/>
                  </a:lnTo>
                  <a:lnTo>
                    <a:pt x="94" y="305"/>
                  </a:lnTo>
                  <a:lnTo>
                    <a:pt x="39" y="459"/>
                  </a:lnTo>
                  <a:lnTo>
                    <a:pt x="8" y="596"/>
                  </a:lnTo>
                  <a:lnTo>
                    <a:pt x="0" y="746"/>
                  </a:lnTo>
                  <a:lnTo>
                    <a:pt x="21" y="857"/>
                  </a:lnTo>
                  <a:lnTo>
                    <a:pt x="90" y="927"/>
                  </a:lnTo>
                  <a:lnTo>
                    <a:pt x="167" y="927"/>
                  </a:lnTo>
                  <a:lnTo>
                    <a:pt x="209" y="874"/>
                  </a:lnTo>
                  <a:lnTo>
                    <a:pt x="214" y="729"/>
                  </a:lnTo>
                  <a:lnTo>
                    <a:pt x="239" y="579"/>
                  </a:lnTo>
                  <a:lnTo>
                    <a:pt x="300" y="381"/>
                  </a:lnTo>
                  <a:lnTo>
                    <a:pt x="390" y="250"/>
                  </a:lnTo>
                  <a:lnTo>
                    <a:pt x="531" y="154"/>
                  </a:lnTo>
                  <a:lnTo>
                    <a:pt x="630" y="82"/>
                  </a:lnTo>
                  <a:lnTo>
                    <a:pt x="604" y="5"/>
                  </a:lnTo>
                  <a:lnTo>
                    <a:pt x="510" y="0"/>
                  </a:lnTo>
                  <a:lnTo>
                    <a:pt x="450" y="18"/>
                  </a:lnTo>
                  <a:lnTo>
                    <a:pt x="429" y="21"/>
                  </a:lnTo>
                  <a:close/>
                </a:path>
              </a:pathLst>
            </a:custGeom>
            <a:solidFill>
              <a:srgbClr val="F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81" name="Freeform 1362">
              <a:extLst>
                <a:ext uri="{FF2B5EF4-FFF2-40B4-BE49-F238E27FC236}">
                  <a16:creationId xmlns:a16="http://schemas.microsoft.com/office/drawing/2014/main" id="{62730EDC-57F7-4B45-A51A-894A1089F7AD}"/>
                </a:ext>
              </a:extLst>
            </p:cNvPr>
            <p:cNvSpPr>
              <a:spLocks/>
            </p:cNvSpPr>
            <p:nvPr/>
          </p:nvSpPr>
          <p:spPr bwMode="auto">
            <a:xfrm>
              <a:off x="670" y="159"/>
              <a:ext cx="78" cy="224"/>
            </a:xfrm>
            <a:custGeom>
              <a:avLst/>
              <a:gdLst>
                <a:gd name="T0" fmla="*/ 60 w 235"/>
                <a:gd name="T1" fmla="*/ 0 h 673"/>
                <a:gd name="T2" fmla="*/ 0 w 235"/>
                <a:gd name="T3" fmla="*/ 26 h 673"/>
                <a:gd name="T4" fmla="*/ 0 w 235"/>
                <a:gd name="T5" fmla="*/ 69 h 673"/>
                <a:gd name="T6" fmla="*/ 81 w 235"/>
                <a:gd name="T7" fmla="*/ 250 h 673"/>
                <a:gd name="T8" fmla="*/ 133 w 235"/>
                <a:gd name="T9" fmla="*/ 429 h 673"/>
                <a:gd name="T10" fmla="*/ 141 w 235"/>
                <a:gd name="T11" fmla="*/ 550 h 673"/>
                <a:gd name="T12" fmla="*/ 111 w 235"/>
                <a:gd name="T13" fmla="*/ 626 h 673"/>
                <a:gd name="T14" fmla="*/ 193 w 235"/>
                <a:gd name="T15" fmla="*/ 673 h 673"/>
                <a:gd name="T16" fmla="*/ 235 w 235"/>
                <a:gd name="T17" fmla="*/ 519 h 673"/>
                <a:gd name="T18" fmla="*/ 202 w 235"/>
                <a:gd name="T19" fmla="*/ 308 h 673"/>
                <a:gd name="T20" fmla="*/ 150 w 235"/>
                <a:gd name="T21" fmla="*/ 129 h 673"/>
                <a:gd name="T22" fmla="*/ 133 w 235"/>
                <a:gd name="T23" fmla="*/ 14 h 673"/>
                <a:gd name="T24" fmla="*/ 60 w 235"/>
                <a:gd name="T25" fmla="*/ 0 h 673"/>
                <a:gd name="T26" fmla="*/ 60 w 235"/>
                <a:gd name="T27" fmla="*/ 0 h 67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35"/>
                <a:gd name="T43" fmla="*/ 0 h 673"/>
                <a:gd name="T44" fmla="*/ 235 w 235"/>
                <a:gd name="T45" fmla="*/ 673 h 67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35" h="673">
                  <a:moveTo>
                    <a:pt x="60" y="0"/>
                  </a:moveTo>
                  <a:lnTo>
                    <a:pt x="0" y="26"/>
                  </a:lnTo>
                  <a:lnTo>
                    <a:pt x="0" y="69"/>
                  </a:lnTo>
                  <a:lnTo>
                    <a:pt x="81" y="250"/>
                  </a:lnTo>
                  <a:lnTo>
                    <a:pt x="133" y="429"/>
                  </a:lnTo>
                  <a:lnTo>
                    <a:pt x="141" y="550"/>
                  </a:lnTo>
                  <a:lnTo>
                    <a:pt x="111" y="626"/>
                  </a:lnTo>
                  <a:lnTo>
                    <a:pt x="193" y="673"/>
                  </a:lnTo>
                  <a:lnTo>
                    <a:pt x="235" y="519"/>
                  </a:lnTo>
                  <a:lnTo>
                    <a:pt x="202" y="308"/>
                  </a:lnTo>
                  <a:lnTo>
                    <a:pt x="150" y="129"/>
                  </a:lnTo>
                  <a:lnTo>
                    <a:pt x="133" y="14"/>
                  </a:lnTo>
                  <a:lnTo>
                    <a:pt x="60" y="0"/>
                  </a:lnTo>
                  <a:close/>
                </a:path>
              </a:pathLst>
            </a:custGeom>
            <a:solidFill>
              <a:srgbClr val="F5857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82" name="Freeform 1363">
              <a:extLst>
                <a:ext uri="{FF2B5EF4-FFF2-40B4-BE49-F238E27FC236}">
                  <a16:creationId xmlns:a16="http://schemas.microsoft.com/office/drawing/2014/main" id="{4D5E7E07-25CA-F24E-9E4B-AF32F8AEAAF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" y="497"/>
              <a:ext cx="248" cy="126"/>
            </a:xfrm>
            <a:custGeom>
              <a:avLst/>
              <a:gdLst>
                <a:gd name="T0" fmla="*/ 0 w 744"/>
                <a:gd name="T1" fmla="*/ 154 h 378"/>
                <a:gd name="T2" fmla="*/ 170 w 744"/>
                <a:gd name="T3" fmla="*/ 151 h 378"/>
                <a:gd name="T4" fmla="*/ 368 w 744"/>
                <a:gd name="T5" fmla="*/ 129 h 378"/>
                <a:gd name="T6" fmla="*/ 548 w 744"/>
                <a:gd name="T7" fmla="*/ 78 h 378"/>
                <a:gd name="T8" fmla="*/ 723 w 744"/>
                <a:gd name="T9" fmla="*/ 0 h 378"/>
                <a:gd name="T10" fmla="*/ 744 w 744"/>
                <a:gd name="T11" fmla="*/ 30 h 378"/>
                <a:gd name="T12" fmla="*/ 684 w 744"/>
                <a:gd name="T13" fmla="*/ 151 h 378"/>
                <a:gd name="T14" fmla="*/ 595 w 744"/>
                <a:gd name="T15" fmla="*/ 275 h 378"/>
                <a:gd name="T16" fmla="*/ 475 w 744"/>
                <a:gd name="T17" fmla="*/ 353 h 378"/>
                <a:gd name="T18" fmla="*/ 351 w 744"/>
                <a:gd name="T19" fmla="*/ 378 h 378"/>
                <a:gd name="T20" fmla="*/ 222 w 744"/>
                <a:gd name="T21" fmla="*/ 365 h 378"/>
                <a:gd name="T22" fmla="*/ 111 w 744"/>
                <a:gd name="T23" fmla="*/ 300 h 378"/>
                <a:gd name="T24" fmla="*/ 0 w 744"/>
                <a:gd name="T25" fmla="*/ 154 h 378"/>
                <a:gd name="T26" fmla="*/ 0 w 744"/>
                <a:gd name="T27" fmla="*/ 154 h 37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744"/>
                <a:gd name="T43" fmla="*/ 0 h 378"/>
                <a:gd name="T44" fmla="*/ 744 w 744"/>
                <a:gd name="T45" fmla="*/ 378 h 378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744" h="378">
                  <a:moveTo>
                    <a:pt x="0" y="154"/>
                  </a:moveTo>
                  <a:lnTo>
                    <a:pt x="170" y="151"/>
                  </a:lnTo>
                  <a:lnTo>
                    <a:pt x="368" y="129"/>
                  </a:lnTo>
                  <a:lnTo>
                    <a:pt x="548" y="78"/>
                  </a:lnTo>
                  <a:lnTo>
                    <a:pt x="723" y="0"/>
                  </a:lnTo>
                  <a:lnTo>
                    <a:pt x="744" y="30"/>
                  </a:lnTo>
                  <a:lnTo>
                    <a:pt x="684" y="151"/>
                  </a:lnTo>
                  <a:lnTo>
                    <a:pt x="595" y="275"/>
                  </a:lnTo>
                  <a:lnTo>
                    <a:pt x="475" y="353"/>
                  </a:lnTo>
                  <a:lnTo>
                    <a:pt x="351" y="378"/>
                  </a:lnTo>
                  <a:lnTo>
                    <a:pt x="222" y="365"/>
                  </a:lnTo>
                  <a:lnTo>
                    <a:pt x="111" y="300"/>
                  </a:lnTo>
                  <a:lnTo>
                    <a:pt x="0" y="15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83" name="Freeform 1364">
              <a:extLst>
                <a:ext uri="{FF2B5EF4-FFF2-40B4-BE49-F238E27FC236}">
                  <a16:creationId xmlns:a16="http://schemas.microsoft.com/office/drawing/2014/main" id="{BFA100EA-BAA0-B449-A5FE-E8A100D6A509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" y="340"/>
              <a:ext cx="209" cy="167"/>
            </a:xfrm>
            <a:custGeom>
              <a:avLst/>
              <a:gdLst>
                <a:gd name="T0" fmla="*/ 115 w 629"/>
                <a:gd name="T1" fmla="*/ 77 h 501"/>
                <a:gd name="T2" fmla="*/ 51 w 629"/>
                <a:gd name="T3" fmla="*/ 116 h 501"/>
                <a:gd name="T4" fmla="*/ 21 w 629"/>
                <a:gd name="T5" fmla="*/ 205 h 501"/>
                <a:gd name="T6" fmla="*/ 0 w 629"/>
                <a:gd name="T7" fmla="*/ 317 h 501"/>
                <a:gd name="T8" fmla="*/ 26 w 629"/>
                <a:gd name="T9" fmla="*/ 432 h 501"/>
                <a:gd name="T10" fmla="*/ 73 w 629"/>
                <a:gd name="T11" fmla="*/ 480 h 501"/>
                <a:gd name="T12" fmla="*/ 142 w 629"/>
                <a:gd name="T13" fmla="*/ 501 h 501"/>
                <a:gd name="T14" fmla="*/ 218 w 629"/>
                <a:gd name="T15" fmla="*/ 489 h 501"/>
                <a:gd name="T16" fmla="*/ 257 w 629"/>
                <a:gd name="T17" fmla="*/ 449 h 501"/>
                <a:gd name="T18" fmla="*/ 284 w 629"/>
                <a:gd name="T19" fmla="*/ 390 h 501"/>
                <a:gd name="T20" fmla="*/ 300 w 629"/>
                <a:gd name="T21" fmla="*/ 331 h 501"/>
                <a:gd name="T22" fmla="*/ 398 w 629"/>
                <a:gd name="T23" fmla="*/ 411 h 501"/>
                <a:gd name="T24" fmla="*/ 489 w 629"/>
                <a:gd name="T25" fmla="*/ 429 h 501"/>
                <a:gd name="T26" fmla="*/ 590 w 629"/>
                <a:gd name="T27" fmla="*/ 386 h 501"/>
                <a:gd name="T28" fmla="*/ 629 w 629"/>
                <a:gd name="T29" fmla="*/ 278 h 501"/>
                <a:gd name="T30" fmla="*/ 613 w 629"/>
                <a:gd name="T31" fmla="*/ 107 h 501"/>
                <a:gd name="T32" fmla="*/ 553 w 629"/>
                <a:gd name="T33" fmla="*/ 29 h 501"/>
                <a:gd name="T34" fmla="*/ 489 w 629"/>
                <a:gd name="T35" fmla="*/ 0 h 501"/>
                <a:gd name="T36" fmla="*/ 411 w 629"/>
                <a:gd name="T37" fmla="*/ 5 h 501"/>
                <a:gd name="T38" fmla="*/ 339 w 629"/>
                <a:gd name="T39" fmla="*/ 42 h 501"/>
                <a:gd name="T40" fmla="*/ 312 w 629"/>
                <a:gd name="T41" fmla="*/ 99 h 501"/>
                <a:gd name="T42" fmla="*/ 287 w 629"/>
                <a:gd name="T43" fmla="*/ 150 h 501"/>
                <a:gd name="T44" fmla="*/ 278 w 629"/>
                <a:gd name="T45" fmla="*/ 232 h 501"/>
                <a:gd name="T46" fmla="*/ 236 w 629"/>
                <a:gd name="T47" fmla="*/ 116 h 501"/>
                <a:gd name="T48" fmla="*/ 185 w 629"/>
                <a:gd name="T49" fmla="*/ 77 h 501"/>
                <a:gd name="T50" fmla="*/ 115 w 629"/>
                <a:gd name="T51" fmla="*/ 77 h 501"/>
                <a:gd name="T52" fmla="*/ 115 w 629"/>
                <a:gd name="T53" fmla="*/ 77 h 501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629"/>
                <a:gd name="T82" fmla="*/ 0 h 501"/>
                <a:gd name="T83" fmla="*/ 629 w 629"/>
                <a:gd name="T84" fmla="*/ 501 h 501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629" h="501">
                  <a:moveTo>
                    <a:pt x="115" y="77"/>
                  </a:moveTo>
                  <a:lnTo>
                    <a:pt x="51" y="116"/>
                  </a:lnTo>
                  <a:lnTo>
                    <a:pt x="21" y="205"/>
                  </a:lnTo>
                  <a:lnTo>
                    <a:pt x="0" y="317"/>
                  </a:lnTo>
                  <a:lnTo>
                    <a:pt x="26" y="432"/>
                  </a:lnTo>
                  <a:lnTo>
                    <a:pt x="73" y="480"/>
                  </a:lnTo>
                  <a:lnTo>
                    <a:pt x="142" y="501"/>
                  </a:lnTo>
                  <a:lnTo>
                    <a:pt x="218" y="489"/>
                  </a:lnTo>
                  <a:lnTo>
                    <a:pt x="257" y="449"/>
                  </a:lnTo>
                  <a:lnTo>
                    <a:pt x="284" y="390"/>
                  </a:lnTo>
                  <a:lnTo>
                    <a:pt x="300" y="331"/>
                  </a:lnTo>
                  <a:lnTo>
                    <a:pt x="398" y="411"/>
                  </a:lnTo>
                  <a:lnTo>
                    <a:pt x="489" y="429"/>
                  </a:lnTo>
                  <a:lnTo>
                    <a:pt x="590" y="386"/>
                  </a:lnTo>
                  <a:lnTo>
                    <a:pt x="629" y="278"/>
                  </a:lnTo>
                  <a:lnTo>
                    <a:pt x="613" y="107"/>
                  </a:lnTo>
                  <a:lnTo>
                    <a:pt x="553" y="29"/>
                  </a:lnTo>
                  <a:lnTo>
                    <a:pt x="489" y="0"/>
                  </a:lnTo>
                  <a:lnTo>
                    <a:pt x="411" y="5"/>
                  </a:lnTo>
                  <a:lnTo>
                    <a:pt x="339" y="42"/>
                  </a:lnTo>
                  <a:lnTo>
                    <a:pt x="312" y="99"/>
                  </a:lnTo>
                  <a:lnTo>
                    <a:pt x="287" y="150"/>
                  </a:lnTo>
                  <a:lnTo>
                    <a:pt x="278" y="232"/>
                  </a:lnTo>
                  <a:lnTo>
                    <a:pt x="236" y="116"/>
                  </a:lnTo>
                  <a:lnTo>
                    <a:pt x="185" y="77"/>
                  </a:lnTo>
                  <a:lnTo>
                    <a:pt x="115" y="7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84" name="Freeform 1365">
              <a:extLst>
                <a:ext uri="{FF2B5EF4-FFF2-40B4-BE49-F238E27FC236}">
                  <a16:creationId xmlns:a16="http://schemas.microsoft.com/office/drawing/2014/main" id="{A008DF95-0B5A-694A-A2FC-C55063FB1D47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" y="432"/>
              <a:ext cx="294" cy="478"/>
            </a:xfrm>
            <a:custGeom>
              <a:avLst/>
              <a:gdLst>
                <a:gd name="T0" fmla="*/ 363 w 882"/>
                <a:gd name="T1" fmla="*/ 76 h 1436"/>
                <a:gd name="T2" fmla="*/ 449 w 882"/>
                <a:gd name="T3" fmla="*/ 12 h 1436"/>
                <a:gd name="T4" fmla="*/ 534 w 882"/>
                <a:gd name="T5" fmla="*/ 0 h 1436"/>
                <a:gd name="T6" fmla="*/ 641 w 882"/>
                <a:gd name="T7" fmla="*/ 18 h 1436"/>
                <a:gd name="T8" fmla="*/ 753 w 882"/>
                <a:gd name="T9" fmla="*/ 64 h 1436"/>
                <a:gd name="T10" fmla="*/ 830 w 882"/>
                <a:gd name="T11" fmla="*/ 145 h 1436"/>
                <a:gd name="T12" fmla="*/ 873 w 882"/>
                <a:gd name="T13" fmla="*/ 257 h 1436"/>
                <a:gd name="T14" fmla="*/ 882 w 882"/>
                <a:gd name="T15" fmla="*/ 390 h 1436"/>
                <a:gd name="T16" fmla="*/ 861 w 882"/>
                <a:gd name="T17" fmla="*/ 601 h 1436"/>
                <a:gd name="T18" fmla="*/ 813 w 882"/>
                <a:gd name="T19" fmla="*/ 793 h 1436"/>
                <a:gd name="T20" fmla="*/ 737 w 882"/>
                <a:gd name="T21" fmla="*/ 973 h 1436"/>
                <a:gd name="T22" fmla="*/ 664 w 882"/>
                <a:gd name="T23" fmla="*/ 1110 h 1436"/>
                <a:gd name="T24" fmla="*/ 561 w 882"/>
                <a:gd name="T25" fmla="*/ 1214 h 1436"/>
                <a:gd name="T26" fmla="*/ 445 w 882"/>
                <a:gd name="T27" fmla="*/ 1308 h 1436"/>
                <a:gd name="T28" fmla="*/ 326 w 882"/>
                <a:gd name="T29" fmla="*/ 1380 h 1436"/>
                <a:gd name="T30" fmla="*/ 188 w 882"/>
                <a:gd name="T31" fmla="*/ 1433 h 1436"/>
                <a:gd name="T32" fmla="*/ 94 w 882"/>
                <a:gd name="T33" fmla="*/ 1436 h 1436"/>
                <a:gd name="T34" fmla="*/ 34 w 882"/>
                <a:gd name="T35" fmla="*/ 1389 h 1436"/>
                <a:gd name="T36" fmla="*/ 0 w 882"/>
                <a:gd name="T37" fmla="*/ 1313 h 1436"/>
                <a:gd name="T38" fmla="*/ 163 w 882"/>
                <a:gd name="T39" fmla="*/ 1007 h 1436"/>
                <a:gd name="T40" fmla="*/ 326 w 882"/>
                <a:gd name="T41" fmla="*/ 904 h 1436"/>
                <a:gd name="T42" fmla="*/ 449 w 882"/>
                <a:gd name="T43" fmla="*/ 819 h 1436"/>
                <a:gd name="T44" fmla="*/ 544 w 882"/>
                <a:gd name="T45" fmla="*/ 720 h 1436"/>
                <a:gd name="T46" fmla="*/ 561 w 882"/>
                <a:gd name="T47" fmla="*/ 592 h 1436"/>
                <a:gd name="T48" fmla="*/ 531 w 882"/>
                <a:gd name="T49" fmla="*/ 463 h 1436"/>
                <a:gd name="T50" fmla="*/ 466 w 882"/>
                <a:gd name="T51" fmla="*/ 378 h 1436"/>
                <a:gd name="T52" fmla="*/ 377 w 882"/>
                <a:gd name="T53" fmla="*/ 271 h 1436"/>
                <a:gd name="T54" fmla="*/ 326 w 882"/>
                <a:gd name="T55" fmla="*/ 155 h 1436"/>
                <a:gd name="T56" fmla="*/ 363 w 882"/>
                <a:gd name="T57" fmla="*/ 76 h 1436"/>
                <a:gd name="T58" fmla="*/ 363 w 882"/>
                <a:gd name="T59" fmla="*/ 76 h 14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882"/>
                <a:gd name="T91" fmla="*/ 0 h 1436"/>
                <a:gd name="T92" fmla="*/ 882 w 882"/>
                <a:gd name="T93" fmla="*/ 1436 h 14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882" h="1436">
                  <a:moveTo>
                    <a:pt x="363" y="76"/>
                  </a:moveTo>
                  <a:lnTo>
                    <a:pt x="449" y="12"/>
                  </a:lnTo>
                  <a:lnTo>
                    <a:pt x="534" y="0"/>
                  </a:lnTo>
                  <a:lnTo>
                    <a:pt x="641" y="18"/>
                  </a:lnTo>
                  <a:lnTo>
                    <a:pt x="753" y="64"/>
                  </a:lnTo>
                  <a:lnTo>
                    <a:pt x="830" y="145"/>
                  </a:lnTo>
                  <a:lnTo>
                    <a:pt x="873" y="257"/>
                  </a:lnTo>
                  <a:lnTo>
                    <a:pt x="882" y="390"/>
                  </a:lnTo>
                  <a:lnTo>
                    <a:pt x="861" y="601"/>
                  </a:lnTo>
                  <a:lnTo>
                    <a:pt x="813" y="793"/>
                  </a:lnTo>
                  <a:lnTo>
                    <a:pt x="737" y="973"/>
                  </a:lnTo>
                  <a:lnTo>
                    <a:pt x="664" y="1110"/>
                  </a:lnTo>
                  <a:lnTo>
                    <a:pt x="561" y="1214"/>
                  </a:lnTo>
                  <a:lnTo>
                    <a:pt x="445" y="1308"/>
                  </a:lnTo>
                  <a:lnTo>
                    <a:pt x="326" y="1380"/>
                  </a:lnTo>
                  <a:lnTo>
                    <a:pt x="188" y="1433"/>
                  </a:lnTo>
                  <a:lnTo>
                    <a:pt x="94" y="1436"/>
                  </a:lnTo>
                  <a:lnTo>
                    <a:pt x="34" y="1389"/>
                  </a:lnTo>
                  <a:lnTo>
                    <a:pt x="0" y="1313"/>
                  </a:lnTo>
                  <a:lnTo>
                    <a:pt x="163" y="1007"/>
                  </a:lnTo>
                  <a:lnTo>
                    <a:pt x="326" y="904"/>
                  </a:lnTo>
                  <a:lnTo>
                    <a:pt x="449" y="819"/>
                  </a:lnTo>
                  <a:lnTo>
                    <a:pt x="544" y="720"/>
                  </a:lnTo>
                  <a:lnTo>
                    <a:pt x="561" y="592"/>
                  </a:lnTo>
                  <a:lnTo>
                    <a:pt x="531" y="463"/>
                  </a:lnTo>
                  <a:lnTo>
                    <a:pt x="466" y="378"/>
                  </a:lnTo>
                  <a:lnTo>
                    <a:pt x="377" y="271"/>
                  </a:lnTo>
                  <a:lnTo>
                    <a:pt x="326" y="155"/>
                  </a:lnTo>
                  <a:lnTo>
                    <a:pt x="363" y="7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85" name="Freeform 1366">
              <a:extLst>
                <a:ext uri="{FF2B5EF4-FFF2-40B4-BE49-F238E27FC236}">
                  <a16:creationId xmlns:a16="http://schemas.microsoft.com/office/drawing/2014/main" id="{63187152-14CA-1B4C-B9C5-D2E88D482007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" y="150"/>
              <a:ext cx="758" cy="836"/>
            </a:xfrm>
            <a:custGeom>
              <a:avLst/>
              <a:gdLst>
                <a:gd name="T0" fmla="*/ 1315 w 2273"/>
                <a:gd name="T1" fmla="*/ 82 h 2506"/>
                <a:gd name="T2" fmla="*/ 1361 w 2273"/>
                <a:gd name="T3" fmla="*/ 303 h 2506"/>
                <a:gd name="T4" fmla="*/ 1412 w 2273"/>
                <a:gd name="T5" fmla="*/ 549 h 2506"/>
                <a:gd name="T6" fmla="*/ 1594 w 2273"/>
                <a:gd name="T7" fmla="*/ 567 h 2506"/>
                <a:gd name="T8" fmla="*/ 1999 w 2273"/>
                <a:gd name="T9" fmla="*/ 649 h 2506"/>
                <a:gd name="T10" fmla="*/ 2236 w 2273"/>
                <a:gd name="T11" fmla="*/ 984 h 2506"/>
                <a:gd name="T12" fmla="*/ 2262 w 2273"/>
                <a:gd name="T13" fmla="*/ 1480 h 2506"/>
                <a:gd name="T14" fmla="*/ 2150 w 2273"/>
                <a:gd name="T15" fmla="*/ 1839 h 2506"/>
                <a:gd name="T16" fmla="*/ 2034 w 2273"/>
                <a:gd name="T17" fmla="*/ 2024 h 2506"/>
                <a:gd name="T18" fmla="*/ 1589 w 2273"/>
                <a:gd name="T19" fmla="*/ 2424 h 2506"/>
                <a:gd name="T20" fmla="*/ 1206 w 2273"/>
                <a:gd name="T21" fmla="*/ 2477 h 2506"/>
                <a:gd name="T22" fmla="*/ 1084 w 2273"/>
                <a:gd name="T23" fmla="*/ 2401 h 2506"/>
                <a:gd name="T24" fmla="*/ 941 w 2273"/>
                <a:gd name="T25" fmla="*/ 2480 h 2506"/>
                <a:gd name="T26" fmla="*/ 683 w 2273"/>
                <a:gd name="T27" fmla="*/ 2390 h 2506"/>
                <a:gd name="T28" fmla="*/ 347 w 2273"/>
                <a:gd name="T29" fmla="*/ 2282 h 2506"/>
                <a:gd name="T30" fmla="*/ 91 w 2273"/>
                <a:gd name="T31" fmla="*/ 1910 h 2506"/>
                <a:gd name="T32" fmla="*/ 20 w 2273"/>
                <a:gd name="T33" fmla="*/ 1630 h 2506"/>
                <a:gd name="T34" fmla="*/ 7 w 2273"/>
                <a:gd name="T35" fmla="*/ 1302 h 2506"/>
                <a:gd name="T36" fmla="*/ 37 w 2273"/>
                <a:gd name="T37" fmla="*/ 1149 h 2506"/>
                <a:gd name="T38" fmla="*/ 143 w 2273"/>
                <a:gd name="T39" fmla="*/ 886 h 2506"/>
                <a:gd name="T40" fmla="*/ 440 w 2273"/>
                <a:gd name="T41" fmla="*/ 554 h 2506"/>
                <a:gd name="T42" fmla="*/ 254 w 2273"/>
                <a:gd name="T43" fmla="*/ 798 h 2506"/>
                <a:gd name="T44" fmla="*/ 124 w 2273"/>
                <a:gd name="T45" fmla="*/ 1071 h 2506"/>
                <a:gd name="T46" fmla="*/ 73 w 2273"/>
                <a:gd name="T47" fmla="*/ 1331 h 2506"/>
                <a:gd name="T48" fmla="*/ 122 w 2273"/>
                <a:gd name="T49" fmla="*/ 1762 h 2506"/>
                <a:gd name="T50" fmla="*/ 389 w 2273"/>
                <a:gd name="T51" fmla="*/ 2198 h 2506"/>
                <a:gd name="T52" fmla="*/ 683 w 2273"/>
                <a:gd name="T53" fmla="*/ 2282 h 2506"/>
                <a:gd name="T54" fmla="*/ 725 w 2273"/>
                <a:gd name="T55" fmla="*/ 2259 h 2506"/>
                <a:gd name="T56" fmla="*/ 975 w 2273"/>
                <a:gd name="T57" fmla="*/ 2341 h 2506"/>
                <a:gd name="T58" fmla="*/ 1153 w 2273"/>
                <a:gd name="T59" fmla="*/ 2326 h 2506"/>
                <a:gd name="T60" fmla="*/ 1305 w 2273"/>
                <a:gd name="T61" fmla="*/ 2373 h 2506"/>
                <a:gd name="T62" fmla="*/ 1192 w 2273"/>
                <a:gd name="T63" fmla="*/ 2311 h 2506"/>
                <a:gd name="T64" fmla="*/ 1208 w 2273"/>
                <a:gd name="T65" fmla="*/ 2290 h 2506"/>
                <a:gd name="T66" fmla="*/ 1630 w 2273"/>
                <a:gd name="T67" fmla="*/ 2241 h 2506"/>
                <a:gd name="T68" fmla="*/ 1978 w 2273"/>
                <a:gd name="T69" fmla="*/ 1901 h 2506"/>
                <a:gd name="T70" fmla="*/ 2071 w 2273"/>
                <a:gd name="T71" fmla="*/ 1725 h 2506"/>
                <a:gd name="T72" fmla="*/ 2131 w 2273"/>
                <a:gd name="T73" fmla="*/ 1492 h 2506"/>
                <a:gd name="T74" fmla="*/ 2137 w 2273"/>
                <a:gd name="T75" fmla="*/ 1088 h 2506"/>
                <a:gd name="T76" fmla="*/ 1918 w 2273"/>
                <a:gd name="T77" fmla="*/ 810 h 2506"/>
                <a:gd name="T78" fmla="*/ 1614 w 2273"/>
                <a:gd name="T79" fmla="*/ 827 h 2506"/>
                <a:gd name="T80" fmla="*/ 1507 w 2273"/>
                <a:gd name="T81" fmla="*/ 846 h 2506"/>
                <a:gd name="T82" fmla="*/ 1844 w 2273"/>
                <a:gd name="T83" fmla="*/ 742 h 2506"/>
                <a:gd name="T84" fmla="*/ 2131 w 2273"/>
                <a:gd name="T85" fmla="*/ 988 h 2506"/>
                <a:gd name="T86" fmla="*/ 2188 w 2273"/>
                <a:gd name="T87" fmla="*/ 1213 h 2506"/>
                <a:gd name="T88" fmla="*/ 2163 w 2273"/>
                <a:gd name="T89" fmla="*/ 1574 h 2506"/>
                <a:gd name="T90" fmla="*/ 2201 w 2273"/>
                <a:gd name="T91" fmla="*/ 1436 h 2506"/>
                <a:gd name="T92" fmla="*/ 2191 w 2273"/>
                <a:gd name="T93" fmla="*/ 1020 h 2506"/>
                <a:gd name="T94" fmla="*/ 2025 w 2273"/>
                <a:gd name="T95" fmla="*/ 730 h 2506"/>
                <a:gd name="T96" fmla="*/ 1612 w 2273"/>
                <a:gd name="T97" fmla="*/ 637 h 2506"/>
                <a:gd name="T98" fmla="*/ 1484 w 2273"/>
                <a:gd name="T99" fmla="*/ 658 h 2506"/>
                <a:gd name="T100" fmla="*/ 1379 w 2273"/>
                <a:gd name="T101" fmla="*/ 711 h 2506"/>
                <a:gd name="T102" fmla="*/ 1108 w 2273"/>
                <a:gd name="T103" fmla="*/ 552 h 2506"/>
                <a:gd name="T104" fmla="*/ 918 w 2273"/>
                <a:gd name="T105" fmla="*/ 488 h 2506"/>
                <a:gd name="T106" fmla="*/ 997 w 2273"/>
                <a:gd name="T107" fmla="*/ 458 h 2506"/>
                <a:gd name="T108" fmla="*/ 1301 w 2273"/>
                <a:gd name="T109" fmla="*/ 662 h 2506"/>
                <a:gd name="T110" fmla="*/ 1340 w 2273"/>
                <a:gd name="T111" fmla="*/ 556 h 2506"/>
                <a:gd name="T112" fmla="*/ 1298 w 2273"/>
                <a:gd name="T113" fmla="*/ 251 h 2506"/>
                <a:gd name="T114" fmla="*/ 1238 w 2273"/>
                <a:gd name="T115" fmla="*/ 40 h 2506"/>
                <a:gd name="T116" fmla="*/ 1226 w 2273"/>
                <a:gd name="T117" fmla="*/ 194 h 2506"/>
                <a:gd name="T118" fmla="*/ 1298 w 2273"/>
                <a:gd name="T119" fmla="*/ 544 h 2506"/>
                <a:gd name="T120" fmla="*/ 1275 w 2273"/>
                <a:gd name="T121" fmla="*/ 524 h 2506"/>
                <a:gd name="T122" fmla="*/ 1162 w 2273"/>
                <a:gd name="T123" fmla="*/ 166 h 2506"/>
                <a:gd name="T124" fmla="*/ 1180 w 2273"/>
                <a:gd name="T125" fmla="*/ 9 h 250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2273"/>
                <a:gd name="T190" fmla="*/ 0 h 2506"/>
                <a:gd name="T191" fmla="*/ 2273 w 2273"/>
                <a:gd name="T192" fmla="*/ 2506 h 250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2273" h="2506">
                  <a:moveTo>
                    <a:pt x="1285" y="15"/>
                  </a:moveTo>
                  <a:lnTo>
                    <a:pt x="1301" y="31"/>
                  </a:lnTo>
                  <a:lnTo>
                    <a:pt x="1298" y="47"/>
                  </a:lnTo>
                  <a:lnTo>
                    <a:pt x="1291" y="69"/>
                  </a:lnTo>
                  <a:lnTo>
                    <a:pt x="1315" y="82"/>
                  </a:lnTo>
                  <a:lnTo>
                    <a:pt x="1319" y="87"/>
                  </a:lnTo>
                  <a:lnTo>
                    <a:pt x="1317" y="122"/>
                  </a:lnTo>
                  <a:lnTo>
                    <a:pt x="1319" y="175"/>
                  </a:lnTo>
                  <a:lnTo>
                    <a:pt x="1351" y="264"/>
                  </a:lnTo>
                  <a:lnTo>
                    <a:pt x="1361" y="303"/>
                  </a:lnTo>
                  <a:lnTo>
                    <a:pt x="1385" y="382"/>
                  </a:lnTo>
                  <a:lnTo>
                    <a:pt x="1393" y="410"/>
                  </a:lnTo>
                  <a:lnTo>
                    <a:pt x="1398" y="431"/>
                  </a:lnTo>
                  <a:lnTo>
                    <a:pt x="1408" y="482"/>
                  </a:lnTo>
                  <a:lnTo>
                    <a:pt x="1412" y="549"/>
                  </a:lnTo>
                  <a:lnTo>
                    <a:pt x="1410" y="588"/>
                  </a:lnTo>
                  <a:lnTo>
                    <a:pt x="1419" y="598"/>
                  </a:lnTo>
                  <a:lnTo>
                    <a:pt x="1461" y="593"/>
                  </a:lnTo>
                  <a:lnTo>
                    <a:pt x="1519" y="581"/>
                  </a:lnTo>
                  <a:lnTo>
                    <a:pt x="1594" y="567"/>
                  </a:lnTo>
                  <a:lnTo>
                    <a:pt x="1721" y="558"/>
                  </a:lnTo>
                  <a:lnTo>
                    <a:pt x="1767" y="560"/>
                  </a:lnTo>
                  <a:lnTo>
                    <a:pt x="1825" y="570"/>
                  </a:lnTo>
                  <a:lnTo>
                    <a:pt x="1911" y="598"/>
                  </a:lnTo>
                  <a:lnTo>
                    <a:pt x="1999" y="649"/>
                  </a:lnTo>
                  <a:lnTo>
                    <a:pt x="2086" y="721"/>
                  </a:lnTo>
                  <a:lnTo>
                    <a:pt x="2131" y="772"/>
                  </a:lnTo>
                  <a:lnTo>
                    <a:pt x="2184" y="858"/>
                  </a:lnTo>
                  <a:lnTo>
                    <a:pt x="2217" y="933"/>
                  </a:lnTo>
                  <a:lnTo>
                    <a:pt x="2236" y="984"/>
                  </a:lnTo>
                  <a:lnTo>
                    <a:pt x="2252" y="1058"/>
                  </a:lnTo>
                  <a:lnTo>
                    <a:pt x="2268" y="1204"/>
                  </a:lnTo>
                  <a:lnTo>
                    <a:pt x="2273" y="1269"/>
                  </a:lnTo>
                  <a:lnTo>
                    <a:pt x="2271" y="1420"/>
                  </a:lnTo>
                  <a:lnTo>
                    <a:pt x="2262" y="1480"/>
                  </a:lnTo>
                  <a:lnTo>
                    <a:pt x="2258" y="1501"/>
                  </a:lnTo>
                  <a:lnTo>
                    <a:pt x="2250" y="1558"/>
                  </a:lnTo>
                  <a:lnTo>
                    <a:pt x="2231" y="1630"/>
                  </a:lnTo>
                  <a:lnTo>
                    <a:pt x="2201" y="1723"/>
                  </a:lnTo>
                  <a:lnTo>
                    <a:pt x="2150" y="1839"/>
                  </a:lnTo>
                  <a:lnTo>
                    <a:pt x="2103" y="1919"/>
                  </a:lnTo>
                  <a:lnTo>
                    <a:pt x="2080" y="1955"/>
                  </a:lnTo>
                  <a:lnTo>
                    <a:pt x="2052" y="1994"/>
                  </a:lnTo>
                  <a:lnTo>
                    <a:pt x="2037" y="2015"/>
                  </a:lnTo>
                  <a:lnTo>
                    <a:pt x="2034" y="2024"/>
                  </a:lnTo>
                  <a:lnTo>
                    <a:pt x="1999" y="2068"/>
                  </a:lnTo>
                  <a:lnTo>
                    <a:pt x="1951" y="2131"/>
                  </a:lnTo>
                  <a:lnTo>
                    <a:pt x="1841" y="2252"/>
                  </a:lnTo>
                  <a:lnTo>
                    <a:pt x="1700" y="2357"/>
                  </a:lnTo>
                  <a:lnTo>
                    <a:pt x="1589" y="2424"/>
                  </a:lnTo>
                  <a:lnTo>
                    <a:pt x="1478" y="2476"/>
                  </a:lnTo>
                  <a:lnTo>
                    <a:pt x="1408" y="2496"/>
                  </a:lnTo>
                  <a:lnTo>
                    <a:pt x="1315" y="2506"/>
                  </a:lnTo>
                  <a:lnTo>
                    <a:pt x="1247" y="2494"/>
                  </a:lnTo>
                  <a:lnTo>
                    <a:pt x="1206" y="2477"/>
                  </a:lnTo>
                  <a:lnTo>
                    <a:pt x="1122" y="2417"/>
                  </a:lnTo>
                  <a:lnTo>
                    <a:pt x="1097" y="2377"/>
                  </a:lnTo>
                  <a:lnTo>
                    <a:pt x="1090" y="2377"/>
                  </a:lnTo>
                  <a:lnTo>
                    <a:pt x="1084" y="2384"/>
                  </a:lnTo>
                  <a:lnTo>
                    <a:pt x="1084" y="2401"/>
                  </a:lnTo>
                  <a:lnTo>
                    <a:pt x="1078" y="2424"/>
                  </a:lnTo>
                  <a:lnTo>
                    <a:pt x="1067" y="2440"/>
                  </a:lnTo>
                  <a:lnTo>
                    <a:pt x="1039" y="2462"/>
                  </a:lnTo>
                  <a:lnTo>
                    <a:pt x="991" y="2476"/>
                  </a:lnTo>
                  <a:lnTo>
                    <a:pt x="941" y="2480"/>
                  </a:lnTo>
                  <a:lnTo>
                    <a:pt x="876" y="2473"/>
                  </a:lnTo>
                  <a:lnTo>
                    <a:pt x="834" y="2462"/>
                  </a:lnTo>
                  <a:lnTo>
                    <a:pt x="769" y="2426"/>
                  </a:lnTo>
                  <a:lnTo>
                    <a:pt x="714" y="2384"/>
                  </a:lnTo>
                  <a:lnTo>
                    <a:pt x="683" y="2390"/>
                  </a:lnTo>
                  <a:lnTo>
                    <a:pt x="577" y="2387"/>
                  </a:lnTo>
                  <a:lnTo>
                    <a:pt x="539" y="2377"/>
                  </a:lnTo>
                  <a:lnTo>
                    <a:pt x="484" y="2364"/>
                  </a:lnTo>
                  <a:lnTo>
                    <a:pt x="405" y="2326"/>
                  </a:lnTo>
                  <a:lnTo>
                    <a:pt x="347" y="2282"/>
                  </a:lnTo>
                  <a:lnTo>
                    <a:pt x="315" y="2257"/>
                  </a:lnTo>
                  <a:lnTo>
                    <a:pt x="245" y="2178"/>
                  </a:lnTo>
                  <a:lnTo>
                    <a:pt x="196" y="2114"/>
                  </a:lnTo>
                  <a:lnTo>
                    <a:pt x="136" y="2008"/>
                  </a:lnTo>
                  <a:lnTo>
                    <a:pt x="91" y="1910"/>
                  </a:lnTo>
                  <a:lnTo>
                    <a:pt x="81" y="1869"/>
                  </a:lnTo>
                  <a:lnTo>
                    <a:pt x="73" y="1827"/>
                  </a:lnTo>
                  <a:lnTo>
                    <a:pt x="51" y="1762"/>
                  </a:lnTo>
                  <a:lnTo>
                    <a:pt x="29" y="1687"/>
                  </a:lnTo>
                  <a:lnTo>
                    <a:pt x="20" y="1630"/>
                  </a:lnTo>
                  <a:lnTo>
                    <a:pt x="16" y="1613"/>
                  </a:lnTo>
                  <a:lnTo>
                    <a:pt x="13" y="1592"/>
                  </a:lnTo>
                  <a:lnTo>
                    <a:pt x="4" y="1498"/>
                  </a:lnTo>
                  <a:lnTo>
                    <a:pt x="0" y="1436"/>
                  </a:lnTo>
                  <a:lnTo>
                    <a:pt x="7" y="1302"/>
                  </a:lnTo>
                  <a:lnTo>
                    <a:pt x="7" y="1291"/>
                  </a:lnTo>
                  <a:lnTo>
                    <a:pt x="16" y="1234"/>
                  </a:lnTo>
                  <a:lnTo>
                    <a:pt x="22" y="1204"/>
                  </a:lnTo>
                  <a:lnTo>
                    <a:pt x="31" y="1155"/>
                  </a:lnTo>
                  <a:lnTo>
                    <a:pt x="37" y="1149"/>
                  </a:lnTo>
                  <a:lnTo>
                    <a:pt x="41" y="1125"/>
                  </a:lnTo>
                  <a:lnTo>
                    <a:pt x="66" y="1048"/>
                  </a:lnTo>
                  <a:lnTo>
                    <a:pt x="76" y="1032"/>
                  </a:lnTo>
                  <a:lnTo>
                    <a:pt x="111" y="949"/>
                  </a:lnTo>
                  <a:lnTo>
                    <a:pt x="143" y="886"/>
                  </a:lnTo>
                  <a:lnTo>
                    <a:pt x="215" y="768"/>
                  </a:lnTo>
                  <a:lnTo>
                    <a:pt x="294" y="662"/>
                  </a:lnTo>
                  <a:lnTo>
                    <a:pt x="322" y="630"/>
                  </a:lnTo>
                  <a:lnTo>
                    <a:pt x="401" y="570"/>
                  </a:lnTo>
                  <a:lnTo>
                    <a:pt x="440" y="554"/>
                  </a:lnTo>
                  <a:lnTo>
                    <a:pt x="465" y="556"/>
                  </a:lnTo>
                  <a:lnTo>
                    <a:pt x="465" y="565"/>
                  </a:lnTo>
                  <a:lnTo>
                    <a:pt x="375" y="637"/>
                  </a:lnTo>
                  <a:lnTo>
                    <a:pt x="336" y="681"/>
                  </a:lnTo>
                  <a:lnTo>
                    <a:pt x="254" y="798"/>
                  </a:lnTo>
                  <a:lnTo>
                    <a:pt x="229" y="848"/>
                  </a:lnTo>
                  <a:lnTo>
                    <a:pt x="184" y="923"/>
                  </a:lnTo>
                  <a:lnTo>
                    <a:pt x="161" y="974"/>
                  </a:lnTo>
                  <a:lnTo>
                    <a:pt x="136" y="1048"/>
                  </a:lnTo>
                  <a:lnTo>
                    <a:pt x="124" y="1071"/>
                  </a:lnTo>
                  <a:lnTo>
                    <a:pt x="117" y="1102"/>
                  </a:lnTo>
                  <a:lnTo>
                    <a:pt x="112" y="1109"/>
                  </a:lnTo>
                  <a:lnTo>
                    <a:pt x="99" y="1168"/>
                  </a:lnTo>
                  <a:lnTo>
                    <a:pt x="85" y="1213"/>
                  </a:lnTo>
                  <a:lnTo>
                    <a:pt x="73" y="1331"/>
                  </a:lnTo>
                  <a:lnTo>
                    <a:pt x="69" y="1397"/>
                  </a:lnTo>
                  <a:lnTo>
                    <a:pt x="71" y="1504"/>
                  </a:lnTo>
                  <a:lnTo>
                    <a:pt x="76" y="1525"/>
                  </a:lnTo>
                  <a:lnTo>
                    <a:pt x="91" y="1644"/>
                  </a:lnTo>
                  <a:lnTo>
                    <a:pt x="122" y="1762"/>
                  </a:lnTo>
                  <a:lnTo>
                    <a:pt x="154" y="1848"/>
                  </a:lnTo>
                  <a:lnTo>
                    <a:pt x="215" y="1971"/>
                  </a:lnTo>
                  <a:lnTo>
                    <a:pt x="257" y="2042"/>
                  </a:lnTo>
                  <a:lnTo>
                    <a:pt x="336" y="2145"/>
                  </a:lnTo>
                  <a:lnTo>
                    <a:pt x="389" y="2198"/>
                  </a:lnTo>
                  <a:lnTo>
                    <a:pt x="444" y="2242"/>
                  </a:lnTo>
                  <a:lnTo>
                    <a:pt x="484" y="2267"/>
                  </a:lnTo>
                  <a:lnTo>
                    <a:pt x="547" y="2282"/>
                  </a:lnTo>
                  <a:lnTo>
                    <a:pt x="651" y="2290"/>
                  </a:lnTo>
                  <a:lnTo>
                    <a:pt x="683" y="2282"/>
                  </a:lnTo>
                  <a:lnTo>
                    <a:pt x="686" y="2282"/>
                  </a:lnTo>
                  <a:lnTo>
                    <a:pt x="690" y="2278"/>
                  </a:lnTo>
                  <a:lnTo>
                    <a:pt x="690" y="2252"/>
                  </a:lnTo>
                  <a:lnTo>
                    <a:pt x="698" y="2248"/>
                  </a:lnTo>
                  <a:lnTo>
                    <a:pt x="725" y="2259"/>
                  </a:lnTo>
                  <a:lnTo>
                    <a:pt x="804" y="2333"/>
                  </a:lnTo>
                  <a:lnTo>
                    <a:pt x="844" y="2352"/>
                  </a:lnTo>
                  <a:lnTo>
                    <a:pt x="872" y="2357"/>
                  </a:lnTo>
                  <a:lnTo>
                    <a:pt x="934" y="2352"/>
                  </a:lnTo>
                  <a:lnTo>
                    <a:pt x="975" y="2341"/>
                  </a:lnTo>
                  <a:lnTo>
                    <a:pt x="1054" y="2321"/>
                  </a:lnTo>
                  <a:lnTo>
                    <a:pt x="1099" y="2312"/>
                  </a:lnTo>
                  <a:lnTo>
                    <a:pt x="1113" y="2299"/>
                  </a:lnTo>
                  <a:lnTo>
                    <a:pt x="1126" y="2301"/>
                  </a:lnTo>
                  <a:lnTo>
                    <a:pt x="1153" y="2326"/>
                  </a:lnTo>
                  <a:lnTo>
                    <a:pt x="1194" y="2360"/>
                  </a:lnTo>
                  <a:lnTo>
                    <a:pt x="1241" y="2380"/>
                  </a:lnTo>
                  <a:lnTo>
                    <a:pt x="1280" y="2387"/>
                  </a:lnTo>
                  <a:lnTo>
                    <a:pt x="1296" y="2384"/>
                  </a:lnTo>
                  <a:lnTo>
                    <a:pt x="1305" y="2373"/>
                  </a:lnTo>
                  <a:lnTo>
                    <a:pt x="1304" y="2360"/>
                  </a:lnTo>
                  <a:lnTo>
                    <a:pt x="1291" y="2350"/>
                  </a:lnTo>
                  <a:lnTo>
                    <a:pt x="1247" y="2341"/>
                  </a:lnTo>
                  <a:lnTo>
                    <a:pt x="1213" y="2324"/>
                  </a:lnTo>
                  <a:lnTo>
                    <a:pt x="1192" y="2311"/>
                  </a:lnTo>
                  <a:lnTo>
                    <a:pt x="1156" y="2275"/>
                  </a:lnTo>
                  <a:lnTo>
                    <a:pt x="1148" y="2259"/>
                  </a:lnTo>
                  <a:lnTo>
                    <a:pt x="1148" y="2248"/>
                  </a:lnTo>
                  <a:lnTo>
                    <a:pt x="1164" y="2248"/>
                  </a:lnTo>
                  <a:lnTo>
                    <a:pt x="1208" y="2290"/>
                  </a:lnTo>
                  <a:lnTo>
                    <a:pt x="1274" y="2321"/>
                  </a:lnTo>
                  <a:lnTo>
                    <a:pt x="1304" y="2331"/>
                  </a:lnTo>
                  <a:lnTo>
                    <a:pt x="1389" y="2335"/>
                  </a:lnTo>
                  <a:lnTo>
                    <a:pt x="1486" y="2312"/>
                  </a:lnTo>
                  <a:lnTo>
                    <a:pt x="1630" y="2241"/>
                  </a:lnTo>
                  <a:lnTo>
                    <a:pt x="1756" y="2152"/>
                  </a:lnTo>
                  <a:lnTo>
                    <a:pt x="1851" y="2064"/>
                  </a:lnTo>
                  <a:lnTo>
                    <a:pt x="1865" y="2045"/>
                  </a:lnTo>
                  <a:lnTo>
                    <a:pt x="1927" y="1973"/>
                  </a:lnTo>
                  <a:lnTo>
                    <a:pt x="1978" y="1901"/>
                  </a:lnTo>
                  <a:lnTo>
                    <a:pt x="2006" y="1854"/>
                  </a:lnTo>
                  <a:lnTo>
                    <a:pt x="2018" y="1829"/>
                  </a:lnTo>
                  <a:lnTo>
                    <a:pt x="2041" y="1792"/>
                  </a:lnTo>
                  <a:lnTo>
                    <a:pt x="2065" y="1734"/>
                  </a:lnTo>
                  <a:lnTo>
                    <a:pt x="2071" y="1725"/>
                  </a:lnTo>
                  <a:lnTo>
                    <a:pt x="2078" y="1704"/>
                  </a:lnTo>
                  <a:lnTo>
                    <a:pt x="2097" y="1651"/>
                  </a:lnTo>
                  <a:lnTo>
                    <a:pt x="2110" y="1604"/>
                  </a:lnTo>
                  <a:lnTo>
                    <a:pt x="2120" y="1564"/>
                  </a:lnTo>
                  <a:lnTo>
                    <a:pt x="2131" y="1492"/>
                  </a:lnTo>
                  <a:lnTo>
                    <a:pt x="2145" y="1392"/>
                  </a:lnTo>
                  <a:lnTo>
                    <a:pt x="2150" y="1356"/>
                  </a:lnTo>
                  <a:lnTo>
                    <a:pt x="2148" y="1151"/>
                  </a:lnTo>
                  <a:lnTo>
                    <a:pt x="2142" y="1120"/>
                  </a:lnTo>
                  <a:lnTo>
                    <a:pt x="2137" y="1088"/>
                  </a:lnTo>
                  <a:lnTo>
                    <a:pt x="2127" y="1058"/>
                  </a:lnTo>
                  <a:lnTo>
                    <a:pt x="2097" y="990"/>
                  </a:lnTo>
                  <a:lnTo>
                    <a:pt x="2046" y="909"/>
                  </a:lnTo>
                  <a:lnTo>
                    <a:pt x="1980" y="846"/>
                  </a:lnTo>
                  <a:lnTo>
                    <a:pt x="1918" y="810"/>
                  </a:lnTo>
                  <a:lnTo>
                    <a:pt x="1865" y="789"/>
                  </a:lnTo>
                  <a:lnTo>
                    <a:pt x="1809" y="778"/>
                  </a:lnTo>
                  <a:lnTo>
                    <a:pt x="1743" y="782"/>
                  </a:lnTo>
                  <a:lnTo>
                    <a:pt x="1670" y="802"/>
                  </a:lnTo>
                  <a:lnTo>
                    <a:pt x="1614" y="827"/>
                  </a:lnTo>
                  <a:lnTo>
                    <a:pt x="1544" y="865"/>
                  </a:lnTo>
                  <a:lnTo>
                    <a:pt x="1523" y="874"/>
                  </a:lnTo>
                  <a:lnTo>
                    <a:pt x="1512" y="872"/>
                  </a:lnTo>
                  <a:lnTo>
                    <a:pt x="1505" y="863"/>
                  </a:lnTo>
                  <a:lnTo>
                    <a:pt x="1507" y="846"/>
                  </a:lnTo>
                  <a:lnTo>
                    <a:pt x="1544" y="823"/>
                  </a:lnTo>
                  <a:lnTo>
                    <a:pt x="1635" y="772"/>
                  </a:lnTo>
                  <a:lnTo>
                    <a:pt x="1737" y="739"/>
                  </a:lnTo>
                  <a:lnTo>
                    <a:pt x="1788" y="734"/>
                  </a:lnTo>
                  <a:lnTo>
                    <a:pt x="1844" y="742"/>
                  </a:lnTo>
                  <a:lnTo>
                    <a:pt x="1914" y="765"/>
                  </a:lnTo>
                  <a:lnTo>
                    <a:pt x="1969" y="795"/>
                  </a:lnTo>
                  <a:lnTo>
                    <a:pt x="2037" y="852"/>
                  </a:lnTo>
                  <a:lnTo>
                    <a:pt x="2071" y="891"/>
                  </a:lnTo>
                  <a:lnTo>
                    <a:pt x="2131" y="988"/>
                  </a:lnTo>
                  <a:lnTo>
                    <a:pt x="2167" y="1071"/>
                  </a:lnTo>
                  <a:lnTo>
                    <a:pt x="2169" y="1087"/>
                  </a:lnTo>
                  <a:lnTo>
                    <a:pt x="2180" y="1130"/>
                  </a:lnTo>
                  <a:lnTo>
                    <a:pt x="2182" y="1160"/>
                  </a:lnTo>
                  <a:lnTo>
                    <a:pt x="2188" y="1213"/>
                  </a:lnTo>
                  <a:lnTo>
                    <a:pt x="2188" y="1371"/>
                  </a:lnTo>
                  <a:lnTo>
                    <a:pt x="2180" y="1450"/>
                  </a:lnTo>
                  <a:lnTo>
                    <a:pt x="2175" y="1477"/>
                  </a:lnTo>
                  <a:lnTo>
                    <a:pt x="2161" y="1571"/>
                  </a:lnTo>
                  <a:lnTo>
                    <a:pt x="2163" y="1574"/>
                  </a:lnTo>
                  <a:lnTo>
                    <a:pt x="2167" y="1574"/>
                  </a:lnTo>
                  <a:lnTo>
                    <a:pt x="2180" y="1536"/>
                  </a:lnTo>
                  <a:lnTo>
                    <a:pt x="2188" y="1507"/>
                  </a:lnTo>
                  <a:lnTo>
                    <a:pt x="2191" y="1471"/>
                  </a:lnTo>
                  <a:lnTo>
                    <a:pt x="2201" y="1436"/>
                  </a:lnTo>
                  <a:lnTo>
                    <a:pt x="2215" y="1286"/>
                  </a:lnTo>
                  <a:lnTo>
                    <a:pt x="2210" y="1141"/>
                  </a:lnTo>
                  <a:lnTo>
                    <a:pt x="2205" y="1109"/>
                  </a:lnTo>
                  <a:lnTo>
                    <a:pt x="2199" y="1047"/>
                  </a:lnTo>
                  <a:lnTo>
                    <a:pt x="2191" y="1020"/>
                  </a:lnTo>
                  <a:lnTo>
                    <a:pt x="2184" y="981"/>
                  </a:lnTo>
                  <a:lnTo>
                    <a:pt x="2170" y="928"/>
                  </a:lnTo>
                  <a:lnTo>
                    <a:pt x="2131" y="842"/>
                  </a:lnTo>
                  <a:lnTo>
                    <a:pt x="2108" y="807"/>
                  </a:lnTo>
                  <a:lnTo>
                    <a:pt x="2025" y="730"/>
                  </a:lnTo>
                  <a:lnTo>
                    <a:pt x="1945" y="681"/>
                  </a:lnTo>
                  <a:lnTo>
                    <a:pt x="1881" y="653"/>
                  </a:lnTo>
                  <a:lnTo>
                    <a:pt x="1851" y="645"/>
                  </a:lnTo>
                  <a:lnTo>
                    <a:pt x="1742" y="630"/>
                  </a:lnTo>
                  <a:lnTo>
                    <a:pt x="1612" y="637"/>
                  </a:lnTo>
                  <a:lnTo>
                    <a:pt x="1591" y="642"/>
                  </a:lnTo>
                  <a:lnTo>
                    <a:pt x="1554" y="645"/>
                  </a:lnTo>
                  <a:lnTo>
                    <a:pt x="1537" y="649"/>
                  </a:lnTo>
                  <a:lnTo>
                    <a:pt x="1505" y="653"/>
                  </a:lnTo>
                  <a:lnTo>
                    <a:pt x="1484" y="658"/>
                  </a:lnTo>
                  <a:lnTo>
                    <a:pt x="1412" y="656"/>
                  </a:lnTo>
                  <a:lnTo>
                    <a:pt x="1410" y="653"/>
                  </a:lnTo>
                  <a:lnTo>
                    <a:pt x="1406" y="653"/>
                  </a:lnTo>
                  <a:lnTo>
                    <a:pt x="1396" y="662"/>
                  </a:lnTo>
                  <a:lnTo>
                    <a:pt x="1379" y="711"/>
                  </a:lnTo>
                  <a:lnTo>
                    <a:pt x="1361" y="730"/>
                  </a:lnTo>
                  <a:lnTo>
                    <a:pt x="1304" y="714"/>
                  </a:lnTo>
                  <a:lnTo>
                    <a:pt x="1277" y="696"/>
                  </a:lnTo>
                  <a:lnTo>
                    <a:pt x="1162" y="581"/>
                  </a:lnTo>
                  <a:lnTo>
                    <a:pt x="1108" y="552"/>
                  </a:lnTo>
                  <a:lnTo>
                    <a:pt x="1071" y="535"/>
                  </a:lnTo>
                  <a:lnTo>
                    <a:pt x="1036" y="519"/>
                  </a:lnTo>
                  <a:lnTo>
                    <a:pt x="1022" y="516"/>
                  </a:lnTo>
                  <a:lnTo>
                    <a:pt x="946" y="494"/>
                  </a:lnTo>
                  <a:lnTo>
                    <a:pt x="918" y="488"/>
                  </a:lnTo>
                  <a:lnTo>
                    <a:pt x="899" y="470"/>
                  </a:lnTo>
                  <a:lnTo>
                    <a:pt x="897" y="461"/>
                  </a:lnTo>
                  <a:lnTo>
                    <a:pt x="897" y="454"/>
                  </a:lnTo>
                  <a:lnTo>
                    <a:pt x="904" y="450"/>
                  </a:lnTo>
                  <a:lnTo>
                    <a:pt x="997" y="458"/>
                  </a:lnTo>
                  <a:lnTo>
                    <a:pt x="1076" y="484"/>
                  </a:lnTo>
                  <a:lnTo>
                    <a:pt x="1143" y="516"/>
                  </a:lnTo>
                  <a:lnTo>
                    <a:pt x="1194" y="556"/>
                  </a:lnTo>
                  <a:lnTo>
                    <a:pt x="1296" y="658"/>
                  </a:lnTo>
                  <a:lnTo>
                    <a:pt x="1301" y="662"/>
                  </a:lnTo>
                  <a:lnTo>
                    <a:pt x="1305" y="662"/>
                  </a:lnTo>
                  <a:lnTo>
                    <a:pt x="1321" y="642"/>
                  </a:lnTo>
                  <a:lnTo>
                    <a:pt x="1330" y="611"/>
                  </a:lnTo>
                  <a:lnTo>
                    <a:pt x="1334" y="593"/>
                  </a:lnTo>
                  <a:lnTo>
                    <a:pt x="1340" y="556"/>
                  </a:lnTo>
                  <a:lnTo>
                    <a:pt x="1338" y="447"/>
                  </a:lnTo>
                  <a:lnTo>
                    <a:pt x="1335" y="424"/>
                  </a:lnTo>
                  <a:lnTo>
                    <a:pt x="1326" y="363"/>
                  </a:lnTo>
                  <a:lnTo>
                    <a:pt x="1315" y="312"/>
                  </a:lnTo>
                  <a:lnTo>
                    <a:pt x="1298" y="251"/>
                  </a:lnTo>
                  <a:lnTo>
                    <a:pt x="1291" y="225"/>
                  </a:lnTo>
                  <a:lnTo>
                    <a:pt x="1283" y="204"/>
                  </a:lnTo>
                  <a:lnTo>
                    <a:pt x="1274" y="145"/>
                  </a:lnTo>
                  <a:lnTo>
                    <a:pt x="1280" y="75"/>
                  </a:lnTo>
                  <a:lnTo>
                    <a:pt x="1238" y="40"/>
                  </a:lnTo>
                  <a:lnTo>
                    <a:pt x="1196" y="52"/>
                  </a:lnTo>
                  <a:lnTo>
                    <a:pt x="1183" y="61"/>
                  </a:lnTo>
                  <a:lnTo>
                    <a:pt x="1173" y="75"/>
                  </a:lnTo>
                  <a:lnTo>
                    <a:pt x="1176" y="98"/>
                  </a:lnTo>
                  <a:lnTo>
                    <a:pt x="1226" y="194"/>
                  </a:lnTo>
                  <a:lnTo>
                    <a:pt x="1274" y="319"/>
                  </a:lnTo>
                  <a:lnTo>
                    <a:pt x="1285" y="363"/>
                  </a:lnTo>
                  <a:lnTo>
                    <a:pt x="1298" y="429"/>
                  </a:lnTo>
                  <a:lnTo>
                    <a:pt x="1304" y="463"/>
                  </a:lnTo>
                  <a:lnTo>
                    <a:pt x="1298" y="544"/>
                  </a:lnTo>
                  <a:lnTo>
                    <a:pt x="1285" y="600"/>
                  </a:lnTo>
                  <a:lnTo>
                    <a:pt x="1280" y="605"/>
                  </a:lnTo>
                  <a:lnTo>
                    <a:pt x="1270" y="605"/>
                  </a:lnTo>
                  <a:lnTo>
                    <a:pt x="1266" y="600"/>
                  </a:lnTo>
                  <a:lnTo>
                    <a:pt x="1275" y="524"/>
                  </a:lnTo>
                  <a:lnTo>
                    <a:pt x="1275" y="447"/>
                  </a:lnTo>
                  <a:lnTo>
                    <a:pt x="1262" y="401"/>
                  </a:lnTo>
                  <a:lnTo>
                    <a:pt x="1253" y="361"/>
                  </a:lnTo>
                  <a:lnTo>
                    <a:pt x="1222" y="286"/>
                  </a:lnTo>
                  <a:lnTo>
                    <a:pt x="1162" y="166"/>
                  </a:lnTo>
                  <a:lnTo>
                    <a:pt x="1111" y="87"/>
                  </a:lnTo>
                  <a:lnTo>
                    <a:pt x="1113" y="59"/>
                  </a:lnTo>
                  <a:lnTo>
                    <a:pt x="1124" y="40"/>
                  </a:lnTo>
                  <a:lnTo>
                    <a:pt x="1150" y="19"/>
                  </a:lnTo>
                  <a:lnTo>
                    <a:pt x="1180" y="9"/>
                  </a:lnTo>
                  <a:lnTo>
                    <a:pt x="1208" y="0"/>
                  </a:lnTo>
                  <a:lnTo>
                    <a:pt x="1253" y="3"/>
                  </a:lnTo>
                  <a:lnTo>
                    <a:pt x="1285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86" name="Freeform 1367">
              <a:extLst>
                <a:ext uri="{FF2B5EF4-FFF2-40B4-BE49-F238E27FC236}">
                  <a16:creationId xmlns:a16="http://schemas.microsoft.com/office/drawing/2014/main" id="{DC9F8E71-AE27-D842-94E0-7C9107D7AD6D}"/>
                </a:ext>
              </a:extLst>
            </p:cNvPr>
            <p:cNvSpPr>
              <a:spLocks/>
            </p:cNvSpPr>
            <p:nvPr/>
          </p:nvSpPr>
          <p:spPr bwMode="auto">
            <a:xfrm>
              <a:off x="508" y="269"/>
              <a:ext cx="65" cy="55"/>
            </a:xfrm>
            <a:custGeom>
              <a:avLst/>
              <a:gdLst>
                <a:gd name="T0" fmla="*/ 79 w 195"/>
                <a:gd name="T1" fmla="*/ 18 h 165"/>
                <a:gd name="T2" fmla="*/ 116 w 195"/>
                <a:gd name="T3" fmla="*/ 38 h 165"/>
                <a:gd name="T4" fmla="*/ 156 w 195"/>
                <a:gd name="T5" fmla="*/ 69 h 165"/>
                <a:gd name="T6" fmla="*/ 170 w 195"/>
                <a:gd name="T7" fmla="*/ 78 h 165"/>
                <a:gd name="T8" fmla="*/ 177 w 195"/>
                <a:gd name="T9" fmla="*/ 94 h 165"/>
                <a:gd name="T10" fmla="*/ 174 w 195"/>
                <a:gd name="T11" fmla="*/ 108 h 165"/>
                <a:gd name="T12" fmla="*/ 174 w 195"/>
                <a:gd name="T13" fmla="*/ 118 h 165"/>
                <a:gd name="T14" fmla="*/ 195 w 195"/>
                <a:gd name="T15" fmla="*/ 148 h 165"/>
                <a:gd name="T16" fmla="*/ 195 w 195"/>
                <a:gd name="T17" fmla="*/ 157 h 165"/>
                <a:gd name="T18" fmla="*/ 186 w 195"/>
                <a:gd name="T19" fmla="*/ 165 h 165"/>
                <a:gd name="T20" fmla="*/ 161 w 195"/>
                <a:gd name="T21" fmla="*/ 159 h 165"/>
                <a:gd name="T22" fmla="*/ 147 w 195"/>
                <a:gd name="T23" fmla="*/ 141 h 165"/>
                <a:gd name="T24" fmla="*/ 82 w 195"/>
                <a:gd name="T25" fmla="*/ 97 h 165"/>
                <a:gd name="T26" fmla="*/ 59 w 195"/>
                <a:gd name="T27" fmla="*/ 78 h 165"/>
                <a:gd name="T28" fmla="*/ 50 w 195"/>
                <a:gd name="T29" fmla="*/ 64 h 165"/>
                <a:gd name="T30" fmla="*/ 7 w 195"/>
                <a:gd name="T31" fmla="*/ 44 h 165"/>
                <a:gd name="T32" fmla="*/ 0 w 195"/>
                <a:gd name="T33" fmla="*/ 32 h 165"/>
                <a:gd name="T34" fmla="*/ 0 w 195"/>
                <a:gd name="T35" fmla="*/ 15 h 165"/>
                <a:gd name="T36" fmla="*/ 19 w 195"/>
                <a:gd name="T37" fmla="*/ 0 h 165"/>
                <a:gd name="T38" fmla="*/ 42 w 195"/>
                <a:gd name="T39" fmla="*/ 1 h 165"/>
                <a:gd name="T40" fmla="*/ 79 w 195"/>
                <a:gd name="T41" fmla="*/ 18 h 165"/>
                <a:gd name="T42" fmla="*/ 79 w 195"/>
                <a:gd name="T43" fmla="*/ 18 h 16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95"/>
                <a:gd name="T67" fmla="*/ 0 h 165"/>
                <a:gd name="T68" fmla="*/ 195 w 195"/>
                <a:gd name="T69" fmla="*/ 165 h 165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95" h="165">
                  <a:moveTo>
                    <a:pt x="79" y="18"/>
                  </a:moveTo>
                  <a:lnTo>
                    <a:pt x="116" y="38"/>
                  </a:lnTo>
                  <a:lnTo>
                    <a:pt x="156" y="69"/>
                  </a:lnTo>
                  <a:lnTo>
                    <a:pt x="170" y="78"/>
                  </a:lnTo>
                  <a:lnTo>
                    <a:pt x="177" y="94"/>
                  </a:lnTo>
                  <a:lnTo>
                    <a:pt x="174" y="108"/>
                  </a:lnTo>
                  <a:lnTo>
                    <a:pt x="174" y="118"/>
                  </a:lnTo>
                  <a:lnTo>
                    <a:pt x="195" y="148"/>
                  </a:lnTo>
                  <a:lnTo>
                    <a:pt x="195" y="157"/>
                  </a:lnTo>
                  <a:lnTo>
                    <a:pt x="186" y="165"/>
                  </a:lnTo>
                  <a:lnTo>
                    <a:pt x="161" y="159"/>
                  </a:lnTo>
                  <a:lnTo>
                    <a:pt x="147" y="141"/>
                  </a:lnTo>
                  <a:lnTo>
                    <a:pt x="82" y="97"/>
                  </a:lnTo>
                  <a:lnTo>
                    <a:pt x="59" y="78"/>
                  </a:lnTo>
                  <a:lnTo>
                    <a:pt x="50" y="64"/>
                  </a:lnTo>
                  <a:lnTo>
                    <a:pt x="7" y="44"/>
                  </a:lnTo>
                  <a:lnTo>
                    <a:pt x="0" y="32"/>
                  </a:lnTo>
                  <a:lnTo>
                    <a:pt x="0" y="15"/>
                  </a:lnTo>
                  <a:lnTo>
                    <a:pt x="19" y="0"/>
                  </a:lnTo>
                  <a:lnTo>
                    <a:pt x="42" y="1"/>
                  </a:lnTo>
                  <a:lnTo>
                    <a:pt x="79" y="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87" name="Freeform 1368">
              <a:extLst>
                <a:ext uri="{FF2B5EF4-FFF2-40B4-BE49-F238E27FC236}">
                  <a16:creationId xmlns:a16="http://schemas.microsoft.com/office/drawing/2014/main" id="{9F9A8196-5899-E547-93C7-5A863109ED43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" y="298"/>
              <a:ext cx="74" cy="35"/>
            </a:xfrm>
            <a:custGeom>
              <a:avLst/>
              <a:gdLst>
                <a:gd name="T0" fmla="*/ 107 w 220"/>
                <a:gd name="T1" fmla="*/ 14 h 105"/>
                <a:gd name="T2" fmla="*/ 123 w 220"/>
                <a:gd name="T3" fmla="*/ 17 h 105"/>
                <a:gd name="T4" fmla="*/ 161 w 220"/>
                <a:gd name="T5" fmla="*/ 28 h 105"/>
                <a:gd name="T6" fmla="*/ 214 w 220"/>
                <a:gd name="T7" fmla="*/ 52 h 105"/>
                <a:gd name="T8" fmla="*/ 220 w 220"/>
                <a:gd name="T9" fmla="*/ 61 h 105"/>
                <a:gd name="T10" fmla="*/ 220 w 220"/>
                <a:gd name="T11" fmla="*/ 70 h 105"/>
                <a:gd name="T12" fmla="*/ 202 w 220"/>
                <a:gd name="T13" fmla="*/ 82 h 105"/>
                <a:gd name="T14" fmla="*/ 202 w 220"/>
                <a:gd name="T15" fmla="*/ 95 h 105"/>
                <a:gd name="T16" fmla="*/ 188 w 220"/>
                <a:gd name="T17" fmla="*/ 105 h 105"/>
                <a:gd name="T18" fmla="*/ 156 w 220"/>
                <a:gd name="T19" fmla="*/ 103 h 105"/>
                <a:gd name="T20" fmla="*/ 142 w 220"/>
                <a:gd name="T21" fmla="*/ 95 h 105"/>
                <a:gd name="T22" fmla="*/ 112 w 220"/>
                <a:gd name="T23" fmla="*/ 89 h 105"/>
                <a:gd name="T24" fmla="*/ 95 w 220"/>
                <a:gd name="T25" fmla="*/ 84 h 105"/>
                <a:gd name="T26" fmla="*/ 68 w 220"/>
                <a:gd name="T27" fmla="*/ 82 h 105"/>
                <a:gd name="T28" fmla="*/ 47 w 220"/>
                <a:gd name="T29" fmla="*/ 70 h 105"/>
                <a:gd name="T30" fmla="*/ 7 w 220"/>
                <a:gd name="T31" fmla="*/ 31 h 105"/>
                <a:gd name="T32" fmla="*/ 0 w 220"/>
                <a:gd name="T33" fmla="*/ 14 h 105"/>
                <a:gd name="T34" fmla="*/ 3 w 220"/>
                <a:gd name="T35" fmla="*/ 6 h 105"/>
                <a:gd name="T36" fmla="*/ 47 w 220"/>
                <a:gd name="T37" fmla="*/ 0 h 105"/>
                <a:gd name="T38" fmla="*/ 79 w 220"/>
                <a:gd name="T39" fmla="*/ 3 h 105"/>
                <a:gd name="T40" fmla="*/ 107 w 220"/>
                <a:gd name="T41" fmla="*/ 14 h 105"/>
                <a:gd name="T42" fmla="*/ 107 w 220"/>
                <a:gd name="T43" fmla="*/ 14 h 10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220"/>
                <a:gd name="T67" fmla="*/ 0 h 105"/>
                <a:gd name="T68" fmla="*/ 220 w 220"/>
                <a:gd name="T69" fmla="*/ 105 h 105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220" h="105">
                  <a:moveTo>
                    <a:pt x="107" y="14"/>
                  </a:moveTo>
                  <a:lnTo>
                    <a:pt x="123" y="17"/>
                  </a:lnTo>
                  <a:lnTo>
                    <a:pt x="161" y="28"/>
                  </a:lnTo>
                  <a:lnTo>
                    <a:pt x="214" y="52"/>
                  </a:lnTo>
                  <a:lnTo>
                    <a:pt x="220" y="61"/>
                  </a:lnTo>
                  <a:lnTo>
                    <a:pt x="220" y="70"/>
                  </a:lnTo>
                  <a:lnTo>
                    <a:pt x="202" y="82"/>
                  </a:lnTo>
                  <a:lnTo>
                    <a:pt x="202" y="95"/>
                  </a:lnTo>
                  <a:lnTo>
                    <a:pt x="188" y="105"/>
                  </a:lnTo>
                  <a:lnTo>
                    <a:pt x="156" y="103"/>
                  </a:lnTo>
                  <a:lnTo>
                    <a:pt x="142" y="95"/>
                  </a:lnTo>
                  <a:lnTo>
                    <a:pt x="112" y="89"/>
                  </a:lnTo>
                  <a:lnTo>
                    <a:pt x="95" y="84"/>
                  </a:lnTo>
                  <a:lnTo>
                    <a:pt x="68" y="82"/>
                  </a:lnTo>
                  <a:lnTo>
                    <a:pt x="47" y="70"/>
                  </a:lnTo>
                  <a:lnTo>
                    <a:pt x="7" y="31"/>
                  </a:lnTo>
                  <a:lnTo>
                    <a:pt x="0" y="14"/>
                  </a:lnTo>
                  <a:lnTo>
                    <a:pt x="3" y="6"/>
                  </a:lnTo>
                  <a:lnTo>
                    <a:pt x="47" y="0"/>
                  </a:lnTo>
                  <a:lnTo>
                    <a:pt x="79" y="3"/>
                  </a:lnTo>
                  <a:lnTo>
                    <a:pt x="107" y="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88" name="Freeform 1369">
              <a:extLst>
                <a:ext uri="{FF2B5EF4-FFF2-40B4-BE49-F238E27FC236}">
                  <a16:creationId xmlns:a16="http://schemas.microsoft.com/office/drawing/2014/main" id="{2E71F5F3-5944-CB4A-A58F-EBD5022D8D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" y="336"/>
              <a:ext cx="107" cy="151"/>
            </a:xfrm>
            <a:custGeom>
              <a:avLst/>
              <a:gdLst>
                <a:gd name="T0" fmla="*/ 211 w 322"/>
                <a:gd name="T1" fmla="*/ 19 h 453"/>
                <a:gd name="T2" fmla="*/ 262 w 322"/>
                <a:gd name="T3" fmla="*/ 68 h 453"/>
                <a:gd name="T4" fmla="*/ 290 w 322"/>
                <a:gd name="T5" fmla="*/ 112 h 453"/>
                <a:gd name="T6" fmla="*/ 304 w 322"/>
                <a:gd name="T7" fmla="*/ 159 h 453"/>
                <a:gd name="T8" fmla="*/ 308 w 322"/>
                <a:gd name="T9" fmla="*/ 189 h 453"/>
                <a:gd name="T10" fmla="*/ 308 w 322"/>
                <a:gd name="T11" fmla="*/ 264 h 453"/>
                <a:gd name="T12" fmla="*/ 317 w 322"/>
                <a:gd name="T13" fmla="*/ 277 h 453"/>
                <a:gd name="T14" fmla="*/ 322 w 322"/>
                <a:gd name="T15" fmla="*/ 326 h 453"/>
                <a:gd name="T16" fmla="*/ 311 w 322"/>
                <a:gd name="T17" fmla="*/ 367 h 453"/>
                <a:gd name="T18" fmla="*/ 292 w 322"/>
                <a:gd name="T19" fmla="*/ 402 h 453"/>
                <a:gd name="T20" fmla="*/ 257 w 322"/>
                <a:gd name="T21" fmla="*/ 437 h 453"/>
                <a:gd name="T22" fmla="*/ 239 w 322"/>
                <a:gd name="T23" fmla="*/ 444 h 453"/>
                <a:gd name="T24" fmla="*/ 208 w 322"/>
                <a:gd name="T25" fmla="*/ 441 h 453"/>
                <a:gd name="T26" fmla="*/ 202 w 322"/>
                <a:gd name="T27" fmla="*/ 437 h 453"/>
                <a:gd name="T28" fmla="*/ 151 w 322"/>
                <a:gd name="T29" fmla="*/ 453 h 453"/>
                <a:gd name="T30" fmla="*/ 93 w 322"/>
                <a:gd name="T31" fmla="*/ 453 h 453"/>
                <a:gd name="T32" fmla="*/ 46 w 322"/>
                <a:gd name="T33" fmla="*/ 432 h 453"/>
                <a:gd name="T34" fmla="*/ 0 w 322"/>
                <a:gd name="T35" fmla="*/ 384 h 453"/>
                <a:gd name="T36" fmla="*/ 0 w 322"/>
                <a:gd name="T37" fmla="*/ 377 h 453"/>
                <a:gd name="T38" fmla="*/ 14 w 322"/>
                <a:gd name="T39" fmla="*/ 377 h 453"/>
                <a:gd name="T40" fmla="*/ 48 w 322"/>
                <a:gd name="T41" fmla="*/ 407 h 453"/>
                <a:gd name="T42" fmla="*/ 83 w 322"/>
                <a:gd name="T43" fmla="*/ 426 h 453"/>
                <a:gd name="T44" fmla="*/ 128 w 322"/>
                <a:gd name="T45" fmla="*/ 426 h 453"/>
                <a:gd name="T46" fmla="*/ 162 w 322"/>
                <a:gd name="T47" fmla="*/ 411 h 453"/>
                <a:gd name="T48" fmla="*/ 188 w 322"/>
                <a:gd name="T49" fmla="*/ 391 h 453"/>
                <a:gd name="T50" fmla="*/ 202 w 322"/>
                <a:gd name="T51" fmla="*/ 381 h 453"/>
                <a:gd name="T52" fmla="*/ 225 w 322"/>
                <a:gd name="T53" fmla="*/ 354 h 453"/>
                <a:gd name="T54" fmla="*/ 251 w 322"/>
                <a:gd name="T55" fmla="*/ 300 h 453"/>
                <a:gd name="T56" fmla="*/ 257 w 322"/>
                <a:gd name="T57" fmla="*/ 273 h 453"/>
                <a:gd name="T58" fmla="*/ 262 w 322"/>
                <a:gd name="T59" fmla="*/ 221 h 453"/>
                <a:gd name="T60" fmla="*/ 261 w 322"/>
                <a:gd name="T61" fmla="*/ 163 h 453"/>
                <a:gd name="T62" fmla="*/ 247 w 322"/>
                <a:gd name="T63" fmla="*/ 117 h 453"/>
                <a:gd name="T64" fmla="*/ 236 w 322"/>
                <a:gd name="T65" fmla="*/ 95 h 453"/>
                <a:gd name="T66" fmla="*/ 204 w 322"/>
                <a:gd name="T67" fmla="*/ 53 h 453"/>
                <a:gd name="T68" fmla="*/ 181 w 322"/>
                <a:gd name="T69" fmla="*/ 35 h 453"/>
                <a:gd name="T70" fmla="*/ 148 w 322"/>
                <a:gd name="T71" fmla="*/ 26 h 453"/>
                <a:gd name="T72" fmla="*/ 111 w 322"/>
                <a:gd name="T73" fmla="*/ 23 h 453"/>
                <a:gd name="T74" fmla="*/ 105 w 322"/>
                <a:gd name="T75" fmla="*/ 19 h 453"/>
                <a:gd name="T76" fmla="*/ 100 w 322"/>
                <a:gd name="T77" fmla="*/ 15 h 453"/>
                <a:gd name="T78" fmla="*/ 100 w 322"/>
                <a:gd name="T79" fmla="*/ 9 h 453"/>
                <a:gd name="T80" fmla="*/ 105 w 322"/>
                <a:gd name="T81" fmla="*/ 5 h 453"/>
                <a:gd name="T82" fmla="*/ 126 w 322"/>
                <a:gd name="T83" fmla="*/ 0 h 453"/>
                <a:gd name="T84" fmla="*/ 172 w 322"/>
                <a:gd name="T85" fmla="*/ 2 h 453"/>
                <a:gd name="T86" fmla="*/ 211 w 322"/>
                <a:gd name="T87" fmla="*/ 19 h 453"/>
                <a:gd name="T88" fmla="*/ 211 w 322"/>
                <a:gd name="T89" fmla="*/ 19 h 453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322"/>
                <a:gd name="T136" fmla="*/ 0 h 453"/>
                <a:gd name="T137" fmla="*/ 322 w 322"/>
                <a:gd name="T138" fmla="*/ 453 h 453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322" h="453">
                  <a:moveTo>
                    <a:pt x="211" y="19"/>
                  </a:moveTo>
                  <a:lnTo>
                    <a:pt x="262" y="68"/>
                  </a:lnTo>
                  <a:lnTo>
                    <a:pt x="290" y="112"/>
                  </a:lnTo>
                  <a:lnTo>
                    <a:pt x="304" y="159"/>
                  </a:lnTo>
                  <a:lnTo>
                    <a:pt x="308" y="189"/>
                  </a:lnTo>
                  <a:lnTo>
                    <a:pt x="308" y="264"/>
                  </a:lnTo>
                  <a:lnTo>
                    <a:pt x="317" y="277"/>
                  </a:lnTo>
                  <a:lnTo>
                    <a:pt x="322" y="326"/>
                  </a:lnTo>
                  <a:lnTo>
                    <a:pt x="311" y="367"/>
                  </a:lnTo>
                  <a:lnTo>
                    <a:pt x="292" y="402"/>
                  </a:lnTo>
                  <a:lnTo>
                    <a:pt x="257" y="437"/>
                  </a:lnTo>
                  <a:lnTo>
                    <a:pt x="239" y="444"/>
                  </a:lnTo>
                  <a:lnTo>
                    <a:pt x="208" y="441"/>
                  </a:lnTo>
                  <a:lnTo>
                    <a:pt x="202" y="437"/>
                  </a:lnTo>
                  <a:lnTo>
                    <a:pt x="151" y="453"/>
                  </a:lnTo>
                  <a:lnTo>
                    <a:pt x="93" y="453"/>
                  </a:lnTo>
                  <a:lnTo>
                    <a:pt x="46" y="432"/>
                  </a:lnTo>
                  <a:lnTo>
                    <a:pt x="0" y="384"/>
                  </a:lnTo>
                  <a:lnTo>
                    <a:pt x="0" y="377"/>
                  </a:lnTo>
                  <a:lnTo>
                    <a:pt x="14" y="377"/>
                  </a:lnTo>
                  <a:lnTo>
                    <a:pt x="48" y="407"/>
                  </a:lnTo>
                  <a:lnTo>
                    <a:pt x="83" y="426"/>
                  </a:lnTo>
                  <a:lnTo>
                    <a:pt x="128" y="426"/>
                  </a:lnTo>
                  <a:lnTo>
                    <a:pt x="162" y="411"/>
                  </a:lnTo>
                  <a:lnTo>
                    <a:pt x="188" y="391"/>
                  </a:lnTo>
                  <a:lnTo>
                    <a:pt x="202" y="381"/>
                  </a:lnTo>
                  <a:lnTo>
                    <a:pt x="225" y="354"/>
                  </a:lnTo>
                  <a:lnTo>
                    <a:pt x="251" y="300"/>
                  </a:lnTo>
                  <a:lnTo>
                    <a:pt x="257" y="273"/>
                  </a:lnTo>
                  <a:lnTo>
                    <a:pt x="262" y="221"/>
                  </a:lnTo>
                  <a:lnTo>
                    <a:pt x="261" y="163"/>
                  </a:lnTo>
                  <a:lnTo>
                    <a:pt x="247" y="117"/>
                  </a:lnTo>
                  <a:lnTo>
                    <a:pt x="236" y="95"/>
                  </a:lnTo>
                  <a:lnTo>
                    <a:pt x="204" y="53"/>
                  </a:lnTo>
                  <a:lnTo>
                    <a:pt x="181" y="35"/>
                  </a:lnTo>
                  <a:lnTo>
                    <a:pt x="148" y="26"/>
                  </a:lnTo>
                  <a:lnTo>
                    <a:pt x="111" y="23"/>
                  </a:lnTo>
                  <a:lnTo>
                    <a:pt x="105" y="19"/>
                  </a:lnTo>
                  <a:lnTo>
                    <a:pt x="100" y="15"/>
                  </a:lnTo>
                  <a:lnTo>
                    <a:pt x="100" y="9"/>
                  </a:lnTo>
                  <a:lnTo>
                    <a:pt x="105" y="5"/>
                  </a:lnTo>
                  <a:lnTo>
                    <a:pt x="126" y="0"/>
                  </a:lnTo>
                  <a:lnTo>
                    <a:pt x="172" y="2"/>
                  </a:lnTo>
                  <a:lnTo>
                    <a:pt x="211" y="1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89" name="Freeform 1370">
              <a:extLst>
                <a:ext uri="{FF2B5EF4-FFF2-40B4-BE49-F238E27FC236}">
                  <a16:creationId xmlns:a16="http://schemas.microsoft.com/office/drawing/2014/main" id="{D91F5069-E41A-9D47-8418-0CE0F0BFDD8E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" y="343"/>
              <a:ext cx="38" cy="38"/>
            </a:xfrm>
            <a:custGeom>
              <a:avLst/>
              <a:gdLst>
                <a:gd name="T0" fmla="*/ 113 w 113"/>
                <a:gd name="T1" fmla="*/ 9 h 114"/>
                <a:gd name="T2" fmla="*/ 99 w 113"/>
                <a:gd name="T3" fmla="*/ 21 h 114"/>
                <a:gd name="T4" fmla="*/ 87 w 113"/>
                <a:gd name="T5" fmla="*/ 26 h 114"/>
                <a:gd name="T6" fmla="*/ 45 w 113"/>
                <a:gd name="T7" fmla="*/ 67 h 114"/>
                <a:gd name="T8" fmla="*/ 27 w 113"/>
                <a:gd name="T9" fmla="*/ 93 h 114"/>
                <a:gd name="T10" fmla="*/ 1 w 113"/>
                <a:gd name="T11" fmla="*/ 114 h 114"/>
                <a:gd name="T12" fmla="*/ 0 w 113"/>
                <a:gd name="T13" fmla="*/ 114 h 114"/>
                <a:gd name="T14" fmla="*/ 0 w 113"/>
                <a:gd name="T15" fmla="*/ 102 h 114"/>
                <a:gd name="T16" fmla="*/ 11 w 113"/>
                <a:gd name="T17" fmla="*/ 81 h 114"/>
                <a:gd name="T18" fmla="*/ 24 w 113"/>
                <a:gd name="T19" fmla="*/ 51 h 114"/>
                <a:gd name="T20" fmla="*/ 44 w 113"/>
                <a:gd name="T21" fmla="*/ 26 h 114"/>
                <a:gd name="T22" fmla="*/ 69 w 113"/>
                <a:gd name="T23" fmla="*/ 7 h 114"/>
                <a:gd name="T24" fmla="*/ 87 w 113"/>
                <a:gd name="T25" fmla="*/ 0 h 114"/>
                <a:gd name="T26" fmla="*/ 108 w 113"/>
                <a:gd name="T27" fmla="*/ 2 h 114"/>
                <a:gd name="T28" fmla="*/ 113 w 113"/>
                <a:gd name="T29" fmla="*/ 9 h 114"/>
                <a:gd name="T30" fmla="*/ 113 w 113"/>
                <a:gd name="T31" fmla="*/ 9 h 11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13"/>
                <a:gd name="T49" fmla="*/ 0 h 114"/>
                <a:gd name="T50" fmla="*/ 113 w 113"/>
                <a:gd name="T51" fmla="*/ 114 h 11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13" h="114">
                  <a:moveTo>
                    <a:pt x="113" y="9"/>
                  </a:moveTo>
                  <a:lnTo>
                    <a:pt x="99" y="21"/>
                  </a:lnTo>
                  <a:lnTo>
                    <a:pt x="87" y="26"/>
                  </a:lnTo>
                  <a:lnTo>
                    <a:pt x="45" y="67"/>
                  </a:lnTo>
                  <a:lnTo>
                    <a:pt x="27" y="93"/>
                  </a:lnTo>
                  <a:lnTo>
                    <a:pt x="1" y="114"/>
                  </a:lnTo>
                  <a:lnTo>
                    <a:pt x="0" y="114"/>
                  </a:lnTo>
                  <a:lnTo>
                    <a:pt x="0" y="102"/>
                  </a:lnTo>
                  <a:lnTo>
                    <a:pt x="11" y="81"/>
                  </a:lnTo>
                  <a:lnTo>
                    <a:pt x="24" y="51"/>
                  </a:lnTo>
                  <a:lnTo>
                    <a:pt x="44" y="26"/>
                  </a:lnTo>
                  <a:lnTo>
                    <a:pt x="69" y="7"/>
                  </a:lnTo>
                  <a:lnTo>
                    <a:pt x="87" y="0"/>
                  </a:lnTo>
                  <a:lnTo>
                    <a:pt x="108" y="2"/>
                  </a:lnTo>
                  <a:lnTo>
                    <a:pt x="113" y="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90" name="Freeform 1371">
              <a:extLst>
                <a:ext uri="{FF2B5EF4-FFF2-40B4-BE49-F238E27FC236}">
                  <a16:creationId xmlns:a16="http://schemas.microsoft.com/office/drawing/2014/main" id="{32687354-C748-AA45-BED6-D4AD90E2E217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" y="363"/>
              <a:ext cx="120" cy="151"/>
            </a:xfrm>
            <a:custGeom>
              <a:avLst/>
              <a:gdLst>
                <a:gd name="T0" fmla="*/ 206 w 360"/>
                <a:gd name="T1" fmla="*/ 14 h 455"/>
                <a:gd name="T2" fmla="*/ 224 w 360"/>
                <a:gd name="T3" fmla="*/ 33 h 455"/>
                <a:gd name="T4" fmla="*/ 224 w 360"/>
                <a:gd name="T5" fmla="*/ 35 h 455"/>
                <a:gd name="T6" fmla="*/ 216 w 360"/>
                <a:gd name="T7" fmla="*/ 35 h 455"/>
                <a:gd name="T8" fmla="*/ 195 w 360"/>
                <a:gd name="T9" fmla="*/ 16 h 455"/>
                <a:gd name="T10" fmla="*/ 161 w 360"/>
                <a:gd name="T11" fmla="*/ 16 h 455"/>
                <a:gd name="T12" fmla="*/ 119 w 360"/>
                <a:gd name="T13" fmla="*/ 33 h 455"/>
                <a:gd name="T14" fmla="*/ 102 w 360"/>
                <a:gd name="T15" fmla="*/ 54 h 455"/>
                <a:gd name="T16" fmla="*/ 70 w 360"/>
                <a:gd name="T17" fmla="*/ 107 h 455"/>
                <a:gd name="T18" fmla="*/ 53 w 360"/>
                <a:gd name="T19" fmla="*/ 154 h 455"/>
                <a:gd name="T20" fmla="*/ 45 w 360"/>
                <a:gd name="T21" fmla="*/ 205 h 455"/>
                <a:gd name="T22" fmla="*/ 47 w 360"/>
                <a:gd name="T23" fmla="*/ 288 h 455"/>
                <a:gd name="T24" fmla="*/ 68 w 360"/>
                <a:gd name="T25" fmla="*/ 347 h 455"/>
                <a:gd name="T26" fmla="*/ 79 w 360"/>
                <a:gd name="T27" fmla="*/ 368 h 455"/>
                <a:gd name="T28" fmla="*/ 119 w 360"/>
                <a:gd name="T29" fmla="*/ 402 h 455"/>
                <a:gd name="T30" fmla="*/ 146 w 360"/>
                <a:gd name="T31" fmla="*/ 416 h 455"/>
                <a:gd name="T32" fmla="*/ 186 w 360"/>
                <a:gd name="T33" fmla="*/ 416 h 455"/>
                <a:gd name="T34" fmla="*/ 242 w 360"/>
                <a:gd name="T35" fmla="*/ 398 h 455"/>
                <a:gd name="T36" fmla="*/ 276 w 360"/>
                <a:gd name="T37" fmla="*/ 362 h 455"/>
                <a:gd name="T38" fmla="*/ 305 w 360"/>
                <a:gd name="T39" fmla="*/ 307 h 455"/>
                <a:gd name="T40" fmla="*/ 316 w 360"/>
                <a:gd name="T41" fmla="*/ 235 h 455"/>
                <a:gd name="T42" fmla="*/ 316 w 360"/>
                <a:gd name="T43" fmla="*/ 219 h 455"/>
                <a:gd name="T44" fmla="*/ 324 w 360"/>
                <a:gd name="T45" fmla="*/ 219 h 455"/>
                <a:gd name="T46" fmla="*/ 335 w 360"/>
                <a:gd name="T47" fmla="*/ 256 h 455"/>
                <a:gd name="T48" fmla="*/ 339 w 360"/>
                <a:gd name="T49" fmla="*/ 318 h 455"/>
                <a:gd name="T50" fmla="*/ 341 w 360"/>
                <a:gd name="T51" fmla="*/ 328 h 455"/>
                <a:gd name="T52" fmla="*/ 360 w 360"/>
                <a:gd name="T53" fmla="*/ 351 h 455"/>
                <a:gd name="T54" fmla="*/ 360 w 360"/>
                <a:gd name="T55" fmla="*/ 391 h 455"/>
                <a:gd name="T56" fmla="*/ 341 w 360"/>
                <a:gd name="T57" fmla="*/ 419 h 455"/>
                <a:gd name="T58" fmla="*/ 311 w 360"/>
                <a:gd name="T59" fmla="*/ 446 h 455"/>
                <a:gd name="T60" fmla="*/ 276 w 360"/>
                <a:gd name="T61" fmla="*/ 455 h 455"/>
                <a:gd name="T62" fmla="*/ 235 w 360"/>
                <a:gd name="T63" fmla="*/ 444 h 455"/>
                <a:gd name="T64" fmla="*/ 195 w 360"/>
                <a:gd name="T65" fmla="*/ 451 h 455"/>
                <a:gd name="T66" fmla="*/ 152 w 360"/>
                <a:gd name="T67" fmla="*/ 450 h 455"/>
                <a:gd name="T68" fmla="*/ 101 w 360"/>
                <a:gd name="T69" fmla="*/ 429 h 455"/>
                <a:gd name="T70" fmla="*/ 52 w 360"/>
                <a:gd name="T71" fmla="*/ 389 h 455"/>
                <a:gd name="T72" fmla="*/ 29 w 360"/>
                <a:gd name="T73" fmla="*/ 353 h 455"/>
                <a:gd name="T74" fmla="*/ 8 w 360"/>
                <a:gd name="T75" fmla="*/ 298 h 455"/>
                <a:gd name="T76" fmla="*/ 0 w 360"/>
                <a:gd name="T77" fmla="*/ 249 h 455"/>
                <a:gd name="T78" fmla="*/ 5 w 360"/>
                <a:gd name="T79" fmla="*/ 182 h 455"/>
                <a:gd name="T80" fmla="*/ 17 w 360"/>
                <a:gd name="T81" fmla="*/ 135 h 455"/>
                <a:gd name="T82" fmla="*/ 33 w 360"/>
                <a:gd name="T83" fmla="*/ 93 h 455"/>
                <a:gd name="T84" fmla="*/ 77 w 360"/>
                <a:gd name="T85" fmla="*/ 30 h 455"/>
                <a:gd name="T86" fmla="*/ 104 w 360"/>
                <a:gd name="T87" fmla="*/ 9 h 455"/>
                <a:gd name="T88" fmla="*/ 140 w 360"/>
                <a:gd name="T89" fmla="*/ 0 h 455"/>
                <a:gd name="T90" fmla="*/ 186 w 360"/>
                <a:gd name="T91" fmla="*/ 2 h 455"/>
                <a:gd name="T92" fmla="*/ 206 w 360"/>
                <a:gd name="T93" fmla="*/ 14 h 455"/>
                <a:gd name="T94" fmla="*/ 206 w 360"/>
                <a:gd name="T95" fmla="*/ 14 h 455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360"/>
                <a:gd name="T145" fmla="*/ 0 h 455"/>
                <a:gd name="T146" fmla="*/ 360 w 360"/>
                <a:gd name="T147" fmla="*/ 455 h 455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360" h="455">
                  <a:moveTo>
                    <a:pt x="206" y="14"/>
                  </a:moveTo>
                  <a:lnTo>
                    <a:pt x="224" y="33"/>
                  </a:lnTo>
                  <a:lnTo>
                    <a:pt x="224" y="35"/>
                  </a:lnTo>
                  <a:lnTo>
                    <a:pt x="216" y="35"/>
                  </a:lnTo>
                  <a:lnTo>
                    <a:pt x="195" y="16"/>
                  </a:lnTo>
                  <a:lnTo>
                    <a:pt x="161" y="16"/>
                  </a:lnTo>
                  <a:lnTo>
                    <a:pt x="119" y="33"/>
                  </a:lnTo>
                  <a:lnTo>
                    <a:pt x="102" y="54"/>
                  </a:lnTo>
                  <a:lnTo>
                    <a:pt x="70" y="107"/>
                  </a:lnTo>
                  <a:lnTo>
                    <a:pt x="53" y="154"/>
                  </a:lnTo>
                  <a:lnTo>
                    <a:pt x="45" y="205"/>
                  </a:lnTo>
                  <a:lnTo>
                    <a:pt x="47" y="288"/>
                  </a:lnTo>
                  <a:lnTo>
                    <a:pt x="68" y="347"/>
                  </a:lnTo>
                  <a:lnTo>
                    <a:pt x="79" y="368"/>
                  </a:lnTo>
                  <a:lnTo>
                    <a:pt x="119" y="402"/>
                  </a:lnTo>
                  <a:lnTo>
                    <a:pt x="146" y="416"/>
                  </a:lnTo>
                  <a:lnTo>
                    <a:pt x="186" y="416"/>
                  </a:lnTo>
                  <a:lnTo>
                    <a:pt x="242" y="398"/>
                  </a:lnTo>
                  <a:lnTo>
                    <a:pt x="276" y="362"/>
                  </a:lnTo>
                  <a:lnTo>
                    <a:pt x="305" y="307"/>
                  </a:lnTo>
                  <a:lnTo>
                    <a:pt x="316" y="235"/>
                  </a:lnTo>
                  <a:lnTo>
                    <a:pt x="316" y="219"/>
                  </a:lnTo>
                  <a:lnTo>
                    <a:pt x="324" y="219"/>
                  </a:lnTo>
                  <a:lnTo>
                    <a:pt x="335" y="256"/>
                  </a:lnTo>
                  <a:lnTo>
                    <a:pt x="339" y="318"/>
                  </a:lnTo>
                  <a:lnTo>
                    <a:pt x="341" y="328"/>
                  </a:lnTo>
                  <a:lnTo>
                    <a:pt x="360" y="351"/>
                  </a:lnTo>
                  <a:lnTo>
                    <a:pt x="360" y="391"/>
                  </a:lnTo>
                  <a:lnTo>
                    <a:pt x="341" y="419"/>
                  </a:lnTo>
                  <a:lnTo>
                    <a:pt x="311" y="446"/>
                  </a:lnTo>
                  <a:lnTo>
                    <a:pt x="276" y="455"/>
                  </a:lnTo>
                  <a:lnTo>
                    <a:pt x="235" y="444"/>
                  </a:lnTo>
                  <a:lnTo>
                    <a:pt x="195" y="451"/>
                  </a:lnTo>
                  <a:lnTo>
                    <a:pt x="152" y="450"/>
                  </a:lnTo>
                  <a:lnTo>
                    <a:pt x="101" y="429"/>
                  </a:lnTo>
                  <a:lnTo>
                    <a:pt x="52" y="389"/>
                  </a:lnTo>
                  <a:lnTo>
                    <a:pt x="29" y="353"/>
                  </a:lnTo>
                  <a:lnTo>
                    <a:pt x="8" y="298"/>
                  </a:lnTo>
                  <a:lnTo>
                    <a:pt x="0" y="249"/>
                  </a:lnTo>
                  <a:lnTo>
                    <a:pt x="5" y="182"/>
                  </a:lnTo>
                  <a:lnTo>
                    <a:pt x="17" y="135"/>
                  </a:lnTo>
                  <a:lnTo>
                    <a:pt x="33" y="93"/>
                  </a:lnTo>
                  <a:lnTo>
                    <a:pt x="77" y="30"/>
                  </a:lnTo>
                  <a:lnTo>
                    <a:pt x="104" y="9"/>
                  </a:lnTo>
                  <a:lnTo>
                    <a:pt x="140" y="0"/>
                  </a:lnTo>
                  <a:lnTo>
                    <a:pt x="186" y="2"/>
                  </a:lnTo>
                  <a:lnTo>
                    <a:pt x="206" y="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91" name="Freeform 1372">
              <a:extLst>
                <a:ext uri="{FF2B5EF4-FFF2-40B4-BE49-F238E27FC236}">
                  <a16:creationId xmlns:a16="http://schemas.microsoft.com/office/drawing/2014/main" id="{A380552E-DBDE-F44C-BC84-18B04189AC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" y="363"/>
              <a:ext cx="42" cy="88"/>
            </a:xfrm>
            <a:custGeom>
              <a:avLst/>
              <a:gdLst>
                <a:gd name="T0" fmla="*/ 81 w 125"/>
                <a:gd name="T1" fmla="*/ 14 h 262"/>
                <a:gd name="T2" fmla="*/ 104 w 125"/>
                <a:gd name="T3" fmla="*/ 40 h 262"/>
                <a:gd name="T4" fmla="*/ 118 w 125"/>
                <a:gd name="T5" fmla="*/ 72 h 262"/>
                <a:gd name="T6" fmla="*/ 125 w 125"/>
                <a:gd name="T7" fmla="*/ 139 h 262"/>
                <a:gd name="T8" fmla="*/ 116 w 125"/>
                <a:gd name="T9" fmla="*/ 177 h 262"/>
                <a:gd name="T10" fmla="*/ 104 w 125"/>
                <a:gd name="T11" fmla="*/ 217 h 262"/>
                <a:gd name="T12" fmla="*/ 83 w 125"/>
                <a:gd name="T13" fmla="*/ 252 h 262"/>
                <a:gd name="T14" fmla="*/ 79 w 125"/>
                <a:gd name="T15" fmla="*/ 256 h 262"/>
                <a:gd name="T16" fmla="*/ 53 w 125"/>
                <a:gd name="T17" fmla="*/ 262 h 262"/>
                <a:gd name="T18" fmla="*/ 32 w 125"/>
                <a:gd name="T19" fmla="*/ 256 h 262"/>
                <a:gd name="T20" fmla="*/ 17 w 125"/>
                <a:gd name="T21" fmla="*/ 214 h 262"/>
                <a:gd name="T22" fmla="*/ 9 w 125"/>
                <a:gd name="T23" fmla="*/ 186 h 262"/>
                <a:gd name="T24" fmla="*/ 2 w 125"/>
                <a:gd name="T25" fmla="*/ 156 h 262"/>
                <a:gd name="T26" fmla="*/ 0 w 125"/>
                <a:gd name="T27" fmla="*/ 139 h 262"/>
                <a:gd name="T28" fmla="*/ 0 w 125"/>
                <a:gd name="T29" fmla="*/ 131 h 262"/>
                <a:gd name="T30" fmla="*/ 14 w 125"/>
                <a:gd name="T31" fmla="*/ 124 h 262"/>
                <a:gd name="T32" fmla="*/ 39 w 125"/>
                <a:gd name="T33" fmla="*/ 129 h 262"/>
                <a:gd name="T34" fmla="*/ 44 w 125"/>
                <a:gd name="T35" fmla="*/ 129 h 262"/>
                <a:gd name="T36" fmla="*/ 53 w 125"/>
                <a:gd name="T37" fmla="*/ 118 h 262"/>
                <a:gd name="T38" fmla="*/ 49 w 125"/>
                <a:gd name="T39" fmla="*/ 40 h 262"/>
                <a:gd name="T40" fmla="*/ 32 w 125"/>
                <a:gd name="T41" fmla="*/ 10 h 262"/>
                <a:gd name="T42" fmla="*/ 39 w 125"/>
                <a:gd name="T43" fmla="*/ 0 h 262"/>
                <a:gd name="T44" fmla="*/ 59 w 125"/>
                <a:gd name="T45" fmla="*/ 3 h 262"/>
                <a:gd name="T46" fmla="*/ 81 w 125"/>
                <a:gd name="T47" fmla="*/ 14 h 262"/>
                <a:gd name="T48" fmla="*/ 81 w 125"/>
                <a:gd name="T49" fmla="*/ 14 h 262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25"/>
                <a:gd name="T76" fmla="*/ 0 h 262"/>
                <a:gd name="T77" fmla="*/ 125 w 125"/>
                <a:gd name="T78" fmla="*/ 262 h 262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25" h="262">
                  <a:moveTo>
                    <a:pt x="81" y="14"/>
                  </a:moveTo>
                  <a:lnTo>
                    <a:pt x="104" y="40"/>
                  </a:lnTo>
                  <a:lnTo>
                    <a:pt x="118" y="72"/>
                  </a:lnTo>
                  <a:lnTo>
                    <a:pt x="125" y="139"/>
                  </a:lnTo>
                  <a:lnTo>
                    <a:pt x="116" y="177"/>
                  </a:lnTo>
                  <a:lnTo>
                    <a:pt x="104" y="217"/>
                  </a:lnTo>
                  <a:lnTo>
                    <a:pt x="83" y="252"/>
                  </a:lnTo>
                  <a:lnTo>
                    <a:pt x="79" y="256"/>
                  </a:lnTo>
                  <a:lnTo>
                    <a:pt x="53" y="262"/>
                  </a:lnTo>
                  <a:lnTo>
                    <a:pt x="32" y="256"/>
                  </a:lnTo>
                  <a:lnTo>
                    <a:pt x="17" y="214"/>
                  </a:lnTo>
                  <a:lnTo>
                    <a:pt x="9" y="186"/>
                  </a:lnTo>
                  <a:lnTo>
                    <a:pt x="2" y="156"/>
                  </a:lnTo>
                  <a:lnTo>
                    <a:pt x="0" y="139"/>
                  </a:lnTo>
                  <a:lnTo>
                    <a:pt x="0" y="131"/>
                  </a:lnTo>
                  <a:lnTo>
                    <a:pt x="14" y="124"/>
                  </a:lnTo>
                  <a:lnTo>
                    <a:pt x="39" y="129"/>
                  </a:lnTo>
                  <a:lnTo>
                    <a:pt x="44" y="129"/>
                  </a:lnTo>
                  <a:lnTo>
                    <a:pt x="53" y="118"/>
                  </a:lnTo>
                  <a:lnTo>
                    <a:pt x="49" y="40"/>
                  </a:lnTo>
                  <a:lnTo>
                    <a:pt x="32" y="10"/>
                  </a:lnTo>
                  <a:lnTo>
                    <a:pt x="39" y="0"/>
                  </a:lnTo>
                  <a:lnTo>
                    <a:pt x="59" y="3"/>
                  </a:lnTo>
                  <a:lnTo>
                    <a:pt x="81" y="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92" name="Freeform 1373">
              <a:extLst>
                <a:ext uri="{FF2B5EF4-FFF2-40B4-BE49-F238E27FC236}">
                  <a16:creationId xmlns:a16="http://schemas.microsoft.com/office/drawing/2014/main" id="{6D74E058-BF21-7C46-BB7A-EFD443DE06B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" y="377"/>
              <a:ext cx="10" cy="21"/>
            </a:xfrm>
            <a:custGeom>
              <a:avLst/>
              <a:gdLst>
                <a:gd name="T0" fmla="*/ 19 w 28"/>
                <a:gd name="T1" fmla="*/ 15 h 61"/>
                <a:gd name="T2" fmla="*/ 28 w 28"/>
                <a:gd name="T3" fmla="*/ 53 h 61"/>
                <a:gd name="T4" fmla="*/ 28 w 28"/>
                <a:gd name="T5" fmla="*/ 57 h 61"/>
                <a:gd name="T6" fmla="*/ 23 w 28"/>
                <a:gd name="T7" fmla="*/ 61 h 61"/>
                <a:gd name="T8" fmla="*/ 11 w 28"/>
                <a:gd name="T9" fmla="*/ 49 h 61"/>
                <a:gd name="T10" fmla="*/ 0 w 28"/>
                <a:gd name="T11" fmla="*/ 10 h 61"/>
                <a:gd name="T12" fmla="*/ 0 w 28"/>
                <a:gd name="T13" fmla="*/ 0 h 61"/>
                <a:gd name="T14" fmla="*/ 7 w 28"/>
                <a:gd name="T15" fmla="*/ 0 h 61"/>
                <a:gd name="T16" fmla="*/ 19 w 28"/>
                <a:gd name="T17" fmla="*/ 15 h 61"/>
                <a:gd name="T18" fmla="*/ 19 w 28"/>
                <a:gd name="T19" fmla="*/ 15 h 6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8"/>
                <a:gd name="T31" fmla="*/ 0 h 61"/>
                <a:gd name="T32" fmla="*/ 28 w 28"/>
                <a:gd name="T33" fmla="*/ 61 h 6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8" h="61">
                  <a:moveTo>
                    <a:pt x="19" y="15"/>
                  </a:moveTo>
                  <a:lnTo>
                    <a:pt x="28" y="53"/>
                  </a:lnTo>
                  <a:lnTo>
                    <a:pt x="28" y="57"/>
                  </a:lnTo>
                  <a:lnTo>
                    <a:pt x="23" y="61"/>
                  </a:lnTo>
                  <a:lnTo>
                    <a:pt x="11" y="49"/>
                  </a:lnTo>
                  <a:lnTo>
                    <a:pt x="0" y="10"/>
                  </a:lnTo>
                  <a:lnTo>
                    <a:pt x="0" y="0"/>
                  </a:lnTo>
                  <a:lnTo>
                    <a:pt x="7" y="0"/>
                  </a:lnTo>
                  <a:lnTo>
                    <a:pt x="19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93" name="Freeform 1374">
              <a:extLst>
                <a:ext uri="{FF2B5EF4-FFF2-40B4-BE49-F238E27FC236}">
                  <a16:creationId xmlns:a16="http://schemas.microsoft.com/office/drawing/2014/main" id="{A4B92BC5-6CA7-CA46-A933-EA72DF366E04}"/>
                </a:ext>
              </a:extLst>
            </p:cNvPr>
            <p:cNvSpPr>
              <a:spLocks/>
            </p:cNvSpPr>
            <p:nvPr/>
          </p:nvSpPr>
          <p:spPr bwMode="auto">
            <a:xfrm>
              <a:off x="755" y="392"/>
              <a:ext cx="57" cy="13"/>
            </a:xfrm>
            <a:custGeom>
              <a:avLst/>
              <a:gdLst>
                <a:gd name="T0" fmla="*/ 126 w 172"/>
                <a:gd name="T1" fmla="*/ 13 h 40"/>
                <a:gd name="T2" fmla="*/ 172 w 172"/>
                <a:gd name="T3" fmla="*/ 17 h 40"/>
                <a:gd name="T4" fmla="*/ 165 w 172"/>
                <a:gd name="T5" fmla="*/ 24 h 40"/>
                <a:gd name="T6" fmla="*/ 141 w 172"/>
                <a:gd name="T7" fmla="*/ 28 h 40"/>
                <a:gd name="T8" fmla="*/ 47 w 172"/>
                <a:gd name="T9" fmla="*/ 40 h 40"/>
                <a:gd name="T10" fmla="*/ 21 w 172"/>
                <a:gd name="T11" fmla="*/ 35 h 40"/>
                <a:gd name="T12" fmla="*/ 10 w 172"/>
                <a:gd name="T13" fmla="*/ 28 h 40"/>
                <a:gd name="T14" fmla="*/ 0 w 172"/>
                <a:gd name="T15" fmla="*/ 14 h 40"/>
                <a:gd name="T16" fmla="*/ 3 w 172"/>
                <a:gd name="T17" fmla="*/ 4 h 40"/>
                <a:gd name="T18" fmla="*/ 8 w 172"/>
                <a:gd name="T19" fmla="*/ 0 h 40"/>
                <a:gd name="T20" fmla="*/ 28 w 172"/>
                <a:gd name="T21" fmla="*/ 7 h 40"/>
                <a:gd name="T22" fmla="*/ 126 w 172"/>
                <a:gd name="T23" fmla="*/ 13 h 40"/>
                <a:gd name="T24" fmla="*/ 126 w 172"/>
                <a:gd name="T25" fmla="*/ 13 h 4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72"/>
                <a:gd name="T40" fmla="*/ 0 h 40"/>
                <a:gd name="T41" fmla="*/ 172 w 172"/>
                <a:gd name="T42" fmla="*/ 40 h 4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72" h="40">
                  <a:moveTo>
                    <a:pt x="126" y="13"/>
                  </a:moveTo>
                  <a:lnTo>
                    <a:pt x="172" y="17"/>
                  </a:lnTo>
                  <a:lnTo>
                    <a:pt x="165" y="24"/>
                  </a:lnTo>
                  <a:lnTo>
                    <a:pt x="141" y="28"/>
                  </a:lnTo>
                  <a:lnTo>
                    <a:pt x="47" y="40"/>
                  </a:lnTo>
                  <a:lnTo>
                    <a:pt x="21" y="35"/>
                  </a:lnTo>
                  <a:lnTo>
                    <a:pt x="10" y="28"/>
                  </a:lnTo>
                  <a:lnTo>
                    <a:pt x="0" y="14"/>
                  </a:lnTo>
                  <a:lnTo>
                    <a:pt x="3" y="4"/>
                  </a:lnTo>
                  <a:lnTo>
                    <a:pt x="8" y="0"/>
                  </a:lnTo>
                  <a:lnTo>
                    <a:pt x="28" y="7"/>
                  </a:lnTo>
                  <a:lnTo>
                    <a:pt x="126" y="1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94" name="Freeform 1375">
              <a:extLst>
                <a:ext uri="{FF2B5EF4-FFF2-40B4-BE49-F238E27FC236}">
                  <a16:creationId xmlns:a16="http://schemas.microsoft.com/office/drawing/2014/main" id="{4356DF48-BE53-1B46-B68A-4C4F1AB3F4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58" y="394"/>
              <a:ext cx="38" cy="79"/>
            </a:xfrm>
            <a:custGeom>
              <a:avLst/>
              <a:gdLst>
                <a:gd name="T0" fmla="*/ 67 w 114"/>
                <a:gd name="T1" fmla="*/ 15 h 237"/>
                <a:gd name="T2" fmla="*/ 87 w 114"/>
                <a:gd name="T3" fmla="*/ 47 h 237"/>
                <a:gd name="T4" fmla="*/ 108 w 114"/>
                <a:gd name="T5" fmla="*/ 120 h 237"/>
                <a:gd name="T6" fmla="*/ 114 w 114"/>
                <a:gd name="T7" fmla="*/ 156 h 237"/>
                <a:gd name="T8" fmla="*/ 107 w 114"/>
                <a:gd name="T9" fmla="*/ 198 h 237"/>
                <a:gd name="T10" fmla="*/ 93 w 114"/>
                <a:gd name="T11" fmla="*/ 226 h 237"/>
                <a:gd name="T12" fmla="*/ 77 w 114"/>
                <a:gd name="T13" fmla="*/ 237 h 237"/>
                <a:gd name="T14" fmla="*/ 37 w 114"/>
                <a:gd name="T15" fmla="*/ 231 h 237"/>
                <a:gd name="T16" fmla="*/ 25 w 114"/>
                <a:gd name="T17" fmla="*/ 223 h 237"/>
                <a:gd name="T18" fmla="*/ 7 w 114"/>
                <a:gd name="T19" fmla="*/ 186 h 237"/>
                <a:gd name="T20" fmla="*/ 0 w 114"/>
                <a:gd name="T21" fmla="*/ 150 h 237"/>
                <a:gd name="T22" fmla="*/ 0 w 114"/>
                <a:gd name="T23" fmla="*/ 121 h 237"/>
                <a:gd name="T24" fmla="*/ 8 w 114"/>
                <a:gd name="T25" fmla="*/ 114 h 237"/>
                <a:gd name="T26" fmla="*/ 34 w 114"/>
                <a:gd name="T27" fmla="*/ 114 h 237"/>
                <a:gd name="T28" fmla="*/ 38 w 114"/>
                <a:gd name="T29" fmla="*/ 110 h 237"/>
                <a:gd name="T30" fmla="*/ 32 w 114"/>
                <a:gd name="T31" fmla="*/ 57 h 237"/>
                <a:gd name="T32" fmla="*/ 27 w 114"/>
                <a:gd name="T33" fmla="*/ 40 h 237"/>
                <a:gd name="T34" fmla="*/ 25 w 114"/>
                <a:gd name="T35" fmla="*/ 25 h 237"/>
                <a:gd name="T36" fmla="*/ 18 w 114"/>
                <a:gd name="T37" fmla="*/ 10 h 237"/>
                <a:gd name="T38" fmla="*/ 23 w 114"/>
                <a:gd name="T39" fmla="*/ 0 h 237"/>
                <a:gd name="T40" fmla="*/ 46 w 114"/>
                <a:gd name="T41" fmla="*/ 2 h 237"/>
                <a:gd name="T42" fmla="*/ 67 w 114"/>
                <a:gd name="T43" fmla="*/ 15 h 237"/>
                <a:gd name="T44" fmla="*/ 67 w 114"/>
                <a:gd name="T45" fmla="*/ 15 h 237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14"/>
                <a:gd name="T70" fmla="*/ 0 h 237"/>
                <a:gd name="T71" fmla="*/ 114 w 114"/>
                <a:gd name="T72" fmla="*/ 237 h 237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14" h="237">
                  <a:moveTo>
                    <a:pt x="67" y="15"/>
                  </a:moveTo>
                  <a:lnTo>
                    <a:pt x="87" y="47"/>
                  </a:lnTo>
                  <a:lnTo>
                    <a:pt x="108" y="120"/>
                  </a:lnTo>
                  <a:lnTo>
                    <a:pt x="114" y="156"/>
                  </a:lnTo>
                  <a:lnTo>
                    <a:pt x="107" y="198"/>
                  </a:lnTo>
                  <a:lnTo>
                    <a:pt x="93" y="226"/>
                  </a:lnTo>
                  <a:lnTo>
                    <a:pt x="77" y="237"/>
                  </a:lnTo>
                  <a:lnTo>
                    <a:pt x="37" y="231"/>
                  </a:lnTo>
                  <a:lnTo>
                    <a:pt x="25" y="223"/>
                  </a:lnTo>
                  <a:lnTo>
                    <a:pt x="7" y="186"/>
                  </a:lnTo>
                  <a:lnTo>
                    <a:pt x="0" y="150"/>
                  </a:lnTo>
                  <a:lnTo>
                    <a:pt x="0" y="121"/>
                  </a:lnTo>
                  <a:lnTo>
                    <a:pt x="8" y="114"/>
                  </a:lnTo>
                  <a:lnTo>
                    <a:pt x="34" y="114"/>
                  </a:lnTo>
                  <a:lnTo>
                    <a:pt x="38" y="110"/>
                  </a:lnTo>
                  <a:lnTo>
                    <a:pt x="32" y="57"/>
                  </a:lnTo>
                  <a:lnTo>
                    <a:pt x="27" y="40"/>
                  </a:lnTo>
                  <a:lnTo>
                    <a:pt x="25" y="25"/>
                  </a:lnTo>
                  <a:lnTo>
                    <a:pt x="18" y="10"/>
                  </a:lnTo>
                  <a:lnTo>
                    <a:pt x="23" y="0"/>
                  </a:lnTo>
                  <a:lnTo>
                    <a:pt x="46" y="2"/>
                  </a:lnTo>
                  <a:lnTo>
                    <a:pt x="67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95" name="Freeform 1376">
              <a:extLst>
                <a:ext uri="{FF2B5EF4-FFF2-40B4-BE49-F238E27FC236}">
                  <a16:creationId xmlns:a16="http://schemas.microsoft.com/office/drawing/2014/main" id="{E9E43755-576C-724C-AB1C-F279E4C14E91}"/>
                </a:ext>
              </a:extLst>
            </p:cNvPr>
            <p:cNvSpPr>
              <a:spLocks/>
            </p:cNvSpPr>
            <p:nvPr/>
          </p:nvSpPr>
          <p:spPr bwMode="auto">
            <a:xfrm>
              <a:off x="655" y="415"/>
              <a:ext cx="147" cy="478"/>
            </a:xfrm>
            <a:custGeom>
              <a:avLst/>
              <a:gdLst>
                <a:gd name="T0" fmla="*/ 374 w 440"/>
                <a:gd name="T1" fmla="*/ 45 h 1434"/>
                <a:gd name="T2" fmla="*/ 401 w 440"/>
                <a:gd name="T3" fmla="*/ 109 h 1434"/>
                <a:gd name="T4" fmla="*/ 418 w 440"/>
                <a:gd name="T5" fmla="*/ 163 h 1434"/>
                <a:gd name="T6" fmla="*/ 430 w 440"/>
                <a:gd name="T7" fmla="*/ 229 h 1434"/>
                <a:gd name="T8" fmla="*/ 440 w 440"/>
                <a:gd name="T9" fmla="*/ 345 h 1434"/>
                <a:gd name="T10" fmla="*/ 440 w 440"/>
                <a:gd name="T11" fmla="*/ 482 h 1434"/>
                <a:gd name="T12" fmla="*/ 434 w 440"/>
                <a:gd name="T13" fmla="*/ 523 h 1434"/>
                <a:gd name="T14" fmla="*/ 428 w 440"/>
                <a:gd name="T15" fmla="*/ 589 h 1434"/>
                <a:gd name="T16" fmla="*/ 400 w 440"/>
                <a:gd name="T17" fmla="*/ 718 h 1434"/>
                <a:gd name="T18" fmla="*/ 385 w 440"/>
                <a:gd name="T19" fmla="*/ 779 h 1434"/>
                <a:gd name="T20" fmla="*/ 371 w 440"/>
                <a:gd name="T21" fmla="*/ 835 h 1434"/>
                <a:gd name="T22" fmla="*/ 343 w 440"/>
                <a:gd name="T23" fmla="*/ 920 h 1434"/>
                <a:gd name="T24" fmla="*/ 305 w 440"/>
                <a:gd name="T25" fmla="*/ 1018 h 1434"/>
                <a:gd name="T26" fmla="*/ 256 w 440"/>
                <a:gd name="T27" fmla="*/ 1124 h 1434"/>
                <a:gd name="T28" fmla="*/ 207 w 440"/>
                <a:gd name="T29" fmla="*/ 1216 h 1434"/>
                <a:gd name="T30" fmla="*/ 137 w 440"/>
                <a:gd name="T31" fmla="*/ 1325 h 1434"/>
                <a:gd name="T32" fmla="*/ 70 w 440"/>
                <a:gd name="T33" fmla="*/ 1408 h 1434"/>
                <a:gd name="T34" fmla="*/ 42 w 440"/>
                <a:gd name="T35" fmla="*/ 1427 h 1434"/>
                <a:gd name="T36" fmla="*/ 19 w 440"/>
                <a:gd name="T37" fmla="*/ 1434 h 1434"/>
                <a:gd name="T38" fmla="*/ 10 w 440"/>
                <a:gd name="T39" fmla="*/ 1432 h 1434"/>
                <a:gd name="T40" fmla="*/ 0 w 440"/>
                <a:gd name="T41" fmla="*/ 1423 h 1434"/>
                <a:gd name="T42" fmla="*/ 19 w 440"/>
                <a:gd name="T43" fmla="*/ 1400 h 1434"/>
                <a:gd name="T44" fmla="*/ 76 w 440"/>
                <a:gd name="T45" fmla="*/ 1336 h 1434"/>
                <a:gd name="T46" fmla="*/ 133 w 440"/>
                <a:gd name="T47" fmla="*/ 1260 h 1434"/>
                <a:gd name="T48" fmla="*/ 207 w 440"/>
                <a:gd name="T49" fmla="*/ 1136 h 1434"/>
                <a:gd name="T50" fmla="*/ 277 w 440"/>
                <a:gd name="T51" fmla="*/ 992 h 1434"/>
                <a:gd name="T52" fmla="*/ 337 w 440"/>
                <a:gd name="T53" fmla="*/ 837 h 1434"/>
                <a:gd name="T54" fmla="*/ 358 w 440"/>
                <a:gd name="T55" fmla="*/ 756 h 1434"/>
                <a:gd name="T56" fmla="*/ 388 w 440"/>
                <a:gd name="T57" fmla="*/ 618 h 1434"/>
                <a:gd name="T58" fmla="*/ 397 w 440"/>
                <a:gd name="T59" fmla="*/ 581 h 1434"/>
                <a:gd name="T60" fmla="*/ 401 w 440"/>
                <a:gd name="T61" fmla="*/ 540 h 1434"/>
                <a:gd name="T62" fmla="*/ 409 w 440"/>
                <a:gd name="T63" fmla="*/ 466 h 1434"/>
                <a:gd name="T64" fmla="*/ 409 w 440"/>
                <a:gd name="T65" fmla="*/ 314 h 1434"/>
                <a:gd name="T66" fmla="*/ 401 w 440"/>
                <a:gd name="T67" fmla="*/ 237 h 1434"/>
                <a:gd name="T68" fmla="*/ 397 w 440"/>
                <a:gd name="T69" fmla="*/ 195 h 1434"/>
                <a:gd name="T70" fmla="*/ 385 w 440"/>
                <a:gd name="T71" fmla="*/ 149 h 1434"/>
                <a:gd name="T72" fmla="*/ 367 w 440"/>
                <a:gd name="T73" fmla="*/ 91 h 1434"/>
                <a:gd name="T74" fmla="*/ 337 w 440"/>
                <a:gd name="T75" fmla="*/ 36 h 1434"/>
                <a:gd name="T76" fmla="*/ 320 w 440"/>
                <a:gd name="T77" fmla="*/ 12 h 1434"/>
                <a:gd name="T78" fmla="*/ 322 w 440"/>
                <a:gd name="T79" fmla="*/ 0 h 1434"/>
                <a:gd name="T80" fmla="*/ 339 w 440"/>
                <a:gd name="T81" fmla="*/ 5 h 1434"/>
                <a:gd name="T82" fmla="*/ 374 w 440"/>
                <a:gd name="T83" fmla="*/ 45 h 1434"/>
                <a:gd name="T84" fmla="*/ 374 w 440"/>
                <a:gd name="T85" fmla="*/ 45 h 1434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440"/>
                <a:gd name="T130" fmla="*/ 0 h 1434"/>
                <a:gd name="T131" fmla="*/ 440 w 440"/>
                <a:gd name="T132" fmla="*/ 1434 h 1434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440" h="1434">
                  <a:moveTo>
                    <a:pt x="374" y="45"/>
                  </a:moveTo>
                  <a:lnTo>
                    <a:pt x="401" y="109"/>
                  </a:lnTo>
                  <a:lnTo>
                    <a:pt x="418" y="163"/>
                  </a:lnTo>
                  <a:lnTo>
                    <a:pt x="430" y="229"/>
                  </a:lnTo>
                  <a:lnTo>
                    <a:pt x="440" y="345"/>
                  </a:lnTo>
                  <a:lnTo>
                    <a:pt x="440" y="482"/>
                  </a:lnTo>
                  <a:lnTo>
                    <a:pt x="434" y="523"/>
                  </a:lnTo>
                  <a:lnTo>
                    <a:pt x="428" y="589"/>
                  </a:lnTo>
                  <a:lnTo>
                    <a:pt x="400" y="718"/>
                  </a:lnTo>
                  <a:lnTo>
                    <a:pt x="385" y="779"/>
                  </a:lnTo>
                  <a:lnTo>
                    <a:pt x="371" y="835"/>
                  </a:lnTo>
                  <a:lnTo>
                    <a:pt x="343" y="920"/>
                  </a:lnTo>
                  <a:lnTo>
                    <a:pt x="305" y="1018"/>
                  </a:lnTo>
                  <a:lnTo>
                    <a:pt x="256" y="1124"/>
                  </a:lnTo>
                  <a:lnTo>
                    <a:pt x="207" y="1216"/>
                  </a:lnTo>
                  <a:lnTo>
                    <a:pt x="137" y="1325"/>
                  </a:lnTo>
                  <a:lnTo>
                    <a:pt x="70" y="1408"/>
                  </a:lnTo>
                  <a:lnTo>
                    <a:pt x="42" y="1427"/>
                  </a:lnTo>
                  <a:lnTo>
                    <a:pt x="19" y="1434"/>
                  </a:lnTo>
                  <a:lnTo>
                    <a:pt x="10" y="1432"/>
                  </a:lnTo>
                  <a:lnTo>
                    <a:pt x="0" y="1423"/>
                  </a:lnTo>
                  <a:lnTo>
                    <a:pt x="19" y="1400"/>
                  </a:lnTo>
                  <a:lnTo>
                    <a:pt x="76" y="1336"/>
                  </a:lnTo>
                  <a:lnTo>
                    <a:pt x="133" y="1260"/>
                  </a:lnTo>
                  <a:lnTo>
                    <a:pt x="207" y="1136"/>
                  </a:lnTo>
                  <a:lnTo>
                    <a:pt x="277" y="992"/>
                  </a:lnTo>
                  <a:lnTo>
                    <a:pt x="337" y="837"/>
                  </a:lnTo>
                  <a:lnTo>
                    <a:pt x="358" y="756"/>
                  </a:lnTo>
                  <a:lnTo>
                    <a:pt x="388" y="618"/>
                  </a:lnTo>
                  <a:lnTo>
                    <a:pt x="397" y="581"/>
                  </a:lnTo>
                  <a:lnTo>
                    <a:pt x="401" y="540"/>
                  </a:lnTo>
                  <a:lnTo>
                    <a:pt x="409" y="466"/>
                  </a:lnTo>
                  <a:lnTo>
                    <a:pt x="409" y="314"/>
                  </a:lnTo>
                  <a:lnTo>
                    <a:pt x="401" y="237"/>
                  </a:lnTo>
                  <a:lnTo>
                    <a:pt x="397" y="195"/>
                  </a:lnTo>
                  <a:lnTo>
                    <a:pt x="385" y="149"/>
                  </a:lnTo>
                  <a:lnTo>
                    <a:pt x="367" y="91"/>
                  </a:lnTo>
                  <a:lnTo>
                    <a:pt x="337" y="36"/>
                  </a:lnTo>
                  <a:lnTo>
                    <a:pt x="320" y="12"/>
                  </a:lnTo>
                  <a:lnTo>
                    <a:pt x="322" y="0"/>
                  </a:lnTo>
                  <a:lnTo>
                    <a:pt x="339" y="5"/>
                  </a:lnTo>
                  <a:lnTo>
                    <a:pt x="374" y="4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96" name="Freeform 1377">
              <a:extLst>
                <a:ext uri="{FF2B5EF4-FFF2-40B4-BE49-F238E27FC236}">
                  <a16:creationId xmlns:a16="http://schemas.microsoft.com/office/drawing/2014/main" id="{AE8767D2-A234-5249-A3D7-E161E1218C71}"/>
                </a:ext>
              </a:extLst>
            </p:cNvPr>
            <p:cNvSpPr>
              <a:spLocks/>
            </p:cNvSpPr>
            <p:nvPr/>
          </p:nvSpPr>
          <p:spPr bwMode="auto">
            <a:xfrm>
              <a:off x="486" y="456"/>
              <a:ext cx="227" cy="187"/>
            </a:xfrm>
            <a:custGeom>
              <a:avLst/>
              <a:gdLst>
                <a:gd name="T0" fmla="*/ 536 w 681"/>
                <a:gd name="T1" fmla="*/ 12 h 559"/>
                <a:gd name="T2" fmla="*/ 603 w 681"/>
                <a:gd name="T3" fmla="*/ 28 h 559"/>
                <a:gd name="T4" fmla="*/ 671 w 681"/>
                <a:gd name="T5" fmla="*/ 91 h 559"/>
                <a:gd name="T6" fmla="*/ 681 w 681"/>
                <a:gd name="T7" fmla="*/ 129 h 559"/>
                <a:gd name="T8" fmla="*/ 662 w 681"/>
                <a:gd name="T9" fmla="*/ 135 h 559"/>
                <a:gd name="T10" fmla="*/ 639 w 681"/>
                <a:gd name="T11" fmla="*/ 138 h 559"/>
                <a:gd name="T12" fmla="*/ 622 w 681"/>
                <a:gd name="T13" fmla="*/ 121 h 559"/>
                <a:gd name="T14" fmla="*/ 615 w 681"/>
                <a:gd name="T15" fmla="*/ 108 h 559"/>
                <a:gd name="T16" fmla="*/ 590 w 681"/>
                <a:gd name="T17" fmla="*/ 127 h 559"/>
                <a:gd name="T18" fmla="*/ 578 w 681"/>
                <a:gd name="T19" fmla="*/ 195 h 559"/>
                <a:gd name="T20" fmla="*/ 576 w 681"/>
                <a:gd name="T21" fmla="*/ 253 h 559"/>
                <a:gd name="T22" fmla="*/ 542 w 681"/>
                <a:gd name="T23" fmla="*/ 328 h 559"/>
                <a:gd name="T24" fmla="*/ 469 w 681"/>
                <a:gd name="T25" fmla="*/ 445 h 559"/>
                <a:gd name="T26" fmla="*/ 402 w 681"/>
                <a:gd name="T27" fmla="*/ 523 h 559"/>
                <a:gd name="T28" fmla="*/ 332 w 681"/>
                <a:gd name="T29" fmla="*/ 559 h 559"/>
                <a:gd name="T30" fmla="*/ 306 w 681"/>
                <a:gd name="T31" fmla="*/ 523 h 559"/>
                <a:gd name="T32" fmla="*/ 293 w 681"/>
                <a:gd name="T33" fmla="*/ 493 h 559"/>
                <a:gd name="T34" fmla="*/ 320 w 681"/>
                <a:gd name="T35" fmla="*/ 479 h 559"/>
                <a:gd name="T36" fmla="*/ 362 w 681"/>
                <a:gd name="T37" fmla="*/ 430 h 559"/>
                <a:gd name="T38" fmla="*/ 346 w 681"/>
                <a:gd name="T39" fmla="*/ 423 h 559"/>
                <a:gd name="T40" fmla="*/ 337 w 681"/>
                <a:gd name="T41" fmla="*/ 404 h 559"/>
                <a:gd name="T42" fmla="*/ 442 w 681"/>
                <a:gd name="T43" fmla="*/ 307 h 559"/>
                <a:gd name="T44" fmla="*/ 536 w 681"/>
                <a:gd name="T45" fmla="*/ 159 h 559"/>
                <a:gd name="T46" fmla="*/ 531 w 681"/>
                <a:gd name="T47" fmla="*/ 151 h 559"/>
                <a:gd name="T48" fmla="*/ 467 w 681"/>
                <a:gd name="T49" fmla="*/ 181 h 559"/>
                <a:gd name="T50" fmla="*/ 295 w 681"/>
                <a:gd name="T51" fmla="*/ 240 h 559"/>
                <a:gd name="T52" fmla="*/ 207 w 681"/>
                <a:gd name="T53" fmla="*/ 263 h 559"/>
                <a:gd name="T54" fmla="*/ 12 w 681"/>
                <a:gd name="T55" fmla="*/ 275 h 559"/>
                <a:gd name="T56" fmla="*/ 0 w 681"/>
                <a:gd name="T57" fmla="*/ 265 h 559"/>
                <a:gd name="T58" fmla="*/ 117 w 681"/>
                <a:gd name="T59" fmla="*/ 252 h 559"/>
                <a:gd name="T60" fmla="*/ 172 w 681"/>
                <a:gd name="T61" fmla="*/ 242 h 559"/>
                <a:gd name="T62" fmla="*/ 341 w 681"/>
                <a:gd name="T63" fmla="*/ 191 h 559"/>
                <a:gd name="T64" fmla="*/ 529 w 681"/>
                <a:gd name="T65" fmla="*/ 93 h 559"/>
                <a:gd name="T66" fmla="*/ 518 w 681"/>
                <a:gd name="T67" fmla="*/ 70 h 559"/>
                <a:gd name="T68" fmla="*/ 485 w 681"/>
                <a:gd name="T69" fmla="*/ 15 h 559"/>
                <a:gd name="T70" fmla="*/ 508 w 681"/>
                <a:gd name="T71" fmla="*/ 2 h 559"/>
                <a:gd name="T72" fmla="*/ 521 w 681"/>
                <a:gd name="T73" fmla="*/ 10 h 55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681"/>
                <a:gd name="T112" fmla="*/ 0 h 559"/>
                <a:gd name="T113" fmla="*/ 681 w 681"/>
                <a:gd name="T114" fmla="*/ 559 h 559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681" h="559">
                  <a:moveTo>
                    <a:pt x="521" y="10"/>
                  </a:moveTo>
                  <a:lnTo>
                    <a:pt x="536" y="12"/>
                  </a:lnTo>
                  <a:lnTo>
                    <a:pt x="576" y="19"/>
                  </a:lnTo>
                  <a:lnTo>
                    <a:pt x="603" y="28"/>
                  </a:lnTo>
                  <a:lnTo>
                    <a:pt x="641" y="56"/>
                  </a:lnTo>
                  <a:lnTo>
                    <a:pt x="671" y="91"/>
                  </a:lnTo>
                  <a:lnTo>
                    <a:pt x="681" y="117"/>
                  </a:lnTo>
                  <a:lnTo>
                    <a:pt x="681" y="129"/>
                  </a:lnTo>
                  <a:lnTo>
                    <a:pt x="675" y="133"/>
                  </a:lnTo>
                  <a:lnTo>
                    <a:pt x="662" y="135"/>
                  </a:lnTo>
                  <a:lnTo>
                    <a:pt x="653" y="140"/>
                  </a:lnTo>
                  <a:lnTo>
                    <a:pt x="639" y="138"/>
                  </a:lnTo>
                  <a:lnTo>
                    <a:pt x="629" y="133"/>
                  </a:lnTo>
                  <a:lnTo>
                    <a:pt x="622" y="121"/>
                  </a:lnTo>
                  <a:lnTo>
                    <a:pt x="622" y="114"/>
                  </a:lnTo>
                  <a:lnTo>
                    <a:pt x="615" y="108"/>
                  </a:lnTo>
                  <a:lnTo>
                    <a:pt x="597" y="119"/>
                  </a:lnTo>
                  <a:lnTo>
                    <a:pt x="590" y="127"/>
                  </a:lnTo>
                  <a:lnTo>
                    <a:pt x="590" y="165"/>
                  </a:lnTo>
                  <a:lnTo>
                    <a:pt x="578" y="195"/>
                  </a:lnTo>
                  <a:lnTo>
                    <a:pt x="584" y="223"/>
                  </a:lnTo>
                  <a:lnTo>
                    <a:pt x="576" y="253"/>
                  </a:lnTo>
                  <a:lnTo>
                    <a:pt x="555" y="295"/>
                  </a:lnTo>
                  <a:lnTo>
                    <a:pt x="542" y="328"/>
                  </a:lnTo>
                  <a:lnTo>
                    <a:pt x="510" y="386"/>
                  </a:lnTo>
                  <a:lnTo>
                    <a:pt x="469" y="445"/>
                  </a:lnTo>
                  <a:lnTo>
                    <a:pt x="446" y="474"/>
                  </a:lnTo>
                  <a:lnTo>
                    <a:pt x="402" y="523"/>
                  </a:lnTo>
                  <a:lnTo>
                    <a:pt x="351" y="559"/>
                  </a:lnTo>
                  <a:lnTo>
                    <a:pt x="332" y="559"/>
                  </a:lnTo>
                  <a:lnTo>
                    <a:pt x="311" y="535"/>
                  </a:lnTo>
                  <a:lnTo>
                    <a:pt x="306" y="523"/>
                  </a:lnTo>
                  <a:lnTo>
                    <a:pt x="290" y="504"/>
                  </a:lnTo>
                  <a:lnTo>
                    <a:pt x="293" y="493"/>
                  </a:lnTo>
                  <a:lnTo>
                    <a:pt x="309" y="481"/>
                  </a:lnTo>
                  <a:lnTo>
                    <a:pt x="320" y="479"/>
                  </a:lnTo>
                  <a:lnTo>
                    <a:pt x="362" y="435"/>
                  </a:lnTo>
                  <a:lnTo>
                    <a:pt x="362" y="430"/>
                  </a:lnTo>
                  <a:lnTo>
                    <a:pt x="357" y="426"/>
                  </a:lnTo>
                  <a:lnTo>
                    <a:pt x="346" y="423"/>
                  </a:lnTo>
                  <a:lnTo>
                    <a:pt x="337" y="412"/>
                  </a:lnTo>
                  <a:lnTo>
                    <a:pt x="337" y="404"/>
                  </a:lnTo>
                  <a:lnTo>
                    <a:pt x="372" y="379"/>
                  </a:lnTo>
                  <a:lnTo>
                    <a:pt x="442" y="307"/>
                  </a:lnTo>
                  <a:lnTo>
                    <a:pt x="512" y="210"/>
                  </a:lnTo>
                  <a:lnTo>
                    <a:pt x="536" y="159"/>
                  </a:lnTo>
                  <a:lnTo>
                    <a:pt x="536" y="156"/>
                  </a:lnTo>
                  <a:lnTo>
                    <a:pt x="531" y="151"/>
                  </a:lnTo>
                  <a:lnTo>
                    <a:pt x="510" y="159"/>
                  </a:lnTo>
                  <a:lnTo>
                    <a:pt x="467" y="181"/>
                  </a:lnTo>
                  <a:lnTo>
                    <a:pt x="438" y="189"/>
                  </a:lnTo>
                  <a:lnTo>
                    <a:pt x="295" y="240"/>
                  </a:lnTo>
                  <a:lnTo>
                    <a:pt x="244" y="252"/>
                  </a:lnTo>
                  <a:lnTo>
                    <a:pt x="207" y="263"/>
                  </a:lnTo>
                  <a:lnTo>
                    <a:pt x="86" y="277"/>
                  </a:lnTo>
                  <a:lnTo>
                    <a:pt x="12" y="275"/>
                  </a:lnTo>
                  <a:lnTo>
                    <a:pt x="4" y="271"/>
                  </a:lnTo>
                  <a:lnTo>
                    <a:pt x="0" y="265"/>
                  </a:lnTo>
                  <a:lnTo>
                    <a:pt x="0" y="258"/>
                  </a:lnTo>
                  <a:lnTo>
                    <a:pt x="117" y="252"/>
                  </a:lnTo>
                  <a:lnTo>
                    <a:pt x="146" y="244"/>
                  </a:lnTo>
                  <a:lnTo>
                    <a:pt x="172" y="242"/>
                  </a:lnTo>
                  <a:lnTo>
                    <a:pt x="274" y="214"/>
                  </a:lnTo>
                  <a:lnTo>
                    <a:pt x="341" y="191"/>
                  </a:lnTo>
                  <a:lnTo>
                    <a:pt x="461" y="135"/>
                  </a:lnTo>
                  <a:lnTo>
                    <a:pt x="529" y="93"/>
                  </a:lnTo>
                  <a:lnTo>
                    <a:pt x="536" y="87"/>
                  </a:lnTo>
                  <a:lnTo>
                    <a:pt x="518" y="70"/>
                  </a:lnTo>
                  <a:lnTo>
                    <a:pt x="499" y="49"/>
                  </a:lnTo>
                  <a:lnTo>
                    <a:pt x="485" y="15"/>
                  </a:lnTo>
                  <a:lnTo>
                    <a:pt x="491" y="0"/>
                  </a:lnTo>
                  <a:lnTo>
                    <a:pt x="508" y="2"/>
                  </a:lnTo>
                  <a:lnTo>
                    <a:pt x="521" y="1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97" name="Freeform 1378">
              <a:extLst>
                <a:ext uri="{FF2B5EF4-FFF2-40B4-BE49-F238E27FC236}">
                  <a16:creationId xmlns:a16="http://schemas.microsoft.com/office/drawing/2014/main" id="{FFF34F21-28A2-7F44-9386-3B9FA93854ED}"/>
                </a:ext>
              </a:extLst>
            </p:cNvPr>
            <p:cNvSpPr>
              <a:spLocks/>
            </p:cNvSpPr>
            <p:nvPr/>
          </p:nvSpPr>
          <p:spPr bwMode="auto">
            <a:xfrm>
              <a:off x="831" y="487"/>
              <a:ext cx="20" cy="38"/>
            </a:xfrm>
            <a:custGeom>
              <a:avLst/>
              <a:gdLst>
                <a:gd name="T0" fmla="*/ 16 w 60"/>
                <a:gd name="T1" fmla="*/ 6 h 112"/>
                <a:gd name="T2" fmla="*/ 21 w 60"/>
                <a:gd name="T3" fmla="*/ 58 h 112"/>
                <a:gd name="T4" fmla="*/ 35 w 60"/>
                <a:gd name="T5" fmla="*/ 81 h 112"/>
                <a:gd name="T6" fmla="*/ 60 w 60"/>
                <a:gd name="T7" fmla="*/ 107 h 112"/>
                <a:gd name="T8" fmla="*/ 60 w 60"/>
                <a:gd name="T9" fmla="*/ 112 h 112"/>
                <a:gd name="T10" fmla="*/ 45 w 60"/>
                <a:gd name="T11" fmla="*/ 106 h 112"/>
                <a:gd name="T12" fmla="*/ 16 w 60"/>
                <a:gd name="T13" fmla="*/ 77 h 112"/>
                <a:gd name="T14" fmla="*/ 2 w 60"/>
                <a:gd name="T15" fmla="*/ 49 h 112"/>
                <a:gd name="T16" fmla="*/ 0 w 60"/>
                <a:gd name="T17" fmla="*/ 30 h 112"/>
                <a:gd name="T18" fmla="*/ 0 w 60"/>
                <a:gd name="T19" fmla="*/ 9 h 112"/>
                <a:gd name="T20" fmla="*/ 5 w 60"/>
                <a:gd name="T21" fmla="*/ 0 h 112"/>
                <a:gd name="T22" fmla="*/ 11 w 60"/>
                <a:gd name="T23" fmla="*/ 0 h 112"/>
                <a:gd name="T24" fmla="*/ 16 w 60"/>
                <a:gd name="T25" fmla="*/ 6 h 112"/>
                <a:gd name="T26" fmla="*/ 16 w 60"/>
                <a:gd name="T27" fmla="*/ 6 h 11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0"/>
                <a:gd name="T43" fmla="*/ 0 h 112"/>
                <a:gd name="T44" fmla="*/ 60 w 60"/>
                <a:gd name="T45" fmla="*/ 112 h 112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0" h="112">
                  <a:moveTo>
                    <a:pt x="16" y="6"/>
                  </a:moveTo>
                  <a:lnTo>
                    <a:pt x="21" y="58"/>
                  </a:lnTo>
                  <a:lnTo>
                    <a:pt x="35" y="81"/>
                  </a:lnTo>
                  <a:lnTo>
                    <a:pt x="60" y="107"/>
                  </a:lnTo>
                  <a:lnTo>
                    <a:pt x="60" y="112"/>
                  </a:lnTo>
                  <a:lnTo>
                    <a:pt x="45" y="106"/>
                  </a:lnTo>
                  <a:lnTo>
                    <a:pt x="16" y="77"/>
                  </a:lnTo>
                  <a:lnTo>
                    <a:pt x="2" y="49"/>
                  </a:lnTo>
                  <a:lnTo>
                    <a:pt x="0" y="30"/>
                  </a:lnTo>
                  <a:lnTo>
                    <a:pt x="0" y="9"/>
                  </a:lnTo>
                  <a:lnTo>
                    <a:pt x="5" y="0"/>
                  </a:lnTo>
                  <a:lnTo>
                    <a:pt x="11" y="0"/>
                  </a:lnTo>
                  <a:lnTo>
                    <a:pt x="16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98" name="Freeform 1379">
              <a:extLst>
                <a:ext uri="{FF2B5EF4-FFF2-40B4-BE49-F238E27FC236}">
                  <a16:creationId xmlns:a16="http://schemas.microsoft.com/office/drawing/2014/main" id="{F6639E4E-A2D3-1A4D-9F31-26EADC1AC612}"/>
                </a:ext>
              </a:extLst>
            </p:cNvPr>
            <p:cNvSpPr>
              <a:spLocks/>
            </p:cNvSpPr>
            <p:nvPr/>
          </p:nvSpPr>
          <p:spPr bwMode="auto">
            <a:xfrm>
              <a:off x="765" y="490"/>
              <a:ext cx="119" cy="273"/>
            </a:xfrm>
            <a:custGeom>
              <a:avLst/>
              <a:gdLst>
                <a:gd name="T0" fmla="*/ 153 w 357"/>
                <a:gd name="T1" fmla="*/ 17 h 819"/>
                <a:gd name="T2" fmla="*/ 160 w 357"/>
                <a:gd name="T3" fmla="*/ 46 h 819"/>
                <a:gd name="T4" fmla="*/ 165 w 357"/>
                <a:gd name="T5" fmla="*/ 67 h 819"/>
                <a:gd name="T6" fmla="*/ 181 w 357"/>
                <a:gd name="T7" fmla="*/ 98 h 819"/>
                <a:gd name="T8" fmla="*/ 276 w 357"/>
                <a:gd name="T9" fmla="*/ 205 h 819"/>
                <a:gd name="T10" fmla="*/ 329 w 357"/>
                <a:gd name="T11" fmla="*/ 289 h 819"/>
                <a:gd name="T12" fmla="*/ 346 w 357"/>
                <a:gd name="T13" fmla="*/ 336 h 819"/>
                <a:gd name="T14" fmla="*/ 357 w 357"/>
                <a:gd name="T15" fmla="*/ 434 h 819"/>
                <a:gd name="T16" fmla="*/ 348 w 357"/>
                <a:gd name="T17" fmla="*/ 505 h 819"/>
                <a:gd name="T18" fmla="*/ 315 w 357"/>
                <a:gd name="T19" fmla="*/ 574 h 819"/>
                <a:gd name="T20" fmla="*/ 253 w 357"/>
                <a:gd name="T21" fmla="*/ 635 h 819"/>
                <a:gd name="T22" fmla="*/ 79 w 357"/>
                <a:gd name="T23" fmla="*/ 758 h 819"/>
                <a:gd name="T24" fmla="*/ 4 w 357"/>
                <a:gd name="T25" fmla="*/ 819 h 819"/>
                <a:gd name="T26" fmla="*/ 2 w 357"/>
                <a:gd name="T27" fmla="*/ 819 h 819"/>
                <a:gd name="T28" fmla="*/ 0 w 357"/>
                <a:gd name="T29" fmla="*/ 816 h 819"/>
                <a:gd name="T30" fmla="*/ 30 w 357"/>
                <a:gd name="T31" fmla="*/ 767 h 819"/>
                <a:gd name="T32" fmla="*/ 71 w 357"/>
                <a:gd name="T33" fmla="*/ 719 h 819"/>
                <a:gd name="T34" fmla="*/ 242 w 357"/>
                <a:gd name="T35" fmla="*/ 580 h 819"/>
                <a:gd name="T36" fmla="*/ 282 w 357"/>
                <a:gd name="T37" fmla="*/ 533 h 819"/>
                <a:gd name="T38" fmla="*/ 311 w 357"/>
                <a:gd name="T39" fmla="*/ 468 h 819"/>
                <a:gd name="T40" fmla="*/ 318 w 357"/>
                <a:gd name="T41" fmla="*/ 386 h 819"/>
                <a:gd name="T42" fmla="*/ 308 w 357"/>
                <a:gd name="T43" fmla="*/ 324 h 819"/>
                <a:gd name="T44" fmla="*/ 285 w 357"/>
                <a:gd name="T45" fmla="*/ 271 h 819"/>
                <a:gd name="T46" fmla="*/ 243 w 357"/>
                <a:gd name="T47" fmla="*/ 210 h 819"/>
                <a:gd name="T48" fmla="*/ 158 w 357"/>
                <a:gd name="T49" fmla="*/ 110 h 819"/>
                <a:gd name="T50" fmla="*/ 137 w 357"/>
                <a:gd name="T51" fmla="*/ 63 h 819"/>
                <a:gd name="T52" fmla="*/ 134 w 357"/>
                <a:gd name="T53" fmla="*/ 36 h 819"/>
                <a:gd name="T54" fmla="*/ 130 w 357"/>
                <a:gd name="T55" fmla="*/ 15 h 819"/>
                <a:gd name="T56" fmla="*/ 130 w 357"/>
                <a:gd name="T57" fmla="*/ 6 h 819"/>
                <a:gd name="T58" fmla="*/ 134 w 357"/>
                <a:gd name="T59" fmla="*/ 0 h 819"/>
                <a:gd name="T60" fmla="*/ 141 w 357"/>
                <a:gd name="T61" fmla="*/ 4 h 819"/>
                <a:gd name="T62" fmla="*/ 153 w 357"/>
                <a:gd name="T63" fmla="*/ 17 h 819"/>
                <a:gd name="T64" fmla="*/ 153 w 357"/>
                <a:gd name="T65" fmla="*/ 17 h 81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357"/>
                <a:gd name="T100" fmla="*/ 0 h 819"/>
                <a:gd name="T101" fmla="*/ 357 w 357"/>
                <a:gd name="T102" fmla="*/ 819 h 819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357" h="819">
                  <a:moveTo>
                    <a:pt x="153" y="17"/>
                  </a:moveTo>
                  <a:lnTo>
                    <a:pt x="160" y="46"/>
                  </a:lnTo>
                  <a:lnTo>
                    <a:pt x="165" y="67"/>
                  </a:lnTo>
                  <a:lnTo>
                    <a:pt x="181" y="98"/>
                  </a:lnTo>
                  <a:lnTo>
                    <a:pt x="276" y="205"/>
                  </a:lnTo>
                  <a:lnTo>
                    <a:pt x="329" y="289"/>
                  </a:lnTo>
                  <a:lnTo>
                    <a:pt x="346" y="336"/>
                  </a:lnTo>
                  <a:lnTo>
                    <a:pt x="357" y="434"/>
                  </a:lnTo>
                  <a:lnTo>
                    <a:pt x="348" y="505"/>
                  </a:lnTo>
                  <a:lnTo>
                    <a:pt x="315" y="574"/>
                  </a:lnTo>
                  <a:lnTo>
                    <a:pt x="253" y="635"/>
                  </a:lnTo>
                  <a:lnTo>
                    <a:pt x="79" y="758"/>
                  </a:lnTo>
                  <a:lnTo>
                    <a:pt x="4" y="819"/>
                  </a:lnTo>
                  <a:lnTo>
                    <a:pt x="2" y="819"/>
                  </a:lnTo>
                  <a:lnTo>
                    <a:pt x="0" y="816"/>
                  </a:lnTo>
                  <a:lnTo>
                    <a:pt x="30" y="767"/>
                  </a:lnTo>
                  <a:lnTo>
                    <a:pt x="71" y="719"/>
                  </a:lnTo>
                  <a:lnTo>
                    <a:pt x="242" y="580"/>
                  </a:lnTo>
                  <a:lnTo>
                    <a:pt x="282" y="533"/>
                  </a:lnTo>
                  <a:lnTo>
                    <a:pt x="311" y="468"/>
                  </a:lnTo>
                  <a:lnTo>
                    <a:pt x="318" y="386"/>
                  </a:lnTo>
                  <a:lnTo>
                    <a:pt x="308" y="324"/>
                  </a:lnTo>
                  <a:lnTo>
                    <a:pt x="285" y="271"/>
                  </a:lnTo>
                  <a:lnTo>
                    <a:pt x="243" y="210"/>
                  </a:lnTo>
                  <a:lnTo>
                    <a:pt x="158" y="110"/>
                  </a:lnTo>
                  <a:lnTo>
                    <a:pt x="137" y="63"/>
                  </a:lnTo>
                  <a:lnTo>
                    <a:pt x="134" y="36"/>
                  </a:lnTo>
                  <a:lnTo>
                    <a:pt x="130" y="15"/>
                  </a:lnTo>
                  <a:lnTo>
                    <a:pt x="130" y="6"/>
                  </a:lnTo>
                  <a:lnTo>
                    <a:pt x="134" y="0"/>
                  </a:lnTo>
                  <a:lnTo>
                    <a:pt x="141" y="4"/>
                  </a:lnTo>
                  <a:lnTo>
                    <a:pt x="153" y="1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99" name="Freeform 1380">
              <a:extLst>
                <a:ext uri="{FF2B5EF4-FFF2-40B4-BE49-F238E27FC236}">
                  <a16:creationId xmlns:a16="http://schemas.microsoft.com/office/drawing/2014/main" id="{99DEE433-DF62-B247-BD91-A40BAF8D2083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" y="511"/>
              <a:ext cx="203" cy="142"/>
            </a:xfrm>
            <a:custGeom>
              <a:avLst/>
              <a:gdLst>
                <a:gd name="T0" fmla="*/ 123 w 610"/>
                <a:gd name="T1" fmla="*/ 24 h 424"/>
                <a:gd name="T2" fmla="*/ 132 w 610"/>
                <a:gd name="T3" fmla="*/ 40 h 424"/>
                <a:gd name="T4" fmla="*/ 127 w 610"/>
                <a:gd name="T5" fmla="*/ 57 h 424"/>
                <a:gd name="T6" fmla="*/ 106 w 610"/>
                <a:gd name="T7" fmla="*/ 77 h 424"/>
                <a:gd name="T8" fmla="*/ 109 w 610"/>
                <a:gd name="T9" fmla="*/ 85 h 424"/>
                <a:gd name="T10" fmla="*/ 130 w 610"/>
                <a:gd name="T11" fmla="*/ 93 h 424"/>
                <a:gd name="T12" fmla="*/ 178 w 610"/>
                <a:gd name="T13" fmla="*/ 102 h 424"/>
                <a:gd name="T14" fmla="*/ 239 w 610"/>
                <a:gd name="T15" fmla="*/ 112 h 424"/>
                <a:gd name="T16" fmla="*/ 240 w 610"/>
                <a:gd name="T17" fmla="*/ 112 h 424"/>
                <a:gd name="T18" fmla="*/ 243 w 610"/>
                <a:gd name="T19" fmla="*/ 114 h 424"/>
                <a:gd name="T20" fmla="*/ 243 w 610"/>
                <a:gd name="T21" fmla="*/ 121 h 424"/>
                <a:gd name="T22" fmla="*/ 229 w 610"/>
                <a:gd name="T23" fmla="*/ 128 h 424"/>
                <a:gd name="T24" fmla="*/ 171 w 610"/>
                <a:gd name="T25" fmla="*/ 137 h 424"/>
                <a:gd name="T26" fmla="*/ 166 w 610"/>
                <a:gd name="T27" fmla="*/ 142 h 424"/>
                <a:gd name="T28" fmla="*/ 288 w 610"/>
                <a:gd name="T29" fmla="*/ 263 h 424"/>
                <a:gd name="T30" fmla="*/ 325 w 610"/>
                <a:gd name="T31" fmla="*/ 293 h 424"/>
                <a:gd name="T32" fmla="*/ 364 w 610"/>
                <a:gd name="T33" fmla="*/ 305 h 424"/>
                <a:gd name="T34" fmla="*/ 401 w 610"/>
                <a:gd name="T35" fmla="*/ 309 h 424"/>
                <a:gd name="T36" fmla="*/ 433 w 610"/>
                <a:gd name="T37" fmla="*/ 316 h 424"/>
                <a:gd name="T38" fmla="*/ 566 w 610"/>
                <a:gd name="T39" fmla="*/ 305 h 424"/>
                <a:gd name="T40" fmla="*/ 587 w 610"/>
                <a:gd name="T41" fmla="*/ 301 h 424"/>
                <a:gd name="T42" fmla="*/ 610 w 610"/>
                <a:gd name="T43" fmla="*/ 301 h 424"/>
                <a:gd name="T44" fmla="*/ 610 w 610"/>
                <a:gd name="T45" fmla="*/ 309 h 424"/>
                <a:gd name="T46" fmla="*/ 559 w 610"/>
                <a:gd name="T47" fmla="*/ 337 h 424"/>
                <a:gd name="T48" fmla="*/ 556 w 610"/>
                <a:gd name="T49" fmla="*/ 337 h 424"/>
                <a:gd name="T50" fmla="*/ 552 w 610"/>
                <a:gd name="T51" fmla="*/ 342 h 424"/>
                <a:gd name="T52" fmla="*/ 552 w 610"/>
                <a:gd name="T53" fmla="*/ 349 h 424"/>
                <a:gd name="T54" fmla="*/ 566 w 610"/>
                <a:gd name="T55" fmla="*/ 367 h 424"/>
                <a:gd name="T56" fmla="*/ 566 w 610"/>
                <a:gd name="T57" fmla="*/ 388 h 424"/>
                <a:gd name="T58" fmla="*/ 533 w 610"/>
                <a:gd name="T59" fmla="*/ 411 h 424"/>
                <a:gd name="T60" fmla="*/ 503 w 610"/>
                <a:gd name="T61" fmla="*/ 424 h 424"/>
                <a:gd name="T62" fmla="*/ 481 w 610"/>
                <a:gd name="T63" fmla="*/ 418 h 424"/>
                <a:gd name="T64" fmla="*/ 469 w 610"/>
                <a:gd name="T65" fmla="*/ 411 h 424"/>
                <a:gd name="T66" fmla="*/ 450 w 610"/>
                <a:gd name="T67" fmla="*/ 386 h 424"/>
                <a:gd name="T68" fmla="*/ 445 w 610"/>
                <a:gd name="T69" fmla="*/ 370 h 424"/>
                <a:gd name="T70" fmla="*/ 438 w 610"/>
                <a:gd name="T71" fmla="*/ 366 h 424"/>
                <a:gd name="T72" fmla="*/ 375 w 610"/>
                <a:gd name="T73" fmla="*/ 360 h 424"/>
                <a:gd name="T74" fmla="*/ 339 w 610"/>
                <a:gd name="T75" fmla="*/ 349 h 424"/>
                <a:gd name="T76" fmla="*/ 297 w 610"/>
                <a:gd name="T77" fmla="*/ 323 h 424"/>
                <a:gd name="T78" fmla="*/ 191 w 610"/>
                <a:gd name="T79" fmla="*/ 214 h 424"/>
                <a:gd name="T80" fmla="*/ 141 w 610"/>
                <a:gd name="T81" fmla="*/ 159 h 424"/>
                <a:gd name="T82" fmla="*/ 134 w 610"/>
                <a:gd name="T83" fmla="*/ 135 h 424"/>
                <a:gd name="T84" fmla="*/ 120 w 610"/>
                <a:gd name="T85" fmla="*/ 127 h 424"/>
                <a:gd name="T86" fmla="*/ 106 w 610"/>
                <a:gd name="T87" fmla="*/ 121 h 424"/>
                <a:gd name="T88" fmla="*/ 81 w 610"/>
                <a:gd name="T89" fmla="*/ 96 h 424"/>
                <a:gd name="T90" fmla="*/ 76 w 610"/>
                <a:gd name="T91" fmla="*/ 96 h 424"/>
                <a:gd name="T92" fmla="*/ 58 w 610"/>
                <a:gd name="T93" fmla="*/ 119 h 424"/>
                <a:gd name="T94" fmla="*/ 44 w 610"/>
                <a:gd name="T95" fmla="*/ 151 h 424"/>
                <a:gd name="T96" fmla="*/ 44 w 610"/>
                <a:gd name="T97" fmla="*/ 170 h 424"/>
                <a:gd name="T98" fmla="*/ 39 w 610"/>
                <a:gd name="T99" fmla="*/ 175 h 424"/>
                <a:gd name="T100" fmla="*/ 30 w 610"/>
                <a:gd name="T101" fmla="*/ 175 h 424"/>
                <a:gd name="T102" fmla="*/ 11 w 610"/>
                <a:gd name="T103" fmla="*/ 151 h 424"/>
                <a:gd name="T104" fmla="*/ 0 w 610"/>
                <a:gd name="T105" fmla="*/ 127 h 424"/>
                <a:gd name="T106" fmla="*/ 0 w 610"/>
                <a:gd name="T107" fmla="*/ 82 h 424"/>
                <a:gd name="T108" fmla="*/ 11 w 610"/>
                <a:gd name="T109" fmla="*/ 54 h 424"/>
                <a:gd name="T110" fmla="*/ 39 w 610"/>
                <a:gd name="T111" fmla="*/ 21 h 424"/>
                <a:gd name="T112" fmla="*/ 53 w 610"/>
                <a:gd name="T113" fmla="*/ 9 h 424"/>
                <a:gd name="T114" fmla="*/ 81 w 610"/>
                <a:gd name="T115" fmla="*/ 0 h 424"/>
                <a:gd name="T116" fmla="*/ 97 w 610"/>
                <a:gd name="T117" fmla="*/ 4 h 424"/>
                <a:gd name="T118" fmla="*/ 123 w 610"/>
                <a:gd name="T119" fmla="*/ 24 h 424"/>
                <a:gd name="T120" fmla="*/ 123 w 610"/>
                <a:gd name="T121" fmla="*/ 24 h 424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610"/>
                <a:gd name="T184" fmla="*/ 0 h 424"/>
                <a:gd name="T185" fmla="*/ 610 w 610"/>
                <a:gd name="T186" fmla="*/ 424 h 424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610" h="424">
                  <a:moveTo>
                    <a:pt x="123" y="24"/>
                  </a:moveTo>
                  <a:lnTo>
                    <a:pt x="132" y="40"/>
                  </a:lnTo>
                  <a:lnTo>
                    <a:pt x="127" y="57"/>
                  </a:lnTo>
                  <a:lnTo>
                    <a:pt x="106" y="77"/>
                  </a:lnTo>
                  <a:lnTo>
                    <a:pt x="109" y="85"/>
                  </a:lnTo>
                  <a:lnTo>
                    <a:pt x="130" y="93"/>
                  </a:lnTo>
                  <a:lnTo>
                    <a:pt x="178" y="102"/>
                  </a:lnTo>
                  <a:lnTo>
                    <a:pt x="239" y="112"/>
                  </a:lnTo>
                  <a:lnTo>
                    <a:pt x="240" y="112"/>
                  </a:lnTo>
                  <a:lnTo>
                    <a:pt x="243" y="114"/>
                  </a:lnTo>
                  <a:lnTo>
                    <a:pt x="243" y="121"/>
                  </a:lnTo>
                  <a:lnTo>
                    <a:pt x="229" y="128"/>
                  </a:lnTo>
                  <a:lnTo>
                    <a:pt x="171" y="137"/>
                  </a:lnTo>
                  <a:lnTo>
                    <a:pt x="166" y="142"/>
                  </a:lnTo>
                  <a:lnTo>
                    <a:pt x="288" y="263"/>
                  </a:lnTo>
                  <a:lnTo>
                    <a:pt x="325" y="293"/>
                  </a:lnTo>
                  <a:lnTo>
                    <a:pt x="364" y="305"/>
                  </a:lnTo>
                  <a:lnTo>
                    <a:pt x="401" y="309"/>
                  </a:lnTo>
                  <a:lnTo>
                    <a:pt x="433" y="316"/>
                  </a:lnTo>
                  <a:lnTo>
                    <a:pt x="566" y="305"/>
                  </a:lnTo>
                  <a:lnTo>
                    <a:pt x="587" y="301"/>
                  </a:lnTo>
                  <a:lnTo>
                    <a:pt x="610" y="301"/>
                  </a:lnTo>
                  <a:lnTo>
                    <a:pt x="610" y="309"/>
                  </a:lnTo>
                  <a:lnTo>
                    <a:pt x="559" y="337"/>
                  </a:lnTo>
                  <a:lnTo>
                    <a:pt x="556" y="337"/>
                  </a:lnTo>
                  <a:lnTo>
                    <a:pt x="552" y="342"/>
                  </a:lnTo>
                  <a:lnTo>
                    <a:pt x="552" y="349"/>
                  </a:lnTo>
                  <a:lnTo>
                    <a:pt x="566" y="367"/>
                  </a:lnTo>
                  <a:lnTo>
                    <a:pt x="566" y="388"/>
                  </a:lnTo>
                  <a:lnTo>
                    <a:pt x="533" y="411"/>
                  </a:lnTo>
                  <a:lnTo>
                    <a:pt x="503" y="424"/>
                  </a:lnTo>
                  <a:lnTo>
                    <a:pt x="481" y="418"/>
                  </a:lnTo>
                  <a:lnTo>
                    <a:pt x="469" y="411"/>
                  </a:lnTo>
                  <a:lnTo>
                    <a:pt x="450" y="386"/>
                  </a:lnTo>
                  <a:lnTo>
                    <a:pt x="445" y="370"/>
                  </a:lnTo>
                  <a:lnTo>
                    <a:pt x="438" y="366"/>
                  </a:lnTo>
                  <a:lnTo>
                    <a:pt x="375" y="360"/>
                  </a:lnTo>
                  <a:lnTo>
                    <a:pt x="339" y="349"/>
                  </a:lnTo>
                  <a:lnTo>
                    <a:pt x="297" y="323"/>
                  </a:lnTo>
                  <a:lnTo>
                    <a:pt x="191" y="214"/>
                  </a:lnTo>
                  <a:lnTo>
                    <a:pt x="141" y="159"/>
                  </a:lnTo>
                  <a:lnTo>
                    <a:pt x="134" y="135"/>
                  </a:lnTo>
                  <a:lnTo>
                    <a:pt x="120" y="127"/>
                  </a:lnTo>
                  <a:lnTo>
                    <a:pt x="106" y="121"/>
                  </a:lnTo>
                  <a:lnTo>
                    <a:pt x="81" y="96"/>
                  </a:lnTo>
                  <a:lnTo>
                    <a:pt x="76" y="96"/>
                  </a:lnTo>
                  <a:lnTo>
                    <a:pt x="58" y="119"/>
                  </a:lnTo>
                  <a:lnTo>
                    <a:pt x="44" y="151"/>
                  </a:lnTo>
                  <a:lnTo>
                    <a:pt x="44" y="170"/>
                  </a:lnTo>
                  <a:lnTo>
                    <a:pt x="39" y="175"/>
                  </a:lnTo>
                  <a:lnTo>
                    <a:pt x="30" y="175"/>
                  </a:lnTo>
                  <a:lnTo>
                    <a:pt x="11" y="151"/>
                  </a:lnTo>
                  <a:lnTo>
                    <a:pt x="0" y="127"/>
                  </a:lnTo>
                  <a:lnTo>
                    <a:pt x="0" y="82"/>
                  </a:lnTo>
                  <a:lnTo>
                    <a:pt x="11" y="54"/>
                  </a:lnTo>
                  <a:lnTo>
                    <a:pt x="39" y="21"/>
                  </a:lnTo>
                  <a:lnTo>
                    <a:pt x="53" y="9"/>
                  </a:lnTo>
                  <a:lnTo>
                    <a:pt x="81" y="0"/>
                  </a:lnTo>
                  <a:lnTo>
                    <a:pt x="97" y="4"/>
                  </a:lnTo>
                  <a:lnTo>
                    <a:pt x="123" y="2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400" name="Freeform 1381">
              <a:extLst>
                <a:ext uri="{FF2B5EF4-FFF2-40B4-BE49-F238E27FC236}">
                  <a16:creationId xmlns:a16="http://schemas.microsoft.com/office/drawing/2014/main" id="{944CCE1E-C1E5-274C-9211-2725082EDCFD}"/>
                </a:ext>
              </a:extLst>
            </p:cNvPr>
            <p:cNvSpPr>
              <a:spLocks/>
            </p:cNvSpPr>
            <p:nvPr/>
          </p:nvSpPr>
          <p:spPr bwMode="auto">
            <a:xfrm>
              <a:off x="804" y="560"/>
              <a:ext cx="31" cy="75"/>
            </a:xfrm>
            <a:custGeom>
              <a:avLst/>
              <a:gdLst>
                <a:gd name="T0" fmla="*/ 67 w 95"/>
                <a:gd name="T1" fmla="*/ 26 h 223"/>
                <a:gd name="T2" fmla="*/ 72 w 95"/>
                <a:gd name="T3" fmla="*/ 35 h 223"/>
                <a:gd name="T4" fmla="*/ 90 w 95"/>
                <a:gd name="T5" fmla="*/ 53 h 223"/>
                <a:gd name="T6" fmla="*/ 95 w 95"/>
                <a:gd name="T7" fmla="*/ 70 h 223"/>
                <a:gd name="T8" fmla="*/ 92 w 95"/>
                <a:gd name="T9" fmla="*/ 160 h 223"/>
                <a:gd name="T10" fmla="*/ 81 w 95"/>
                <a:gd name="T11" fmla="*/ 192 h 223"/>
                <a:gd name="T12" fmla="*/ 69 w 95"/>
                <a:gd name="T13" fmla="*/ 205 h 223"/>
                <a:gd name="T14" fmla="*/ 42 w 95"/>
                <a:gd name="T15" fmla="*/ 216 h 223"/>
                <a:gd name="T16" fmla="*/ 35 w 95"/>
                <a:gd name="T17" fmla="*/ 223 h 223"/>
                <a:gd name="T18" fmla="*/ 18 w 95"/>
                <a:gd name="T19" fmla="*/ 220 h 223"/>
                <a:gd name="T20" fmla="*/ 4 w 95"/>
                <a:gd name="T21" fmla="*/ 205 h 223"/>
                <a:gd name="T22" fmla="*/ 0 w 95"/>
                <a:gd name="T23" fmla="*/ 188 h 223"/>
                <a:gd name="T24" fmla="*/ 0 w 95"/>
                <a:gd name="T25" fmla="*/ 148 h 223"/>
                <a:gd name="T26" fmla="*/ 7 w 95"/>
                <a:gd name="T27" fmla="*/ 111 h 223"/>
                <a:gd name="T28" fmla="*/ 25 w 95"/>
                <a:gd name="T29" fmla="*/ 130 h 223"/>
                <a:gd name="T30" fmla="*/ 47 w 95"/>
                <a:gd name="T31" fmla="*/ 137 h 223"/>
                <a:gd name="T32" fmla="*/ 65 w 95"/>
                <a:gd name="T33" fmla="*/ 135 h 223"/>
                <a:gd name="T34" fmla="*/ 76 w 95"/>
                <a:gd name="T35" fmla="*/ 118 h 223"/>
                <a:gd name="T36" fmla="*/ 72 w 95"/>
                <a:gd name="T37" fmla="*/ 56 h 223"/>
                <a:gd name="T38" fmla="*/ 62 w 95"/>
                <a:gd name="T39" fmla="*/ 37 h 223"/>
                <a:gd name="T40" fmla="*/ 37 w 95"/>
                <a:gd name="T41" fmla="*/ 16 h 223"/>
                <a:gd name="T42" fmla="*/ 35 w 95"/>
                <a:gd name="T43" fmla="*/ 14 h 223"/>
                <a:gd name="T44" fmla="*/ 28 w 95"/>
                <a:gd name="T45" fmla="*/ 14 h 223"/>
                <a:gd name="T46" fmla="*/ 28 w 95"/>
                <a:gd name="T47" fmla="*/ 10 h 223"/>
                <a:gd name="T48" fmla="*/ 37 w 95"/>
                <a:gd name="T49" fmla="*/ 0 h 223"/>
                <a:gd name="T50" fmla="*/ 51 w 95"/>
                <a:gd name="T51" fmla="*/ 4 h 223"/>
                <a:gd name="T52" fmla="*/ 67 w 95"/>
                <a:gd name="T53" fmla="*/ 26 h 223"/>
                <a:gd name="T54" fmla="*/ 67 w 95"/>
                <a:gd name="T55" fmla="*/ 26 h 223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95"/>
                <a:gd name="T85" fmla="*/ 0 h 223"/>
                <a:gd name="T86" fmla="*/ 95 w 95"/>
                <a:gd name="T87" fmla="*/ 223 h 223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95" h="223">
                  <a:moveTo>
                    <a:pt x="67" y="26"/>
                  </a:moveTo>
                  <a:lnTo>
                    <a:pt x="72" y="35"/>
                  </a:lnTo>
                  <a:lnTo>
                    <a:pt x="90" y="53"/>
                  </a:lnTo>
                  <a:lnTo>
                    <a:pt x="95" y="70"/>
                  </a:lnTo>
                  <a:lnTo>
                    <a:pt x="92" y="160"/>
                  </a:lnTo>
                  <a:lnTo>
                    <a:pt x="81" y="192"/>
                  </a:lnTo>
                  <a:lnTo>
                    <a:pt x="69" y="205"/>
                  </a:lnTo>
                  <a:lnTo>
                    <a:pt x="42" y="216"/>
                  </a:lnTo>
                  <a:lnTo>
                    <a:pt x="35" y="223"/>
                  </a:lnTo>
                  <a:lnTo>
                    <a:pt x="18" y="220"/>
                  </a:lnTo>
                  <a:lnTo>
                    <a:pt x="4" y="205"/>
                  </a:lnTo>
                  <a:lnTo>
                    <a:pt x="0" y="188"/>
                  </a:lnTo>
                  <a:lnTo>
                    <a:pt x="0" y="148"/>
                  </a:lnTo>
                  <a:lnTo>
                    <a:pt x="7" y="111"/>
                  </a:lnTo>
                  <a:lnTo>
                    <a:pt x="25" y="130"/>
                  </a:lnTo>
                  <a:lnTo>
                    <a:pt x="47" y="137"/>
                  </a:lnTo>
                  <a:lnTo>
                    <a:pt x="65" y="135"/>
                  </a:lnTo>
                  <a:lnTo>
                    <a:pt x="76" y="118"/>
                  </a:lnTo>
                  <a:lnTo>
                    <a:pt x="72" y="56"/>
                  </a:lnTo>
                  <a:lnTo>
                    <a:pt x="62" y="37"/>
                  </a:lnTo>
                  <a:lnTo>
                    <a:pt x="37" y="16"/>
                  </a:lnTo>
                  <a:lnTo>
                    <a:pt x="35" y="14"/>
                  </a:lnTo>
                  <a:lnTo>
                    <a:pt x="28" y="14"/>
                  </a:lnTo>
                  <a:lnTo>
                    <a:pt x="28" y="10"/>
                  </a:lnTo>
                  <a:lnTo>
                    <a:pt x="37" y="0"/>
                  </a:lnTo>
                  <a:lnTo>
                    <a:pt x="51" y="4"/>
                  </a:lnTo>
                  <a:lnTo>
                    <a:pt x="67" y="2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401" name="Freeform 1382">
              <a:extLst>
                <a:ext uri="{FF2B5EF4-FFF2-40B4-BE49-F238E27FC236}">
                  <a16:creationId xmlns:a16="http://schemas.microsoft.com/office/drawing/2014/main" id="{4C91014E-7759-DD47-AC64-CBC421A1834A}"/>
                </a:ext>
              </a:extLst>
            </p:cNvPr>
            <p:cNvSpPr>
              <a:spLocks/>
            </p:cNvSpPr>
            <p:nvPr/>
          </p:nvSpPr>
          <p:spPr bwMode="auto">
            <a:xfrm>
              <a:off x="804" y="609"/>
              <a:ext cx="50" cy="68"/>
            </a:xfrm>
            <a:custGeom>
              <a:avLst/>
              <a:gdLst>
                <a:gd name="T0" fmla="*/ 151 w 151"/>
                <a:gd name="T1" fmla="*/ 22 h 204"/>
                <a:gd name="T2" fmla="*/ 151 w 151"/>
                <a:gd name="T3" fmla="*/ 68 h 204"/>
                <a:gd name="T4" fmla="*/ 134 w 151"/>
                <a:gd name="T5" fmla="*/ 113 h 204"/>
                <a:gd name="T6" fmla="*/ 111 w 151"/>
                <a:gd name="T7" fmla="*/ 150 h 204"/>
                <a:gd name="T8" fmla="*/ 88 w 151"/>
                <a:gd name="T9" fmla="*/ 168 h 204"/>
                <a:gd name="T10" fmla="*/ 65 w 151"/>
                <a:gd name="T11" fmla="*/ 183 h 204"/>
                <a:gd name="T12" fmla="*/ 58 w 151"/>
                <a:gd name="T13" fmla="*/ 185 h 204"/>
                <a:gd name="T14" fmla="*/ 35 w 151"/>
                <a:gd name="T15" fmla="*/ 204 h 204"/>
                <a:gd name="T16" fmla="*/ 9 w 151"/>
                <a:gd name="T17" fmla="*/ 201 h 204"/>
                <a:gd name="T18" fmla="*/ 0 w 151"/>
                <a:gd name="T19" fmla="*/ 191 h 204"/>
                <a:gd name="T20" fmla="*/ 0 w 151"/>
                <a:gd name="T21" fmla="*/ 153 h 204"/>
                <a:gd name="T22" fmla="*/ 18 w 151"/>
                <a:gd name="T23" fmla="*/ 110 h 204"/>
                <a:gd name="T24" fmla="*/ 42 w 151"/>
                <a:gd name="T25" fmla="*/ 94 h 204"/>
                <a:gd name="T26" fmla="*/ 51 w 151"/>
                <a:gd name="T27" fmla="*/ 94 h 204"/>
                <a:gd name="T28" fmla="*/ 54 w 151"/>
                <a:gd name="T29" fmla="*/ 108 h 204"/>
                <a:gd name="T30" fmla="*/ 73 w 151"/>
                <a:gd name="T31" fmla="*/ 126 h 204"/>
                <a:gd name="T32" fmla="*/ 90 w 151"/>
                <a:gd name="T33" fmla="*/ 124 h 204"/>
                <a:gd name="T34" fmla="*/ 118 w 151"/>
                <a:gd name="T35" fmla="*/ 96 h 204"/>
                <a:gd name="T36" fmla="*/ 127 w 151"/>
                <a:gd name="T37" fmla="*/ 83 h 204"/>
                <a:gd name="T38" fmla="*/ 134 w 151"/>
                <a:gd name="T39" fmla="*/ 60 h 204"/>
                <a:gd name="T40" fmla="*/ 132 w 151"/>
                <a:gd name="T41" fmla="*/ 24 h 204"/>
                <a:gd name="T42" fmla="*/ 116 w 151"/>
                <a:gd name="T43" fmla="*/ 11 h 204"/>
                <a:gd name="T44" fmla="*/ 123 w 151"/>
                <a:gd name="T45" fmla="*/ 0 h 204"/>
                <a:gd name="T46" fmla="*/ 134 w 151"/>
                <a:gd name="T47" fmla="*/ 1 h 204"/>
                <a:gd name="T48" fmla="*/ 151 w 151"/>
                <a:gd name="T49" fmla="*/ 22 h 204"/>
                <a:gd name="T50" fmla="*/ 151 w 151"/>
                <a:gd name="T51" fmla="*/ 22 h 20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51"/>
                <a:gd name="T79" fmla="*/ 0 h 204"/>
                <a:gd name="T80" fmla="*/ 151 w 151"/>
                <a:gd name="T81" fmla="*/ 204 h 204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51" h="204">
                  <a:moveTo>
                    <a:pt x="151" y="22"/>
                  </a:moveTo>
                  <a:lnTo>
                    <a:pt x="151" y="68"/>
                  </a:lnTo>
                  <a:lnTo>
                    <a:pt x="134" y="113"/>
                  </a:lnTo>
                  <a:lnTo>
                    <a:pt x="111" y="150"/>
                  </a:lnTo>
                  <a:lnTo>
                    <a:pt x="88" y="168"/>
                  </a:lnTo>
                  <a:lnTo>
                    <a:pt x="65" y="183"/>
                  </a:lnTo>
                  <a:lnTo>
                    <a:pt x="58" y="185"/>
                  </a:lnTo>
                  <a:lnTo>
                    <a:pt x="35" y="204"/>
                  </a:lnTo>
                  <a:lnTo>
                    <a:pt x="9" y="201"/>
                  </a:lnTo>
                  <a:lnTo>
                    <a:pt x="0" y="191"/>
                  </a:lnTo>
                  <a:lnTo>
                    <a:pt x="0" y="153"/>
                  </a:lnTo>
                  <a:lnTo>
                    <a:pt x="18" y="110"/>
                  </a:lnTo>
                  <a:lnTo>
                    <a:pt x="42" y="94"/>
                  </a:lnTo>
                  <a:lnTo>
                    <a:pt x="51" y="94"/>
                  </a:lnTo>
                  <a:lnTo>
                    <a:pt x="54" y="108"/>
                  </a:lnTo>
                  <a:lnTo>
                    <a:pt x="73" y="126"/>
                  </a:lnTo>
                  <a:lnTo>
                    <a:pt x="90" y="124"/>
                  </a:lnTo>
                  <a:lnTo>
                    <a:pt x="118" y="96"/>
                  </a:lnTo>
                  <a:lnTo>
                    <a:pt x="127" y="83"/>
                  </a:lnTo>
                  <a:lnTo>
                    <a:pt x="134" y="60"/>
                  </a:lnTo>
                  <a:lnTo>
                    <a:pt x="132" y="24"/>
                  </a:lnTo>
                  <a:lnTo>
                    <a:pt x="116" y="11"/>
                  </a:lnTo>
                  <a:lnTo>
                    <a:pt x="123" y="0"/>
                  </a:lnTo>
                  <a:lnTo>
                    <a:pt x="134" y="1"/>
                  </a:lnTo>
                  <a:lnTo>
                    <a:pt x="151" y="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402" name="Freeform 1383">
              <a:extLst>
                <a:ext uri="{FF2B5EF4-FFF2-40B4-BE49-F238E27FC236}">
                  <a16:creationId xmlns:a16="http://schemas.microsoft.com/office/drawing/2014/main" id="{5D331FCB-47C3-D643-8BD9-67A8578524BD}"/>
                </a:ext>
              </a:extLst>
            </p:cNvPr>
            <p:cNvSpPr>
              <a:spLocks/>
            </p:cNvSpPr>
            <p:nvPr/>
          </p:nvSpPr>
          <p:spPr bwMode="auto">
            <a:xfrm>
              <a:off x="899" y="609"/>
              <a:ext cx="6" cy="53"/>
            </a:xfrm>
            <a:custGeom>
              <a:avLst/>
              <a:gdLst>
                <a:gd name="T0" fmla="*/ 13 w 19"/>
                <a:gd name="T1" fmla="*/ 10 h 158"/>
                <a:gd name="T2" fmla="*/ 19 w 19"/>
                <a:gd name="T3" fmla="*/ 88 h 158"/>
                <a:gd name="T4" fmla="*/ 4 w 19"/>
                <a:gd name="T5" fmla="*/ 152 h 158"/>
                <a:gd name="T6" fmla="*/ 0 w 19"/>
                <a:gd name="T7" fmla="*/ 158 h 158"/>
                <a:gd name="T8" fmla="*/ 0 w 19"/>
                <a:gd name="T9" fmla="*/ 116 h 158"/>
                <a:gd name="T10" fmla="*/ 3 w 19"/>
                <a:gd name="T11" fmla="*/ 0 h 158"/>
                <a:gd name="T12" fmla="*/ 7 w 19"/>
                <a:gd name="T13" fmla="*/ 0 h 158"/>
                <a:gd name="T14" fmla="*/ 13 w 19"/>
                <a:gd name="T15" fmla="*/ 10 h 158"/>
                <a:gd name="T16" fmla="*/ 13 w 19"/>
                <a:gd name="T17" fmla="*/ 10 h 15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9"/>
                <a:gd name="T28" fmla="*/ 0 h 158"/>
                <a:gd name="T29" fmla="*/ 19 w 19"/>
                <a:gd name="T30" fmla="*/ 158 h 15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9" h="158">
                  <a:moveTo>
                    <a:pt x="13" y="10"/>
                  </a:moveTo>
                  <a:lnTo>
                    <a:pt x="19" y="88"/>
                  </a:lnTo>
                  <a:lnTo>
                    <a:pt x="4" y="152"/>
                  </a:lnTo>
                  <a:lnTo>
                    <a:pt x="0" y="158"/>
                  </a:lnTo>
                  <a:lnTo>
                    <a:pt x="0" y="116"/>
                  </a:lnTo>
                  <a:lnTo>
                    <a:pt x="3" y="0"/>
                  </a:lnTo>
                  <a:lnTo>
                    <a:pt x="7" y="0"/>
                  </a:lnTo>
                  <a:lnTo>
                    <a:pt x="13" y="1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403" name="Freeform 1384">
              <a:extLst>
                <a:ext uri="{FF2B5EF4-FFF2-40B4-BE49-F238E27FC236}">
                  <a16:creationId xmlns:a16="http://schemas.microsoft.com/office/drawing/2014/main" id="{678EB61E-11D3-3348-9760-98BBA5A6E83A}"/>
                </a:ext>
              </a:extLst>
            </p:cNvPr>
            <p:cNvSpPr>
              <a:spLocks/>
            </p:cNvSpPr>
            <p:nvPr/>
          </p:nvSpPr>
          <p:spPr bwMode="auto">
            <a:xfrm>
              <a:off x="544" y="665"/>
              <a:ext cx="64" cy="36"/>
            </a:xfrm>
            <a:custGeom>
              <a:avLst/>
              <a:gdLst>
                <a:gd name="T0" fmla="*/ 191 w 191"/>
                <a:gd name="T1" fmla="*/ 21 h 108"/>
                <a:gd name="T2" fmla="*/ 191 w 191"/>
                <a:gd name="T3" fmla="*/ 61 h 108"/>
                <a:gd name="T4" fmla="*/ 184 w 191"/>
                <a:gd name="T5" fmla="*/ 72 h 108"/>
                <a:gd name="T6" fmla="*/ 126 w 191"/>
                <a:gd name="T7" fmla="*/ 101 h 108"/>
                <a:gd name="T8" fmla="*/ 92 w 191"/>
                <a:gd name="T9" fmla="*/ 108 h 108"/>
                <a:gd name="T10" fmla="*/ 56 w 191"/>
                <a:gd name="T11" fmla="*/ 105 h 108"/>
                <a:gd name="T12" fmla="*/ 31 w 191"/>
                <a:gd name="T13" fmla="*/ 95 h 108"/>
                <a:gd name="T14" fmla="*/ 10 w 191"/>
                <a:gd name="T15" fmla="*/ 75 h 108"/>
                <a:gd name="T16" fmla="*/ 0 w 191"/>
                <a:gd name="T17" fmla="*/ 49 h 108"/>
                <a:gd name="T18" fmla="*/ 3 w 191"/>
                <a:gd name="T19" fmla="*/ 42 h 108"/>
                <a:gd name="T20" fmla="*/ 10 w 191"/>
                <a:gd name="T21" fmla="*/ 38 h 108"/>
                <a:gd name="T22" fmla="*/ 54 w 191"/>
                <a:gd name="T23" fmla="*/ 38 h 108"/>
                <a:gd name="T24" fmla="*/ 113 w 191"/>
                <a:gd name="T25" fmla="*/ 28 h 108"/>
                <a:gd name="T26" fmla="*/ 137 w 191"/>
                <a:gd name="T27" fmla="*/ 17 h 108"/>
                <a:gd name="T28" fmla="*/ 156 w 191"/>
                <a:gd name="T29" fmla="*/ 0 h 108"/>
                <a:gd name="T30" fmla="*/ 177 w 191"/>
                <a:gd name="T31" fmla="*/ 3 h 108"/>
                <a:gd name="T32" fmla="*/ 191 w 191"/>
                <a:gd name="T33" fmla="*/ 21 h 108"/>
                <a:gd name="T34" fmla="*/ 191 w 191"/>
                <a:gd name="T35" fmla="*/ 21 h 10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91"/>
                <a:gd name="T55" fmla="*/ 0 h 108"/>
                <a:gd name="T56" fmla="*/ 191 w 191"/>
                <a:gd name="T57" fmla="*/ 108 h 10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91" h="108">
                  <a:moveTo>
                    <a:pt x="191" y="21"/>
                  </a:moveTo>
                  <a:lnTo>
                    <a:pt x="191" y="61"/>
                  </a:lnTo>
                  <a:lnTo>
                    <a:pt x="184" y="72"/>
                  </a:lnTo>
                  <a:lnTo>
                    <a:pt x="126" y="101"/>
                  </a:lnTo>
                  <a:lnTo>
                    <a:pt x="92" y="108"/>
                  </a:lnTo>
                  <a:lnTo>
                    <a:pt x="56" y="105"/>
                  </a:lnTo>
                  <a:lnTo>
                    <a:pt x="31" y="95"/>
                  </a:lnTo>
                  <a:lnTo>
                    <a:pt x="10" y="75"/>
                  </a:lnTo>
                  <a:lnTo>
                    <a:pt x="0" y="49"/>
                  </a:lnTo>
                  <a:lnTo>
                    <a:pt x="3" y="42"/>
                  </a:lnTo>
                  <a:lnTo>
                    <a:pt x="10" y="38"/>
                  </a:lnTo>
                  <a:lnTo>
                    <a:pt x="54" y="38"/>
                  </a:lnTo>
                  <a:lnTo>
                    <a:pt x="113" y="28"/>
                  </a:lnTo>
                  <a:lnTo>
                    <a:pt x="137" y="17"/>
                  </a:lnTo>
                  <a:lnTo>
                    <a:pt x="156" y="0"/>
                  </a:lnTo>
                  <a:lnTo>
                    <a:pt x="177" y="3"/>
                  </a:lnTo>
                  <a:lnTo>
                    <a:pt x="191" y="2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404" name="Freeform 1385">
              <a:extLst>
                <a:ext uri="{FF2B5EF4-FFF2-40B4-BE49-F238E27FC236}">
                  <a16:creationId xmlns:a16="http://schemas.microsoft.com/office/drawing/2014/main" id="{16561001-35C0-5D4E-B2BA-D888BF7F1742}"/>
                </a:ext>
              </a:extLst>
            </p:cNvPr>
            <p:cNvSpPr>
              <a:spLocks/>
            </p:cNvSpPr>
            <p:nvPr/>
          </p:nvSpPr>
          <p:spPr bwMode="auto">
            <a:xfrm>
              <a:off x="740" y="720"/>
              <a:ext cx="117" cy="93"/>
            </a:xfrm>
            <a:custGeom>
              <a:avLst/>
              <a:gdLst>
                <a:gd name="T0" fmla="*/ 313 w 352"/>
                <a:gd name="T1" fmla="*/ 36 h 279"/>
                <a:gd name="T2" fmla="*/ 254 w 352"/>
                <a:gd name="T3" fmla="*/ 70 h 279"/>
                <a:gd name="T4" fmla="*/ 189 w 352"/>
                <a:gd name="T5" fmla="*/ 125 h 279"/>
                <a:gd name="T6" fmla="*/ 141 w 352"/>
                <a:gd name="T7" fmla="*/ 165 h 279"/>
                <a:gd name="T8" fmla="*/ 34 w 352"/>
                <a:gd name="T9" fmla="*/ 258 h 279"/>
                <a:gd name="T10" fmla="*/ 2 w 352"/>
                <a:gd name="T11" fmla="*/ 279 h 279"/>
                <a:gd name="T12" fmla="*/ 0 w 352"/>
                <a:gd name="T13" fmla="*/ 279 h 279"/>
                <a:gd name="T14" fmla="*/ 4 w 352"/>
                <a:gd name="T15" fmla="*/ 268 h 279"/>
                <a:gd name="T16" fmla="*/ 83 w 352"/>
                <a:gd name="T17" fmla="*/ 191 h 279"/>
                <a:gd name="T18" fmla="*/ 157 w 352"/>
                <a:gd name="T19" fmla="*/ 133 h 279"/>
                <a:gd name="T20" fmla="*/ 208 w 352"/>
                <a:gd name="T21" fmla="*/ 99 h 279"/>
                <a:gd name="T22" fmla="*/ 261 w 352"/>
                <a:gd name="T23" fmla="*/ 57 h 279"/>
                <a:gd name="T24" fmla="*/ 337 w 352"/>
                <a:gd name="T25" fmla="*/ 10 h 279"/>
                <a:gd name="T26" fmla="*/ 350 w 352"/>
                <a:gd name="T27" fmla="*/ 0 h 279"/>
                <a:gd name="T28" fmla="*/ 352 w 352"/>
                <a:gd name="T29" fmla="*/ 3 h 279"/>
                <a:gd name="T30" fmla="*/ 313 w 352"/>
                <a:gd name="T31" fmla="*/ 36 h 279"/>
                <a:gd name="T32" fmla="*/ 313 w 352"/>
                <a:gd name="T33" fmla="*/ 36 h 27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52"/>
                <a:gd name="T52" fmla="*/ 0 h 279"/>
                <a:gd name="T53" fmla="*/ 352 w 352"/>
                <a:gd name="T54" fmla="*/ 279 h 27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52" h="279">
                  <a:moveTo>
                    <a:pt x="313" y="36"/>
                  </a:moveTo>
                  <a:lnTo>
                    <a:pt x="254" y="70"/>
                  </a:lnTo>
                  <a:lnTo>
                    <a:pt x="189" y="125"/>
                  </a:lnTo>
                  <a:lnTo>
                    <a:pt x="141" y="165"/>
                  </a:lnTo>
                  <a:lnTo>
                    <a:pt x="34" y="258"/>
                  </a:lnTo>
                  <a:lnTo>
                    <a:pt x="2" y="279"/>
                  </a:lnTo>
                  <a:lnTo>
                    <a:pt x="0" y="279"/>
                  </a:lnTo>
                  <a:lnTo>
                    <a:pt x="4" y="268"/>
                  </a:lnTo>
                  <a:lnTo>
                    <a:pt x="83" y="191"/>
                  </a:lnTo>
                  <a:lnTo>
                    <a:pt x="157" y="133"/>
                  </a:lnTo>
                  <a:lnTo>
                    <a:pt x="208" y="99"/>
                  </a:lnTo>
                  <a:lnTo>
                    <a:pt x="261" y="57"/>
                  </a:lnTo>
                  <a:lnTo>
                    <a:pt x="337" y="10"/>
                  </a:lnTo>
                  <a:lnTo>
                    <a:pt x="350" y="0"/>
                  </a:lnTo>
                  <a:lnTo>
                    <a:pt x="352" y="3"/>
                  </a:lnTo>
                  <a:lnTo>
                    <a:pt x="313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405" name="Freeform 1386">
              <a:extLst>
                <a:ext uri="{FF2B5EF4-FFF2-40B4-BE49-F238E27FC236}">
                  <a16:creationId xmlns:a16="http://schemas.microsoft.com/office/drawing/2014/main" id="{273C094D-2E04-1B44-BFE6-220B8DC5B21C}"/>
                </a:ext>
              </a:extLst>
            </p:cNvPr>
            <p:cNvSpPr>
              <a:spLocks/>
            </p:cNvSpPr>
            <p:nvPr/>
          </p:nvSpPr>
          <p:spPr bwMode="auto">
            <a:xfrm>
              <a:off x="507" y="860"/>
              <a:ext cx="24" cy="26"/>
            </a:xfrm>
            <a:custGeom>
              <a:avLst/>
              <a:gdLst>
                <a:gd name="T0" fmla="*/ 52 w 70"/>
                <a:gd name="T1" fmla="*/ 37 h 77"/>
                <a:gd name="T2" fmla="*/ 70 w 70"/>
                <a:gd name="T3" fmla="*/ 68 h 77"/>
                <a:gd name="T4" fmla="*/ 70 w 70"/>
                <a:gd name="T5" fmla="*/ 77 h 77"/>
                <a:gd name="T6" fmla="*/ 52 w 70"/>
                <a:gd name="T7" fmla="*/ 77 h 77"/>
                <a:gd name="T8" fmla="*/ 23 w 70"/>
                <a:gd name="T9" fmla="*/ 44 h 77"/>
                <a:gd name="T10" fmla="*/ 5 w 70"/>
                <a:gd name="T11" fmla="*/ 21 h 77"/>
                <a:gd name="T12" fmla="*/ 0 w 70"/>
                <a:gd name="T13" fmla="*/ 7 h 77"/>
                <a:gd name="T14" fmla="*/ 8 w 70"/>
                <a:gd name="T15" fmla="*/ 0 h 77"/>
                <a:gd name="T16" fmla="*/ 21 w 70"/>
                <a:gd name="T17" fmla="*/ 2 h 77"/>
                <a:gd name="T18" fmla="*/ 52 w 70"/>
                <a:gd name="T19" fmla="*/ 37 h 77"/>
                <a:gd name="T20" fmla="*/ 52 w 70"/>
                <a:gd name="T21" fmla="*/ 37 h 7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0"/>
                <a:gd name="T34" fmla="*/ 0 h 77"/>
                <a:gd name="T35" fmla="*/ 70 w 70"/>
                <a:gd name="T36" fmla="*/ 77 h 7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0" h="77">
                  <a:moveTo>
                    <a:pt x="52" y="37"/>
                  </a:moveTo>
                  <a:lnTo>
                    <a:pt x="70" y="68"/>
                  </a:lnTo>
                  <a:lnTo>
                    <a:pt x="70" y="77"/>
                  </a:lnTo>
                  <a:lnTo>
                    <a:pt x="52" y="77"/>
                  </a:lnTo>
                  <a:lnTo>
                    <a:pt x="23" y="44"/>
                  </a:lnTo>
                  <a:lnTo>
                    <a:pt x="5" y="21"/>
                  </a:lnTo>
                  <a:lnTo>
                    <a:pt x="0" y="7"/>
                  </a:lnTo>
                  <a:lnTo>
                    <a:pt x="8" y="0"/>
                  </a:lnTo>
                  <a:lnTo>
                    <a:pt x="21" y="2"/>
                  </a:lnTo>
                  <a:lnTo>
                    <a:pt x="52" y="3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</p:grpSp>
      <p:grpSp>
        <p:nvGrpSpPr>
          <p:cNvPr id="2281" name="Group 1388" descr="Stack of books">
            <a:extLst>
              <a:ext uri="{FF2B5EF4-FFF2-40B4-BE49-F238E27FC236}">
                <a16:creationId xmlns:a16="http://schemas.microsoft.com/office/drawing/2014/main" id="{454BBA50-EEC9-6047-82AF-B8602987CA78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676401" y="1981201"/>
            <a:ext cx="1196975" cy="4525963"/>
            <a:chOff x="96" y="1248"/>
            <a:chExt cx="754" cy="2851"/>
          </a:xfrm>
        </p:grpSpPr>
        <p:sp>
          <p:nvSpPr>
            <p:cNvPr id="2282" name="AutoShape 1387">
              <a:extLst>
                <a:ext uri="{FF2B5EF4-FFF2-40B4-BE49-F238E27FC236}">
                  <a16:creationId xmlns:a16="http://schemas.microsoft.com/office/drawing/2014/main" id="{889B2551-5A06-854F-A213-BD4CCD39CF74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96" y="1248"/>
              <a:ext cx="754" cy="28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ar-SA"/>
            </a:p>
          </p:txBody>
        </p:sp>
        <p:sp>
          <p:nvSpPr>
            <p:cNvPr id="2283" name="Freeform 1389">
              <a:extLst>
                <a:ext uri="{FF2B5EF4-FFF2-40B4-BE49-F238E27FC236}">
                  <a16:creationId xmlns:a16="http://schemas.microsoft.com/office/drawing/2014/main" id="{D1ADCAA1-F230-0245-B9BA-79D94846511D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" y="3902"/>
              <a:ext cx="347" cy="158"/>
            </a:xfrm>
            <a:custGeom>
              <a:avLst/>
              <a:gdLst>
                <a:gd name="T0" fmla="*/ 39 w 693"/>
                <a:gd name="T1" fmla="*/ 159 h 318"/>
                <a:gd name="T2" fmla="*/ 4 w 693"/>
                <a:gd name="T3" fmla="*/ 199 h 318"/>
                <a:gd name="T4" fmla="*/ 0 w 693"/>
                <a:gd name="T5" fmla="*/ 257 h 318"/>
                <a:gd name="T6" fmla="*/ 5 w 693"/>
                <a:gd name="T7" fmla="*/ 295 h 318"/>
                <a:gd name="T8" fmla="*/ 8 w 693"/>
                <a:gd name="T9" fmla="*/ 318 h 318"/>
                <a:gd name="T10" fmla="*/ 689 w 693"/>
                <a:gd name="T11" fmla="*/ 142 h 318"/>
                <a:gd name="T12" fmla="*/ 693 w 693"/>
                <a:gd name="T13" fmla="*/ 0 h 318"/>
                <a:gd name="T14" fmla="*/ 39 w 693"/>
                <a:gd name="T15" fmla="*/ 159 h 31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93"/>
                <a:gd name="T25" fmla="*/ 0 h 318"/>
                <a:gd name="T26" fmla="*/ 693 w 693"/>
                <a:gd name="T27" fmla="*/ 318 h 31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93" h="318">
                  <a:moveTo>
                    <a:pt x="39" y="159"/>
                  </a:moveTo>
                  <a:lnTo>
                    <a:pt x="4" y="199"/>
                  </a:lnTo>
                  <a:lnTo>
                    <a:pt x="0" y="257"/>
                  </a:lnTo>
                  <a:lnTo>
                    <a:pt x="5" y="295"/>
                  </a:lnTo>
                  <a:lnTo>
                    <a:pt x="8" y="318"/>
                  </a:lnTo>
                  <a:lnTo>
                    <a:pt x="689" y="142"/>
                  </a:lnTo>
                  <a:lnTo>
                    <a:pt x="693" y="0"/>
                  </a:lnTo>
                  <a:lnTo>
                    <a:pt x="39" y="15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284" name="Freeform 1390">
              <a:extLst>
                <a:ext uri="{FF2B5EF4-FFF2-40B4-BE49-F238E27FC236}">
                  <a16:creationId xmlns:a16="http://schemas.microsoft.com/office/drawing/2014/main" id="{AD6E5093-A5D7-E14D-8399-C080584EE26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4" y="3974"/>
              <a:ext cx="367" cy="119"/>
            </a:xfrm>
            <a:custGeom>
              <a:avLst/>
              <a:gdLst>
                <a:gd name="T0" fmla="*/ 0 w 735"/>
                <a:gd name="T1" fmla="*/ 181 h 237"/>
                <a:gd name="T2" fmla="*/ 30 w 735"/>
                <a:gd name="T3" fmla="*/ 237 h 237"/>
                <a:gd name="T4" fmla="*/ 735 w 735"/>
                <a:gd name="T5" fmla="*/ 54 h 237"/>
                <a:gd name="T6" fmla="*/ 678 w 735"/>
                <a:gd name="T7" fmla="*/ 0 h 237"/>
                <a:gd name="T8" fmla="*/ 0 w 735"/>
                <a:gd name="T9" fmla="*/ 181 h 23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35"/>
                <a:gd name="T16" fmla="*/ 0 h 237"/>
                <a:gd name="T17" fmla="*/ 735 w 735"/>
                <a:gd name="T18" fmla="*/ 237 h 23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35" h="237">
                  <a:moveTo>
                    <a:pt x="0" y="181"/>
                  </a:moveTo>
                  <a:lnTo>
                    <a:pt x="30" y="237"/>
                  </a:lnTo>
                  <a:lnTo>
                    <a:pt x="735" y="54"/>
                  </a:lnTo>
                  <a:lnTo>
                    <a:pt x="678" y="0"/>
                  </a:lnTo>
                  <a:lnTo>
                    <a:pt x="0" y="18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285" name="Freeform 1391">
              <a:extLst>
                <a:ext uri="{FF2B5EF4-FFF2-40B4-BE49-F238E27FC236}">
                  <a16:creationId xmlns:a16="http://schemas.microsoft.com/office/drawing/2014/main" id="{48AAEDDA-2DBF-D04A-95E2-BDDA9D9A9612}"/>
                </a:ext>
              </a:extLst>
            </p:cNvPr>
            <p:cNvSpPr>
              <a:spLocks/>
            </p:cNvSpPr>
            <p:nvPr/>
          </p:nvSpPr>
          <p:spPr bwMode="auto">
            <a:xfrm>
              <a:off x="148" y="3753"/>
              <a:ext cx="689" cy="346"/>
            </a:xfrm>
            <a:custGeom>
              <a:avLst/>
              <a:gdLst>
                <a:gd name="T0" fmla="*/ 653 w 1378"/>
                <a:gd name="T1" fmla="*/ 467 h 693"/>
                <a:gd name="T2" fmla="*/ 1378 w 1378"/>
                <a:gd name="T3" fmla="*/ 287 h 693"/>
                <a:gd name="T4" fmla="*/ 759 w 1378"/>
                <a:gd name="T5" fmla="*/ 0 h 693"/>
                <a:gd name="T6" fmla="*/ 27 w 1378"/>
                <a:gd name="T7" fmla="*/ 87 h 693"/>
                <a:gd name="T8" fmla="*/ 24 w 1378"/>
                <a:gd name="T9" fmla="*/ 91 h 693"/>
                <a:gd name="T10" fmla="*/ 17 w 1378"/>
                <a:gd name="T11" fmla="*/ 104 h 693"/>
                <a:gd name="T12" fmla="*/ 9 w 1378"/>
                <a:gd name="T13" fmla="*/ 123 h 693"/>
                <a:gd name="T14" fmla="*/ 2 w 1378"/>
                <a:gd name="T15" fmla="*/ 149 h 693"/>
                <a:gd name="T16" fmla="*/ 0 w 1378"/>
                <a:gd name="T17" fmla="*/ 180 h 693"/>
                <a:gd name="T18" fmla="*/ 3 w 1378"/>
                <a:gd name="T19" fmla="*/ 216 h 693"/>
                <a:gd name="T20" fmla="*/ 17 w 1378"/>
                <a:gd name="T21" fmla="*/ 253 h 693"/>
                <a:gd name="T22" fmla="*/ 42 w 1378"/>
                <a:gd name="T23" fmla="*/ 295 h 693"/>
                <a:gd name="T24" fmla="*/ 43 w 1378"/>
                <a:gd name="T25" fmla="*/ 296 h 693"/>
                <a:gd name="T26" fmla="*/ 45 w 1378"/>
                <a:gd name="T27" fmla="*/ 297 h 693"/>
                <a:gd name="T28" fmla="*/ 45 w 1378"/>
                <a:gd name="T29" fmla="*/ 297 h 693"/>
                <a:gd name="T30" fmla="*/ 645 w 1378"/>
                <a:gd name="T31" fmla="*/ 693 h 693"/>
                <a:gd name="T32" fmla="*/ 647 w 1378"/>
                <a:gd name="T33" fmla="*/ 684 h 693"/>
                <a:gd name="T34" fmla="*/ 639 w 1378"/>
                <a:gd name="T35" fmla="*/ 663 h 693"/>
                <a:gd name="T36" fmla="*/ 639 w 1378"/>
                <a:gd name="T37" fmla="*/ 663 h 693"/>
                <a:gd name="T38" fmla="*/ 639 w 1378"/>
                <a:gd name="T39" fmla="*/ 662 h 693"/>
                <a:gd name="T40" fmla="*/ 636 w 1378"/>
                <a:gd name="T41" fmla="*/ 655 h 693"/>
                <a:gd name="T42" fmla="*/ 629 w 1378"/>
                <a:gd name="T43" fmla="*/ 638 h 693"/>
                <a:gd name="T44" fmla="*/ 622 w 1378"/>
                <a:gd name="T45" fmla="*/ 614 h 693"/>
                <a:gd name="T46" fmla="*/ 615 w 1378"/>
                <a:gd name="T47" fmla="*/ 584 h 693"/>
                <a:gd name="T48" fmla="*/ 613 w 1378"/>
                <a:gd name="T49" fmla="*/ 551 h 693"/>
                <a:gd name="T50" fmla="*/ 616 w 1378"/>
                <a:gd name="T51" fmla="*/ 519 h 693"/>
                <a:gd name="T52" fmla="*/ 629 w 1378"/>
                <a:gd name="T53" fmla="*/ 491 h 693"/>
                <a:gd name="T54" fmla="*/ 653 w 1378"/>
                <a:gd name="T55" fmla="*/ 467 h 693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378"/>
                <a:gd name="T85" fmla="*/ 0 h 693"/>
                <a:gd name="T86" fmla="*/ 1378 w 1378"/>
                <a:gd name="T87" fmla="*/ 693 h 693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378" h="693">
                  <a:moveTo>
                    <a:pt x="653" y="467"/>
                  </a:moveTo>
                  <a:lnTo>
                    <a:pt x="1378" y="287"/>
                  </a:lnTo>
                  <a:lnTo>
                    <a:pt x="759" y="0"/>
                  </a:lnTo>
                  <a:lnTo>
                    <a:pt x="27" y="87"/>
                  </a:lnTo>
                  <a:lnTo>
                    <a:pt x="24" y="91"/>
                  </a:lnTo>
                  <a:lnTo>
                    <a:pt x="17" y="104"/>
                  </a:lnTo>
                  <a:lnTo>
                    <a:pt x="9" y="123"/>
                  </a:lnTo>
                  <a:lnTo>
                    <a:pt x="2" y="149"/>
                  </a:lnTo>
                  <a:lnTo>
                    <a:pt x="0" y="180"/>
                  </a:lnTo>
                  <a:lnTo>
                    <a:pt x="3" y="216"/>
                  </a:lnTo>
                  <a:lnTo>
                    <a:pt x="17" y="253"/>
                  </a:lnTo>
                  <a:lnTo>
                    <a:pt x="42" y="295"/>
                  </a:lnTo>
                  <a:lnTo>
                    <a:pt x="43" y="296"/>
                  </a:lnTo>
                  <a:lnTo>
                    <a:pt x="45" y="297"/>
                  </a:lnTo>
                  <a:lnTo>
                    <a:pt x="645" y="693"/>
                  </a:lnTo>
                  <a:lnTo>
                    <a:pt x="647" y="684"/>
                  </a:lnTo>
                  <a:lnTo>
                    <a:pt x="639" y="663"/>
                  </a:lnTo>
                  <a:lnTo>
                    <a:pt x="639" y="662"/>
                  </a:lnTo>
                  <a:lnTo>
                    <a:pt x="636" y="655"/>
                  </a:lnTo>
                  <a:lnTo>
                    <a:pt x="629" y="638"/>
                  </a:lnTo>
                  <a:lnTo>
                    <a:pt x="622" y="614"/>
                  </a:lnTo>
                  <a:lnTo>
                    <a:pt x="615" y="584"/>
                  </a:lnTo>
                  <a:lnTo>
                    <a:pt x="613" y="551"/>
                  </a:lnTo>
                  <a:lnTo>
                    <a:pt x="616" y="519"/>
                  </a:lnTo>
                  <a:lnTo>
                    <a:pt x="629" y="491"/>
                  </a:lnTo>
                  <a:lnTo>
                    <a:pt x="653" y="46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286" name="Freeform 1392">
              <a:extLst>
                <a:ext uri="{FF2B5EF4-FFF2-40B4-BE49-F238E27FC236}">
                  <a16:creationId xmlns:a16="http://schemas.microsoft.com/office/drawing/2014/main" id="{4E9FF6D2-94EA-5F4F-A692-C22B638FDFAF}"/>
                </a:ext>
              </a:extLst>
            </p:cNvPr>
            <p:cNvSpPr>
              <a:spLocks/>
            </p:cNvSpPr>
            <p:nvPr/>
          </p:nvSpPr>
          <p:spPr bwMode="auto">
            <a:xfrm>
              <a:off x="186" y="3765"/>
              <a:ext cx="615" cy="209"/>
            </a:xfrm>
            <a:custGeom>
              <a:avLst/>
              <a:gdLst>
                <a:gd name="T0" fmla="*/ 1228 w 1228"/>
                <a:gd name="T1" fmla="*/ 254 h 416"/>
                <a:gd name="T2" fmla="*/ 579 w 1228"/>
                <a:gd name="T3" fmla="*/ 416 h 416"/>
                <a:gd name="T4" fmla="*/ 0 w 1228"/>
                <a:gd name="T5" fmla="*/ 80 h 416"/>
                <a:gd name="T6" fmla="*/ 679 w 1228"/>
                <a:gd name="T7" fmla="*/ 0 h 416"/>
                <a:gd name="T8" fmla="*/ 1228 w 1228"/>
                <a:gd name="T9" fmla="*/ 254 h 4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28"/>
                <a:gd name="T16" fmla="*/ 0 h 416"/>
                <a:gd name="T17" fmla="*/ 1228 w 1228"/>
                <a:gd name="T18" fmla="*/ 416 h 41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28" h="416">
                  <a:moveTo>
                    <a:pt x="1228" y="254"/>
                  </a:moveTo>
                  <a:lnTo>
                    <a:pt x="579" y="416"/>
                  </a:lnTo>
                  <a:lnTo>
                    <a:pt x="0" y="80"/>
                  </a:lnTo>
                  <a:lnTo>
                    <a:pt x="679" y="0"/>
                  </a:lnTo>
                  <a:lnTo>
                    <a:pt x="1228" y="254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287" name="Freeform 1393">
              <a:extLst>
                <a:ext uri="{FF2B5EF4-FFF2-40B4-BE49-F238E27FC236}">
                  <a16:creationId xmlns:a16="http://schemas.microsoft.com/office/drawing/2014/main" id="{0F645062-EEDD-0D4D-AFCE-DDD82941A810}"/>
                </a:ext>
              </a:extLst>
            </p:cNvPr>
            <p:cNvSpPr>
              <a:spLocks/>
            </p:cNvSpPr>
            <p:nvPr/>
          </p:nvSpPr>
          <p:spPr bwMode="auto">
            <a:xfrm>
              <a:off x="159" y="3809"/>
              <a:ext cx="304" cy="265"/>
            </a:xfrm>
            <a:custGeom>
              <a:avLst/>
              <a:gdLst>
                <a:gd name="T0" fmla="*/ 584 w 607"/>
                <a:gd name="T1" fmla="*/ 529 h 529"/>
                <a:gd name="T2" fmla="*/ 37 w 607"/>
                <a:gd name="T3" fmla="*/ 165 h 529"/>
                <a:gd name="T4" fmla="*/ 19 w 607"/>
                <a:gd name="T5" fmla="*/ 136 h 529"/>
                <a:gd name="T6" fmla="*/ 6 w 607"/>
                <a:gd name="T7" fmla="*/ 108 h 529"/>
                <a:gd name="T8" fmla="*/ 1 w 607"/>
                <a:gd name="T9" fmla="*/ 83 h 529"/>
                <a:gd name="T10" fmla="*/ 0 w 607"/>
                <a:gd name="T11" fmla="*/ 60 h 529"/>
                <a:gd name="T12" fmla="*/ 2 w 607"/>
                <a:gd name="T13" fmla="*/ 40 h 529"/>
                <a:gd name="T14" fmla="*/ 6 w 607"/>
                <a:gd name="T15" fmla="*/ 23 h 529"/>
                <a:gd name="T16" fmla="*/ 12 w 607"/>
                <a:gd name="T17" fmla="*/ 9 h 529"/>
                <a:gd name="T18" fmla="*/ 17 w 607"/>
                <a:gd name="T19" fmla="*/ 0 h 529"/>
                <a:gd name="T20" fmla="*/ 607 w 607"/>
                <a:gd name="T21" fmla="*/ 342 h 529"/>
                <a:gd name="T22" fmla="*/ 590 w 607"/>
                <a:gd name="T23" fmla="*/ 360 h 529"/>
                <a:gd name="T24" fmla="*/ 578 w 607"/>
                <a:gd name="T25" fmla="*/ 382 h 529"/>
                <a:gd name="T26" fmla="*/ 571 w 607"/>
                <a:gd name="T27" fmla="*/ 406 h 529"/>
                <a:gd name="T28" fmla="*/ 568 w 607"/>
                <a:gd name="T29" fmla="*/ 432 h 529"/>
                <a:gd name="T30" fmla="*/ 569 w 607"/>
                <a:gd name="T31" fmla="*/ 457 h 529"/>
                <a:gd name="T32" fmla="*/ 571 w 607"/>
                <a:gd name="T33" fmla="*/ 482 h 529"/>
                <a:gd name="T34" fmla="*/ 577 w 607"/>
                <a:gd name="T35" fmla="*/ 506 h 529"/>
                <a:gd name="T36" fmla="*/ 584 w 607"/>
                <a:gd name="T37" fmla="*/ 529 h 52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607"/>
                <a:gd name="T58" fmla="*/ 0 h 529"/>
                <a:gd name="T59" fmla="*/ 607 w 607"/>
                <a:gd name="T60" fmla="*/ 529 h 529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607" h="529">
                  <a:moveTo>
                    <a:pt x="584" y="529"/>
                  </a:moveTo>
                  <a:lnTo>
                    <a:pt x="37" y="165"/>
                  </a:lnTo>
                  <a:lnTo>
                    <a:pt x="19" y="136"/>
                  </a:lnTo>
                  <a:lnTo>
                    <a:pt x="6" y="108"/>
                  </a:lnTo>
                  <a:lnTo>
                    <a:pt x="1" y="83"/>
                  </a:lnTo>
                  <a:lnTo>
                    <a:pt x="0" y="60"/>
                  </a:lnTo>
                  <a:lnTo>
                    <a:pt x="2" y="40"/>
                  </a:lnTo>
                  <a:lnTo>
                    <a:pt x="6" y="23"/>
                  </a:lnTo>
                  <a:lnTo>
                    <a:pt x="12" y="9"/>
                  </a:lnTo>
                  <a:lnTo>
                    <a:pt x="17" y="0"/>
                  </a:lnTo>
                  <a:lnTo>
                    <a:pt x="607" y="342"/>
                  </a:lnTo>
                  <a:lnTo>
                    <a:pt x="590" y="360"/>
                  </a:lnTo>
                  <a:lnTo>
                    <a:pt x="578" y="382"/>
                  </a:lnTo>
                  <a:lnTo>
                    <a:pt x="571" y="406"/>
                  </a:lnTo>
                  <a:lnTo>
                    <a:pt x="568" y="432"/>
                  </a:lnTo>
                  <a:lnTo>
                    <a:pt x="569" y="457"/>
                  </a:lnTo>
                  <a:lnTo>
                    <a:pt x="571" y="482"/>
                  </a:lnTo>
                  <a:lnTo>
                    <a:pt x="577" y="506"/>
                  </a:lnTo>
                  <a:lnTo>
                    <a:pt x="584" y="52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288" name="Freeform 1394">
              <a:extLst>
                <a:ext uri="{FF2B5EF4-FFF2-40B4-BE49-F238E27FC236}">
                  <a16:creationId xmlns:a16="http://schemas.microsoft.com/office/drawing/2014/main" id="{22678CBE-A9EF-2C4C-9D83-DB557289A382}"/>
                </a:ext>
              </a:extLst>
            </p:cNvPr>
            <p:cNvSpPr>
              <a:spLocks/>
            </p:cNvSpPr>
            <p:nvPr/>
          </p:nvSpPr>
          <p:spPr bwMode="auto">
            <a:xfrm>
              <a:off x="454" y="3902"/>
              <a:ext cx="376" cy="197"/>
            </a:xfrm>
            <a:custGeom>
              <a:avLst/>
              <a:gdLst>
                <a:gd name="T0" fmla="*/ 671 w 754"/>
                <a:gd name="T1" fmla="*/ 137 h 395"/>
                <a:gd name="T2" fmla="*/ 0 w 754"/>
                <a:gd name="T3" fmla="*/ 311 h 395"/>
                <a:gd name="T4" fmla="*/ 5 w 754"/>
                <a:gd name="T5" fmla="*/ 332 h 395"/>
                <a:gd name="T6" fmla="*/ 678 w 754"/>
                <a:gd name="T7" fmla="*/ 157 h 395"/>
                <a:gd name="T8" fmla="*/ 714 w 754"/>
                <a:gd name="T9" fmla="*/ 194 h 395"/>
                <a:gd name="T10" fmla="*/ 29 w 754"/>
                <a:gd name="T11" fmla="*/ 375 h 395"/>
                <a:gd name="T12" fmla="*/ 35 w 754"/>
                <a:gd name="T13" fmla="*/ 395 h 395"/>
                <a:gd name="T14" fmla="*/ 754 w 754"/>
                <a:gd name="T15" fmla="*/ 205 h 395"/>
                <a:gd name="T16" fmla="*/ 691 w 754"/>
                <a:gd name="T17" fmla="*/ 141 h 395"/>
                <a:gd name="T18" fmla="*/ 701 w 754"/>
                <a:gd name="T19" fmla="*/ 3 h 395"/>
                <a:gd name="T20" fmla="*/ 681 w 754"/>
                <a:gd name="T21" fmla="*/ 0 h 395"/>
                <a:gd name="T22" fmla="*/ 678 w 754"/>
                <a:gd name="T23" fmla="*/ 44 h 395"/>
                <a:gd name="T24" fmla="*/ 671 w 754"/>
                <a:gd name="T25" fmla="*/ 137 h 39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54"/>
                <a:gd name="T40" fmla="*/ 0 h 395"/>
                <a:gd name="T41" fmla="*/ 754 w 754"/>
                <a:gd name="T42" fmla="*/ 395 h 39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54" h="395">
                  <a:moveTo>
                    <a:pt x="671" y="137"/>
                  </a:moveTo>
                  <a:lnTo>
                    <a:pt x="0" y="311"/>
                  </a:lnTo>
                  <a:lnTo>
                    <a:pt x="5" y="332"/>
                  </a:lnTo>
                  <a:lnTo>
                    <a:pt x="678" y="157"/>
                  </a:lnTo>
                  <a:lnTo>
                    <a:pt x="714" y="194"/>
                  </a:lnTo>
                  <a:lnTo>
                    <a:pt x="29" y="375"/>
                  </a:lnTo>
                  <a:lnTo>
                    <a:pt x="35" y="395"/>
                  </a:lnTo>
                  <a:lnTo>
                    <a:pt x="754" y="205"/>
                  </a:lnTo>
                  <a:lnTo>
                    <a:pt x="691" y="141"/>
                  </a:lnTo>
                  <a:lnTo>
                    <a:pt x="701" y="3"/>
                  </a:lnTo>
                  <a:lnTo>
                    <a:pt x="681" y="0"/>
                  </a:lnTo>
                  <a:lnTo>
                    <a:pt x="678" y="44"/>
                  </a:lnTo>
                  <a:lnTo>
                    <a:pt x="671" y="13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289" name="Freeform 1395">
              <a:extLst>
                <a:ext uri="{FF2B5EF4-FFF2-40B4-BE49-F238E27FC236}">
                  <a16:creationId xmlns:a16="http://schemas.microsoft.com/office/drawing/2014/main" id="{08CC3522-68AF-3E44-9978-864E0A2ADC33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" y="3700"/>
              <a:ext cx="334" cy="209"/>
            </a:xfrm>
            <a:custGeom>
              <a:avLst/>
              <a:gdLst>
                <a:gd name="T0" fmla="*/ 31 w 670"/>
                <a:gd name="T1" fmla="*/ 235 h 417"/>
                <a:gd name="T2" fmla="*/ 0 w 670"/>
                <a:gd name="T3" fmla="*/ 285 h 417"/>
                <a:gd name="T4" fmla="*/ 2 w 670"/>
                <a:gd name="T5" fmla="*/ 348 h 417"/>
                <a:gd name="T6" fmla="*/ 12 w 670"/>
                <a:gd name="T7" fmla="*/ 391 h 417"/>
                <a:gd name="T8" fmla="*/ 16 w 670"/>
                <a:gd name="T9" fmla="*/ 417 h 417"/>
                <a:gd name="T10" fmla="*/ 670 w 670"/>
                <a:gd name="T11" fmla="*/ 154 h 417"/>
                <a:gd name="T12" fmla="*/ 662 w 670"/>
                <a:gd name="T13" fmla="*/ 0 h 417"/>
                <a:gd name="T14" fmla="*/ 31 w 670"/>
                <a:gd name="T15" fmla="*/ 235 h 41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70"/>
                <a:gd name="T25" fmla="*/ 0 h 417"/>
                <a:gd name="T26" fmla="*/ 670 w 670"/>
                <a:gd name="T27" fmla="*/ 417 h 41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70" h="417">
                  <a:moveTo>
                    <a:pt x="31" y="235"/>
                  </a:moveTo>
                  <a:lnTo>
                    <a:pt x="0" y="285"/>
                  </a:lnTo>
                  <a:lnTo>
                    <a:pt x="2" y="348"/>
                  </a:lnTo>
                  <a:lnTo>
                    <a:pt x="12" y="391"/>
                  </a:lnTo>
                  <a:lnTo>
                    <a:pt x="16" y="417"/>
                  </a:lnTo>
                  <a:lnTo>
                    <a:pt x="670" y="154"/>
                  </a:lnTo>
                  <a:lnTo>
                    <a:pt x="662" y="0"/>
                  </a:lnTo>
                  <a:lnTo>
                    <a:pt x="31" y="23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290" name="Freeform 1396">
              <a:extLst>
                <a:ext uri="{FF2B5EF4-FFF2-40B4-BE49-F238E27FC236}">
                  <a16:creationId xmlns:a16="http://schemas.microsoft.com/office/drawing/2014/main" id="{A4C68B9C-88A5-5C41-9579-F80A1EA04944}"/>
                </a:ext>
              </a:extLst>
            </p:cNvPr>
            <p:cNvSpPr>
              <a:spLocks/>
            </p:cNvSpPr>
            <p:nvPr/>
          </p:nvSpPr>
          <p:spPr bwMode="auto">
            <a:xfrm>
              <a:off x="477" y="3779"/>
              <a:ext cx="356" cy="164"/>
            </a:xfrm>
            <a:custGeom>
              <a:avLst/>
              <a:gdLst>
                <a:gd name="T0" fmla="*/ 0 w 712"/>
                <a:gd name="T1" fmla="*/ 268 h 328"/>
                <a:gd name="T2" fmla="*/ 36 w 712"/>
                <a:gd name="T3" fmla="*/ 328 h 328"/>
                <a:gd name="T4" fmla="*/ 712 w 712"/>
                <a:gd name="T5" fmla="*/ 54 h 328"/>
                <a:gd name="T6" fmla="*/ 650 w 712"/>
                <a:gd name="T7" fmla="*/ 0 h 328"/>
                <a:gd name="T8" fmla="*/ 0 w 712"/>
                <a:gd name="T9" fmla="*/ 268 h 32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12"/>
                <a:gd name="T16" fmla="*/ 0 h 328"/>
                <a:gd name="T17" fmla="*/ 712 w 712"/>
                <a:gd name="T18" fmla="*/ 328 h 32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12" h="328">
                  <a:moveTo>
                    <a:pt x="0" y="268"/>
                  </a:moveTo>
                  <a:lnTo>
                    <a:pt x="36" y="328"/>
                  </a:lnTo>
                  <a:lnTo>
                    <a:pt x="712" y="54"/>
                  </a:lnTo>
                  <a:lnTo>
                    <a:pt x="650" y="0"/>
                  </a:lnTo>
                  <a:lnTo>
                    <a:pt x="0" y="268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291" name="Freeform 1397">
              <a:extLst>
                <a:ext uri="{FF2B5EF4-FFF2-40B4-BE49-F238E27FC236}">
                  <a16:creationId xmlns:a16="http://schemas.microsoft.com/office/drawing/2014/main" id="{8E1EF294-9342-774D-AAEC-2BC8C01A4686}"/>
                </a:ext>
              </a:extLst>
            </p:cNvPr>
            <p:cNvSpPr>
              <a:spLocks/>
            </p:cNvSpPr>
            <p:nvPr/>
          </p:nvSpPr>
          <p:spPr bwMode="auto">
            <a:xfrm>
              <a:off x="477" y="3779"/>
              <a:ext cx="356" cy="164"/>
            </a:xfrm>
            <a:custGeom>
              <a:avLst/>
              <a:gdLst>
                <a:gd name="T0" fmla="*/ 0 w 712"/>
                <a:gd name="T1" fmla="*/ 268 h 328"/>
                <a:gd name="T2" fmla="*/ 36 w 712"/>
                <a:gd name="T3" fmla="*/ 328 h 328"/>
                <a:gd name="T4" fmla="*/ 712 w 712"/>
                <a:gd name="T5" fmla="*/ 54 h 328"/>
                <a:gd name="T6" fmla="*/ 650 w 712"/>
                <a:gd name="T7" fmla="*/ 0 h 328"/>
                <a:gd name="T8" fmla="*/ 0 w 712"/>
                <a:gd name="T9" fmla="*/ 268 h 32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12"/>
                <a:gd name="T16" fmla="*/ 0 h 328"/>
                <a:gd name="T17" fmla="*/ 712 w 712"/>
                <a:gd name="T18" fmla="*/ 328 h 32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12" h="328">
                  <a:moveTo>
                    <a:pt x="0" y="268"/>
                  </a:moveTo>
                  <a:lnTo>
                    <a:pt x="36" y="328"/>
                  </a:lnTo>
                  <a:lnTo>
                    <a:pt x="712" y="54"/>
                  </a:lnTo>
                  <a:lnTo>
                    <a:pt x="650" y="0"/>
                  </a:lnTo>
                  <a:lnTo>
                    <a:pt x="0" y="268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292" name="Freeform 1398">
              <a:extLst>
                <a:ext uri="{FF2B5EF4-FFF2-40B4-BE49-F238E27FC236}">
                  <a16:creationId xmlns:a16="http://schemas.microsoft.com/office/drawing/2014/main" id="{9D699B82-0907-4D4B-8687-87390EC5E525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" y="3557"/>
              <a:ext cx="687" cy="393"/>
            </a:xfrm>
            <a:custGeom>
              <a:avLst/>
              <a:gdLst>
                <a:gd name="T0" fmla="*/ 678 w 1376"/>
                <a:gd name="T1" fmla="*/ 532 h 786"/>
                <a:gd name="T2" fmla="*/ 1376 w 1376"/>
                <a:gd name="T3" fmla="*/ 266 h 786"/>
                <a:gd name="T4" fmla="*/ 734 w 1376"/>
                <a:gd name="T5" fmla="*/ 0 h 786"/>
                <a:gd name="T6" fmla="*/ 18 w 1376"/>
                <a:gd name="T7" fmla="*/ 160 h 786"/>
                <a:gd name="T8" fmla="*/ 15 w 1376"/>
                <a:gd name="T9" fmla="*/ 166 h 786"/>
                <a:gd name="T10" fmla="*/ 9 w 1376"/>
                <a:gd name="T11" fmla="*/ 181 h 786"/>
                <a:gd name="T12" fmla="*/ 4 w 1376"/>
                <a:gd name="T13" fmla="*/ 204 h 786"/>
                <a:gd name="T14" fmla="*/ 0 w 1376"/>
                <a:gd name="T15" fmla="*/ 234 h 786"/>
                <a:gd name="T16" fmla="*/ 1 w 1376"/>
                <a:gd name="T17" fmla="*/ 271 h 786"/>
                <a:gd name="T18" fmla="*/ 9 w 1376"/>
                <a:gd name="T19" fmla="*/ 310 h 786"/>
                <a:gd name="T20" fmla="*/ 28 w 1376"/>
                <a:gd name="T21" fmla="*/ 353 h 786"/>
                <a:gd name="T22" fmla="*/ 58 w 1376"/>
                <a:gd name="T23" fmla="*/ 398 h 786"/>
                <a:gd name="T24" fmla="*/ 59 w 1376"/>
                <a:gd name="T25" fmla="*/ 399 h 786"/>
                <a:gd name="T26" fmla="*/ 59 w 1376"/>
                <a:gd name="T27" fmla="*/ 399 h 786"/>
                <a:gd name="T28" fmla="*/ 60 w 1376"/>
                <a:gd name="T29" fmla="*/ 401 h 786"/>
                <a:gd name="T30" fmla="*/ 694 w 1376"/>
                <a:gd name="T31" fmla="*/ 786 h 786"/>
                <a:gd name="T32" fmla="*/ 694 w 1376"/>
                <a:gd name="T33" fmla="*/ 775 h 786"/>
                <a:gd name="T34" fmla="*/ 685 w 1376"/>
                <a:gd name="T35" fmla="*/ 751 h 786"/>
                <a:gd name="T36" fmla="*/ 685 w 1376"/>
                <a:gd name="T37" fmla="*/ 751 h 786"/>
                <a:gd name="T38" fmla="*/ 685 w 1376"/>
                <a:gd name="T39" fmla="*/ 751 h 786"/>
                <a:gd name="T40" fmla="*/ 681 w 1376"/>
                <a:gd name="T41" fmla="*/ 745 h 786"/>
                <a:gd name="T42" fmla="*/ 673 w 1376"/>
                <a:gd name="T43" fmla="*/ 726 h 786"/>
                <a:gd name="T44" fmla="*/ 663 w 1376"/>
                <a:gd name="T45" fmla="*/ 699 h 786"/>
                <a:gd name="T46" fmla="*/ 652 w 1376"/>
                <a:gd name="T47" fmla="*/ 666 h 786"/>
                <a:gd name="T48" fmla="*/ 647 w 1376"/>
                <a:gd name="T49" fmla="*/ 631 h 786"/>
                <a:gd name="T50" fmla="*/ 647 w 1376"/>
                <a:gd name="T51" fmla="*/ 594 h 786"/>
                <a:gd name="T52" fmla="*/ 657 w 1376"/>
                <a:gd name="T53" fmla="*/ 561 h 786"/>
                <a:gd name="T54" fmla="*/ 678 w 1376"/>
                <a:gd name="T55" fmla="*/ 532 h 78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376"/>
                <a:gd name="T85" fmla="*/ 0 h 786"/>
                <a:gd name="T86" fmla="*/ 1376 w 1376"/>
                <a:gd name="T87" fmla="*/ 786 h 78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376" h="786">
                  <a:moveTo>
                    <a:pt x="678" y="532"/>
                  </a:moveTo>
                  <a:lnTo>
                    <a:pt x="1376" y="266"/>
                  </a:lnTo>
                  <a:lnTo>
                    <a:pt x="734" y="0"/>
                  </a:lnTo>
                  <a:lnTo>
                    <a:pt x="18" y="160"/>
                  </a:lnTo>
                  <a:lnTo>
                    <a:pt x="15" y="166"/>
                  </a:lnTo>
                  <a:lnTo>
                    <a:pt x="9" y="181"/>
                  </a:lnTo>
                  <a:lnTo>
                    <a:pt x="4" y="204"/>
                  </a:lnTo>
                  <a:lnTo>
                    <a:pt x="0" y="234"/>
                  </a:lnTo>
                  <a:lnTo>
                    <a:pt x="1" y="271"/>
                  </a:lnTo>
                  <a:lnTo>
                    <a:pt x="9" y="310"/>
                  </a:lnTo>
                  <a:lnTo>
                    <a:pt x="28" y="353"/>
                  </a:lnTo>
                  <a:lnTo>
                    <a:pt x="58" y="398"/>
                  </a:lnTo>
                  <a:lnTo>
                    <a:pt x="59" y="399"/>
                  </a:lnTo>
                  <a:lnTo>
                    <a:pt x="60" y="401"/>
                  </a:lnTo>
                  <a:lnTo>
                    <a:pt x="694" y="786"/>
                  </a:lnTo>
                  <a:lnTo>
                    <a:pt x="694" y="775"/>
                  </a:lnTo>
                  <a:lnTo>
                    <a:pt x="685" y="751"/>
                  </a:lnTo>
                  <a:lnTo>
                    <a:pt x="681" y="745"/>
                  </a:lnTo>
                  <a:lnTo>
                    <a:pt x="673" y="726"/>
                  </a:lnTo>
                  <a:lnTo>
                    <a:pt x="663" y="699"/>
                  </a:lnTo>
                  <a:lnTo>
                    <a:pt x="652" y="666"/>
                  </a:lnTo>
                  <a:lnTo>
                    <a:pt x="647" y="631"/>
                  </a:lnTo>
                  <a:lnTo>
                    <a:pt x="647" y="594"/>
                  </a:lnTo>
                  <a:lnTo>
                    <a:pt x="657" y="561"/>
                  </a:lnTo>
                  <a:lnTo>
                    <a:pt x="678" y="5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293" name="Freeform 1399">
              <a:extLst>
                <a:ext uri="{FF2B5EF4-FFF2-40B4-BE49-F238E27FC236}">
                  <a16:creationId xmlns:a16="http://schemas.microsoft.com/office/drawing/2014/main" id="{1E0E9119-770F-7746-86B1-98EA50FD905D}"/>
                </a:ext>
              </a:extLst>
            </p:cNvPr>
            <p:cNvSpPr>
              <a:spLocks/>
            </p:cNvSpPr>
            <p:nvPr/>
          </p:nvSpPr>
          <p:spPr bwMode="auto">
            <a:xfrm>
              <a:off x="184" y="3571"/>
              <a:ext cx="618" cy="238"/>
            </a:xfrm>
            <a:custGeom>
              <a:avLst/>
              <a:gdLst>
                <a:gd name="T0" fmla="*/ 1235 w 1235"/>
                <a:gd name="T1" fmla="*/ 236 h 475"/>
                <a:gd name="T2" fmla="*/ 611 w 1235"/>
                <a:gd name="T3" fmla="*/ 475 h 475"/>
                <a:gd name="T4" fmla="*/ 0 w 1235"/>
                <a:gd name="T5" fmla="*/ 151 h 475"/>
                <a:gd name="T6" fmla="*/ 666 w 1235"/>
                <a:gd name="T7" fmla="*/ 0 h 475"/>
                <a:gd name="T8" fmla="*/ 1235 w 1235"/>
                <a:gd name="T9" fmla="*/ 236 h 4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35"/>
                <a:gd name="T16" fmla="*/ 0 h 475"/>
                <a:gd name="T17" fmla="*/ 1235 w 1235"/>
                <a:gd name="T18" fmla="*/ 475 h 4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35" h="475">
                  <a:moveTo>
                    <a:pt x="1235" y="236"/>
                  </a:moveTo>
                  <a:lnTo>
                    <a:pt x="611" y="475"/>
                  </a:lnTo>
                  <a:lnTo>
                    <a:pt x="0" y="151"/>
                  </a:lnTo>
                  <a:lnTo>
                    <a:pt x="666" y="0"/>
                  </a:lnTo>
                  <a:lnTo>
                    <a:pt x="1235" y="236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294" name="Freeform 1400">
              <a:extLst>
                <a:ext uri="{FF2B5EF4-FFF2-40B4-BE49-F238E27FC236}">
                  <a16:creationId xmlns:a16="http://schemas.microsoft.com/office/drawing/2014/main" id="{DF2CC9EA-7DAF-464E-9E28-991E123329DE}"/>
                </a:ext>
              </a:extLst>
            </p:cNvPr>
            <p:cNvSpPr>
              <a:spLocks/>
            </p:cNvSpPr>
            <p:nvPr/>
          </p:nvSpPr>
          <p:spPr bwMode="auto">
            <a:xfrm>
              <a:off x="162" y="3652"/>
              <a:ext cx="315" cy="272"/>
            </a:xfrm>
            <a:custGeom>
              <a:avLst/>
              <a:gdLst>
                <a:gd name="T0" fmla="*/ 628 w 630"/>
                <a:gd name="T1" fmla="*/ 543 h 543"/>
                <a:gd name="T2" fmla="*/ 50 w 630"/>
                <a:gd name="T3" fmla="*/ 186 h 543"/>
                <a:gd name="T4" fmla="*/ 28 w 630"/>
                <a:gd name="T5" fmla="*/ 154 h 543"/>
                <a:gd name="T6" fmla="*/ 13 w 630"/>
                <a:gd name="T7" fmla="*/ 124 h 543"/>
                <a:gd name="T8" fmla="*/ 5 w 630"/>
                <a:gd name="T9" fmla="*/ 96 h 543"/>
                <a:gd name="T10" fmla="*/ 1 w 630"/>
                <a:gd name="T11" fmla="*/ 70 h 543"/>
                <a:gd name="T12" fmla="*/ 0 w 630"/>
                <a:gd name="T13" fmla="*/ 47 h 543"/>
                <a:gd name="T14" fmla="*/ 4 w 630"/>
                <a:gd name="T15" fmla="*/ 28 h 543"/>
                <a:gd name="T16" fmla="*/ 7 w 630"/>
                <a:gd name="T17" fmla="*/ 12 h 543"/>
                <a:gd name="T18" fmla="*/ 10 w 630"/>
                <a:gd name="T19" fmla="*/ 0 h 543"/>
                <a:gd name="T20" fmla="*/ 630 w 630"/>
                <a:gd name="T21" fmla="*/ 330 h 543"/>
                <a:gd name="T22" fmla="*/ 616 w 630"/>
                <a:gd name="T23" fmla="*/ 353 h 543"/>
                <a:gd name="T24" fmla="*/ 606 w 630"/>
                <a:gd name="T25" fmla="*/ 379 h 543"/>
                <a:gd name="T26" fmla="*/ 603 w 630"/>
                <a:gd name="T27" fmla="*/ 406 h 543"/>
                <a:gd name="T28" fmla="*/ 602 w 630"/>
                <a:gd name="T29" fmla="*/ 434 h 543"/>
                <a:gd name="T30" fmla="*/ 605 w 630"/>
                <a:gd name="T31" fmla="*/ 463 h 543"/>
                <a:gd name="T32" fmla="*/ 611 w 630"/>
                <a:gd name="T33" fmla="*/ 491 h 543"/>
                <a:gd name="T34" fmla="*/ 619 w 630"/>
                <a:gd name="T35" fmla="*/ 518 h 543"/>
                <a:gd name="T36" fmla="*/ 628 w 630"/>
                <a:gd name="T37" fmla="*/ 543 h 543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630"/>
                <a:gd name="T58" fmla="*/ 0 h 543"/>
                <a:gd name="T59" fmla="*/ 630 w 630"/>
                <a:gd name="T60" fmla="*/ 543 h 543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630" h="543">
                  <a:moveTo>
                    <a:pt x="628" y="543"/>
                  </a:moveTo>
                  <a:lnTo>
                    <a:pt x="50" y="186"/>
                  </a:lnTo>
                  <a:lnTo>
                    <a:pt x="28" y="154"/>
                  </a:lnTo>
                  <a:lnTo>
                    <a:pt x="13" y="124"/>
                  </a:lnTo>
                  <a:lnTo>
                    <a:pt x="5" y="96"/>
                  </a:lnTo>
                  <a:lnTo>
                    <a:pt x="1" y="70"/>
                  </a:lnTo>
                  <a:lnTo>
                    <a:pt x="0" y="47"/>
                  </a:lnTo>
                  <a:lnTo>
                    <a:pt x="4" y="28"/>
                  </a:lnTo>
                  <a:lnTo>
                    <a:pt x="7" y="12"/>
                  </a:lnTo>
                  <a:lnTo>
                    <a:pt x="10" y="0"/>
                  </a:lnTo>
                  <a:lnTo>
                    <a:pt x="630" y="330"/>
                  </a:lnTo>
                  <a:lnTo>
                    <a:pt x="616" y="353"/>
                  </a:lnTo>
                  <a:lnTo>
                    <a:pt x="606" y="379"/>
                  </a:lnTo>
                  <a:lnTo>
                    <a:pt x="603" y="406"/>
                  </a:lnTo>
                  <a:lnTo>
                    <a:pt x="602" y="434"/>
                  </a:lnTo>
                  <a:lnTo>
                    <a:pt x="605" y="463"/>
                  </a:lnTo>
                  <a:lnTo>
                    <a:pt x="611" y="491"/>
                  </a:lnTo>
                  <a:lnTo>
                    <a:pt x="619" y="518"/>
                  </a:lnTo>
                  <a:lnTo>
                    <a:pt x="628" y="543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295" name="Freeform 1401">
              <a:extLst>
                <a:ext uri="{FF2B5EF4-FFF2-40B4-BE49-F238E27FC236}">
                  <a16:creationId xmlns:a16="http://schemas.microsoft.com/office/drawing/2014/main" id="{B4105830-4BF4-8B49-BC30-40367CA56B9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6" y="3700"/>
              <a:ext cx="365" cy="250"/>
            </a:xfrm>
            <a:custGeom>
              <a:avLst/>
              <a:gdLst>
                <a:gd name="T0" fmla="*/ 643 w 731"/>
                <a:gd name="T1" fmla="*/ 149 h 500"/>
                <a:gd name="T2" fmla="*/ 0 w 731"/>
                <a:gd name="T3" fmla="*/ 409 h 500"/>
                <a:gd name="T4" fmla="*/ 6 w 731"/>
                <a:gd name="T5" fmla="*/ 432 h 500"/>
                <a:gd name="T6" fmla="*/ 651 w 731"/>
                <a:gd name="T7" fmla="*/ 171 h 500"/>
                <a:gd name="T8" fmla="*/ 690 w 731"/>
                <a:gd name="T9" fmla="*/ 208 h 500"/>
                <a:gd name="T10" fmla="*/ 35 w 731"/>
                <a:gd name="T11" fmla="*/ 477 h 500"/>
                <a:gd name="T12" fmla="*/ 43 w 731"/>
                <a:gd name="T13" fmla="*/ 500 h 500"/>
                <a:gd name="T14" fmla="*/ 731 w 731"/>
                <a:gd name="T15" fmla="*/ 216 h 500"/>
                <a:gd name="T16" fmla="*/ 663 w 731"/>
                <a:gd name="T17" fmla="*/ 153 h 500"/>
                <a:gd name="T18" fmla="*/ 661 w 731"/>
                <a:gd name="T19" fmla="*/ 1 h 500"/>
                <a:gd name="T20" fmla="*/ 641 w 731"/>
                <a:gd name="T21" fmla="*/ 0 h 500"/>
                <a:gd name="T22" fmla="*/ 642 w 731"/>
                <a:gd name="T23" fmla="*/ 47 h 500"/>
                <a:gd name="T24" fmla="*/ 643 w 731"/>
                <a:gd name="T25" fmla="*/ 149 h 50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31"/>
                <a:gd name="T40" fmla="*/ 0 h 500"/>
                <a:gd name="T41" fmla="*/ 731 w 731"/>
                <a:gd name="T42" fmla="*/ 500 h 50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31" h="500">
                  <a:moveTo>
                    <a:pt x="643" y="149"/>
                  </a:moveTo>
                  <a:lnTo>
                    <a:pt x="0" y="409"/>
                  </a:lnTo>
                  <a:lnTo>
                    <a:pt x="6" y="432"/>
                  </a:lnTo>
                  <a:lnTo>
                    <a:pt x="651" y="171"/>
                  </a:lnTo>
                  <a:lnTo>
                    <a:pt x="690" y="208"/>
                  </a:lnTo>
                  <a:lnTo>
                    <a:pt x="35" y="477"/>
                  </a:lnTo>
                  <a:lnTo>
                    <a:pt x="43" y="500"/>
                  </a:lnTo>
                  <a:lnTo>
                    <a:pt x="731" y="216"/>
                  </a:lnTo>
                  <a:lnTo>
                    <a:pt x="663" y="153"/>
                  </a:lnTo>
                  <a:lnTo>
                    <a:pt x="661" y="1"/>
                  </a:lnTo>
                  <a:lnTo>
                    <a:pt x="641" y="0"/>
                  </a:lnTo>
                  <a:lnTo>
                    <a:pt x="642" y="47"/>
                  </a:lnTo>
                  <a:lnTo>
                    <a:pt x="643" y="1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296" name="Freeform 1402">
              <a:extLst>
                <a:ext uri="{FF2B5EF4-FFF2-40B4-BE49-F238E27FC236}">
                  <a16:creationId xmlns:a16="http://schemas.microsoft.com/office/drawing/2014/main" id="{4D247FD1-C8D5-2A4C-8C1C-E12AB91A1727}"/>
                </a:ext>
              </a:extLst>
            </p:cNvPr>
            <p:cNvSpPr>
              <a:spLocks/>
            </p:cNvSpPr>
            <p:nvPr/>
          </p:nvSpPr>
          <p:spPr bwMode="auto">
            <a:xfrm>
              <a:off x="427" y="3550"/>
              <a:ext cx="347" cy="158"/>
            </a:xfrm>
            <a:custGeom>
              <a:avLst/>
              <a:gdLst>
                <a:gd name="T0" fmla="*/ 41 w 695"/>
                <a:gd name="T1" fmla="*/ 159 h 318"/>
                <a:gd name="T2" fmla="*/ 5 w 695"/>
                <a:gd name="T3" fmla="*/ 199 h 318"/>
                <a:gd name="T4" fmla="*/ 0 w 695"/>
                <a:gd name="T5" fmla="*/ 256 h 318"/>
                <a:gd name="T6" fmla="*/ 7 w 695"/>
                <a:gd name="T7" fmla="*/ 295 h 318"/>
                <a:gd name="T8" fmla="*/ 8 w 695"/>
                <a:gd name="T9" fmla="*/ 318 h 318"/>
                <a:gd name="T10" fmla="*/ 691 w 695"/>
                <a:gd name="T11" fmla="*/ 141 h 318"/>
                <a:gd name="T12" fmla="*/ 695 w 695"/>
                <a:gd name="T13" fmla="*/ 0 h 318"/>
                <a:gd name="T14" fmla="*/ 41 w 695"/>
                <a:gd name="T15" fmla="*/ 159 h 31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95"/>
                <a:gd name="T25" fmla="*/ 0 h 318"/>
                <a:gd name="T26" fmla="*/ 695 w 695"/>
                <a:gd name="T27" fmla="*/ 318 h 31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95" h="318">
                  <a:moveTo>
                    <a:pt x="41" y="159"/>
                  </a:moveTo>
                  <a:lnTo>
                    <a:pt x="5" y="199"/>
                  </a:lnTo>
                  <a:lnTo>
                    <a:pt x="0" y="256"/>
                  </a:lnTo>
                  <a:lnTo>
                    <a:pt x="7" y="295"/>
                  </a:lnTo>
                  <a:lnTo>
                    <a:pt x="8" y="318"/>
                  </a:lnTo>
                  <a:lnTo>
                    <a:pt x="691" y="141"/>
                  </a:lnTo>
                  <a:lnTo>
                    <a:pt x="695" y="0"/>
                  </a:lnTo>
                  <a:lnTo>
                    <a:pt x="41" y="15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297" name="Freeform 1403">
              <a:extLst>
                <a:ext uri="{FF2B5EF4-FFF2-40B4-BE49-F238E27FC236}">
                  <a16:creationId xmlns:a16="http://schemas.microsoft.com/office/drawing/2014/main" id="{66FD44EE-79E5-8D42-B71D-D6A0A99FB2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" y="3622"/>
              <a:ext cx="367" cy="119"/>
            </a:xfrm>
            <a:custGeom>
              <a:avLst/>
              <a:gdLst>
                <a:gd name="T0" fmla="*/ 0 w 735"/>
                <a:gd name="T1" fmla="*/ 181 h 237"/>
                <a:gd name="T2" fmla="*/ 30 w 735"/>
                <a:gd name="T3" fmla="*/ 237 h 237"/>
                <a:gd name="T4" fmla="*/ 735 w 735"/>
                <a:gd name="T5" fmla="*/ 54 h 237"/>
                <a:gd name="T6" fmla="*/ 678 w 735"/>
                <a:gd name="T7" fmla="*/ 0 h 237"/>
                <a:gd name="T8" fmla="*/ 0 w 735"/>
                <a:gd name="T9" fmla="*/ 181 h 23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35"/>
                <a:gd name="T16" fmla="*/ 0 h 237"/>
                <a:gd name="T17" fmla="*/ 735 w 735"/>
                <a:gd name="T18" fmla="*/ 237 h 23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35" h="237">
                  <a:moveTo>
                    <a:pt x="0" y="181"/>
                  </a:moveTo>
                  <a:lnTo>
                    <a:pt x="30" y="237"/>
                  </a:lnTo>
                  <a:lnTo>
                    <a:pt x="735" y="54"/>
                  </a:lnTo>
                  <a:lnTo>
                    <a:pt x="678" y="0"/>
                  </a:lnTo>
                  <a:lnTo>
                    <a:pt x="0" y="181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298" name="Freeform 1404">
              <a:extLst>
                <a:ext uri="{FF2B5EF4-FFF2-40B4-BE49-F238E27FC236}">
                  <a16:creationId xmlns:a16="http://schemas.microsoft.com/office/drawing/2014/main" id="{D5BA96F8-3D37-C847-B2DB-7779C914804E}"/>
                </a:ext>
              </a:extLst>
            </p:cNvPr>
            <p:cNvSpPr>
              <a:spLocks/>
            </p:cNvSpPr>
            <p:nvPr/>
          </p:nvSpPr>
          <p:spPr bwMode="auto">
            <a:xfrm>
              <a:off x="125" y="3400"/>
              <a:ext cx="689" cy="347"/>
            </a:xfrm>
            <a:custGeom>
              <a:avLst/>
              <a:gdLst>
                <a:gd name="T0" fmla="*/ 652 w 1377"/>
                <a:gd name="T1" fmla="*/ 467 h 694"/>
                <a:gd name="T2" fmla="*/ 1377 w 1377"/>
                <a:gd name="T3" fmla="*/ 288 h 694"/>
                <a:gd name="T4" fmla="*/ 758 w 1377"/>
                <a:gd name="T5" fmla="*/ 0 h 694"/>
                <a:gd name="T6" fmla="*/ 27 w 1377"/>
                <a:gd name="T7" fmla="*/ 86 h 694"/>
                <a:gd name="T8" fmla="*/ 24 w 1377"/>
                <a:gd name="T9" fmla="*/ 91 h 694"/>
                <a:gd name="T10" fmla="*/ 17 w 1377"/>
                <a:gd name="T11" fmla="*/ 104 h 694"/>
                <a:gd name="T12" fmla="*/ 9 w 1377"/>
                <a:gd name="T13" fmla="*/ 123 h 694"/>
                <a:gd name="T14" fmla="*/ 2 w 1377"/>
                <a:gd name="T15" fmla="*/ 150 h 694"/>
                <a:gd name="T16" fmla="*/ 0 w 1377"/>
                <a:gd name="T17" fmla="*/ 181 h 694"/>
                <a:gd name="T18" fmla="*/ 3 w 1377"/>
                <a:gd name="T19" fmla="*/ 215 h 694"/>
                <a:gd name="T20" fmla="*/ 17 w 1377"/>
                <a:gd name="T21" fmla="*/ 254 h 694"/>
                <a:gd name="T22" fmla="*/ 42 w 1377"/>
                <a:gd name="T23" fmla="*/ 296 h 694"/>
                <a:gd name="T24" fmla="*/ 42 w 1377"/>
                <a:gd name="T25" fmla="*/ 296 h 694"/>
                <a:gd name="T26" fmla="*/ 43 w 1377"/>
                <a:gd name="T27" fmla="*/ 296 h 694"/>
                <a:gd name="T28" fmla="*/ 43 w 1377"/>
                <a:gd name="T29" fmla="*/ 297 h 694"/>
                <a:gd name="T30" fmla="*/ 43 w 1377"/>
                <a:gd name="T31" fmla="*/ 297 h 694"/>
                <a:gd name="T32" fmla="*/ 43 w 1377"/>
                <a:gd name="T33" fmla="*/ 297 h 694"/>
                <a:gd name="T34" fmla="*/ 45 w 1377"/>
                <a:gd name="T35" fmla="*/ 298 h 694"/>
                <a:gd name="T36" fmla="*/ 644 w 1377"/>
                <a:gd name="T37" fmla="*/ 694 h 694"/>
                <a:gd name="T38" fmla="*/ 646 w 1377"/>
                <a:gd name="T39" fmla="*/ 685 h 694"/>
                <a:gd name="T40" fmla="*/ 638 w 1377"/>
                <a:gd name="T41" fmla="*/ 663 h 694"/>
                <a:gd name="T42" fmla="*/ 638 w 1377"/>
                <a:gd name="T43" fmla="*/ 663 h 694"/>
                <a:gd name="T44" fmla="*/ 638 w 1377"/>
                <a:gd name="T45" fmla="*/ 663 h 694"/>
                <a:gd name="T46" fmla="*/ 636 w 1377"/>
                <a:gd name="T47" fmla="*/ 656 h 694"/>
                <a:gd name="T48" fmla="*/ 629 w 1377"/>
                <a:gd name="T49" fmla="*/ 639 h 694"/>
                <a:gd name="T50" fmla="*/ 621 w 1377"/>
                <a:gd name="T51" fmla="*/ 614 h 694"/>
                <a:gd name="T52" fmla="*/ 614 w 1377"/>
                <a:gd name="T53" fmla="*/ 583 h 694"/>
                <a:gd name="T54" fmla="*/ 612 w 1377"/>
                <a:gd name="T55" fmla="*/ 551 h 694"/>
                <a:gd name="T56" fmla="*/ 615 w 1377"/>
                <a:gd name="T57" fmla="*/ 519 h 694"/>
                <a:gd name="T58" fmla="*/ 628 w 1377"/>
                <a:gd name="T59" fmla="*/ 490 h 694"/>
                <a:gd name="T60" fmla="*/ 652 w 1377"/>
                <a:gd name="T61" fmla="*/ 467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377"/>
                <a:gd name="T94" fmla="*/ 0 h 694"/>
                <a:gd name="T95" fmla="*/ 1377 w 1377"/>
                <a:gd name="T96" fmla="*/ 694 h 694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377" h="694">
                  <a:moveTo>
                    <a:pt x="652" y="467"/>
                  </a:moveTo>
                  <a:lnTo>
                    <a:pt x="1377" y="288"/>
                  </a:lnTo>
                  <a:lnTo>
                    <a:pt x="758" y="0"/>
                  </a:lnTo>
                  <a:lnTo>
                    <a:pt x="27" y="86"/>
                  </a:lnTo>
                  <a:lnTo>
                    <a:pt x="24" y="91"/>
                  </a:lnTo>
                  <a:lnTo>
                    <a:pt x="17" y="104"/>
                  </a:lnTo>
                  <a:lnTo>
                    <a:pt x="9" y="123"/>
                  </a:lnTo>
                  <a:lnTo>
                    <a:pt x="2" y="150"/>
                  </a:lnTo>
                  <a:lnTo>
                    <a:pt x="0" y="181"/>
                  </a:lnTo>
                  <a:lnTo>
                    <a:pt x="3" y="215"/>
                  </a:lnTo>
                  <a:lnTo>
                    <a:pt x="17" y="254"/>
                  </a:lnTo>
                  <a:lnTo>
                    <a:pt x="42" y="296"/>
                  </a:lnTo>
                  <a:lnTo>
                    <a:pt x="43" y="296"/>
                  </a:lnTo>
                  <a:lnTo>
                    <a:pt x="43" y="297"/>
                  </a:lnTo>
                  <a:lnTo>
                    <a:pt x="45" y="298"/>
                  </a:lnTo>
                  <a:lnTo>
                    <a:pt x="644" y="694"/>
                  </a:lnTo>
                  <a:lnTo>
                    <a:pt x="646" y="685"/>
                  </a:lnTo>
                  <a:lnTo>
                    <a:pt x="638" y="663"/>
                  </a:lnTo>
                  <a:lnTo>
                    <a:pt x="636" y="656"/>
                  </a:lnTo>
                  <a:lnTo>
                    <a:pt x="629" y="639"/>
                  </a:lnTo>
                  <a:lnTo>
                    <a:pt x="621" y="614"/>
                  </a:lnTo>
                  <a:lnTo>
                    <a:pt x="614" y="583"/>
                  </a:lnTo>
                  <a:lnTo>
                    <a:pt x="612" y="551"/>
                  </a:lnTo>
                  <a:lnTo>
                    <a:pt x="615" y="519"/>
                  </a:lnTo>
                  <a:lnTo>
                    <a:pt x="628" y="490"/>
                  </a:lnTo>
                  <a:lnTo>
                    <a:pt x="652" y="46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299" name="Freeform 1405">
              <a:extLst>
                <a:ext uri="{FF2B5EF4-FFF2-40B4-BE49-F238E27FC236}">
                  <a16:creationId xmlns:a16="http://schemas.microsoft.com/office/drawing/2014/main" id="{6F1641D5-AAE5-8242-8D05-A77C8D16928E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" y="3413"/>
              <a:ext cx="614" cy="209"/>
            </a:xfrm>
            <a:custGeom>
              <a:avLst/>
              <a:gdLst>
                <a:gd name="T0" fmla="*/ 1229 w 1229"/>
                <a:gd name="T1" fmla="*/ 256 h 418"/>
                <a:gd name="T2" fmla="*/ 581 w 1229"/>
                <a:gd name="T3" fmla="*/ 418 h 418"/>
                <a:gd name="T4" fmla="*/ 0 w 1229"/>
                <a:gd name="T5" fmla="*/ 82 h 418"/>
                <a:gd name="T6" fmla="*/ 681 w 1229"/>
                <a:gd name="T7" fmla="*/ 0 h 418"/>
                <a:gd name="T8" fmla="*/ 1229 w 1229"/>
                <a:gd name="T9" fmla="*/ 256 h 4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29"/>
                <a:gd name="T16" fmla="*/ 0 h 418"/>
                <a:gd name="T17" fmla="*/ 1229 w 1229"/>
                <a:gd name="T18" fmla="*/ 418 h 4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29" h="418">
                  <a:moveTo>
                    <a:pt x="1229" y="256"/>
                  </a:moveTo>
                  <a:lnTo>
                    <a:pt x="581" y="418"/>
                  </a:lnTo>
                  <a:lnTo>
                    <a:pt x="0" y="82"/>
                  </a:lnTo>
                  <a:lnTo>
                    <a:pt x="681" y="0"/>
                  </a:lnTo>
                  <a:lnTo>
                    <a:pt x="1229" y="256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00" name="Freeform 1406">
              <a:extLst>
                <a:ext uri="{FF2B5EF4-FFF2-40B4-BE49-F238E27FC236}">
                  <a16:creationId xmlns:a16="http://schemas.microsoft.com/office/drawing/2014/main" id="{CFB24282-F77E-8644-B3BA-1FA3D8AF72D1}"/>
                </a:ext>
              </a:extLst>
            </p:cNvPr>
            <p:cNvSpPr>
              <a:spLocks/>
            </p:cNvSpPr>
            <p:nvPr/>
          </p:nvSpPr>
          <p:spPr bwMode="auto">
            <a:xfrm>
              <a:off x="136" y="3457"/>
              <a:ext cx="304" cy="265"/>
            </a:xfrm>
            <a:custGeom>
              <a:avLst/>
              <a:gdLst>
                <a:gd name="T0" fmla="*/ 584 w 607"/>
                <a:gd name="T1" fmla="*/ 529 h 529"/>
                <a:gd name="T2" fmla="*/ 36 w 607"/>
                <a:gd name="T3" fmla="*/ 165 h 529"/>
                <a:gd name="T4" fmla="*/ 18 w 607"/>
                <a:gd name="T5" fmla="*/ 135 h 529"/>
                <a:gd name="T6" fmla="*/ 5 w 607"/>
                <a:gd name="T7" fmla="*/ 108 h 529"/>
                <a:gd name="T8" fmla="*/ 0 w 607"/>
                <a:gd name="T9" fmla="*/ 82 h 529"/>
                <a:gd name="T10" fmla="*/ 0 w 607"/>
                <a:gd name="T11" fmla="*/ 60 h 529"/>
                <a:gd name="T12" fmla="*/ 2 w 607"/>
                <a:gd name="T13" fmla="*/ 39 h 529"/>
                <a:gd name="T14" fmla="*/ 6 w 607"/>
                <a:gd name="T15" fmla="*/ 23 h 529"/>
                <a:gd name="T16" fmla="*/ 11 w 607"/>
                <a:gd name="T17" fmla="*/ 9 h 529"/>
                <a:gd name="T18" fmla="*/ 17 w 607"/>
                <a:gd name="T19" fmla="*/ 0 h 529"/>
                <a:gd name="T20" fmla="*/ 607 w 607"/>
                <a:gd name="T21" fmla="*/ 342 h 529"/>
                <a:gd name="T22" fmla="*/ 590 w 607"/>
                <a:gd name="T23" fmla="*/ 360 h 529"/>
                <a:gd name="T24" fmla="*/ 578 w 607"/>
                <a:gd name="T25" fmla="*/ 382 h 529"/>
                <a:gd name="T26" fmla="*/ 570 w 607"/>
                <a:gd name="T27" fmla="*/ 405 h 529"/>
                <a:gd name="T28" fmla="*/ 568 w 607"/>
                <a:gd name="T29" fmla="*/ 430 h 529"/>
                <a:gd name="T30" fmla="*/ 568 w 607"/>
                <a:gd name="T31" fmla="*/ 456 h 529"/>
                <a:gd name="T32" fmla="*/ 571 w 607"/>
                <a:gd name="T33" fmla="*/ 481 h 529"/>
                <a:gd name="T34" fmla="*/ 577 w 607"/>
                <a:gd name="T35" fmla="*/ 506 h 529"/>
                <a:gd name="T36" fmla="*/ 584 w 607"/>
                <a:gd name="T37" fmla="*/ 529 h 52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607"/>
                <a:gd name="T58" fmla="*/ 0 h 529"/>
                <a:gd name="T59" fmla="*/ 607 w 607"/>
                <a:gd name="T60" fmla="*/ 529 h 529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607" h="529">
                  <a:moveTo>
                    <a:pt x="584" y="529"/>
                  </a:moveTo>
                  <a:lnTo>
                    <a:pt x="36" y="165"/>
                  </a:lnTo>
                  <a:lnTo>
                    <a:pt x="18" y="135"/>
                  </a:lnTo>
                  <a:lnTo>
                    <a:pt x="5" y="108"/>
                  </a:lnTo>
                  <a:lnTo>
                    <a:pt x="0" y="82"/>
                  </a:lnTo>
                  <a:lnTo>
                    <a:pt x="0" y="60"/>
                  </a:lnTo>
                  <a:lnTo>
                    <a:pt x="2" y="39"/>
                  </a:lnTo>
                  <a:lnTo>
                    <a:pt x="6" y="23"/>
                  </a:lnTo>
                  <a:lnTo>
                    <a:pt x="11" y="9"/>
                  </a:lnTo>
                  <a:lnTo>
                    <a:pt x="17" y="0"/>
                  </a:lnTo>
                  <a:lnTo>
                    <a:pt x="607" y="342"/>
                  </a:lnTo>
                  <a:lnTo>
                    <a:pt x="590" y="360"/>
                  </a:lnTo>
                  <a:lnTo>
                    <a:pt x="578" y="382"/>
                  </a:lnTo>
                  <a:lnTo>
                    <a:pt x="570" y="405"/>
                  </a:lnTo>
                  <a:lnTo>
                    <a:pt x="568" y="430"/>
                  </a:lnTo>
                  <a:lnTo>
                    <a:pt x="568" y="456"/>
                  </a:lnTo>
                  <a:lnTo>
                    <a:pt x="571" y="481"/>
                  </a:lnTo>
                  <a:lnTo>
                    <a:pt x="577" y="506"/>
                  </a:lnTo>
                  <a:lnTo>
                    <a:pt x="584" y="529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01" name="Freeform 1407">
              <a:extLst>
                <a:ext uri="{FF2B5EF4-FFF2-40B4-BE49-F238E27FC236}">
                  <a16:creationId xmlns:a16="http://schemas.microsoft.com/office/drawing/2014/main" id="{7C21CFAC-BFDC-F349-9EBD-49571C6D0E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" y="3550"/>
              <a:ext cx="376" cy="197"/>
            </a:xfrm>
            <a:custGeom>
              <a:avLst/>
              <a:gdLst>
                <a:gd name="T0" fmla="*/ 671 w 753"/>
                <a:gd name="T1" fmla="*/ 136 h 395"/>
                <a:gd name="T2" fmla="*/ 0 w 753"/>
                <a:gd name="T3" fmla="*/ 311 h 395"/>
                <a:gd name="T4" fmla="*/ 4 w 753"/>
                <a:gd name="T5" fmla="*/ 332 h 395"/>
                <a:gd name="T6" fmla="*/ 677 w 753"/>
                <a:gd name="T7" fmla="*/ 157 h 395"/>
                <a:gd name="T8" fmla="*/ 714 w 753"/>
                <a:gd name="T9" fmla="*/ 194 h 395"/>
                <a:gd name="T10" fmla="*/ 28 w 753"/>
                <a:gd name="T11" fmla="*/ 374 h 395"/>
                <a:gd name="T12" fmla="*/ 34 w 753"/>
                <a:gd name="T13" fmla="*/ 395 h 395"/>
                <a:gd name="T14" fmla="*/ 753 w 753"/>
                <a:gd name="T15" fmla="*/ 204 h 395"/>
                <a:gd name="T16" fmla="*/ 689 w 753"/>
                <a:gd name="T17" fmla="*/ 141 h 395"/>
                <a:gd name="T18" fmla="*/ 700 w 753"/>
                <a:gd name="T19" fmla="*/ 3 h 395"/>
                <a:gd name="T20" fmla="*/ 681 w 753"/>
                <a:gd name="T21" fmla="*/ 0 h 395"/>
                <a:gd name="T22" fmla="*/ 678 w 753"/>
                <a:gd name="T23" fmla="*/ 43 h 395"/>
                <a:gd name="T24" fmla="*/ 671 w 753"/>
                <a:gd name="T25" fmla="*/ 136 h 39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53"/>
                <a:gd name="T40" fmla="*/ 0 h 395"/>
                <a:gd name="T41" fmla="*/ 753 w 753"/>
                <a:gd name="T42" fmla="*/ 395 h 39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53" h="395">
                  <a:moveTo>
                    <a:pt x="671" y="136"/>
                  </a:moveTo>
                  <a:lnTo>
                    <a:pt x="0" y="311"/>
                  </a:lnTo>
                  <a:lnTo>
                    <a:pt x="4" y="332"/>
                  </a:lnTo>
                  <a:lnTo>
                    <a:pt x="677" y="157"/>
                  </a:lnTo>
                  <a:lnTo>
                    <a:pt x="714" y="194"/>
                  </a:lnTo>
                  <a:lnTo>
                    <a:pt x="28" y="374"/>
                  </a:lnTo>
                  <a:lnTo>
                    <a:pt x="34" y="395"/>
                  </a:lnTo>
                  <a:lnTo>
                    <a:pt x="753" y="204"/>
                  </a:lnTo>
                  <a:lnTo>
                    <a:pt x="689" y="141"/>
                  </a:lnTo>
                  <a:lnTo>
                    <a:pt x="700" y="3"/>
                  </a:lnTo>
                  <a:lnTo>
                    <a:pt x="681" y="0"/>
                  </a:lnTo>
                  <a:lnTo>
                    <a:pt x="678" y="43"/>
                  </a:lnTo>
                  <a:lnTo>
                    <a:pt x="671" y="1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02" name="Freeform 1408">
              <a:extLst>
                <a:ext uri="{FF2B5EF4-FFF2-40B4-BE49-F238E27FC236}">
                  <a16:creationId xmlns:a16="http://schemas.microsoft.com/office/drawing/2014/main" id="{F0C8FA25-B7F7-6D46-A852-C8D2F431E22C}"/>
                </a:ext>
              </a:extLst>
            </p:cNvPr>
            <p:cNvSpPr>
              <a:spLocks/>
            </p:cNvSpPr>
            <p:nvPr/>
          </p:nvSpPr>
          <p:spPr bwMode="auto">
            <a:xfrm>
              <a:off x="459" y="3382"/>
              <a:ext cx="347" cy="159"/>
            </a:xfrm>
            <a:custGeom>
              <a:avLst/>
              <a:gdLst>
                <a:gd name="T0" fmla="*/ 40 w 695"/>
                <a:gd name="T1" fmla="*/ 159 h 318"/>
                <a:gd name="T2" fmla="*/ 4 w 695"/>
                <a:gd name="T3" fmla="*/ 199 h 318"/>
                <a:gd name="T4" fmla="*/ 0 w 695"/>
                <a:gd name="T5" fmla="*/ 256 h 318"/>
                <a:gd name="T6" fmla="*/ 7 w 695"/>
                <a:gd name="T7" fmla="*/ 295 h 318"/>
                <a:gd name="T8" fmla="*/ 8 w 695"/>
                <a:gd name="T9" fmla="*/ 318 h 318"/>
                <a:gd name="T10" fmla="*/ 689 w 695"/>
                <a:gd name="T11" fmla="*/ 142 h 318"/>
                <a:gd name="T12" fmla="*/ 695 w 695"/>
                <a:gd name="T13" fmla="*/ 0 h 318"/>
                <a:gd name="T14" fmla="*/ 40 w 695"/>
                <a:gd name="T15" fmla="*/ 159 h 31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95"/>
                <a:gd name="T25" fmla="*/ 0 h 318"/>
                <a:gd name="T26" fmla="*/ 695 w 695"/>
                <a:gd name="T27" fmla="*/ 318 h 31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95" h="318">
                  <a:moveTo>
                    <a:pt x="40" y="159"/>
                  </a:moveTo>
                  <a:lnTo>
                    <a:pt x="4" y="199"/>
                  </a:lnTo>
                  <a:lnTo>
                    <a:pt x="0" y="256"/>
                  </a:lnTo>
                  <a:lnTo>
                    <a:pt x="7" y="295"/>
                  </a:lnTo>
                  <a:lnTo>
                    <a:pt x="8" y="318"/>
                  </a:lnTo>
                  <a:lnTo>
                    <a:pt x="689" y="142"/>
                  </a:lnTo>
                  <a:lnTo>
                    <a:pt x="695" y="0"/>
                  </a:lnTo>
                  <a:lnTo>
                    <a:pt x="40" y="15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03" name="Freeform 1409">
              <a:extLst>
                <a:ext uri="{FF2B5EF4-FFF2-40B4-BE49-F238E27FC236}">
                  <a16:creationId xmlns:a16="http://schemas.microsoft.com/office/drawing/2014/main" id="{FC94CE21-0808-0A40-93E8-19B469D484E7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" y="3455"/>
              <a:ext cx="368" cy="118"/>
            </a:xfrm>
            <a:custGeom>
              <a:avLst/>
              <a:gdLst>
                <a:gd name="T0" fmla="*/ 0 w 736"/>
                <a:gd name="T1" fmla="*/ 181 h 237"/>
                <a:gd name="T2" fmla="*/ 30 w 736"/>
                <a:gd name="T3" fmla="*/ 237 h 237"/>
                <a:gd name="T4" fmla="*/ 736 w 736"/>
                <a:gd name="T5" fmla="*/ 54 h 237"/>
                <a:gd name="T6" fmla="*/ 678 w 736"/>
                <a:gd name="T7" fmla="*/ 0 h 237"/>
                <a:gd name="T8" fmla="*/ 0 w 736"/>
                <a:gd name="T9" fmla="*/ 181 h 23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36"/>
                <a:gd name="T16" fmla="*/ 0 h 237"/>
                <a:gd name="T17" fmla="*/ 736 w 736"/>
                <a:gd name="T18" fmla="*/ 237 h 23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36" h="237">
                  <a:moveTo>
                    <a:pt x="0" y="181"/>
                  </a:moveTo>
                  <a:lnTo>
                    <a:pt x="30" y="237"/>
                  </a:lnTo>
                  <a:lnTo>
                    <a:pt x="736" y="54"/>
                  </a:lnTo>
                  <a:lnTo>
                    <a:pt x="678" y="0"/>
                  </a:lnTo>
                  <a:lnTo>
                    <a:pt x="0" y="181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04" name="Freeform 1410">
              <a:extLst>
                <a:ext uri="{FF2B5EF4-FFF2-40B4-BE49-F238E27FC236}">
                  <a16:creationId xmlns:a16="http://schemas.microsoft.com/office/drawing/2014/main" id="{28DBD3C7-F7F4-4C49-B3CB-91654FE19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" y="3233"/>
              <a:ext cx="688" cy="347"/>
            </a:xfrm>
            <a:custGeom>
              <a:avLst/>
              <a:gdLst>
                <a:gd name="T0" fmla="*/ 652 w 1377"/>
                <a:gd name="T1" fmla="*/ 466 h 693"/>
                <a:gd name="T2" fmla="*/ 1377 w 1377"/>
                <a:gd name="T3" fmla="*/ 287 h 693"/>
                <a:gd name="T4" fmla="*/ 758 w 1377"/>
                <a:gd name="T5" fmla="*/ 0 h 693"/>
                <a:gd name="T6" fmla="*/ 28 w 1377"/>
                <a:gd name="T7" fmla="*/ 87 h 693"/>
                <a:gd name="T8" fmla="*/ 24 w 1377"/>
                <a:gd name="T9" fmla="*/ 91 h 693"/>
                <a:gd name="T10" fmla="*/ 17 w 1377"/>
                <a:gd name="T11" fmla="*/ 103 h 693"/>
                <a:gd name="T12" fmla="*/ 9 w 1377"/>
                <a:gd name="T13" fmla="*/ 122 h 693"/>
                <a:gd name="T14" fmla="*/ 2 w 1377"/>
                <a:gd name="T15" fmla="*/ 149 h 693"/>
                <a:gd name="T16" fmla="*/ 0 w 1377"/>
                <a:gd name="T17" fmla="*/ 180 h 693"/>
                <a:gd name="T18" fmla="*/ 4 w 1377"/>
                <a:gd name="T19" fmla="*/ 214 h 693"/>
                <a:gd name="T20" fmla="*/ 17 w 1377"/>
                <a:gd name="T21" fmla="*/ 254 h 693"/>
                <a:gd name="T22" fmla="*/ 43 w 1377"/>
                <a:gd name="T23" fmla="*/ 295 h 693"/>
                <a:gd name="T24" fmla="*/ 44 w 1377"/>
                <a:gd name="T25" fmla="*/ 296 h 693"/>
                <a:gd name="T26" fmla="*/ 44 w 1377"/>
                <a:gd name="T27" fmla="*/ 297 h 693"/>
                <a:gd name="T28" fmla="*/ 44 w 1377"/>
                <a:gd name="T29" fmla="*/ 297 h 693"/>
                <a:gd name="T30" fmla="*/ 644 w 1377"/>
                <a:gd name="T31" fmla="*/ 693 h 693"/>
                <a:gd name="T32" fmla="*/ 647 w 1377"/>
                <a:gd name="T33" fmla="*/ 684 h 693"/>
                <a:gd name="T34" fmla="*/ 638 w 1377"/>
                <a:gd name="T35" fmla="*/ 663 h 693"/>
                <a:gd name="T36" fmla="*/ 638 w 1377"/>
                <a:gd name="T37" fmla="*/ 662 h 693"/>
                <a:gd name="T38" fmla="*/ 638 w 1377"/>
                <a:gd name="T39" fmla="*/ 662 h 693"/>
                <a:gd name="T40" fmla="*/ 636 w 1377"/>
                <a:gd name="T41" fmla="*/ 655 h 693"/>
                <a:gd name="T42" fmla="*/ 629 w 1377"/>
                <a:gd name="T43" fmla="*/ 638 h 693"/>
                <a:gd name="T44" fmla="*/ 621 w 1377"/>
                <a:gd name="T45" fmla="*/ 614 h 693"/>
                <a:gd name="T46" fmla="*/ 614 w 1377"/>
                <a:gd name="T47" fmla="*/ 584 h 693"/>
                <a:gd name="T48" fmla="*/ 612 w 1377"/>
                <a:gd name="T49" fmla="*/ 552 h 693"/>
                <a:gd name="T50" fmla="*/ 615 w 1377"/>
                <a:gd name="T51" fmla="*/ 519 h 693"/>
                <a:gd name="T52" fmla="*/ 628 w 1377"/>
                <a:gd name="T53" fmla="*/ 489 h 693"/>
                <a:gd name="T54" fmla="*/ 652 w 1377"/>
                <a:gd name="T55" fmla="*/ 466 h 693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377"/>
                <a:gd name="T85" fmla="*/ 0 h 693"/>
                <a:gd name="T86" fmla="*/ 1377 w 1377"/>
                <a:gd name="T87" fmla="*/ 693 h 693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377" h="693">
                  <a:moveTo>
                    <a:pt x="652" y="466"/>
                  </a:moveTo>
                  <a:lnTo>
                    <a:pt x="1377" y="287"/>
                  </a:lnTo>
                  <a:lnTo>
                    <a:pt x="758" y="0"/>
                  </a:lnTo>
                  <a:lnTo>
                    <a:pt x="28" y="87"/>
                  </a:lnTo>
                  <a:lnTo>
                    <a:pt x="24" y="91"/>
                  </a:lnTo>
                  <a:lnTo>
                    <a:pt x="17" y="103"/>
                  </a:lnTo>
                  <a:lnTo>
                    <a:pt x="9" y="122"/>
                  </a:lnTo>
                  <a:lnTo>
                    <a:pt x="2" y="149"/>
                  </a:lnTo>
                  <a:lnTo>
                    <a:pt x="0" y="180"/>
                  </a:lnTo>
                  <a:lnTo>
                    <a:pt x="4" y="214"/>
                  </a:lnTo>
                  <a:lnTo>
                    <a:pt x="17" y="254"/>
                  </a:lnTo>
                  <a:lnTo>
                    <a:pt x="43" y="295"/>
                  </a:lnTo>
                  <a:lnTo>
                    <a:pt x="44" y="296"/>
                  </a:lnTo>
                  <a:lnTo>
                    <a:pt x="44" y="297"/>
                  </a:lnTo>
                  <a:lnTo>
                    <a:pt x="644" y="693"/>
                  </a:lnTo>
                  <a:lnTo>
                    <a:pt x="647" y="684"/>
                  </a:lnTo>
                  <a:lnTo>
                    <a:pt x="638" y="663"/>
                  </a:lnTo>
                  <a:lnTo>
                    <a:pt x="638" y="662"/>
                  </a:lnTo>
                  <a:lnTo>
                    <a:pt x="636" y="655"/>
                  </a:lnTo>
                  <a:lnTo>
                    <a:pt x="629" y="638"/>
                  </a:lnTo>
                  <a:lnTo>
                    <a:pt x="621" y="614"/>
                  </a:lnTo>
                  <a:lnTo>
                    <a:pt x="614" y="584"/>
                  </a:lnTo>
                  <a:lnTo>
                    <a:pt x="612" y="552"/>
                  </a:lnTo>
                  <a:lnTo>
                    <a:pt x="615" y="519"/>
                  </a:lnTo>
                  <a:lnTo>
                    <a:pt x="628" y="489"/>
                  </a:lnTo>
                  <a:lnTo>
                    <a:pt x="652" y="46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05" name="Freeform 1411">
              <a:extLst>
                <a:ext uri="{FF2B5EF4-FFF2-40B4-BE49-F238E27FC236}">
                  <a16:creationId xmlns:a16="http://schemas.microsoft.com/office/drawing/2014/main" id="{CE1A96DB-A357-AF44-A6EE-C5452027994E}"/>
                </a:ext>
              </a:extLst>
            </p:cNvPr>
            <p:cNvSpPr>
              <a:spLocks/>
            </p:cNvSpPr>
            <p:nvPr/>
          </p:nvSpPr>
          <p:spPr bwMode="auto">
            <a:xfrm>
              <a:off x="195" y="3245"/>
              <a:ext cx="614" cy="209"/>
            </a:xfrm>
            <a:custGeom>
              <a:avLst/>
              <a:gdLst>
                <a:gd name="T0" fmla="*/ 1228 w 1228"/>
                <a:gd name="T1" fmla="*/ 255 h 417"/>
                <a:gd name="T2" fmla="*/ 581 w 1228"/>
                <a:gd name="T3" fmla="*/ 417 h 417"/>
                <a:gd name="T4" fmla="*/ 0 w 1228"/>
                <a:gd name="T5" fmla="*/ 81 h 417"/>
                <a:gd name="T6" fmla="*/ 680 w 1228"/>
                <a:gd name="T7" fmla="*/ 0 h 417"/>
                <a:gd name="T8" fmla="*/ 1228 w 1228"/>
                <a:gd name="T9" fmla="*/ 255 h 4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28"/>
                <a:gd name="T16" fmla="*/ 0 h 417"/>
                <a:gd name="T17" fmla="*/ 1228 w 1228"/>
                <a:gd name="T18" fmla="*/ 417 h 4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28" h="417">
                  <a:moveTo>
                    <a:pt x="1228" y="255"/>
                  </a:moveTo>
                  <a:lnTo>
                    <a:pt x="581" y="417"/>
                  </a:lnTo>
                  <a:lnTo>
                    <a:pt x="0" y="81"/>
                  </a:lnTo>
                  <a:lnTo>
                    <a:pt x="680" y="0"/>
                  </a:lnTo>
                  <a:lnTo>
                    <a:pt x="1228" y="255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06" name="Freeform 1412">
              <a:extLst>
                <a:ext uri="{FF2B5EF4-FFF2-40B4-BE49-F238E27FC236}">
                  <a16:creationId xmlns:a16="http://schemas.microsoft.com/office/drawing/2014/main" id="{EDB16D7D-3FA8-034E-B6E1-C5011DF047C7}"/>
                </a:ext>
              </a:extLst>
            </p:cNvPr>
            <p:cNvSpPr>
              <a:spLocks/>
            </p:cNvSpPr>
            <p:nvPr/>
          </p:nvSpPr>
          <p:spPr bwMode="auto">
            <a:xfrm>
              <a:off x="168" y="3290"/>
              <a:ext cx="304" cy="264"/>
            </a:xfrm>
            <a:custGeom>
              <a:avLst/>
              <a:gdLst>
                <a:gd name="T0" fmla="*/ 584 w 607"/>
                <a:gd name="T1" fmla="*/ 529 h 529"/>
                <a:gd name="T2" fmla="*/ 37 w 607"/>
                <a:gd name="T3" fmla="*/ 165 h 529"/>
                <a:gd name="T4" fmla="*/ 18 w 607"/>
                <a:gd name="T5" fmla="*/ 135 h 529"/>
                <a:gd name="T6" fmla="*/ 6 w 607"/>
                <a:gd name="T7" fmla="*/ 108 h 529"/>
                <a:gd name="T8" fmla="*/ 0 w 607"/>
                <a:gd name="T9" fmla="*/ 83 h 529"/>
                <a:gd name="T10" fmla="*/ 0 w 607"/>
                <a:gd name="T11" fmla="*/ 60 h 529"/>
                <a:gd name="T12" fmla="*/ 2 w 607"/>
                <a:gd name="T13" fmla="*/ 40 h 529"/>
                <a:gd name="T14" fmla="*/ 7 w 607"/>
                <a:gd name="T15" fmla="*/ 23 h 529"/>
                <a:gd name="T16" fmla="*/ 11 w 607"/>
                <a:gd name="T17" fmla="*/ 9 h 529"/>
                <a:gd name="T18" fmla="*/ 17 w 607"/>
                <a:gd name="T19" fmla="*/ 0 h 529"/>
                <a:gd name="T20" fmla="*/ 607 w 607"/>
                <a:gd name="T21" fmla="*/ 342 h 529"/>
                <a:gd name="T22" fmla="*/ 590 w 607"/>
                <a:gd name="T23" fmla="*/ 360 h 529"/>
                <a:gd name="T24" fmla="*/ 579 w 607"/>
                <a:gd name="T25" fmla="*/ 382 h 529"/>
                <a:gd name="T26" fmla="*/ 570 w 607"/>
                <a:gd name="T27" fmla="*/ 406 h 529"/>
                <a:gd name="T28" fmla="*/ 568 w 607"/>
                <a:gd name="T29" fmla="*/ 431 h 529"/>
                <a:gd name="T30" fmla="*/ 568 w 607"/>
                <a:gd name="T31" fmla="*/ 457 h 529"/>
                <a:gd name="T32" fmla="*/ 572 w 607"/>
                <a:gd name="T33" fmla="*/ 482 h 529"/>
                <a:gd name="T34" fmla="*/ 577 w 607"/>
                <a:gd name="T35" fmla="*/ 506 h 529"/>
                <a:gd name="T36" fmla="*/ 584 w 607"/>
                <a:gd name="T37" fmla="*/ 529 h 52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607"/>
                <a:gd name="T58" fmla="*/ 0 h 529"/>
                <a:gd name="T59" fmla="*/ 607 w 607"/>
                <a:gd name="T60" fmla="*/ 529 h 529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607" h="529">
                  <a:moveTo>
                    <a:pt x="584" y="529"/>
                  </a:moveTo>
                  <a:lnTo>
                    <a:pt x="37" y="165"/>
                  </a:lnTo>
                  <a:lnTo>
                    <a:pt x="18" y="135"/>
                  </a:lnTo>
                  <a:lnTo>
                    <a:pt x="6" y="108"/>
                  </a:lnTo>
                  <a:lnTo>
                    <a:pt x="0" y="83"/>
                  </a:lnTo>
                  <a:lnTo>
                    <a:pt x="0" y="60"/>
                  </a:lnTo>
                  <a:lnTo>
                    <a:pt x="2" y="40"/>
                  </a:lnTo>
                  <a:lnTo>
                    <a:pt x="7" y="23"/>
                  </a:lnTo>
                  <a:lnTo>
                    <a:pt x="11" y="9"/>
                  </a:lnTo>
                  <a:lnTo>
                    <a:pt x="17" y="0"/>
                  </a:lnTo>
                  <a:lnTo>
                    <a:pt x="607" y="342"/>
                  </a:lnTo>
                  <a:lnTo>
                    <a:pt x="590" y="360"/>
                  </a:lnTo>
                  <a:lnTo>
                    <a:pt x="579" y="382"/>
                  </a:lnTo>
                  <a:lnTo>
                    <a:pt x="570" y="406"/>
                  </a:lnTo>
                  <a:lnTo>
                    <a:pt x="568" y="431"/>
                  </a:lnTo>
                  <a:lnTo>
                    <a:pt x="568" y="457"/>
                  </a:lnTo>
                  <a:lnTo>
                    <a:pt x="572" y="482"/>
                  </a:lnTo>
                  <a:lnTo>
                    <a:pt x="577" y="506"/>
                  </a:lnTo>
                  <a:lnTo>
                    <a:pt x="584" y="529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07" name="Freeform 1413">
              <a:extLst>
                <a:ext uri="{FF2B5EF4-FFF2-40B4-BE49-F238E27FC236}">
                  <a16:creationId xmlns:a16="http://schemas.microsoft.com/office/drawing/2014/main" id="{F1D00272-AEC1-FD44-9642-D3E60A1D49AF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" y="3382"/>
              <a:ext cx="377" cy="198"/>
            </a:xfrm>
            <a:custGeom>
              <a:avLst/>
              <a:gdLst>
                <a:gd name="T0" fmla="*/ 671 w 753"/>
                <a:gd name="T1" fmla="*/ 136 h 395"/>
                <a:gd name="T2" fmla="*/ 0 w 753"/>
                <a:gd name="T3" fmla="*/ 311 h 395"/>
                <a:gd name="T4" fmla="*/ 4 w 753"/>
                <a:gd name="T5" fmla="*/ 332 h 395"/>
                <a:gd name="T6" fmla="*/ 677 w 753"/>
                <a:gd name="T7" fmla="*/ 157 h 395"/>
                <a:gd name="T8" fmla="*/ 714 w 753"/>
                <a:gd name="T9" fmla="*/ 194 h 395"/>
                <a:gd name="T10" fmla="*/ 28 w 753"/>
                <a:gd name="T11" fmla="*/ 374 h 395"/>
                <a:gd name="T12" fmla="*/ 34 w 753"/>
                <a:gd name="T13" fmla="*/ 395 h 395"/>
                <a:gd name="T14" fmla="*/ 753 w 753"/>
                <a:gd name="T15" fmla="*/ 205 h 395"/>
                <a:gd name="T16" fmla="*/ 690 w 753"/>
                <a:gd name="T17" fmla="*/ 141 h 395"/>
                <a:gd name="T18" fmla="*/ 700 w 753"/>
                <a:gd name="T19" fmla="*/ 3 h 395"/>
                <a:gd name="T20" fmla="*/ 681 w 753"/>
                <a:gd name="T21" fmla="*/ 0 h 395"/>
                <a:gd name="T22" fmla="*/ 678 w 753"/>
                <a:gd name="T23" fmla="*/ 43 h 395"/>
                <a:gd name="T24" fmla="*/ 671 w 753"/>
                <a:gd name="T25" fmla="*/ 136 h 39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53"/>
                <a:gd name="T40" fmla="*/ 0 h 395"/>
                <a:gd name="T41" fmla="*/ 753 w 753"/>
                <a:gd name="T42" fmla="*/ 395 h 39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53" h="395">
                  <a:moveTo>
                    <a:pt x="671" y="136"/>
                  </a:moveTo>
                  <a:lnTo>
                    <a:pt x="0" y="311"/>
                  </a:lnTo>
                  <a:lnTo>
                    <a:pt x="4" y="332"/>
                  </a:lnTo>
                  <a:lnTo>
                    <a:pt x="677" y="157"/>
                  </a:lnTo>
                  <a:lnTo>
                    <a:pt x="714" y="194"/>
                  </a:lnTo>
                  <a:lnTo>
                    <a:pt x="28" y="374"/>
                  </a:lnTo>
                  <a:lnTo>
                    <a:pt x="34" y="395"/>
                  </a:lnTo>
                  <a:lnTo>
                    <a:pt x="753" y="205"/>
                  </a:lnTo>
                  <a:lnTo>
                    <a:pt x="690" y="141"/>
                  </a:lnTo>
                  <a:lnTo>
                    <a:pt x="700" y="3"/>
                  </a:lnTo>
                  <a:lnTo>
                    <a:pt x="681" y="0"/>
                  </a:lnTo>
                  <a:lnTo>
                    <a:pt x="678" y="43"/>
                  </a:lnTo>
                  <a:lnTo>
                    <a:pt x="671" y="1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08" name="Freeform 1414">
              <a:extLst>
                <a:ext uri="{FF2B5EF4-FFF2-40B4-BE49-F238E27FC236}">
                  <a16:creationId xmlns:a16="http://schemas.microsoft.com/office/drawing/2014/main" id="{70FFC54E-F19A-3343-8651-C85C519962AB}"/>
                </a:ext>
              </a:extLst>
            </p:cNvPr>
            <p:cNvSpPr>
              <a:spLocks/>
            </p:cNvSpPr>
            <p:nvPr/>
          </p:nvSpPr>
          <p:spPr bwMode="auto">
            <a:xfrm>
              <a:off x="478" y="3180"/>
              <a:ext cx="334" cy="209"/>
            </a:xfrm>
            <a:custGeom>
              <a:avLst/>
              <a:gdLst>
                <a:gd name="T0" fmla="*/ 30 w 668"/>
                <a:gd name="T1" fmla="*/ 235 h 416"/>
                <a:gd name="T2" fmla="*/ 0 w 668"/>
                <a:gd name="T3" fmla="*/ 285 h 416"/>
                <a:gd name="T4" fmla="*/ 1 w 668"/>
                <a:gd name="T5" fmla="*/ 348 h 416"/>
                <a:gd name="T6" fmla="*/ 11 w 668"/>
                <a:gd name="T7" fmla="*/ 391 h 416"/>
                <a:gd name="T8" fmla="*/ 15 w 668"/>
                <a:gd name="T9" fmla="*/ 416 h 416"/>
                <a:gd name="T10" fmla="*/ 668 w 668"/>
                <a:gd name="T11" fmla="*/ 154 h 416"/>
                <a:gd name="T12" fmla="*/ 660 w 668"/>
                <a:gd name="T13" fmla="*/ 0 h 416"/>
                <a:gd name="T14" fmla="*/ 30 w 668"/>
                <a:gd name="T15" fmla="*/ 235 h 41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68"/>
                <a:gd name="T25" fmla="*/ 0 h 416"/>
                <a:gd name="T26" fmla="*/ 668 w 668"/>
                <a:gd name="T27" fmla="*/ 416 h 41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68" h="416">
                  <a:moveTo>
                    <a:pt x="30" y="235"/>
                  </a:moveTo>
                  <a:lnTo>
                    <a:pt x="0" y="285"/>
                  </a:lnTo>
                  <a:lnTo>
                    <a:pt x="1" y="348"/>
                  </a:lnTo>
                  <a:lnTo>
                    <a:pt x="11" y="391"/>
                  </a:lnTo>
                  <a:lnTo>
                    <a:pt x="15" y="416"/>
                  </a:lnTo>
                  <a:lnTo>
                    <a:pt x="668" y="154"/>
                  </a:lnTo>
                  <a:lnTo>
                    <a:pt x="660" y="0"/>
                  </a:lnTo>
                  <a:lnTo>
                    <a:pt x="30" y="23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09" name="Freeform 1415">
              <a:extLst>
                <a:ext uri="{FF2B5EF4-FFF2-40B4-BE49-F238E27FC236}">
                  <a16:creationId xmlns:a16="http://schemas.microsoft.com/office/drawing/2014/main" id="{C54C12F9-7FD3-644F-AA8B-5E83249165F9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" y="3260"/>
              <a:ext cx="356" cy="163"/>
            </a:xfrm>
            <a:custGeom>
              <a:avLst/>
              <a:gdLst>
                <a:gd name="T0" fmla="*/ 0 w 712"/>
                <a:gd name="T1" fmla="*/ 267 h 327"/>
                <a:gd name="T2" fmla="*/ 35 w 712"/>
                <a:gd name="T3" fmla="*/ 327 h 327"/>
                <a:gd name="T4" fmla="*/ 712 w 712"/>
                <a:gd name="T5" fmla="*/ 53 h 327"/>
                <a:gd name="T6" fmla="*/ 650 w 712"/>
                <a:gd name="T7" fmla="*/ 0 h 327"/>
                <a:gd name="T8" fmla="*/ 0 w 712"/>
                <a:gd name="T9" fmla="*/ 267 h 32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12"/>
                <a:gd name="T16" fmla="*/ 0 h 327"/>
                <a:gd name="T17" fmla="*/ 712 w 712"/>
                <a:gd name="T18" fmla="*/ 327 h 32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12" h="327">
                  <a:moveTo>
                    <a:pt x="0" y="267"/>
                  </a:moveTo>
                  <a:lnTo>
                    <a:pt x="35" y="327"/>
                  </a:lnTo>
                  <a:lnTo>
                    <a:pt x="712" y="53"/>
                  </a:lnTo>
                  <a:lnTo>
                    <a:pt x="650" y="0"/>
                  </a:lnTo>
                  <a:lnTo>
                    <a:pt x="0" y="267"/>
                  </a:lnTo>
                  <a:close/>
                </a:path>
              </a:pathLst>
            </a:custGeom>
            <a:solidFill>
              <a:srgbClr val="3F3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10" name="Freeform 1416">
              <a:extLst>
                <a:ext uri="{FF2B5EF4-FFF2-40B4-BE49-F238E27FC236}">
                  <a16:creationId xmlns:a16="http://schemas.microsoft.com/office/drawing/2014/main" id="{0EBCB451-8523-CD40-B6EB-DA8F3FC87494}"/>
                </a:ext>
              </a:extLst>
            </p:cNvPr>
            <p:cNvSpPr>
              <a:spLocks/>
            </p:cNvSpPr>
            <p:nvPr/>
          </p:nvSpPr>
          <p:spPr bwMode="auto">
            <a:xfrm>
              <a:off x="160" y="3038"/>
              <a:ext cx="687" cy="392"/>
            </a:xfrm>
            <a:custGeom>
              <a:avLst/>
              <a:gdLst>
                <a:gd name="T0" fmla="*/ 676 w 1374"/>
                <a:gd name="T1" fmla="*/ 531 h 784"/>
                <a:gd name="T2" fmla="*/ 1374 w 1374"/>
                <a:gd name="T3" fmla="*/ 266 h 784"/>
                <a:gd name="T4" fmla="*/ 732 w 1374"/>
                <a:gd name="T5" fmla="*/ 0 h 784"/>
                <a:gd name="T6" fmla="*/ 17 w 1374"/>
                <a:gd name="T7" fmla="*/ 160 h 784"/>
                <a:gd name="T8" fmla="*/ 15 w 1374"/>
                <a:gd name="T9" fmla="*/ 166 h 784"/>
                <a:gd name="T10" fmla="*/ 9 w 1374"/>
                <a:gd name="T11" fmla="*/ 181 h 784"/>
                <a:gd name="T12" fmla="*/ 3 w 1374"/>
                <a:gd name="T13" fmla="*/ 204 h 784"/>
                <a:gd name="T14" fmla="*/ 0 w 1374"/>
                <a:gd name="T15" fmla="*/ 234 h 784"/>
                <a:gd name="T16" fmla="*/ 1 w 1374"/>
                <a:gd name="T17" fmla="*/ 270 h 784"/>
                <a:gd name="T18" fmla="*/ 9 w 1374"/>
                <a:gd name="T19" fmla="*/ 309 h 784"/>
                <a:gd name="T20" fmla="*/ 26 w 1374"/>
                <a:gd name="T21" fmla="*/ 351 h 784"/>
                <a:gd name="T22" fmla="*/ 56 w 1374"/>
                <a:gd name="T23" fmla="*/ 396 h 784"/>
                <a:gd name="T24" fmla="*/ 57 w 1374"/>
                <a:gd name="T25" fmla="*/ 399 h 784"/>
                <a:gd name="T26" fmla="*/ 58 w 1374"/>
                <a:gd name="T27" fmla="*/ 399 h 784"/>
                <a:gd name="T28" fmla="*/ 58 w 1374"/>
                <a:gd name="T29" fmla="*/ 399 h 784"/>
                <a:gd name="T30" fmla="*/ 692 w 1374"/>
                <a:gd name="T31" fmla="*/ 784 h 784"/>
                <a:gd name="T32" fmla="*/ 693 w 1374"/>
                <a:gd name="T33" fmla="*/ 774 h 784"/>
                <a:gd name="T34" fmla="*/ 683 w 1374"/>
                <a:gd name="T35" fmla="*/ 751 h 784"/>
                <a:gd name="T36" fmla="*/ 683 w 1374"/>
                <a:gd name="T37" fmla="*/ 751 h 784"/>
                <a:gd name="T38" fmla="*/ 683 w 1374"/>
                <a:gd name="T39" fmla="*/ 751 h 784"/>
                <a:gd name="T40" fmla="*/ 679 w 1374"/>
                <a:gd name="T41" fmla="*/ 744 h 784"/>
                <a:gd name="T42" fmla="*/ 671 w 1374"/>
                <a:gd name="T43" fmla="*/ 724 h 784"/>
                <a:gd name="T44" fmla="*/ 661 w 1374"/>
                <a:gd name="T45" fmla="*/ 698 h 784"/>
                <a:gd name="T46" fmla="*/ 651 w 1374"/>
                <a:gd name="T47" fmla="*/ 664 h 784"/>
                <a:gd name="T48" fmla="*/ 645 w 1374"/>
                <a:gd name="T49" fmla="*/ 629 h 784"/>
                <a:gd name="T50" fmla="*/ 645 w 1374"/>
                <a:gd name="T51" fmla="*/ 593 h 784"/>
                <a:gd name="T52" fmla="*/ 655 w 1374"/>
                <a:gd name="T53" fmla="*/ 560 h 784"/>
                <a:gd name="T54" fmla="*/ 676 w 1374"/>
                <a:gd name="T55" fmla="*/ 531 h 784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374"/>
                <a:gd name="T85" fmla="*/ 0 h 784"/>
                <a:gd name="T86" fmla="*/ 1374 w 1374"/>
                <a:gd name="T87" fmla="*/ 784 h 784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374" h="784">
                  <a:moveTo>
                    <a:pt x="676" y="531"/>
                  </a:moveTo>
                  <a:lnTo>
                    <a:pt x="1374" y="266"/>
                  </a:lnTo>
                  <a:lnTo>
                    <a:pt x="732" y="0"/>
                  </a:lnTo>
                  <a:lnTo>
                    <a:pt x="17" y="160"/>
                  </a:lnTo>
                  <a:lnTo>
                    <a:pt x="15" y="166"/>
                  </a:lnTo>
                  <a:lnTo>
                    <a:pt x="9" y="181"/>
                  </a:lnTo>
                  <a:lnTo>
                    <a:pt x="3" y="204"/>
                  </a:lnTo>
                  <a:lnTo>
                    <a:pt x="0" y="234"/>
                  </a:lnTo>
                  <a:lnTo>
                    <a:pt x="1" y="270"/>
                  </a:lnTo>
                  <a:lnTo>
                    <a:pt x="9" y="309"/>
                  </a:lnTo>
                  <a:lnTo>
                    <a:pt x="26" y="351"/>
                  </a:lnTo>
                  <a:lnTo>
                    <a:pt x="56" y="396"/>
                  </a:lnTo>
                  <a:lnTo>
                    <a:pt x="57" y="399"/>
                  </a:lnTo>
                  <a:lnTo>
                    <a:pt x="58" y="399"/>
                  </a:lnTo>
                  <a:lnTo>
                    <a:pt x="692" y="784"/>
                  </a:lnTo>
                  <a:lnTo>
                    <a:pt x="693" y="774"/>
                  </a:lnTo>
                  <a:lnTo>
                    <a:pt x="683" y="751"/>
                  </a:lnTo>
                  <a:lnTo>
                    <a:pt x="679" y="744"/>
                  </a:lnTo>
                  <a:lnTo>
                    <a:pt x="671" y="724"/>
                  </a:lnTo>
                  <a:lnTo>
                    <a:pt x="661" y="698"/>
                  </a:lnTo>
                  <a:lnTo>
                    <a:pt x="651" y="664"/>
                  </a:lnTo>
                  <a:lnTo>
                    <a:pt x="645" y="629"/>
                  </a:lnTo>
                  <a:lnTo>
                    <a:pt x="645" y="593"/>
                  </a:lnTo>
                  <a:lnTo>
                    <a:pt x="655" y="560"/>
                  </a:lnTo>
                  <a:lnTo>
                    <a:pt x="676" y="53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11" name="Freeform 1417">
              <a:extLst>
                <a:ext uri="{FF2B5EF4-FFF2-40B4-BE49-F238E27FC236}">
                  <a16:creationId xmlns:a16="http://schemas.microsoft.com/office/drawing/2014/main" id="{04A4B0F6-1EF5-824E-B95A-023FA27BE308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" y="3052"/>
              <a:ext cx="618" cy="238"/>
            </a:xfrm>
            <a:custGeom>
              <a:avLst/>
              <a:gdLst>
                <a:gd name="T0" fmla="*/ 1236 w 1236"/>
                <a:gd name="T1" fmla="*/ 236 h 475"/>
                <a:gd name="T2" fmla="*/ 610 w 1236"/>
                <a:gd name="T3" fmla="*/ 475 h 475"/>
                <a:gd name="T4" fmla="*/ 0 w 1236"/>
                <a:gd name="T5" fmla="*/ 151 h 475"/>
                <a:gd name="T6" fmla="*/ 665 w 1236"/>
                <a:gd name="T7" fmla="*/ 0 h 475"/>
                <a:gd name="T8" fmla="*/ 1236 w 1236"/>
                <a:gd name="T9" fmla="*/ 236 h 4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36"/>
                <a:gd name="T16" fmla="*/ 0 h 475"/>
                <a:gd name="T17" fmla="*/ 1236 w 1236"/>
                <a:gd name="T18" fmla="*/ 475 h 4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36" h="475">
                  <a:moveTo>
                    <a:pt x="1236" y="236"/>
                  </a:moveTo>
                  <a:lnTo>
                    <a:pt x="610" y="475"/>
                  </a:lnTo>
                  <a:lnTo>
                    <a:pt x="0" y="151"/>
                  </a:lnTo>
                  <a:lnTo>
                    <a:pt x="665" y="0"/>
                  </a:lnTo>
                  <a:lnTo>
                    <a:pt x="1236" y="236"/>
                  </a:lnTo>
                  <a:close/>
                </a:path>
              </a:pathLst>
            </a:custGeom>
            <a:solidFill>
              <a:srgbClr val="3F3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12" name="Freeform 1418">
              <a:extLst>
                <a:ext uri="{FF2B5EF4-FFF2-40B4-BE49-F238E27FC236}">
                  <a16:creationId xmlns:a16="http://schemas.microsoft.com/office/drawing/2014/main" id="{0A09BEC7-422A-DA4D-AFA2-C2A22743F605}"/>
                </a:ext>
              </a:extLst>
            </p:cNvPr>
            <p:cNvSpPr>
              <a:spLocks/>
            </p:cNvSpPr>
            <p:nvPr/>
          </p:nvSpPr>
          <p:spPr bwMode="auto">
            <a:xfrm>
              <a:off x="170" y="3133"/>
              <a:ext cx="316" cy="271"/>
            </a:xfrm>
            <a:custGeom>
              <a:avLst/>
              <a:gdLst>
                <a:gd name="T0" fmla="*/ 628 w 632"/>
                <a:gd name="T1" fmla="*/ 541 h 541"/>
                <a:gd name="T2" fmla="*/ 50 w 632"/>
                <a:gd name="T3" fmla="*/ 187 h 541"/>
                <a:gd name="T4" fmla="*/ 28 w 632"/>
                <a:gd name="T5" fmla="*/ 154 h 541"/>
                <a:gd name="T6" fmla="*/ 13 w 632"/>
                <a:gd name="T7" fmla="*/ 125 h 541"/>
                <a:gd name="T8" fmla="*/ 5 w 632"/>
                <a:gd name="T9" fmla="*/ 96 h 541"/>
                <a:gd name="T10" fmla="*/ 2 w 632"/>
                <a:gd name="T11" fmla="*/ 70 h 541"/>
                <a:gd name="T12" fmla="*/ 0 w 632"/>
                <a:gd name="T13" fmla="*/ 47 h 541"/>
                <a:gd name="T14" fmla="*/ 4 w 632"/>
                <a:gd name="T15" fmla="*/ 28 h 541"/>
                <a:gd name="T16" fmla="*/ 7 w 632"/>
                <a:gd name="T17" fmla="*/ 12 h 541"/>
                <a:gd name="T18" fmla="*/ 11 w 632"/>
                <a:gd name="T19" fmla="*/ 0 h 541"/>
                <a:gd name="T20" fmla="*/ 632 w 632"/>
                <a:gd name="T21" fmla="*/ 329 h 541"/>
                <a:gd name="T22" fmla="*/ 617 w 632"/>
                <a:gd name="T23" fmla="*/ 352 h 541"/>
                <a:gd name="T24" fmla="*/ 608 w 632"/>
                <a:gd name="T25" fmla="*/ 378 h 541"/>
                <a:gd name="T26" fmla="*/ 603 w 632"/>
                <a:gd name="T27" fmla="*/ 405 h 541"/>
                <a:gd name="T28" fmla="*/ 603 w 632"/>
                <a:gd name="T29" fmla="*/ 433 h 541"/>
                <a:gd name="T30" fmla="*/ 605 w 632"/>
                <a:gd name="T31" fmla="*/ 462 h 541"/>
                <a:gd name="T32" fmla="*/ 611 w 632"/>
                <a:gd name="T33" fmla="*/ 489 h 541"/>
                <a:gd name="T34" fmla="*/ 619 w 632"/>
                <a:gd name="T35" fmla="*/ 517 h 541"/>
                <a:gd name="T36" fmla="*/ 628 w 632"/>
                <a:gd name="T37" fmla="*/ 541 h 541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632"/>
                <a:gd name="T58" fmla="*/ 0 h 541"/>
                <a:gd name="T59" fmla="*/ 632 w 632"/>
                <a:gd name="T60" fmla="*/ 541 h 541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632" h="541">
                  <a:moveTo>
                    <a:pt x="628" y="541"/>
                  </a:moveTo>
                  <a:lnTo>
                    <a:pt x="50" y="187"/>
                  </a:lnTo>
                  <a:lnTo>
                    <a:pt x="28" y="154"/>
                  </a:lnTo>
                  <a:lnTo>
                    <a:pt x="13" y="125"/>
                  </a:lnTo>
                  <a:lnTo>
                    <a:pt x="5" y="96"/>
                  </a:lnTo>
                  <a:lnTo>
                    <a:pt x="2" y="70"/>
                  </a:lnTo>
                  <a:lnTo>
                    <a:pt x="0" y="47"/>
                  </a:lnTo>
                  <a:lnTo>
                    <a:pt x="4" y="28"/>
                  </a:lnTo>
                  <a:lnTo>
                    <a:pt x="7" y="12"/>
                  </a:lnTo>
                  <a:lnTo>
                    <a:pt x="11" y="0"/>
                  </a:lnTo>
                  <a:lnTo>
                    <a:pt x="632" y="329"/>
                  </a:lnTo>
                  <a:lnTo>
                    <a:pt x="617" y="352"/>
                  </a:lnTo>
                  <a:lnTo>
                    <a:pt x="608" y="378"/>
                  </a:lnTo>
                  <a:lnTo>
                    <a:pt x="603" y="405"/>
                  </a:lnTo>
                  <a:lnTo>
                    <a:pt x="603" y="433"/>
                  </a:lnTo>
                  <a:lnTo>
                    <a:pt x="605" y="462"/>
                  </a:lnTo>
                  <a:lnTo>
                    <a:pt x="611" y="489"/>
                  </a:lnTo>
                  <a:lnTo>
                    <a:pt x="619" y="517"/>
                  </a:lnTo>
                  <a:lnTo>
                    <a:pt x="628" y="541"/>
                  </a:lnTo>
                  <a:close/>
                </a:path>
              </a:pathLst>
            </a:custGeom>
            <a:solidFill>
              <a:srgbClr val="3F3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13" name="Freeform 1419">
              <a:extLst>
                <a:ext uri="{FF2B5EF4-FFF2-40B4-BE49-F238E27FC236}">
                  <a16:creationId xmlns:a16="http://schemas.microsoft.com/office/drawing/2014/main" id="{890606B0-B4A6-B04A-9561-8E060D781DCB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" y="3181"/>
              <a:ext cx="365" cy="249"/>
            </a:xfrm>
            <a:custGeom>
              <a:avLst/>
              <a:gdLst>
                <a:gd name="T0" fmla="*/ 643 w 730"/>
                <a:gd name="T1" fmla="*/ 148 h 498"/>
                <a:gd name="T2" fmla="*/ 0 w 730"/>
                <a:gd name="T3" fmla="*/ 408 h 498"/>
                <a:gd name="T4" fmla="*/ 6 w 730"/>
                <a:gd name="T5" fmla="*/ 430 h 498"/>
                <a:gd name="T6" fmla="*/ 651 w 730"/>
                <a:gd name="T7" fmla="*/ 170 h 498"/>
                <a:gd name="T8" fmla="*/ 691 w 730"/>
                <a:gd name="T9" fmla="*/ 207 h 498"/>
                <a:gd name="T10" fmla="*/ 34 w 730"/>
                <a:gd name="T11" fmla="*/ 476 h 498"/>
                <a:gd name="T12" fmla="*/ 42 w 730"/>
                <a:gd name="T13" fmla="*/ 498 h 498"/>
                <a:gd name="T14" fmla="*/ 730 w 730"/>
                <a:gd name="T15" fmla="*/ 215 h 498"/>
                <a:gd name="T16" fmla="*/ 662 w 730"/>
                <a:gd name="T17" fmla="*/ 152 h 498"/>
                <a:gd name="T18" fmla="*/ 660 w 730"/>
                <a:gd name="T19" fmla="*/ 0 h 498"/>
                <a:gd name="T20" fmla="*/ 640 w 730"/>
                <a:gd name="T21" fmla="*/ 0 h 498"/>
                <a:gd name="T22" fmla="*/ 641 w 730"/>
                <a:gd name="T23" fmla="*/ 47 h 498"/>
                <a:gd name="T24" fmla="*/ 643 w 730"/>
                <a:gd name="T25" fmla="*/ 148 h 49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30"/>
                <a:gd name="T40" fmla="*/ 0 h 498"/>
                <a:gd name="T41" fmla="*/ 730 w 730"/>
                <a:gd name="T42" fmla="*/ 498 h 49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30" h="498">
                  <a:moveTo>
                    <a:pt x="643" y="148"/>
                  </a:moveTo>
                  <a:lnTo>
                    <a:pt x="0" y="408"/>
                  </a:lnTo>
                  <a:lnTo>
                    <a:pt x="6" y="430"/>
                  </a:lnTo>
                  <a:lnTo>
                    <a:pt x="651" y="170"/>
                  </a:lnTo>
                  <a:lnTo>
                    <a:pt x="691" y="207"/>
                  </a:lnTo>
                  <a:lnTo>
                    <a:pt x="34" y="476"/>
                  </a:lnTo>
                  <a:lnTo>
                    <a:pt x="42" y="498"/>
                  </a:lnTo>
                  <a:lnTo>
                    <a:pt x="730" y="215"/>
                  </a:lnTo>
                  <a:lnTo>
                    <a:pt x="662" y="152"/>
                  </a:lnTo>
                  <a:lnTo>
                    <a:pt x="660" y="0"/>
                  </a:lnTo>
                  <a:lnTo>
                    <a:pt x="640" y="0"/>
                  </a:lnTo>
                  <a:lnTo>
                    <a:pt x="641" y="47"/>
                  </a:lnTo>
                  <a:lnTo>
                    <a:pt x="643" y="14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14" name="Freeform 1420">
              <a:extLst>
                <a:ext uri="{FF2B5EF4-FFF2-40B4-BE49-F238E27FC236}">
                  <a16:creationId xmlns:a16="http://schemas.microsoft.com/office/drawing/2014/main" id="{6C74AF73-ED7D-2A49-989C-E4D7C2319EA0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" y="3031"/>
              <a:ext cx="348" cy="159"/>
            </a:xfrm>
            <a:custGeom>
              <a:avLst/>
              <a:gdLst>
                <a:gd name="T0" fmla="*/ 40 w 694"/>
                <a:gd name="T1" fmla="*/ 159 h 318"/>
                <a:gd name="T2" fmla="*/ 5 w 694"/>
                <a:gd name="T3" fmla="*/ 200 h 318"/>
                <a:gd name="T4" fmla="*/ 0 w 694"/>
                <a:gd name="T5" fmla="*/ 256 h 318"/>
                <a:gd name="T6" fmla="*/ 7 w 694"/>
                <a:gd name="T7" fmla="*/ 295 h 318"/>
                <a:gd name="T8" fmla="*/ 8 w 694"/>
                <a:gd name="T9" fmla="*/ 318 h 318"/>
                <a:gd name="T10" fmla="*/ 690 w 694"/>
                <a:gd name="T11" fmla="*/ 141 h 318"/>
                <a:gd name="T12" fmla="*/ 694 w 694"/>
                <a:gd name="T13" fmla="*/ 0 h 318"/>
                <a:gd name="T14" fmla="*/ 40 w 694"/>
                <a:gd name="T15" fmla="*/ 159 h 31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94"/>
                <a:gd name="T25" fmla="*/ 0 h 318"/>
                <a:gd name="T26" fmla="*/ 694 w 694"/>
                <a:gd name="T27" fmla="*/ 318 h 31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94" h="318">
                  <a:moveTo>
                    <a:pt x="40" y="159"/>
                  </a:moveTo>
                  <a:lnTo>
                    <a:pt x="5" y="200"/>
                  </a:lnTo>
                  <a:lnTo>
                    <a:pt x="0" y="256"/>
                  </a:lnTo>
                  <a:lnTo>
                    <a:pt x="7" y="295"/>
                  </a:lnTo>
                  <a:lnTo>
                    <a:pt x="8" y="318"/>
                  </a:lnTo>
                  <a:lnTo>
                    <a:pt x="690" y="141"/>
                  </a:lnTo>
                  <a:lnTo>
                    <a:pt x="694" y="0"/>
                  </a:lnTo>
                  <a:lnTo>
                    <a:pt x="40" y="15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15" name="Freeform 1421">
              <a:extLst>
                <a:ext uri="{FF2B5EF4-FFF2-40B4-BE49-F238E27FC236}">
                  <a16:creationId xmlns:a16="http://schemas.microsoft.com/office/drawing/2014/main" id="{3FB74875-0572-5747-B316-1BE6EB009487}"/>
                </a:ext>
              </a:extLst>
            </p:cNvPr>
            <p:cNvSpPr>
              <a:spLocks/>
            </p:cNvSpPr>
            <p:nvPr/>
          </p:nvSpPr>
          <p:spPr bwMode="auto">
            <a:xfrm>
              <a:off x="439" y="3103"/>
              <a:ext cx="368" cy="119"/>
            </a:xfrm>
            <a:custGeom>
              <a:avLst/>
              <a:gdLst>
                <a:gd name="T0" fmla="*/ 0 w 735"/>
                <a:gd name="T1" fmla="*/ 182 h 238"/>
                <a:gd name="T2" fmla="*/ 30 w 735"/>
                <a:gd name="T3" fmla="*/ 238 h 238"/>
                <a:gd name="T4" fmla="*/ 735 w 735"/>
                <a:gd name="T5" fmla="*/ 54 h 238"/>
                <a:gd name="T6" fmla="*/ 677 w 735"/>
                <a:gd name="T7" fmla="*/ 0 h 238"/>
                <a:gd name="T8" fmla="*/ 0 w 735"/>
                <a:gd name="T9" fmla="*/ 182 h 2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35"/>
                <a:gd name="T16" fmla="*/ 0 h 238"/>
                <a:gd name="T17" fmla="*/ 735 w 735"/>
                <a:gd name="T18" fmla="*/ 238 h 23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35" h="238">
                  <a:moveTo>
                    <a:pt x="0" y="182"/>
                  </a:moveTo>
                  <a:lnTo>
                    <a:pt x="30" y="238"/>
                  </a:lnTo>
                  <a:lnTo>
                    <a:pt x="735" y="54"/>
                  </a:lnTo>
                  <a:lnTo>
                    <a:pt x="677" y="0"/>
                  </a:lnTo>
                  <a:lnTo>
                    <a:pt x="0" y="18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16" name="Freeform 1422">
              <a:extLst>
                <a:ext uri="{FF2B5EF4-FFF2-40B4-BE49-F238E27FC236}">
                  <a16:creationId xmlns:a16="http://schemas.microsoft.com/office/drawing/2014/main" id="{FDD2C19E-1E41-1540-9FE7-201736B4E4CA}"/>
                </a:ext>
              </a:extLst>
            </p:cNvPr>
            <p:cNvSpPr>
              <a:spLocks/>
            </p:cNvSpPr>
            <p:nvPr/>
          </p:nvSpPr>
          <p:spPr bwMode="auto">
            <a:xfrm>
              <a:off x="134" y="2881"/>
              <a:ext cx="688" cy="346"/>
            </a:xfrm>
            <a:custGeom>
              <a:avLst/>
              <a:gdLst>
                <a:gd name="T0" fmla="*/ 653 w 1377"/>
                <a:gd name="T1" fmla="*/ 467 h 693"/>
                <a:gd name="T2" fmla="*/ 1377 w 1377"/>
                <a:gd name="T3" fmla="*/ 288 h 693"/>
                <a:gd name="T4" fmla="*/ 759 w 1377"/>
                <a:gd name="T5" fmla="*/ 0 h 693"/>
                <a:gd name="T6" fmla="*/ 28 w 1377"/>
                <a:gd name="T7" fmla="*/ 87 h 693"/>
                <a:gd name="T8" fmla="*/ 24 w 1377"/>
                <a:gd name="T9" fmla="*/ 91 h 693"/>
                <a:gd name="T10" fmla="*/ 17 w 1377"/>
                <a:gd name="T11" fmla="*/ 104 h 693"/>
                <a:gd name="T12" fmla="*/ 9 w 1377"/>
                <a:gd name="T13" fmla="*/ 123 h 693"/>
                <a:gd name="T14" fmla="*/ 2 w 1377"/>
                <a:gd name="T15" fmla="*/ 150 h 693"/>
                <a:gd name="T16" fmla="*/ 0 w 1377"/>
                <a:gd name="T17" fmla="*/ 181 h 693"/>
                <a:gd name="T18" fmla="*/ 3 w 1377"/>
                <a:gd name="T19" fmla="*/ 215 h 693"/>
                <a:gd name="T20" fmla="*/ 17 w 1377"/>
                <a:gd name="T21" fmla="*/ 255 h 693"/>
                <a:gd name="T22" fmla="*/ 42 w 1377"/>
                <a:gd name="T23" fmla="*/ 296 h 693"/>
                <a:gd name="T24" fmla="*/ 42 w 1377"/>
                <a:gd name="T25" fmla="*/ 296 h 693"/>
                <a:gd name="T26" fmla="*/ 44 w 1377"/>
                <a:gd name="T27" fmla="*/ 296 h 693"/>
                <a:gd name="T28" fmla="*/ 44 w 1377"/>
                <a:gd name="T29" fmla="*/ 297 h 693"/>
                <a:gd name="T30" fmla="*/ 44 w 1377"/>
                <a:gd name="T31" fmla="*/ 297 h 693"/>
                <a:gd name="T32" fmla="*/ 44 w 1377"/>
                <a:gd name="T33" fmla="*/ 297 h 693"/>
                <a:gd name="T34" fmla="*/ 45 w 1377"/>
                <a:gd name="T35" fmla="*/ 297 h 693"/>
                <a:gd name="T36" fmla="*/ 645 w 1377"/>
                <a:gd name="T37" fmla="*/ 693 h 693"/>
                <a:gd name="T38" fmla="*/ 646 w 1377"/>
                <a:gd name="T39" fmla="*/ 685 h 693"/>
                <a:gd name="T40" fmla="*/ 639 w 1377"/>
                <a:gd name="T41" fmla="*/ 663 h 693"/>
                <a:gd name="T42" fmla="*/ 639 w 1377"/>
                <a:gd name="T43" fmla="*/ 663 h 693"/>
                <a:gd name="T44" fmla="*/ 639 w 1377"/>
                <a:gd name="T45" fmla="*/ 663 h 693"/>
                <a:gd name="T46" fmla="*/ 636 w 1377"/>
                <a:gd name="T47" fmla="*/ 656 h 693"/>
                <a:gd name="T48" fmla="*/ 629 w 1377"/>
                <a:gd name="T49" fmla="*/ 639 h 693"/>
                <a:gd name="T50" fmla="*/ 622 w 1377"/>
                <a:gd name="T51" fmla="*/ 615 h 693"/>
                <a:gd name="T52" fmla="*/ 615 w 1377"/>
                <a:gd name="T53" fmla="*/ 584 h 693"/>
                <a:gd name="T54" fmla="*/ 613 w 1377"/>
                <a:gd name="T55" fmla="*/ 551 h 693"/>
                <a:gd name="T56" fmla="*/ 616 w 1377"/>
                <a:gd name="T57" fmla="*/ 519 h 693"/>
                <a:gd name="T58" fmla="*/ 629 w 1377"/>
                <a:gd name="T59" fmla="*/ 490 h 693"/>
                <a:gd name="T60" fmla="*/ 653 w 1377"/>
                <a:gd name="T61" fmla="*/ 467 h 693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377"/>
                <a:gd name="T94" fmla="*/ 0 h 693"/>
                <a:gd name="T95" fmla="*/ 1377 w 1377"/>
                <a:gd name="T96" fmla="*/ 693 h 693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377" h="693">
                  <a:moveTo>
                    <a:pt x="653" y="467"/>
                  </a:moveTo>
                  <a:lnTo>
                    <a:pt x="1377" y="288"/>
                  </a:lnTo>
                  <a:lnTo>
                    <a:pt x="759" y="0"/>
                  </a:lnTo>
                  <a:lnTo>
                    <a:pt x="28" y="87"/>
                  </a:lnTo>
                  <a:lnTo>
                    <a:pt x="24" y="91"/>
                  </a:lnTo>
                  <a:lnTo>
                    <a:pt x="17" y="104"/>
                  </a:lnTo>
                  <a:lnTo>
                    <a:pt x="9" y="123"/>
                  </a:lnTo>
                  <a:lnTo>
                    <a:pt x="2" y="150"/>
                  </a:lnTo>
                  <a:lnTo>
                    <a:pt x="0" y="181"/>
                  </a:lnTo>
                  <a:lnTo>
                    <a:pt x="3" y="215"/>
                  </a:lnTo>
                  <a:lnTo>
                    <a:pt x="17" y="255"/>
                  </a:lnTo>
                  <a:lnTo>
                    <a:pt x="42" y="296"/>
                  </a:lnTo>
                  <a:lnTo>
                    <a:pt x="44" y="296"/>
                  </a:lnTo>
                  <a:lnTo>
                    <a:pt x="44" y="297"/>
                  </a:lnTo>
                  <a:lnTo>
                    <a:pt x="45" y="297"/>
                  </a:lnTo>
                  <a:lnTo>
                    <a:pt x="645" y="693"/>
                  </a:lnTo>
                  <a:lnTo>
                    <a:pt x="646" y="685"/>
                  </a:lnTo>
                  <a:lnTo>
                    <a:pt x="639" y="663"/>
                  </a:lnTo>
                  <a:lnTo>
                    <a:pt x="636" y="656"/>
                  </a:lnTo>
                  <a:lnTo>
                    <a:pt x="629" y="639"/>
                  </a:lnTo>
                  <a:lnTo>
                    <a:pt x="622" y="615"/>
                  </a:lnTo>
                  <a:lnTo>
                    <a:pt x="615" y="584"/>
                  </a:lnTo>
                  <a:lnTo>
                    <a:pt x="613" y="551"/>
                  </a:lnTo>
                  <a:lnTo>
                    <a:pt x="616" y="519"/>
                  </a:lnTo>
                  <a:lnTo>
                    <a:pt x="629" y="490"/>
                  </a:lnTo>
                  <a:lnTo>
                    <a:pt x="653" y="46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17" name="Freeform 1423">
              <a:extLst>
                <a:ext uri="{FF2B5EF4-FFF2-40B4-BE49-F238E27FC236}">
                  <a16:creationId xmlns:a16="http://schemas.microsoft.com/office/drawing/2014/main" id="{D5862435-7750-3448-8409-DF27BA78898D}"/>
                </a:ext>
              </a:extLst>
            </p:cNvPr>
            <p:cNvSpPr>
              <a:spLocks/>
            </p:cNvSpPr>
            <p:nvPr/>
          </p:nvSpPr>
          <p:spPr bwMode="auto">
            <a:xfrm>
              <a:off x="171" y="2894"/>
              <a:ext cx="615" cy="209"/>
            </a:xfrm>
            <a:custGeom>
              <a:avLst/>
              <a:gdLst>
                <a:gd name="T0" fmla="*/ 1229 w 1229"/>
                <a:gd name="T1" fmla="*/ 255 h 417"/>
                <a:gd name="T2" fmla="*/ 581 w 1229"/>
                <a:gd name="T3" fmla="*/ 417 h 417"/>
                <a:gd name="T4" fmla="*/ 0 w 1229"/>
                <a:gd name="T5" fmla="*/ 81 h 417"/>
                <a:gd name="T6" fmla="*/ 681 w 1229"/>
                <a:gd name="T7" fmla="*/ 0 h 417"/>
                <a:gd name="T8" fmla="*/ 1229 w 1229"/>
                <a:gd name="T9" fmla="*/ 255 h 4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29"/>
                <a:gd name="T16" fmla="*/ 0 h 417"/>
                <a:gd name="T17" fmla="*/ 1229 w 1229"/>
                <a:gd name="T18" fmla="*/ 417 h 4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29" h="417">
                  <a:moveTo>
                    <a:pt x="1229" y="255"/>
                  </a:moveTo>
                  <a:lnTo>
                    <a:pt x="581" y="417"/>
                  </a:lnTo>
                  <a:lnTo>
                    <a:pt x="0" y="81"/>
                  </a:lnTo>
                  <a:lnTo>
                    <a:pt x="681" y="0"/>
                  </a:lnTo>
                  <a:lnTo>
                    <a:pt x="1229" y="25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18" name="Freeform 1424">
              <a:extLst>
                <a:ext uri="{FF2B5EF4-FFF2-40B4-BE49-F238E27FC236}">
                  <a16:creationId xmlns:a16="http://schemas.microsoft.com/office/drawing/2014/main" id="{6415B1D9-26D7-FA43-B433-C9E56633728E}"/>
                </a:ext>
              </a:extLst>
            </p:cNvPr>
            <p:cNvSpPr>
              <a:spLocks/>
            </p:cNvSpPr>
            <p:nvPr/>
          </p:nvSpPr>
          <p:spPr bwMode="auto">
            <a:xfrm>
              <a:off x="145" y="2938"/>
              <a:ext cx="304" cy="264"/>
            </a:xfrm>
            <a:custGeom>
              <a:avLst/>
              <a:gdLst>
                <a:gd name="T0" fmla="*/ 584 w 607"/>
                <a:gd name="T1" fmla="*/ 528 h 528"/>
                <a:gd name="T2" fmla="*/ 37 w 607"/>
                <a:gd name="T3" fmla="*/ 165 h 528"/>
                <a:gd name="T4" fmla="*/ 18 w 607"/>
                <a:gd name="T5" fmla="*/ 135 h 528"/>
                <a:gd name="T6" fmla="*/ 7 w 607"/>
                <a:gd name="T7" fmla="*/ 108 h 528"/>
                <a:gd name="T8" fmla="*/ 1 w 607"/>
                <a:gd name="T9" fmla="*/ 82 h 528"/>
                <a:gd name="T10" fmla="*/ 0 w 607"/>
                <a:gd name="T11" fmla="*/ 60 h 528"/>
                <a:gd name="T12" fmla="*/ 2 w 607"/>
                <a:gd name="T13" fmla="*/ 39 h 528"/>
                <a:gd name="T14" fmla="*/ 7 w 607"/>
                <a:gd name="T15" fmla="*/ 23 h 528"/>
                <a:gd name="T16" fmla="*/ 12 w 607"/>
                <a:gd name="T17" fmla="*/ 9 h 528"/>
                <a:gd name="T18" fmla="*/ 17 w 607"/>
                <a:gd name="T19" fmla="*/ 0 h 528"/>
                <a:gd name="T20" fmla="*/ 607 w 607"/>
                <a:gd name="T21" fmla="*/ 341 h 528"/>
                <a:gd name="T22" fmla="*/ 590 w 607"/>
                <a:gd name="T23" fmla="*/ 359 h 528"/>
                <a:gd name="T24" fmla="*/ 578 w 607"/>
                <a:gd name="T25" fmla="*/ 381 h 528"/>
                <a:gd name="T26" fmla="*/ 571 w 607"/>
                <a:gd name="T27" fmla="*/ 405 h 528"/>
                <a:gd name="T28" fmla="*/ 568 w 607"/>
                <a:gd name="T29" fmla="*/ 431 h 528"/>
                <a:gd name="T30" fmla="*/ 568 w 607"/>
                <a:gd name="T31" fmla="*/ 456 h 528"/>
                <a:gd name="T32" fmla="*/ 571 w 607"/>
                <a:gd name="T33" fmla="*/ 481 h 528"/>
                <a:gd name="T34" fmla="*/ 577 w 607"/>
                <a:gd name="T35" fmla="*/ 505 h 528"/>
                <a:gd name="T36" fmla="*/ 584 w 607"/>
                <a:gd name="T37" fmla="*/ 528 h 52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607"/>
                <a:gd name="T58" fmla="*/ 0 h 528"/>
                <a:gd name="T59" fmla="*/ 607 w 607"/>
                <a:gd name="T60" fmla="*/ 528 h 52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607" h="528">
                  <a:moveTo>
                    <a:pt x="584" y="528"/>
                  </a:moveTo>
                  <a:lnTo>
                    <a:pt x="37" y="165"/>
                  </a:lnTo>
                  <a:lnTo>
                    <a:pt x="18" y="135"/>
                  </a:lnTo>
                  <a:lnTo>
                    <a:pt x="7" y="108"/>
                  </a:lnTo>
                  <a:lnTo>
                    <a:pt x="1" y="82"/>
                  </a:lnTo>
                  <a:lnTo>
                    <a:pt x="0" y="60"/>
                  </a:lnTo>
                  <a:lnTo>
                    <a:pt x="2" y="39"/>
                  </a:lnTo>
                  <a:lnTo>
                    <a:pt x="7" y="23"/>
                  </a:lnTo>
                  <a:lnTo>
                    <a:pt x="12" y="9"/>
                  </a:lnTo>
                  <a:lnTo>
                    <a:pt x="17" y="0"/>
                  </a:lnTo>
                  <a:lnTo>
                    <a:pt x="607" y="341"/>
                  </a:lnTo>
                  <a:lnTo>
                    <a:pt x="590" y="359"/>
                  </a:lnTo>
                  <a:lnTo>
                    <a:pt x="578" y="381"/>
                  </a:lnTo>
                  <a:lnTo>
                    <a:pt x="571" y="405"/>
                  </a:lnTo>
                  <a:lnTo>
                    <a:pt x="568" y="431"/>
                  </a:lnTo>
                  <a:lnTo>
                    <a:pt x="568" y="456"/>
                  </a:lnTo>
                  <a:lnTo>
                    <a:pt x="571" y="481"/>
                  </a:lnTo>
                  <a:lnTo>
                    <a:pt x="577" y="505"/>
                  </a:lnTo>
                  <a:lnTo>
                    <a:pt x="584" y="528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19" name="Freeform 1425">
              <a:extLst>
                <a:ext uri="{FF2B5EF4-FFF2-40B4-BE49-F238E27FC236}">
                  <a16:creationId xmlns:a16="http://schemas.microsoft.com/office/drawing/2014/main" id="{BBD15048-3ACA-2145-836A-68D33C501638}"/>
                </a:ext>
              </a:extLst>
            </p:cNvPr>
            <p:cNvSpPr>
              <a:spLocks/>
            </p:cNvSpPr>
            <p:nvPr/>
          </p:nvSpPr>
          <p:spPr bwMode="auto">
            <a:xfrm>
              <a:off x="439" y="3031"/>
              <a:ext cx="377" cy="196"/>
            </a:xfrm>
            <a:custGeom>
              <a:avLst/>
              <a:gdLst>
                <a:gd name="T0" fmla="*/ 670 w 753"/>
                <a:gd name="T1" fmla="*/ 136 h 394"/>
                <a:gd name="T2" fmla="*/ 0 w 753"/>
                <a:gd name="T3" fmla="*/ 311 h 394"/>
                <a:gd name="T4" fmla="*/ 4 w 753"/>
                <a:gd name="T5" fmla="*/ 332 h 394"/>
                <a:gd name="T6" fmla="*/ 677 w 753"/>
                <a:gd name="T7" fmla="*/ 156 h 394"/>
                <a:gd name="T8" fmla="*/ 713 w 753"/>
                <a:gd name="T9" fmla="*/ 193 h 394"/>
                <a:gd name="T10" fmla="*/ 28 w 753"/>
                <a:gd name="T11" fmla="*/ 374 h 394"/>
                <a:gd name="T12" fmla="*/ 34 w 753"/>
                <a:gd name="T13" fmla="*/ 394 h 394"/>
                <a:gd name="T14" fmla="*/ 753 w 753"/>
                <a:gd name="T15" fmla="*/ 204 h 394"/>
                <a:gd name="T16" fmla="*/ 690 w 753"/>
                <a:gd name="T17" fmla="*/ 141 h 394"/>
                <a:gd name="T18" fmla="*/ 700 w 753"/>
                <a:gd name="T19" fmla="*/ 2 h 394"/>
                <a:gd name="T20" fmla="*/ 681 w 753"/>
                <a:gd name="T21" fmla="*/ 0 h 394"/>
                <a:gd name="T22" fmla="*/ 677 w 753"/>
                <a:gd name="T23" fmla="*/ 43 h 394"/>
                <a:gd name="T24" fmla="*/ 670 w 753"/>
                <a:gd name="T25" fmla="*/ 136 h 39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53"/>
                <a:gd name="T40" fmla="*/ 0 h 394"/>
                <a:gd name="T41" fmla="*/ 753 w 753"/>
                <a:gd name="T42" fmla="*/ 394 h 39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53" h="394">
                  <a:moveTo>
                    <a:pt x="670" y="136"/>
                  </a:moveTo>
                  <a:lnTo>
                    <a:pt x="0" y="311"/>
                  </a:lnTo>
                  <a:lnTo>
                    <a:pt x="4" y="332"/>
                  </a:lnTo>
                  <a:lnTo>
                    <a:pt x="677" y="156"/>
                  </a:lnTo>
                  <a:lnTo>
                    <a:pt x="713" y="193"/>
                  </a:lnTo>
                  <a:lnTo>
                    <a:pt x="28" y="374"/>
                  </a:lnTo>
                  <a:lnTo>
                    <a:pt x="34" y="394"/>
                  </a:lnTo>
                  <a:lnTo>
                    <a:pt x="753" y="204"/>
                  </a:lnTo>
                  <a:lnTo>
                    <a:pt x="690" y="141"/>
                  </a:lnTo>
                  <a:lnTo>
                    <a:pt x="700" y="2"/>
                  </a:lnTo>
                  <a:lnTo>
                    <a:pt x="681" y="0"/>
                  </a:lnTo>
                  <a:lnTo>
                    <a:pt x="677" y="43"/>
                  </a:lnTo>
                  <a:lnTo>
                    <a:pt x="670" y="1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20" name="Freeform 1426">
              <a:extLst>
                <a:ext uri="{FF2B5EF4-FFF2-40B4-BE49-F238E27FC236}">
                  <a16:creationId xmlns:a16="http://schemas.microsoft.com/office/drawing/2014/main" id="{59333B99-8FDB-EC47-90FD-6C7EFA8C0832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" y="2844"/>
              <a:ext cx="348" cy="159"/>
            </a:xfrm>
            <a:custGeom>
              <a:avLst/>
              <a:gdLst>
                <a:gd name="T0" fmla="*/ 41 w 695"/>
                <a:gd name="T1" fmla="*/ 158 h 317"/>
                <a:gd name="T2" fmla="*/ 5 w 695"/>
                <a:gd name="T3" fmla="*/ 199 h 317"/>
                <a:gd name="T4" fmla="*/ 0 w 695"/>
                <a:gd name="T5" fmla="*/ 255 h 317"/>
                <a:gd name="T6" fmla="*/ 7 w 695"/>
                <a:gd name="T7" fmla="*/ 294 h 317"/>
                <a:gd name="T8" fmla="*/ 9 w 695"/>
                <a:gd name="T9" fmla="*/ 317 h 317"/>
                <a:gd name="T10" fmla="*/ 691 w 695"/>
                <a:gd name="T11" fmla="*/ 140 h 317"/>
                <a:gd name="T12" fmla="*/ 695 w 695"/>
                <a:gd name="T13" fmla="*/ 0 h 317"/>
                <a:gd name="T14" fmla="*/ 41 w 695"/>
                <a:gd name="T15" fmla="*/ 158 h 31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95"/>
                <a:gd name="T25" fmla="*/ 0 h 317"/>
                <a:gd name="T26" fmla="*/ 695 w 695"/>
                <a:gd name="T27" fmla="*/ 317 h 31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95" h="317">
                  <a:moveTo>
                    <a:pt x="41" y="158"/>
                  </a:moveTo>
                  <a:lnTo>
                    <a:pt x="5" y="199"/>
                  </a:lnTo>
                  <a:lnTo>
                    <a:pt x="0" y="255"/>
                  </a:lnTo>
                  <a:lnTo>
                    <a:pt x="7" y="294"/>
                  </a:lnTo>
                  <a:lnTo>
                    <a:pt x="9" y="317"/>
                  </a:lnTo>
                  <a:lnTo>
                    <a:pt x="691" y="140"/>
                  </a:lnTo>
                  <a:lnTo>
                    <a:pt x="695" y="0"/>
                  </a:lnTo>
                  <a:lnTo>
                    <a:pt x="41" y="15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21" name="Freeform 1427">
              <a:extLst>
                <a:ext uri="{FF2B5EF4-FFF2-40B4-BE49-F238E27FC236}">
                  <a16:creationId xmlns:a16="http://schemas.microsoft.com/office/drawing/2014/main" id="{3C9A3645-A686-7845-9362-8BD97052FAC3}"/>
                </a:ext>
              </a:extLst>
            </p:cNvPr>
            <p:cNvSpPr>
              <a:spLocks/>
            </p:cNvSpPr>
            <p:nvPr/>
          </p:nvSpPr>
          <p:spPr bwMode="auto">
            <a:xfrm>
              <a:off x="446" y="2916"/>
              <a:ext cx="368" cy="119"/>
            </a:xfrm>
            <a:custGeom>
              <a:avLst/>
              <a:gdLst>
                <a:gd name="T0" fmla="*/ 0 w 735"/>
                <a:gd name="T1" fmla="*/ 181 h 238"/>
                <a:gd name="T2" fmla="*/ 29 w 735"/>
                <a:gd name="T3" fmla="*/ 238 h 238"/>
                <a:gd name="T4" fmla="*/ 735 w 735"/>
                <a:gd name="T5" fmla="*/ 54 h 238"/>
                <a:gd name="T6" fmla="*/ 677 w 735"/>
                <a:gd name="T7" fmla="*/ 0 h 238"/>
                <a:gd name="T8" fmla="*/ 0 w 735"/>
                <a:gd name="T9" fmla="*/ 181 h 2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35"/>
                <a:gd name="T16" fmla="*/ 0 h 238"/>
                <a:gd name="T17" fmla="*/ 735 w 735"/>
                <a:gd name="T18" fmla="*/ 238 h 23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35" h="238">
                  <a:moveTo>
                    <a:pt x="0" y="181"/>
                  </a:moveTo>
                  <a:lnTo>
                    <a:pt x="29" y="238"/>
                  </a:lnTo>
                  <a:lnTo>
                    <a:pt x="735" y="54"/>
                  </a:lnTo>
                  <a:lnTo>
                    <a:pt x="677" y="0"/>
                  </a:lnTo>
                  <a:lnTo>
                    <a:pt x="0" y="181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22" name="Freeform 1428">
              <a:extLst>
                <a:ext uri="{FF2B5EF4-FFF2-40B4-BE49-F238E27FC236}">
                  <a16:creationId xmlns:a16="http://schemas.microsoft.com/office/drawing/2014/main" id="{8EB23016-5EEA-2D4C-AFB9-EB013CA7EC6D}"/>
                </a:ext>
              </a:extLst>
            </p:cNvPr>
            <p:cNvSpPr>
              <a:spLocks/>
            </p:cNvSpPr>
            <p:nvPr/>
          </p:nvSpPr>
          <p:spPr bwMode="auto">
            <a:xfrm>
              <a:off x="141" y="2695"/>
              <a:ext cx="688" cy="347"/>
            </a:xfrm>
            <a:custGeom>
              <a:avLst/>
              <a:gdLst>
                <a:gd name="T0" fmla="*/ 653 w 1377"/>
                <a:gd name="T1" fmla="*/ 467 h 693"/>
                <a:gd name="T2" fmla="*/ 1377 w 1377"/>
                <a:gd name="T3" fmla="*/ 287 h 693"/>
                <a:gd name="T4" fmla="*/ 759 w 1377"/>
                <a:gd name="T5" fmla="*/ 0 h 693"/>
                <a:gd name="T6" fmla="*/ 27 w 1377"/>
                <a:gd name="T7" fmla="*/ 86 h 693"/>
                <a:gd name="T8" fmla="*/ 24 w 1377"/>
                <a:gd name="T9" fmla="*/ 90 h 693"/>
                <a:gd name="T10" fmla="*/ 17 w 1377"/>
                <a:gd name="T11" fmla="*/ 103 h 693"/>
                <a:gd name="T12" fmla="*/ 9 w 1377"/>
                <a:gd name="T13" fmla="*/ 123 h 693"/>
                <a:gd name="T14" fmla="*/ 2 w 1377"/>
                <a:gd name="T15" fmla="*/ 149 h 693"/>
                <a:gd name="T16" fmla="*/ 0 w 1377"/>
                <a:gd name="T17" fmla="*/ 180 h 693"/>
                <a:gd name="T18" fmla="*/ 3 w 1377"/>
                <a:gd name="T19" fmla="*/ 215 h 693"/>
                <a:gd name="T20" fmla="*/ 17 w 1377"/>
                <a:gd name="T21" fmla="*/ 254 h 693"/>
                <a:gd name="T22" fmla="*/ 42 w 1377"/>
                <a:gd name="T23" fmla="*/ 295 h 693"/>
                <a:gd name="T24" fmla="*/ 42 w 1377"/>
                <a:gd name="T25" fmla="*/ 295 h 693"/>
                <a:gd name="T26" fmla="*/ 43 w 1377"/>
                <a:gd name="T27" fmla="*/ 295 h 693"/>
                <a:gd name="T28" fmla="*/ 43 w 1377"/>
                <a:gd name="T29" fmla="*/ 296 h 693"/>
                <a:gd name="T30" fmla="*/ 43 w 1377"/>
                <a:gd name="T31" fmla="*/ 296 h 693"/>
                <a:gd name="T32" fmla="*/ 43 w 1377"/>
                <a:gd name="T33" fmla="*/ 296 h 693"/>
                <a:gd name="T34" fmla="*/ 45 w 1377"/>
                <a:gd name="T35" fmla="*/ 298 h 693"/>
                <a:gd name="T36" fmla="*/ 645 w 1377"/>
                <a:gd name="T37" fmla="*/ 693 h 693"/>
                <a:gd name="T38" fmla="*/ 646 w 1377"/>
                <a:gd name="T39" fmla="*/ 684 h 693"/>
                <a:gd name="T40" fmla="*/ 639 w 1377"/>
                <a:gd name="T41" fmla="*/ 662 h 693"/>
                <a:gd name="T42" fmla="*/ 639 w 1377"/>
                <a:gd name="T43" fmla="*/ 662 h 693"/>
                <a:gd name="T44" fmla="*/ 638 w 1377"/>
                <a:gd name="T45" fmla="*/ 662 h 693"/>
                <a:gd name="T46" fmla="*/ 636 w 1377"/>
                <a:gd name="T47" fmla="*/ 655 h 693"/>
                <a:gd name="T48" fmla="*/ 629 w 1377"/>
                <a:gd name="T49" fmla="*/ 638 h 693"/>
                <a:gd name="T50" fmla="*/ 621 w 1377"/>
                <a:gd name="T51" fmla="*/ 614 h 693"/>
                <a:gd name="T52" fmla="*/ 615 w 1377"/>
                <a:gd name="T53" fmla="*/ 583 h 693"/>
                <a:gd name="T54" fmla="*/ 612 w 1377"/>
                <a:gd name="T55" fmla="*/ 551 h 693"/>
                <a:gd name="T56" fmla="*/ 616 w 1377"/>
                <a:gd name="T57" fmla="*/ 518 h 693"/>
                <a:gd name="T58" fmla="*/ 629 w 1377"/>
                <a:gd name="T59" fmla="*/ 490 h 693"/>
                <a:gd name="T60" fmla="*/ 653 w 1377"/>
                <a:gd name="T61" fmla="*/ 467 h 693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377"/>
                <a:gd name="T94" fmla="*/ 0 h 693"/>
                <a:gd name="T95" fmla="*/ 1377 w 1377"/>
                <a:gd name="T96" fmla="*/ 693 h 693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377" h="693">
                  <a:moveTo>
                    <a:pt x="653" y="467"/>
                  </a:moveTo>
                  <a:lnTo>
                    <a:pt x="1377" y="287"/>
                  </a:lnTo>
                  <a:lnTo>
                    <a:pt x="759" y="0"/>
                  </a:lnTo>
                  <a:lnTo>
                    <a:pt x="27" y="86"/>
                  </a:lnTo>
                  <a:lnTo>
                    <a:pt x="24" y="90"/>
                  </a:lnTo>
                  <a:lnTo>
                    <a:pt x="17" y="103"/>
                  </a:lnTo>
                  <a:lnTo>
                    <a:pt x="9" y="123"/>
                  </a:lnTo>
                  <a:lnTo>
                    <a:pt x="2" y="149"/>
                  </a:lnTo>
                  <a:lnTo>
                    <a:pt x="0" y="180"/>
                  </a:lnTo>
                  <a:lnTo>
                    <a:pt x="3" y="215"/>
                  </a:lnTo>
                  <a:lnTo>
                    <a:pt x="17" y="254"/>
                  </a:lnTo>
                  <a:lnTo>
                    <a:pt x="42" y="295"/>
                  </a:lnTo>
                  <a:lnTo>
                    <a:pt x="43" y="295"/>
                  </a:lnTo>
                  <a:lnTo>
                    <a:pt x="43" y="296"/>
                  </a:lnTo>
                  <a:lnTo>
                    <a:pt x="45" y="298"/>
                  </a:lnTo>
                  <a:lnTo>
                    <a:pt x="645" y="693"/>
                  </a:lnTo>
                  <a:lnTo>
                    <a:pt x="646" y="684"/>
                  </a:lnTo>
                  <a:lnTo>
                    <a:pt x="639" y="662"/>
                  </a:lnTo>
                  <a:lnTo>
                    <a:pt x="638" y="662"/>
                  </a:lnTo>
                  <a:lnTo>
                    <a:pt x="636" y="655"/>
                  </a:lnTo>
                  <a:lnTo>
                    <a:pt x="629" y="638"/>
                  </a:lnTo>
                  <a:lnTo>
                    <a:pt x="621" y="614"/>
                  </a:lnTo>
                  <a:lnTo>
                    <a:pt x="615" y="583"/>
                  </a:lnTo>
                  <a:lnTo>
                    <a:pt x="612" y="551"/>
                  </a:lnTo>
                  <a:lnTo>
                    <a:pt x="616" y="518"/>
                  </a:lnTo>
                  <a:lnTo>
                    <a:pt x="629" y="490"/>
                  </a:lnTo>
                  <a:lnTo>
                    <a:pt x="653" y="46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23" name="Freeform 1429">
              <a:extLst>
                <a:ext uri="{FF2B5EF4-FFF2-40B4-BE49-F238E27FC236}">
                  <a16:creationId xmlns:a16="http://schemas.microsoft.com/office/drawing/2014/main" id="{B94BF6C2-2BE5-6143-B9CE-9B8FFCDD2324}"/>
                </a:ext>
              </a:extLst>
            </p:cNvPr>
            <p:cNvSpPr>
              <a:spLocks/>
            </p:cNvSpPr>
            <p:nvPr/>
          </p:nvSpPr>
          <p:spPr bwMode="auto">
            <a:xfrm>
              <a:off x="178" y="2707"/>
              <a:ext cx="615" cy="209"/>
            </a:xfrm>
            <a:custGeom>
              <a:avLst/>
              <a:gdLst>
                <a:gd name="T0" fmla="*/ 1230 w 1230"/>
                <a:gd name="T1" fmla="*/ 255 h 418"/>
                <a:gd name="T2" fmla="*/ 581 w 1230"/>
                <a:gd name="T3" fmla="*/ 418 h 418"/>
                <a:gd name="T4" fmla="*/ 0 w 1230"/>
                <a:gd name="T5" fmla="*/ 82 h 418"/>
                <a:gd name="T6" fmla="*/ 681 w 1230"/>
                <a:gd name="T7" fmla="*/ 0 h 418"/>
                <a:gd name="T8" fmla="*/ 1230 w 1230"/>
                <a:gd name="T9" fmla="*/ 255 h 4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30"/>
                <a:gd name="T16" fmla="*/ 0 h 418"/>
                <a:gd name="T17" fmla="*/ 1230 w 1230"/>
                <a:gd name="T18" fmla="*/ 418 h 4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30" h="418">
                  <a:moveTo>
                    <a:pt x="1230" y="255"/>
                  </a:moveTo>
                  <a:lnTo>
                    <a:pt x="581" y="418"/>
                  </a:lnTo>
                  <a:lnTo>
                    <a:pt x="0" y="82"/>
                  </a:lnTo>
                  <a:lnTo>
                    <a:pt x="681" y="0"/>
                  </a:lnTo>
                  <a:lnTo>
                    <a:pt x="1230" y="255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24" name="Freeform 1430">
              <a:extLst>
                <a:ext uri="{FF2B5EF4-FFF2-40B4-BE49-F238E27FC236}">
                  <a16:creationId xmlns:a16="http://schemas.microsoft.com/office/drawing/2014/main" id="{776033A6-FD55-8C49-BA70-1F036F19BA19}"/>
                </a:ext>
              </a:extLst>
            </p:cNvPr>
            <p:cNvSpPr>
              <a:spLocks/>
            </p:cNvSpPr>
            <p:nvPr/>
          </p:nvSpPr>
          <p:spPr bwMode="auto">
            <a:xfrm>
              <a:off x="152" y="2752"/>
              <a:ext cx="303" cy="264"/>
            </a:xfrm>
            <a:custGeom>
              <a:avLst/>
              <a:gdLst>
                <a:gd name="T0" fmla="*/ 584 w 607"/>
                <a:gd name="T1" fmla="*/ 529 h 529"/>
                <a:gd name="T2" fmla="*/ 36 w 607"/>
                <a:gd name="T3" fmla="*/ 165 h 529"/>
                <a:gd name="T4" fmla="*/ 18 w 607"/>
                <a:gd name="T5" fmla="*/ 135 h 529"/>
                <a:gd name="T6" fmla="*/ 6 w 607"/>
                <a:gd name="T7" fmla="*/ 109 h 529"/>
                <a:gd name="T8" fmla="*/ 1 w 607"/>
                <a:gd name="T9" fmla="*/ 82 h 529"/>
                <a:gd name="T10" fmla="*/ 0 w 607"/>
                <a:gd name="T11" fmla="*/ 60 h 529"/>
                <a:gd name="T12" fmla="*/ 2 w 607"/>
                <a:gd name="T13" fmla="*/ 40 h 529"/>
                <a:gd name="T14" fmla="*/ 6 w 607"/>
                <a:gd name="T15" fmla="*/ 23 h 529"/>
                <a:gd name="T16" fmla="*/ 11 w 607"/>
                <a:gd name="T17" fmla="*/ 10 h 529"/>
                <a:gd name="T18" fmla="*/ 17 w 607"/>
                <a:gd name="T19" fmla="*/ 0 h 529"/>
                <a:gd name="T20" fmla="*/ 607 w 607"/>
                <a:gd name="T21" fmla="*/ 341 h 529"/>
                <a:gd name="T22" fmla="*/ 590 w 607"/>
                <a:gd name="T23" fmla="*/ 359 h 529"/>
                <a:gd name="T24" fmla="*/ 578 w 607"/>
                <a:gd name="T25" fmla="*/ 381 h 529"/>
                <a:gd name="T26" fmla="*/ 571 w 607"/>
                <a:gd name="T27" fmla="*/ 405 h 529"/>
                <a:gd name="T28" fmla="*/ 568 w 607"/>
                <a:gd name="T29" fmla="*/ 431 h 529"/>
                <a:gd name="T30" fmla="*/ 568 w 607"/>
                <a:gd name="T31" fmla="*/ 456 h 529"/>
                <a:gd name="T32" fmla="*/ 571 w 607"/>
                <a:gd name="T33" fmla="*/ 481 h 529"/>
                <a:gd name="T34" fmla="*/ 577 w 607"/>
                <a:gd name="T35" fmla="*/ 506 h 529"/>
                <a:gd name="T36" fmla="*/ 584 w 607"/>
                <a:gd name="T37" fmla="*/ 529 h 52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607"/>
                <a:gd name="T58" fmla="*/ 0 h 529"/>
                <a:gd name="T59" fmla="*/ 607 w 607"/>
                <a:gd name="T60" fmla="*/ 529 h 529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607" h="529">
                  <a:moveTo>
                    <a:pt x="584" y="529"/>
                  </a:moveTo>
                  <a:lnTo>
                    <a:pt x="36" y="165"/>
                  </a:lnTo>
                  <a:lnTo>
                    <a:pt x="18" y="135"/>
                  </a:lnTo>
                  <a:lnTo>
                    <a:pt x="6" y="109"/>
                  </a:lnTo>
                  <a:lnTo>
                    <a:pt x="1" y="82"/>
                  </a:lnTo>
                  <a:lnTo>
                    <a:pt x="0" y="60"/>
                  </a:lnTo>
                  <a:lnTo>
                    <a:pt x="2" y="40"/>
                  </a:lnTo>
                  <a:lnTo>
                    <a:pt x="6" y="23"/>
                  </a:lnTo>
                  <a:lnTo>
                    <a:pt x="11" y="10"/>
                  </a:lnTo>
                  <a:lnTo>
                    <a:pt x="17" y="0"/>
                  </a:lnTo>
                  <a:lnTo>
                    <a:pt x="607" y="341"/>
                  </a:lnTo>
                  <a:lnTo>
                    <a:pt x="590" y="359"/>
                  </a:lnTo>
                  <a:lnTo>
                    <a:pt x="578" y="381"/>
                  </a:lnTo>
                  <a:lnTo>
                    <a:pt x="571" y="405"/>
                  </a:lnTo>
                  <a:lnTo>
                    <a:pt x="568" y="431"/>
                  </a:lnTo>
                  <a:lnTo>
                    <a:pt x="568" y="456"/>
                  </a:lnTo>
                  <a:lnTo>
                    <a:pt x="571" y="481"/>
                  </a:lnTo>
                  <a:lnTo>
                    <a:pt x="577" y="506"/>
                  </a:lnTo>
                  <a:lnTo>
                    <a:pt x="584" y="529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25" name="Freeform 1431">
              <a:extLst>
                <a:ext uri="{FF2B5EF4-FFF2-40B4-BE49-F238E27FC236}">
                  <a16:creationId xmlns:a16="http://schemas.microsoft.com/office/drawing/2014/main" id="{0F68F811-85AD-AB44-B3A6-A977DE6C3F0E}"/>
                </a:ext>
              </a:extLst>
            </p:cNvPr>
            <p:cNvSpPr>
              <a:spLocks/>
            </p:cNvSpPr>
            <p:nvPr/>
          </p:nvSpPr>
          <p:spPr bwMode="auto">
            <a:xfrm>
              <a:off x="446" y="2844"/>
              <a:ext cx="376" cy="198"/>
            </a:xfrm>
            <a:custGeom>
              <a:avLst/>
              <a:gdLst>
                <a:gd name="T0" fmla="*/ 670 w 752"/>
                <a:gd name="T1" fmla="*/ 135 h 394"/>
                <a:gd name="T2" fmla="*/ 0 w 752"/>
                <a:gd name="T3" fmla="*/ 310 h 394"/>
                <a:gd name="T4" fmla="*/ 4 w 752"/>
                <a:gd name="T5" fmla="*/ 331 h 394"/>
                <a:gd name="T6" fmla="*/ 676 w 752"/>
                <a:gd name="T7" fmla="*/ 155 h 394"/>
                <a:gd name="T8" fmla="*/ 713 w 752"/>
                <a:gd name="T9" fmla="*/ 193 h 394"/>
                <a:gd name="T10" fmla="*/ 28 w 752"/>
                <a:gd name="T11" fmla="*/ 374 h 394"/>
                <a:gd name="T12" fmla="*/ 34 w 752"/>
                <a:gd name="T13" fmla="*/ 394 h 394"/>
                <a:gd name="T14" fmla="*/ 752 w 752"/>
                <a:gd name="T15" fmla="*/ 203 h 394"/>
                <a:gd name="T16" fmla="*/ 690 w 752"/>
                <a:gd name="T17" fmla="*/ 140 h 394"/>
                <a:gd name="T18" fmla="*/ 699 w 752"/>
                <a:gd name="T19" fmla="*/ 1 h 394"/>
                <a:gd name="T20" fmla="*/ 680 w 752"/>
                <a:gd name="T21" fmla="*/ 0 h 394"/>
                <a:gd name="T22" fmla="*/ 677 w 752"/>
                <a:gd name="T23" fmla="*/ 39 h 394"/>
                <a:gd name="T24" fmla="*/ 670 w 752"/>
                <a:gd name="T25" fmla="*/ 135 h 39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52"/>
                <a:gd name="T40" fmla="*/ 0 h 394"/>
                <a:gd name="T41" fmla="*/ 752 w 752"/>
                <a:gd name="T42" fmla="*/ 394 h 39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52" h="394">
                  <a:moveTo>
                    <a:pt x="670" y="135"/>
                  </a:moveTo>
                  <a:lnTo>
                    <a:pt x="0" y="310"/>
                  </a:lnTo>
                  <a:lnTo>
                    <a:pt x="4" y="331"/>
                  </a:lnTo>
                  <a:lnTo>
                    <a:pt x="676" y="155"/>
                  </a:lnTo>
                  <a:lnTo>
                    <a:pt x="713" y="193"/>
                  </a:lnTo>
                  <a:lnTo>
                    <a:pt x="28" y="374"/>
                  </a:lnTo>
                  <a:lnTo>
                    <a:pt x="34" y="394"/>
                  </a:lnTo>
                  <a:lnTo>
                    <a:pt x="752" y="203"/>
                  </a:lnTo>
                  <a:lnTo>
                    <a:pt x="690" y="140"/>
                  </a:lnTo>
                  <a:lnTo>
                    <a:pt x="699" y="1"/>
                  </a:lnTo>
                  <a:lnTo>
                    <a:pt x="680" y="0"/>
                  </a:lnTo>
                  <a:lnTo>
                    <a:pt x="677" y="39"/>
                  </a:lnTo>
                  <a:lnTo>
                    <a:pt x="670" y="1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26" name="Freeform 1432">
              <a:extLst>
                <a:ext uri="{FF2B5EF4-FFF2-40B4-BE49-F238E27FC236}">
                  <a16:creationId xmlns:a16="http://schemas.microsoft.com/office/drawing/2014/main" id="{DA0912F9-8EDF-8F48-9D3C-12F0FA0E7AD5}"/>
                </a:ext>
              </a:extLst>
            </p:cNvPr>
            <p:cNvSpPr>
              <a:spLocks/>
            </p:cNvSpPr>
            <p:nvPr/>
          </p:nvSpPr>
          <p:spPr bwMode="auto">
            <a:xfrm>
              <a:off x="461" y="2642"/>
              <a:ext cx="335" cy="209"/>
            </a:xfrm>
            <a:custGeom>
              <a:avLst/>
              <a:gdLst>
                <a:gd name="T0" fmla="*/ 30 w 670"/>
                <a:gd name="T1" fmla="*/ 237 h 417"/>
                <a:gd name="T2" fmla="*/ 0 w 670"/>
                <a:gd name="T3" fmla="*/ 285 h 417"/>
                <a:gd name="T4" fmla="*/ 2 w 670"/>
                <a:gd name="T5" fmla="*/ 349 h 417"/>
                <a:gd name="T6" fmla="*/ 12 w 670"/>
                <a:gd name="T7" fmla="*/ 392 h 417"/>
                <a:gd name="T8" fmla="*/ 15 w 670"/>
                <a:gd name="T9" fmla="*/ 417 h 417"/>
                <a:gd name="T10" fmla="*/ 670 w 670"/>
                <a:gd name="T11" fmla="*/ 155 h 417"/>
                <a:gd name="T12" fmla="*/ 662 w 670"/>
                <a:gd name="T13" fmla="*/ 0 h 417"/>
                <a:gd name="T14" fmla="*/ 30 w 670"/>
                <a:gd name="T15" fmla="*/ 237 h 41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70"/>
                <a:gd name="T25" fmla="*/ 0 h 417"/>
                <a:gd name="T26" fmla="*/ 670 w 670"/>
                <a:gd name="T27" fmla="*/ 417 h 41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70" h="417">
                  <a:moveTo>
                    <a:pt x="30" y="237"/>
                  </a:moveTo>
                  <a:lnTo>
                    <a:pt x="0" y="285"/>
                  </a:lnTo>
                  <a:lnTo>
                    <a:pt x="2" y="349"/>
                  </a:lnTo>
                  <a:lnTo>
                    <a:pt x="12" y="392"/>
                  </a:lnTo>
                  <a:lnTo>
                    <a:pt x="15" y="417"/>
                  </a:lnTo>
                  <a:lnTo>
                    <a:pt x="670" y="155"/>
                  </a:lnTo>
                  <a:lnTo>
                    <a:pt x="662" y="0"/>
                  </a:lnTo>
                  <a:lnTo>
                    <a:pt x="30" y="23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27" name="Freeform 1433">
              <a:extLst>
                <a:ext uri="{FF2B5EF4-FFF2-40B4-BE49-F238E27FC236}">
                  <a16:creationId xmlns:a16="http://schemas.microsoft.com/office/drawing/2014/main" id="{0E54B3EF-ECE8-3640-934B-FC654AC08AC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" y="2721"/>
              <a:ext cx="356" cy="164"/>
            </a:xfrm>
            <a:custGeom>
              <a:avLst/>
              <a:gdLst>
                <a:gd name="T0" fmla="*/ 0 w 710"/>
                <a:gd name="T1" fmla="*/ 269 h 328"/>
                <a:gd name="T2" fmla="*/ 34 w 710"/>
                <a:gd name="T3" fmla="*/ 328 h 328"/>
                <a:gd name="T4" fmla="*/ 710 w 710"/>
                <a:gd name="T5" fmla="*/ 55 h 328"/>
                <a:gd name="T6" fmla="*/ 648 w 710"/>
                <a:gd name="T7" fmla="*/ 0 h 328"/>
                <a:gd name="T8" fmla="*/ 0 w 710"/>
                <a:gd name="T9" fmla="*/ 269 h 32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10"/>
                <a:gd name="T16" fmla="*/ 0 h 328"/>
                <a:gd name="T17" fmla="*/ 710 w 710"/>
                <a:gd name="T18" fmla="*/ 328 h 32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10" h="328">
                  <a:moveTo>
                    <a:pt x="0" y="269"/>
                  </a:moveTo>
                  <a:lnTo>
                    <a:pt x="34" y="328"/>
                  </a:lnTo>
                  <a:lnTo>
                    <a:pt x="710" y="55"/>
                  </a:lnTo>
                  <a:lnTo>
                    <a:pt x="648" y="0"/>
                  </a:lnTo>
                  <a:lnTo>
                    <a:pt x="0" y="269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28" name="Freeform 1434">
              <a:extLst>
                <a:ext uri="{FF2B5EF4-FFF2-40B4-BE49-F238E27FC236}">
                  <a16:creationId xmlns:a16="http://schemas.microsoft.com/office/drawing/2014/main" id="{9E308A18-991E-4B40-8AFD-7FBBB6EAF0EC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" y="2499"/>
              <a:ext cx="687" cy="393"/>
            </a:xfrm>
            <a:custGeom>
              <a:avLst/>
              <a:gdLst>
                <a:gd name="T0" fmla="*/ 678 w 1375"/>
                <a:gd name="T1" fmla="*/ 532 h 786"/>
                <a:gd name="T2" fmla="*/ 1375 w 1375"/>
                <a:gd name="T3" fmla="*/ 266 h 786"/>
                <a:gd name="T4" fmla="*/ 733 w 1375"/>
                <a:gd name="T5" fmla="*/ 0 h 786"/>
                <a:gd name="T6" fmla="*/ 18 w 1375"/>
                <a:gd name="T7" fmla="*/ 161 h 786"/>
                <a:gd name="T8" fmla="*/ 15 w 1375"/>
                <a:gd name="T9" fmla="*/ 167 h 786"/>
                <a:gd name="T10" fmla="*/ 10 w 1375"/>
                <a:gd name="T11" fmla="*/ 182 h 786"/>
                <a:gd name="T12" fmla="*/ 4 w 1375"/>
                <a:gd name="T13" fmla="*/ 205 h 786"/>
                <a:gd name="T14" fmla="*/ 0 w 1375"/>
                <a:gd name="T15" fmla="*/ 235 h 786"/>
                <a:gd name="T16" fmla="*/ 1 w 1375"/>
                <a:gd name="T17" fmla="*/ 271 h 786"/>
                <a:gd name="T18" fmla="*/ 10 w 1375"/>
                <a:gd name="T19" fmla="*/ 311 h 786"/>
                <a:gd name="T20" fmla="*/ 28 w 1375"/>
                <a:gd name="T21" fmla="*/ 354 h 786"/>
                <a:gd name="T22" fmla="*/ 58 w 1375"/>
                <a:gd name="T23" fmla="*/ 398 h 786"/>
                <a:gd name="T24" fmla="*/ 59 w 1375"/>
                <a:gd name="T25" fmla="*/ 400 h 786"/>
                <a:gd name="T26" fmla="*/ 59 w 1375"/>
                <a:gd name="T27" fmla="*/ 401 h 786"/>
                <a:gd name="T28" fmla="*/ 59 w 1375"/>
                <a:gd name="T29" fmla="*/ 401 h 786"/>
                <a:gd name="T30" fmla="*/ 693 w 1375"/>
                <a:gd name="T31" fmla="*/ 786 h 786"/>
                <a:gd name="T32" fmla="*/ 694 w 1375"/>
                <a:gd name="T33" fmla="*/ 776 h 786"/>
                <a:gd name="T34" fmla="*/ 685 w 1375"/>
                <a:gd name="T35" fmla="*/ 753 h 786"/>
                <a:gd name="T36" fmla="*/ 685 w 1375"/>
                <a:gd name="T37" fmla="*/ 753 h 786"/>
                <a:gd name="T38" fmla="*/ 684 w 1375"/>
                <a:gd name="T39" fmla="*/ 752 h 786"/>
                <a:gd name="T40" fmla="*/ 680 w 1375"/>
                <a:gd name="T41" fmla="*/ 745 h 786"/>
                <a:gd name="T42" fmla="*/ 672 w 1375"/>
                <a:gd name="T43" fmla="*/ 726 h 786"/>
                <a:gd name="T44" fmla="*/ 662 w 1375"/>
                <a:gd name="T45" fmla="*/ 699 h 786"/>
                <a:gd name="T46" fmla="*/ 653 w 1375"/>
                <a:gd name="T47" fmla="*/ 667 h 786"/>
                <a:gd name="T48" fmla="*/ 647 w 1375"/>
                <a:gd name="T49" fmla="*/ 631 h 786"/>
                <a:gd name="T50" fmla="*/ 647 w 1375"/>
                <a:gd name="T51" fmla="*/ 594 h 786"/>
                <a:gd name="T52" fmla="*/ 656 w 1375"/>
                <a:gd name="T53" fmla="*/ 561 h 786"/>
                <a:gd name="T54" fmla="*/ 678 w 1375"/>
                <a:gd name="T55" fmla="*/ 532 h 78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375"/>
                <a:gd name="T85" fmla="*/ 0 h 786"/>
                <a:gd name="T86" fmla="*/ 1375 w 1375"/>
                <a:gd name="T87" fmla="*/ 786 h 78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375" h="786">
                  <a:moveTo>
                    <a:pt x="678" y="532"/>
                  </a:moveTo>
                  <a:lnTo>
                    <a:pt x="1375" y="266"/>
                  </a:lnTo>
                  <a:lnTo>
                    <a:pt x="733" y="0"/>
                  </a:lnTo>
                  <a:lnTo>
                    <a:pt x="18" y="161"/>
                  </a:lnTo>
                  <a:lnTo>
                    <a:pt x="15" y="167"/>
                  </a:lnTo>
                  <a:lnTo>
                    <a:pt x="10" y="182"/>
                  </a:lnTo>
                  <a:lnTo>
                    <a:pt x="4" y="205"/>
                  </a:lnTo>
                  <a:lnTo>
                    <a:pt x="0" y="235"/>
                  </a:lnTo>
                  <a:lnTo>
                    <a:pt x="1" y="271"/>
                  </a:lnTo>
                  <a:lnTo>
                    <a:pt x="10" y="311"/>
                  </a:lnTo>
                  <a:lnTo>
                    <a:pt x="28" y="354"/>
                  </a:lnTo>
                  <a:lnTo>
                    <a:pt x="58" y="398"/>
                  </a:lnTo>
                  <a:lnTo>
                    <a:pt x="59" y="400"/>
                  </a:lnTo>
                  <a:lnTo>
                    <a:pt x="59" y="401"/>
                  </a:lnTo>
                  <a:lnTo>
                    <a:pt x="693" y="786"/>
                  </a:lnTo>
                  <a:lnTo>
                    <a:pt x="694" y="776"/>
                  </a:lnTo>
                  <a:lnTo>
                    <a:pt x="685" y="753"/>
                  </a:lnTo>
                  <a:lnTo>
                    <a:pt x="684" y="752"/>
                  </a:lnTo>
                  <a:lnTo>
                    <a:pt x="680" y="745"/>
                  </a:lnTo>
                  <a:lnTo>
                    <a:pt x="672" y="726"/>
                  </a:lnTo>
                  <a:lnTo>
                    <a:pt x="662" y="699"/>
                  </a:lnTo>
                  <a:lnTo>
                    <a:pt x="653" y="667"/>
                  </a:lnTo>
                  <a:lnTo>
                    <a:pt x="647" y="631"/>
                  </a:lnTo>
                  <a:lnTo>
                    <a:pt x="647" y="594"/>
                  </a:lnTo>
                  <a:lnTo>
                    <a:pt x="656" y="561"/>
                  </a:lnTo>
                  <a:lnTo>
                    <a:pt x="678" y="5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29" name="Freeform 1435">
              <a:extLst>
                <a:ext uri="{FF2B5EF4-FFF2-40B4-BE49-F238E27FC236}">
                  <a16:creationId xmlns:a16="http://schemas.microsoft.com/office/drawing/2014/main" id="{39878300-504E-1246-B452-9D4DD9CDAC34}"/>
                </a:ext>
              </a:extLst>
            </p:cNvPr>
            <p:cNvSpPr>
              <a:spLocks/>
            </p:cNvSpPr>
            <p:nvPr/>
          </p:nvSpPr>
          <p:spPr bwMode="auto">
            <a:xfrm>
              <a:off x="177" y="2514"/>
              <a:ext cx="617" cy="237"/>
            </a:xfrm>
            <a:custGeom>
              <a:avLst/>
              <a:gdLst>
                <a:gd name="T0" fmla="*/ 1235 w 1235"/>
                <a:gd name="T1" fmla="*/ 236 h 475"/>
                <a:gd name="T2" fmla="*/ 611 w 1235"/>
                <a:gd name="T3" fmla="*/ 475 h 475"/>
                <a:gd name="T4" fmla="*/ 0 w 1235"/>
                <a:gd name="T5" fmla="*/ 151 h 475"/>
                <a:gd name="T6" fmla="*/ 666 w 1235"/>
                <a:gd name="T7" fmla="*/ 0 h 475"/>
                <a:gd name="T8" fmla="*/ 1235 w 1235"/>
                <a:gd name="T9" fmla="*/ 236 h 4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35"/>
                <a:gd name="T16" fmla="*/ 0 h 475"/>
                <a:gd name="T17" fmla="*/ 1235 w 1235"/>
                <a:gd name="T18" fmla="*/ 475 h 4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35" h="475">
                  <a:moveTo>
                    <a:pt x="1235" y="236"/>
                  </a:moveTo>
                  <a:lnTo>
                    <a:pt x="611" y="475"/>
                  </a:lnTo>
                  <a:lnTo>
                    <a:pt x="0" y="151"/>
                  </a:lnTo>
                  <a:lnTo>
                    <a:pt x="666" y="0"/>
                  </a:lnTo>
                  <a:lnTo>
                    <a:pt x="1235" y="236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30" name="Freeform 1436">
              <a:extLst>
                <a:ext uri="{FF2B5EF4-FFF2-40B4-BE49-F238E27FC236}">
                  <a16:creationId xmlns:a16="http://schemas.microsoft.com/office/drawing/2014/main" id="{0720DD3D-EF3E-9641-9170-236C63FEE254}"/>
                </a:ext>
              </a:extLst>
            </p:cNvPr>
            <p:cNvSpPr>
              <a:spLocks/>
            </p:cNvSpPr>
            <p:nvPr/>
          </p:nvSpPr>
          <p:spPr bwMode="auto">
            <a:xfrm>
              <a:off x="154" y="2595"/>
              <a:ext cx="315" cy="271"/>
            </a:xfrm>
            <a:custGeom>
              <a:avLst/>
              <a:gdLst>
                <a:gd name="T0" fmla="*/ 628 w 631"/>
                <a:gd name="T1" fmla="*/ 542 h 542"/>
                <a:gd name="T2" fmla="*/ 50 w 631"/>
                <a:gd name="T3" fmla="*/ 187 h 542"/>
                <a:gd name="T4" fmla="*/ 28 w 631"/>
                <a:gd name="T5" fmla="*/ 155 h 542"/>
                <a:gd name="T6" fmla="*/ 13 w 631"/>
                <a:gd name="T7" fmla="*/ 125 h 542"/>
                <a:gd name="T8" fmla="*/ 4 w 631"/>
                <a:gd name="T9" fmla="*/ 96 h 542"/>
                <a:gd name="T10" fmla="*/ 0 w 631"/>
                <a:gd name="T11" fmla="*/ 71 h 542"/>
                <a:gd name="T12" fmla="*/ 0 w 631"/>
                <a:gd name="T13" fmla="*/ 48 h 542"/>
                <a:gd name="T14" fmla="*/ 2 w 631"/>
                <a:gd name="T15" fmla="*/ 28 h 542"/>
                <a:gd name="T16" fmla="*/ 6 w 631"/>
                <a:gd name="T17" fmla="*/ 12 h 542"/>
                <a:gd name="T18" fmla="*/ 11 w 631"/>
                <a:gd name="T19" fmla="*/ 0 h 542"/>
                <a:gd name="T20" fmla="*/ 631 w 631"/>
                <a:gd name="T21" fmla="*/ 331 h 542"/>
                <a:gd name="T22" fmla="*/ 616 w 631"/>
                <a:gd name="T23" fmla="*/ 354 h 542"/>
                <a:gd name="T24" fmla="*/ 606 w 631"/>
                <a:gd name="T25" fmla="*/ 379 h 542"/>
                <a:gd name="T26" fmla="*/ 602 w 631"/>
                <a:gd name="T27" fmla="*/ 407 h 542"/>
                <a:gd name="T28" fmla="*/ 602 w 631"/>
                <a:gd name="T29" fmla="*/ 434 h 542"/>
                <a:gd name="T30" fmla="*/ 604 w 631"/>
                <a:gd name="T31" fmla="*/ 463 h 542"/>
                <a:gd name="T32" fmla="*/ 611 w 631"/>
                <a:gd name="T33" fmla="*/ 491 h 542"/>
                <a:gd name="T34" fmla="*/ 619 w 631"/>
                <a:gd name="T35" fmla="*/ 518 h 542"/>
                <a:gd name="T36" fmla="*/ 628 w 631"/>
                <a:gd name="T37" fmla="*/ 542 h 54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631"/>
                <a:gd name="T58" fmla="*/ 0 h 542"/>
                <a:gd name="T59" fmla="*/ 631 w 631"/>
                <a:gd name="T60" fmla="*/ 542 h 54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631" h="542">
                  <a:moveTo>
                    <a:pt x="628" y="542"/>
                  </a:moveTo>
                  <a:lnTo>
                    <a:pt x="50" y="187"/>
                  </a:lnTo>
                  <a:lnTo>
                    <a:pt x="28" y="155"/>
                  </a:lnTo>
                  <a:lnTo>
                    <a:pt x="13" y="125"/>
                  </a:lnTo>
                  <a:lnTo>
                    <a:pt x="4" y="96"/>
                  </a:lnTo>
                  <a:lnTo>
                    <a:pt x="0" y="71"/>
                  </a:lnTo>
                  <a:lnTo>
                    <a:pt x="0" y="48"/>
                  </a:lnTo>
                  <a:lnTo>
                    <a:pt x="2" y="28"/>
                  </a:lnTo>
                  <a:lnTo>
                    <a:pt x="6" y="12"/>
                  </a:lnTo>
                  <a:lnTo>
                    <a:pt x="11" y="0"/>
                  </a:lnTo>
                  <a:lnTo>
                    <a:pt x="631" y="331"/>
                  </a:lnTo>
                  <a:lnTo>
                    <a:pt x="616" y="354"/>
                  </a:lnTo>
                  <a:lnTo>
                    <a:pt x="606" y="379"/>
                  </a:lnTo>
                  <a:lnTo>
                    <a:pt x="602" y="407"/>
                  </a:lnTo>
                  <a:lnTo>
                    <a:pt x="602" y="434"/>
                  </a:lnTo>
                  <a:lnTo>
                    <a:pt x="604" y="463"/>
                  </a:lnTo>
                  <a:lnTo>
                    <a:pt x="611" y="491"/>
                  </a:lnTo>
                  <a:lnTo>
                    <a:pt x="619" y="518"/>
                  </a:lnTo>
                  <a:lnTo>
                    <a:pt x="628" y="542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31" name="Freeform 1437">
              <a:extLst>
                <a:ext uri="{FF2B5EF4-FFF2-40B4-BE49-F238E27FC236}">
                  <a16:creationId xmlns:a16="http://schemas.microsoft.com/office/drawing/2014/main" id="{04FCB156-96A0-8940-9666-37DCAF83C5D1}"/>
                </a:ext>
              </a:extLst>
            </p:cNvPr>
            <p:cNvSpPr>
              <a:spLocks/>
            </p:cNvSpPr>
            <p:nvPr/>
          </p:nvSpPr>
          <p:spPr bwMode="auto">
            <a:xfrm>
              <a:off x="468" y="2642"/>
              <a:ext cx="366" cy="250"/>
            </a:xfrm>
            <a:custGeom>
              <a:avLst/>
              <a:gdLst>
                <a:gd name="T0" fmla="*/ 644 w 732"/>
                <a:gd name="T1" fmla="*/ 149 h 499"/>
                <a:gd name="T2" fmla="*/ 0 w 732"/>
                <a:gd name="T3" fmla="*/ 409 h 499"/>
                <a:gd name="T4" fmla="*/ 7 w 732"/>
                <a:gd name="T5" fmla="*/ 431 h 499"/>
                <a:gd name="T6" fmla="*/ 652 w 732"/>
                <a:gd name="T7" fmla="*/ 170 h 499"/>
                <a:gd name="T8" fmla="*/ 692 w 732"/>
                <a:gd name="T9" fmla="*/ 208 h 499"/>
                <a:gd name="T10" fmla="*/ 36 w 732"/>
                <a:gd name="T11" fmla="*/ 477 h 499"/>
                <a:gd name="T12" fmla="*/ 43 w 732"/>
                <a:gd name="T13" fmla="*/ 499 h 499"/>
                <a:gd name="T14" fmla="*/ 732 w 732"/>
                <a:gd name="T15" fmla="*/ 216 h 499"/>
                <a:gd name="T16" fmla="*/ 663 w 732"/>
                <a:gd name="T17" fmla="*/ 152 h 499"/>
                <a:gd name="T18" fmla="*/ 660 w 732"/>
                <a:gd name="T19" fmla="*/ 0 h 499"/>
                <a:gd name="T20" fmla="*/ 642 w 732"/>
                <a:gd name="T21" fmla="*/ 0 h 499"/>
                <a:gd name="T22" fmla="*/ 642 w 732"/>
                <a:gd name="T23" fmla="*/ 47 h 499"/>
                <a:gd name="T24" fmla="*/ 644 w 732"/>
                <a:gd name="T25" fmla="*/ 149 h 49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32"/>
                <a:gd name="T40" fmla="*/ 0 h 499"/>
                <a:gd name="T41" fmla="*/ 732 w 732"/>
                <a:gd name="T42" fmla="*/ 499 h 49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32" h="499">
                  <a:moveTo>
                    <a:pt x="644" y="149"/>
                  </a:moveTo>
                  <a:lnTo>
                    <a:pt x="0" y="409"/>
                  </a:lnTo>
                  <a:lnTo>
                    <a:pt x="7" y="431"/>
                  </a:lnTo>
                  <a:lnTo>
                    <a:pt x="652" y="170"/>
                  </a:lnTo>
                  <a:lnTo>
                    <a:pt x="692" y="208"/>
                  </a:lnTo>
                  <a:lnTo>
                    <a:pt x="36" y="477"/>
                  </a:lnTo>
                  <a:lnTo>
                    <a:pt x="43" y="499"/>
                  </a:lnTo>
                  <a:lnTo>
                    <a:pt x="732" y="216"/>
                  </a:lnTo>
                  <a:lnTo>
                    <a:pt x="663" y="152"/>
                  </a:lnTo>
                  <a:lnTo>
                    <a:pt x="660" y="0"/>
                  </a:lnTo>
                  <a:lnTo>
                    <a:pt x="642" y="0"/>
                  </a:lnTo>
                  <a:lnTo>
                    <a:pt x="642" y="47"/>
                  </a:lnTo>
                  <a:lnTo>
                    <a:pt x="644" y="1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32" name="Freeform 1438">
              <a:extLst>
                <a:ext uri="{FF2B5EF4-FFF2-40B4-BE49-F238E27FC236}">
                  <a16:creationId xmlns:a16="http://schemas.microsoft.com/office/drawing/2014/main" id="{9AD0D577-9CB7-CA47-B0C9-2EEEEFAFDE16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" y="2492"/>
              <a:ext cx="347" cy="158"/>
            </a:xfrm>
            <a:custGeom>
              <a:avLst/>
              <a:gdLst>
                <a:gd name="T0" fmla="*/ 41 w 694"/>
                <a:gd name="T1" fmla="*/ 159 h 318"/>
                <a:gd name="T2" fmla="*/ 5 w 694"/>
                <a:gd name="T3" fmla="*/ 201 h 318"/>
                <a:gd name="T4" fmla="*/ 0 w 694"/>
                <a:gd name="T5" fmla="*/ 257 h 318"/>
                <a:gd name="T6" fmla="*/ 6 w 694"/>
                <a:gd name="T7" fmla="*/ 295 h 318"/>
                <a:gd name="T8" fmla="*/ 9 w 694"/>
                <a:gd name="T9" fmla="*/ 318 h 318"/>
                <a:gd name="T10" fmla="*/ 689 w 694"/>
                <a:gd name="T11" fmla="*/ 142 h 318"/>
                <a:gd name="T12" fmla="*/ 694 w 694"/>
                <a:gd name="T13" fmla="*/ 0 h 318"/>
                <a:gd name="T14" fmla="*/ 41 w 694"/>
                <a:gd name="T15" fmla="*/ 159 h 31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94"/>
                <a:gd name="T25" fmla="*/ 0 h 318"/>
                <a:gd name="T26" fmla="*/ 694 w 694"/>
                <a:gd name="T27" fmla="*/ 318 h 31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94" h="318">
                  <a:moveTo>
                    <a:pt x="41" y="159"/>
                  </a:moveTo>
                  <a:lnTo>
                    <a:pt x="5" y="201"/>
                  </a:lnTo>
                  <a:lnTo>
                    <a:pt x="0" y="257"/>
                  </a:lnTo>
                  <a:lnTo>
                    <a:pt x="6" y="295"/>
                  </a:lnTo>
                  <a:lnTo>
                    <a:pt x="9" y="318"/>
                  </a:lnTo>
                  <a:lnTo>
                    <a:pt x="689" y="142"/>
                  </a:lnTo>
                  <a:lnTo>
                    <a:pt x="694" y="0"/>
                  </a:lnTo>
                  <a:lnTo>
                    <a:pt x="41" y="15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33" name="Freeform 1439">
              <a:extLst>
                <a:ext uri="{FF2B5EF4-FFF2-40B4-BE49-F238E27FC236}">
                  <a16:creationId xmlns:a16="http://schemas.microsoft.com/office/drawing/2014/main" id="{E97F279C-81A7-0543-9093-F6DA8FAE831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" y="2564"/>
              <a:ext cx="368" cy="119"/>
            </a:xfrm>
            <a:custGeom>
              <a:avLst/>
              <a:gdLst>
                <a:gd name="T0" fmla="*/ 0 w 737"/>
                <a:gd name="T1" fmla="*/ 181 h 237"/>
                <a:gd name="T2" fmla="*/ 30 w 737"/>
                <a:gd name="T3" fmla="*/ 237 h 237"/>
                <a:gd name="T4" fmla="*/ 737 w 737"/>
                <a:gd name="T5" fmla="*/ 54 h 237"/>
                <a:gd name="T6" fmla="*/ 678 w 737"/>
                <a:gd name="T7" fmla="*/ 0 h 237"/>
                <a:gd name="T8" fmla="*/ 0 w 737"/>
                <a:gd name="T9" fmla="*/ 181 h 23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37"/>
                <a:gd name="T16" fmla="*/ 0 h 237"/>
                <a:gd name="T17" fmla="*/ 737 w 737"/>
                <a:gd name="T18" fmla="*/ 237 h 23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37" h="237">
                  <a:moveTo>
                    <a:pt x="0" y="181"/>
                  </a:moveTo>
                  <a:lnTo>
                    <a:pt x="30" y="237"/>
                  </a:lnTo>
                  <a:lnTo>
                    <a:pt x="737" y="54"/>
                  </a:lnTo>
                  <a:lnTo>
                    <a:pt x="678" y="0"/>
                  </a:lnTo>
                  <a:lnTo>
                    <a:pt x="0" y="181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34" name="Freeform 1440">
              <a:extLst>
                <a:ext uri="{FF2B5EF4-FFF2-40B4-BE49-F238E27FC236}">
                  <a16:creationId xmlns:a16="http://schemas.microsoft.com/office/drawing/2014/main" id="{2739308E-D40B-A84D-B42D-2BD4327F349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" y="2343"/>
              <a:ext cx="688" cy="346"/>
            </a:xfrm>
            <a:custGeom>
              <a:avLst/>
              <a:gdLst>
                <a:gd name="T0" fmla="*/ 652 w 1377"/>
                <a:gd name="T1" fmla="*/ 468 h 693"/>
                <a:gd name="T2" fmla="*/ 1377 w 1377"/>
                <a:gd name="T3" fmla="*/ 288 h 693"/>
                <a:gd name="T4" fmla="*/ 758 w 1377"/>
                <a:gd name="T5" fmla="*/ 0 h 693"/>
                <a:gd name="T6" fmla="*/ 26 w 1377"/>
                <a:gd name="T7" fmla="*/ 87 h 693"/>
                <a:gd name="T8" fmla="*/ 24 w 1377"/>
                <a:gd name="T9" fmla="*/ 91 h 693"/>
                <a:gd name="T10" fmla="*/ 17 w 1377"/>
                <a:gd name="T11" fmla="*/ 104 h 693"/>
                <a:gd name="T12" fmla="*/ 9 w 1377"/>
                <a:gd name="T13" fmla="*/ 124 h 693"/>
                <a:gd name="T14" fmla="*/ 2 w 1377"/>
                <a:gd name="T15" fmla="*/ 149 h 693"/>
                <a:gd name="T16" fmla="*/ 0 w 1377"/>
                <a:gd name="T17" fmla="*/ 180 h 693"/>
                <a:gd name="T18" fmla="*/ 3 w 1377"/>
                <a:gd name="T19" fmla="*/ 216 h 693"/>
                <a:gd name="T20" fmla="*/ 17 w 1377"/>
                <a:gd name="T21" fmla="*/ 254 h 693"/>
                <a:gd name="T22" fmla="*/ 42 w 1377"/>
                <a:gd name="T23" fmla="*/ 295 h 693"/>
                <a:gd name="T24" fmla="*/ 42 w 1377"/>
                <a:gd name="T25" fmla="*/ 295 h 693"/>
                <a:gd name="T26" fmla="*/ 42 w 1377"/>
                <a:gd name="T27" fmla="*/ 296 h 693"/>
                <a:gd name="T28" fmla="*/ 42 w 1377"/>
                <a:gd name="T29" fmla="*/ 297 h 693"/>
                <a:gd name="T30" fmla="*/ 42 w 1377"/>
                <a:gd name="T31" fmla="*/ 297 h 693"/>
                <a:gd name="T32" fmla="*/ 43 w 1377"/>
                <a:gd name="T33" fmla="*/ 297 h 693"/>
                <a:gd name="T34" fmla="*/ 43 w 1377"/>
                <a:gd name="T35" fmla="*/ 297 h 693"/>
                <a:gd name="T36" fmla="*/ 644 w 1377"/>
                <a:gd name="T37" fmla="*/ 693 h 693"/>
                <a:gd name="T38" fmla="*/ 646 w 1377"/>
                <a:gd name="T39" fmla="*/ 684 h 693"/>
                <a:gd name="T40" fmla="*/ 638 w 1377"/>
                <a:gd name="T41" fmla="*/ 663 h 693"/>
                <a:gd name="T42" fmla="*/ 638 w 1377"/>
                <a:gd name="T43" fmla="*/ 663 h 693"/>
                <a:gd name="T44" fmla="*/ 638 w 1377"/>
                <a:gd name="T45" fmla="*/ 662 h 693"/>
                <a:gd name="T46" fmla="*/ 635 w 1377"/>
                <a:gd name="T47" fmla="*/ 655 h 693"/>
                <a:gd name="T48" fmla="*/ 628 w 1377"/>
                <a:gd name="T49" fmla="*/ 638 h 693"/>
                <a:gd name="T50" fmla="*/ 621 w 1377"/>
                <a:gd name="T51" fmla="*/ 614 h 693"/>
                <a:gd name="T52" fmla="*/ 614 w 1377"/>
                <a:gd name="T53" fmla="*/ 584 h 693"/>
                <a:gd name="T54" fmla="*/ 612 w 1377"/>
                <a:gd name="T55" fmla="*/ 552 h 693"/>
                <a:gd name="T56" fmla="*/ 615 w 1377"/>
                <a:gd name="T57" fmla="*/ 519 h 693"/>
                <a:gd name="T58" fmla="*/ 628 w 1377"/>
                <a:gd name="T59" fmla="*/ 491 h 693"/>
                <a:gd name="T60" fmla="*/ 652 w 1377"/>
                <a:gd name="T61" fmla="*/ 468 h 693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377"/>
                <a:gd name="T94" fmla="*/ 0 h 693"/>
                <a:gd name="T95" fmla="*/ 1377 w 1377"/>
                <a:gd name="T96" fmla="*/ 693 h 693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377" h="693">
                  <a:moveTo>
                    <a:pt x="652" y="468"/>
                  </a:moveTo>
                  <a:lnTo>
                    <a:pt x="1377" y="288"/>
                  </a:lnTo>
                  <a:lnTo>
                    <a:pt x="758" y="0"/>
                  </a:lnTo>
                  <a:lnTo>
                    <a:pt x="26" y="87"/>
                  </a:lnTo>
                  <a:lnTo>
                    <a:pt x="24" y="91"/>
                  </a:lnTo>
                  <a:lnTo>
                    <a:pt x="17" y="104"/>
                  </a:lnTo>
                  <a:lnTo>
                    <a:pt x="9" y="124"/>
                  </a:lnTo>
                  <a:lnTo>
                    <a:pt x="2" y="149"/>
                  </a:lnTo>
                  <a:lnTo>
                    <a:pt x="0" y="180"/>
                  </a:lnTo>
                  <a:lnTo>
                    <a:pt x="3" y="216"/>
                  </a:lnTo>
                  <a:lnTo>
                    <a:pt x="17" y="254"/>
                  </a:lnTo>
                  <a:lnTo>
                    <a:pt x="42" y="295"/>
                  </a:lnTo>
                  <a:lnTo>
                    <a:pt x="42" y="296"/>
                  </a:lnTo>
                  <a:lnTo>
                    <a:pt x="42" y="297"/>
                  </a:lnTo>
                  <a:lnTo>
                    <a:pt x="43" y="297"/>
                  </a:lnTo>
                  <a:lnTo>
                    <a:pt x="644" y="693"/>
                  </a:lnTo>
                  <a:lnTo>
                    <a:pt x="646" y="684"/>
                  </a:lnTo>
                  <a:lnTo>
                    <a:pt x="638" y="663"/>
                  </a:lnTo>
                  <a:lnTo>
                    <a:pt x="638" y="662"/>
                  </a:lnTo>
                  <a:lnTo>
                    <a:pt x="635" y="655"/>
                  </a:lnTo>
                  <a:lnTo>
                    <a:pt x="628" y="638"/>
                  </a:lnTo>
                  <a:lnTo>
                    <a:pt x="621" y="614"/>
                  </a:lnTo>
                  <a:lnTo>
                    <a:pt x="614" y="584"/>
                  </a:lnTo>
                  <a:lnTo>
                    <a:pt x="612" y="552"/>
                  </a:lnTo>
                  <a:lnTo>
                    <a:pt x="615" y="519"/>
                  </a:lnTo>
                  <a:lnTo>
                    <a:pt x="628" y="491"/>
                  </a:lnTo>
                  <a:lnTo>
                    <a:pt x="652" y="46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35" name="Freeform 1441">
              <a:extLst>
                <a:ext uri="{FF2B5EF4-FFF2-40B4-BE49-F238E27FC236}">
                  <a16:creationId xmlns:a16="http://schemas.microsoft.com/office/drawing/2014/main" id="{B8CABFFA-C42C-F242-92A6-09A47024CF08}"/>
                </a:ext>
              </a:extLst>
            </p:cNvPr>
            <p:cNvSpPr>
              <a:spLocks/>
            </p:cNvSpPr>
            <p:nvPr/>
          </p:nvSpPr>
          <p:spPr bwMode="auto">
            <a:xfrm>
              <a:off x="155" y="2355"/>
              <a:ext cx="614" cy="209"/>
            </a:xfrm>
            <a:custGeom>
              <a:avLst/>
              <a:gdLst>
                <a:gd name="T0" fmla="*/ 1229 w 1229"/>
                <a:gd name="T1" fmla="*/ 254 h 416"/>
                <a:gd name="T2" fmla="*/ 581 w 1229"/>
                <a:gd name="T3" fmla="*/ 416 h 416"/>
                <a:gd name="T4" fmla="*/ 0 w 1229"/>
                <a:gd name="T5" fmla="*/ 80 h 416"/>
                <a:gd name="T6" fmla="*/ 680 w 1229"/>
                <a:gd name="T7" fmla="*/ 0 h 416"/>
                <a:gd name="T8" fmla="*/ 1229 w 1229"/>
                <a:gd name="T9" fmla="*/ 254 h 4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29"/>
                <a:gd name="T16" fmla="*/ 0 h 416"/>
                <a:gd name="T17" fmla="*/ 1229 w 1229"/>
                <a:gd name="T18" fmla="*/ 416 h 41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29" h="416">
                  <a:moveTo>
                    <a:pt x="1229" y="254"/>
                  </a:moveTo>
                  <a:lnTo>
                    <a:pt x="581" y="416"/>
                  </a:lnTo>
                  <a:lnTo>
                    <a:pt x="0" y="80"/>
                  </a:lnTo>
                  <a:lnTo>
                    <a:pt x="680" y="0"/>
                  </a:lnTo>
                  <a:lnTo>
                    <a:pt x="1229" y="254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36" name="Freeform 1442">
              <a:extLst>
                <a:ext uri="{FF2B5EF4-FFF2-40B4-BE49-F238E27FC236}">
                  <a16:creationId xmlns:a16="http://schemas.microsoft.com/office/drawing/2014/main" id="{BD76C0CB-0579-7341-92DF-482750E0FB43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" y="2399"/>
              <a:ext cx="304" cy="265"/>
            </a:xfrm>
            <a:custGeom>
              <a:avLst/>
              <a:gdLst>
                <a:gd name="T0" fmla="*/ 585 w 608"/>
                <a:gd name="T1" fmla="*/ 529 h 529"/>
                <a:gd name="T2" fmla="*/ 38 w 608"/>
                <a:gd name="T3" fmla="*/ 165 h 529"/>
                <a:gd name="T4" fmla="*/ 20 w 608"/>
                <a:gd name="T5" fmla="*/ 136 h 529"/>
                <a:gd name="T6" fmla="*/ 7 w 608"/>
                <a:gd name="T7" fmla="*/ 108 h 529"/>
                <a:gd name="T8" fmla="*/ 2 w 608"/>
                <a:gd name="T9" fmla="*/ 83 h 529"/>
                <a:gd name="T10" fmla="*/ 0 w 608"/>
                <a:gd name="T11" fmla="*/ 60 h 529"/>
                <a:gd name="T12" fmla="*/ 3 w 608"/>
                <a:gd name="T13" fmla="*/ 40 h 529"/>
                <a:gd name="T14" fmla="*/ 7 w 608"/>
                <a:gd name="T15" fmla="*/ 23 h 529"/>
                <a:gd name="T16" fmla="*/ 13 w 608"/>
                <a:gd name="T17" fmla="*/ 9 h 529"/>
                <a:gd name="T18" fmla="*/ 18 w 608"/>
                <a:gd name="T19" fmla="*/ 0 h 529"/>
                <a:gd name="T20" fmla="*/ 608 w 608"/>
                <a:gd name="T21" fmla="*/ 342 h 529"/>
                <a:gd name="T22" fmla="*/ 591 w 608"/>
                <a:gd name="T23" fmla="*/ 360 h 529"/>
                <a:gd name="T24" fmla="*/ 579 w 608"/>
                <a:gd name="T25" fmla="*/ 382 h 529"/>
                <a:gd name="T26" fmla="*/ 572 w 608"/>
                <a:gd name="T27" fmla="*/ 406 h 529"/>
                <a:gd name="T28" fmla="*/ 569 w 608"/>
                <a:gd name="T29" fmla="*/ 432 h 529"/>
                <a:gd name="T30" fmla="*/ 570 w 608"/>
                <a:gd name="T31" fmla="*/ 457 h 529"/>
                <a:gd name="T32" fmla="*/ 572 w 608"/>
                <a:gd name="T33" fmla="*/ 482 h 529"/>
                <a:gd name="T34" fmla="*/ 578 w 608"/>
                <a:gd name="T35" fmla="*/ 506 h 529"/>
                <a:gd name="T36" fmla="*/ 585 w 608"/>
                <a:gd name="T37" fmla="*/ 529 h 52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608"/>
                <a:gd name="T58" fmla="*/ 0 h 529"/>
                <a:gd name="T59" fmla="*/ 608 w 608"/>
                <a:gd name="T60" fmla="*/ 529 h 529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608" h="529">
                  <a:moveTo>
                    <a:pt x="585" y="529"/>
                  </a:moveTo>
                  <a:lnTo>
                    <a:pt x="38" y="165"/>
                  </a:lnTo>
                  <a:lnTo>
                    <a:pt x="20" y="136"/>
                  </a:lnTo>
                  <a:lnTo>
                    <a:pt x="7" y="108"/>
                  </a:lnTo>
                  <a:lnTo>
                    <a:pt x="2" y="83"/>
                  </a:lnTo>
                  <a:lnTo>
                    <a:pt x="0" y="60"/>
                  </a:lnTo>
                  <a:lnTo>
                    <a:pt x="3" y="40"/>
                  </a:lnTo>
                  <a:lnTo>
                    <a:pt x="7" y="23"/>
                  </a:lnTo>
                  <a:lnTo>
                    <a:pt x="13" y="9"/>
                  </a:lnTo>
                  <a:lnTo>
                    <a:pt x="18" y="0"/>
                  </a:lnTo>
                  <a:lnTo>
                    <a:pt x="608" y="342"/>
                  </a:lnTo>
                  <a:lnTo>
                    <a:pt x="591" y="360"/>
                  </a:lnTo>
                  <a:lnTo>
                    <a:pt x="579" y="382"/>
                  </a:lnTo>
                  <a:lnTo>
                    <a:pt x="572" y="406"/>
                  </a:lnTo>
                  <a:lnTo>
                    <a:pt x="569" y="432"/>
                  </a:lnTo>
                  <a:lnTo>
                    <a:pt x="570" y="457"/>
                  </a:lnTo>
                  <a:lnTo>
                    <a:pt x="572" y="482"/>
                  </a:lnTo>
                  <a:lnTo>
                    <a:pt x="578" y="506"/>
                  </a:lnTo>
                  <a:lnTo>
                    <a:pt x="585" y="529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37" name="Freeform 1443">
              <a:extLst>
                <a:ext uri="{FF2B5EF4-FFF2-40B4-BE49-F238E27FC236}">
                  <a16:creationId xmlns:a16="http://schemas.microsoft.com/office/drawing/2014/main" id="{46855336-92C1-F74E-BB9D-A9B14A5B2BB1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" y="2492"/>
              <a:ext cx="376" cy="197"/>
            </a:xfrm>
            <a:custGeom>
              <a:avLst/>
              <a:gdLst>
                <a:gd name="T0" fmla="*/ 671 w 754"/>
                <a:gd name="T1" fmla="*/ 135 h 393"/>
                <a:gd name="T2" fmla="*/ 0 w 754"/>
                <a:gd name="T3" fmla="*/ 309 h 393"/>
                <a:gd name="T4" fmla="*/ 5 w 754"/>
                <a:gd name="T5" fmla="*/ 330 h 393"/>
                <a:gd name="T6" fmla="*/ 678 w 754"/>
                <a:gd name="T7" fmla="*/ 155 h 393"/>
                <a:gd name="T8" fmla="*/ 715 w 754"/>
                <a:gd name="T9" fmla="*/ 192 h 393"/>
                <a:gd name="T10" fmla="*/ 29 w 754"/>
                <a:gd name="T11" fmla="*/ 374 h 393"/>
                <a:gd name="T12" fmla="*/ 35 w 754"/>
                <a:gd name="T13" fmla="*/ 393 h 393"/>
                <a:gd name="T14" fmla="*/ 754 w 754"/>
                <a:gd name="T15" fmla="*/ 203 h 393"/>
                <a:gd name="T16" fmla="*/ 691 w 754"/>
                <a:gd name="T17" fmla="*/ 139 h 393"/>
                <a:gd name="T18" fmla="*/ 701 w 754"/>
                <a:gd name="T19" fmla="*/ 1 h 393"/>
                <a:gd name="T20" fmla="*/ 681 w 754"/>
                <a:gd name="T21" fmla="*/ 0 h 393"/>
                <a:gd name="T22" fmla="*/ 679 w 754"/>
                <a:gd name="T23" fmla="*/ 42 h 393"/>
                <a:gd name="T24" fmla="*/ 671 w 754"/>
                <a:gd name="T25" fmla="*/ 135 h 39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54"/>
                <a:gd name="T40" fmla="*/ 0 h 393"/>
                <a:gd name="T41" fmla="*/ 754 w 754"/>
                <a:gd name="T42" fmla="*/ 393 h 39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54" h="393">
                  <a:moveTo>
                    <a:pt x="671" y="135"/>
                  </a:moveTo>
                  <a:lnTo>
                    <a:pt x="0" y="309"/>
                  </a:lnTo>
                  <a:lnTo>
                    <a:pt x="5" y="330"/>
                  </a:lnTo>
                  <a:lnTo>
                    <a:pt x="678" y="155"/>
                  </a:lnTo>
                  <a:lnTo>
                    <a:pt x="715" y="192"/>
                  </a:lnTo>
                  <a:lnTo>
                    <a:pt x="29" y="374"/>
                  </a:lnTo>
                  <a:lnTo>
                    <a:pt x="35" y="393"/>
                  </a:lnTo>
                  <a:lnTo>
                    <a:pt x="754" y="203"/>
                  </a:lnTo>
                  <a:lnTo>
                    <a:pt x="691" y="139"/>
                  </a:lnTo>
                  <a:lnTo>
                    <a:pt x="701" y="1"/>
                  </a:lnTo>
                  <a:lnTo>
                    <a:pt x="681" y="0"/>
                  </a:lnTo>
                  <a:lnTo>
                    <a:pt x="679" y="42"/>
                  </a:lnTo>
                  <a:lnTo>
                    <a:pt x="671" y="1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38" name="Freeform 1444">
              <a:extLst>
                <a:ext uri="{FF2B5EF4-FFF2-40B4-BE49-F238E27FC236}">
                  <a16:creationId xmlns:a16="http://schemas.microsoft.com/office/drawing/2014/main" id="{B75C9B4E-FECE-9742-B1F0-D1E4BE288487}"/>
                </a:ext>
              </a:extLst>
            </p:cNvPr>
            <p:cNvSpPr>
              <a:spLocks/>
            </p:cNvSpPr>
            <p:nvPr/>
          </p:nvSpPr>
          <p:spPr bwMode="auto">
            <a:xfrm>
              <a:off x="452" y="2325"/>
              <a:ext cx="340" cy="156"/>
            </a:xfrm>
            <a:custGeom>
              <a:avLst/>
              <a:gdLst>
                <a:gd name="T0" fmla="*/ 39 w 681"/>
                <a:gd name="T1" fmla="*/ 155 h 312"/>
                <a:gd name="T2" fmla="*/ 5 w 681"/>
                <a:gd name="T3" fmla="*/ 195 h 312"/>
                <a:gd name="T4" fmla="*/ 0 w 681"/>
                <a:gd name="T5" fmla="*/ 251 h 312"/>
                <a:gd name="T6" fmla="*/ 7 w 681"/>
                <a:gd name="T7" fmla="*/ 289 h 312"/>
                <a:gd name="T8" fmla="*/ 8 w 681"/>
                <a:gd name="T9" fmla="*/ 312 h 312"/>
                <a:gd name="T10" fmla="*/ 676 w 681"/>
                <a:gd name="T11" fmla="*/ 138 h 312"/>
                <a:gd name="T12" fmla="*/ 681 w 681"/>
                <a:gd name="T13" fmla="*/ 0 h 312"/>
                <a:gd name="T14" fmla="*/ 39 w 681"/>
                <a:gd name="T15" fmla="*/ 155 h 31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81"/>
                <a:gd name="T25" fmla="*/ 0 h 312"/>
                <a:gd name="T26" fmla="*/ 681 w 681"/>
                <a:gd name="T27" fmla="*/ 312 h 31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81" h="312">
                  <a:moveTo>
                    <a:pt x="39" y="155"/>
                  </a:moveTo>
                  <a:lnTo>
                    <a:pt x="5" y="195"/>
                  </a:lnTo>
                  <a:lnTo>
                    <a:pt x="0" y="251"/>
                  </a:lnTo>
                  <a:lnTo>
                    <a:pt x="7" y="289"/>
                  </a:lnTo>
                  <a:lnTo>
                    <a:pt x="8" y="312"/>
                  </a:lnTo>
                  <a:lnTo>
                    <a:pt x="676" y="138"/>
                  </a:lnTo>
                  <a:lnTo>
                    <a:pt x="681" y="0"/>
                  </a:lnTo>
                  <a:lnTo>
                    <a:pt x="39" y="15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39" name="Freeform 1445">
              <a:extLst>
                <a:ext uri="{FF2B5EF4-FFF2-40B4-BE49-F238E27FC236}">
                  <a16:creationId xmlns:a16="http://schemas.microsoft.com/office/drawing/2014/main" id="{EF805427-BA94-B448-B8C2-E0F77970FA09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" y="2396"/>
              <a:ext cx="360" cy="116"/>
            </a:xfrm>
            <a:custGeom>
              <a:avLst/>
              <a:gdLst>
                <a:gd name="T0" fmla="*/ 0 w 720"/>
                <a:gd name="T1" fmla="*/ 179 h 234"/>
                <a:gd name="T2" fmla="*/ 29 w 720"/>
                <a:gd name="T3" fmla="*/ 234 h 234"/>
                <a:gd name="T4" fmla="*/ 720 w 720"/>
                <a:gd name="T5" fmla="*/ 54 h 234"/>
                <a:gd name="T6" fmla="*/ 664 w 720"/>
                <a:gd name="T7" fmla="*/ 0 h 234"/>
                <a:gd name="T8" fmla="*/ 0 w 720"/>
                <a:gd name="T9" fmla="*/ 179 h 2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20"/>
                <a:gd name="T16" fmla="*/ 0 h 234"/>
                <a:gd name="T17" fmla="*/ 720 w 720"/>
                <a:gd name="T18" fmla="*/ 234 h 2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20" h="234">
                  <a:moveTo>
                    <a:pt x="0" y="179"/>
                  </a:moveTo>
                  <a:lnTo>
                    <a:pt x="29" y="234"/>
                  </a:lnTo>
                  <a:lnTo>
                    <a:pt x="720" y="54"/>
                  </a:lnTo>
                  <a:lnTo>
                    <a:pt x="664" y="0"/>
                  </a:lnTo>
                  <a:lnTo>
                    <a:pt x="0" y="179"/>
                  </a:lnTo>
                  <a:close/>
                </a:path>
              </a:pathLst>
            </a:custGeom>
            <a:solidFill>
              <a:srgbClr val="3F3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40" name="Freeform 1446">
              <a:extLst>
                <a:ext uri="{FF2B5EF4-FFF2-40B4-BE49-F238E27FC236}">
                  <a16:creationId xmlns:a16="http://schemas.microsoft.com/office/drawing/2014/main" id="{CAFDACCD-D996-E94B-9904-99B1DCDEC64D}"/>
                </a:ext>
              </a:extLst>
            </p:cNvPr>
            <p:cNvSpPr>
              <a:spLocks/>
            </p:cNvSpPr>
            <p:nvPr/>
          </p:nvSpPr>
          <p:spPr bwMode="auto">
            <a:xfrm>
              <a:off x="156" y="2179"/>
              <a:ext cx="676" cy="340"/>
            </a:xfrm>
            <a:custGeom>
              <a:avLst/>
              <a:gdLst>
                <a:gd name="T0" fmla="*/ 640 w 1350"/>
                <a:gd name="T1" fmla="*/ 457 h 680"/>
                <a:gd name="T2" fmla="*/ 1350 w 1350"/>
                <a:gd name="T3" fmla="*/ 281 h 680"/>
                <a:gd name="T4" fmla="*/ 744 w 1350"/>
                <a:gd name="T5" fmla="*/ 0 h 680"/>
                <a:gd name="T6" fmla="*/ 27 w 1350"/>
                <a:gd name="T7" fmla="*/ 85 h 680"/>
                <a:gd name="T8" fmla="*/ 24 w 1350"/>
                <a:gd name="T9" fmla="*/ 89 h 680"/>
                <a:gd name="T10" fmla="*/ 17 w 1350"/>
                <a:gd name="T11" fmla="*/ 101 h 680"/>
                <a:gd name="T12" fmla="*/ 9 w 1350"/>
                <a:gd name="T13" fmla="*/ 120 h 680"/>
                <a:gd name="T14" fmla="*/ 2 w 1350"/>
                <a:gd name="T15" fmla="*/ 145 h 680"/>
                <a:gd name="T16" fmla="*/ 0 w 1350"/>
                <a:gd name="T17" fmla="*/ 176 h 680"/>
                <a:gd name="T18" fmla="*/ 4 w 1350"/>
                <a:gd name="T19" fmla="*/ 210 h 680"/>
                <a:gd name="T20" fmla="*/ 17 w 1350"/>
                <a:gd name="T21" fmla="*/ 248 h 680"/>
                <a:gd name="T22" fmla="*/ 42 w 1350"/>
                <a:gd name="T23" fmla="*/ 288 h 680"/>
                <a:gd name="T24" fmla="*/ 43 w 1350"/>
                <a:gd name="T25" fmla="*/ 291 h 680"/>
                <a:gd name="T26" fmla="*/ 43 w 1350"/>
                <a:gd name="T27" fmla="*/ 291 h 680"/>
                <a:gd name="T28" fmla="*/ 43 w 1350"/>
                <a:gd name="T29" fmla="*/ 291 h 680"/>
                <a:gd name="T30" fmla="*/ 632 w 1350"/>
                <a:gd name="T31" fmla="*/ 680 h 680"/>
                <a:gd name="T32" fmla="*/ 634 w 1350"/>
                <a:gd name="T33" fmla="*/ 670 h 680"/>
                <a:gd name="T34" fmla="*/ 627 w 1350"/>
                <a:gd name="T35" fmla="*/ 650 h 680"/>
                <a:gd name="T36" fmla="*/ 627 w 1350"/>
                <a:gd name="T37" fmla="*/ 648 h 680"/>
                <a:gd name="T38" fmla="*/ 627 w 1350"/>
                <a:gd name="T39" fmla="*/ 648 h 680"/>
                <a:gd name="T40" fmla="*/ 623 w 1350"/>
                <a:gd name="T41" fmla="*/ 642 h 680"/>
                <a:gd name="T42" fmla="*/ 617 w 1350"/>
                <a:gd name="T43" fmla="*/ 625 h 680"/>
                <a:gd name="T44" fmla="*/ 609 w 1350"/>
                <a:gd name="T45" fmla="*/ 601 h 680"/>
                <a:gd name="T46" fmla="*/ 603 w 1350"/>
                <a:gd name="T47" fmla="*/ 571 h 680"/>
                <a:gd name="T48" fmla="*/ 600 w 1350"/>
                <a:gd name="T49" fmla="*/ 540 h 680"/>
                <a:gd name="T50" fmla="*/ 604 w 1350"/>
                <a:gd name="T51" fmla="*/ 508 h 680"/>
                <a:gd name="T52" fmla="*/ 616 w 1350"/>
                <a:gd name="T53" fmla="*/ 480 h 680"/>
                <a:gd name="T54" fmla="*/ 640 w 1350"/>
                <a:gd name="T55" fmla="*/ 457 h 680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350"/>
                <a:gd name="T85" fmla="*/ 0 h 680"/>
                <a:gd name="T86" fmla="*/ 1350 w 1350"/>
                <a:gd name="T87" fmla="*/ 680 h 680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350" h="680">
                  <a:moveTo>
                    <a:pt x="640" y="457"/>
                  </a:moveTo>
                  <a:lnTo>
                    <a:pt x="1350" y="281"/>
                  </a:lnTo>
                  <a:lnTo>
                    <a:pt x="744" y="0"/>
                  </a:lnTo>
                  <a:lnTo>
                    <a:pt x="27" y="85"/>
                  </a:lnTo>
                  <a:lnTo>
                    <a:pt x="24" y="89"/>
                  </a:lnTo>
                  <a:lnTo>
                    <a:pt x="17" y="101"/>
                  </a:lnTo>
                  <a:lnTo>
                    <a:pt x="9" y="120"/>
                  </a:lnTo>
                  <a:lnTo>
                    <a:pt x="2" y="145"/>
                  </a:lnTo>
                  <a:lnTo>
                    <a:pt x="0" y="176"/>
                  </a:lnTo>
                  <a:lnTo>
                    <a:pt x="4" y="210"/>
                  </a:lnTo>
                  <a:lnTo>
                    <a:pt x="17" y="248"/>
                  </a:lnTo>
                  <a:lnTo>
                    <a:pt x="42" y="288"/>
                  </a:lnTo>
                  <a:lnTo>
                    <a:pt x="43" y="291"/>
                  </a:lnTo>
                  <a:lnTo>
                    <a:pt x="632" y="680"/>
                  </a:lnTo>
                  <a:lnTo>
                    <a:pt x="634" y="670"/>
                  </a:lnTo>
                  <a:lnTo>
                    <a:pt x="627" y="650"/>
                  </a:lnTo>
                  <a:lnTo>
                    <a:pt x="627" y="648"/>
                  </a:lnTo>
                  <a:lnTo>
                    <a:pt x="623" y="642"/>
                  </a:lnTo>
                  <a:lnTo>
                    <a:pt x="617" y="625"/>
                  </a:lnTo>
                  <a:lnTo>
                    <a:pt x="609" y="601"/>
                  </a:lnTo>
                  <a:lnTo>
                    <a:pt x="603" y="571"/>
                  </a:lnTo>
                  <a:lnTo>
                    <a:pt x="600" y="540"/>
                  </a:lnTo>
                  <a:lnTo>
                    <a:pt x="604" y="508"/>
                  </a:lnTo>
                  <a:lnTo>
                    <a:pt x="616" y="480"/>
                  </a:lnTo>
                  <a:lnTo>
                    <a:pt x="640" y="4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41" name="Freeform 1447">
              <a:extLst>
                <a:ext uri="{FF2B5EF4-FFF2-40B4-BE49-F238E27FC236}">
                  <a16:creationId xmlns:a16="http://schemas.microsoft.com/office/drawing/2014/main" id="{0C4A4128-BEA2-B440-8E5E-C11AAA0164FD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" y="2191"/>
              <a:ext cx="602" cy="205"/>
            </a:xfrm>
            <a:custGeom>
              <a:avLst/>
              <a:gdLst>
                <a:gd name="T0" fmla="*/ 1205 w 1205"/>
                <a:gd name="T1" fmla="*/ 250 h 408"/>
                <a:gd name="T2" fmla="*/ 570 w 1205"/>
                <a:gd name="T3" fmla="*/ 408 h 408"/>
                <a:gd name="T4" fmla="*/ 0 w 1205"/>
                <a:gd name="T5" fmla="*/ 79 h 408"/>
                <a:gd name="T6" fmla="*/ 668 w 1205"/>
                <a:gd name="T7" fmla="*/ 0 h 408"/>
                <a:gd name="T8" fmla="*/ 1205 w 1205"/>
                <a:gd name="T9" fmla="*/ 250 h 40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05"/>
                <a:gd name="T16" fmla="*/ 0 h 408"/>
                <a:gd name="T17" fmla="*/ 1205 w 1205"/>
                <a:gd name="T18" fmla="*/ 408 h 40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05" h="408">
                  <a:moveTo>
                    <a:pt x="1205" y="250"/>
                  </a:moveTo>
                  <a:lnTo>
                    <a:pt x="570" y="408"/>
                  </a:lnTo>
                  <a:lnTo>
                    <a:pt x="0" y="79"/>
                  </a:lnTo>
                  <a:lnTo>
                    <a:pt x="668" y="0"/>
                  </a:lnTo>
                  <a:lnTo>
                    <a:pt x="1205" y="250"/>
                  </a:lnTo>
                  <a:close/>
                </a:path>
              </a:pathLst>
            </a:custGeom>
            <a:solidFill>
              <a:srgbClr val="3F3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42" name="Freeform 1448">
              <a:extLst>
                <a:ext uri="{FF2B5EF4-FFF2-40B4-BE49-F238E27FC236}">
                  <a16:creationId xmlns:a16="http://schemas.microsoft.com/office/drawing/2014/main" id="{5853A62A-7D53-9D49-AA99-105FC5325366}"/>
                </a:ext>
              </a:extLst>
            </p:cNvPr>
            <p:cNvSpPr>
              <a:spLocks/>
            </p:cNvSpPr>
            <p:nvPr/>
          </p:nvSpPr>
          <p:spPr bwMode="auto">
            <a:xfrm>
              <a:off x="167" y="2234"/>
              <a:ext cx="298" cy="259"/>
            </a:xfrm>
            <a:custGeom>
              <a:avLst/>
              <a:gdLst>
                <a:gd name="T0" fmla="*/ 572 w 594"/>
                <a:gd name="T1" fmla="*/ 519 h 519"/>
                <a:gd name="T2" fmla="*/ 36 w 594"/>
                <a:gd name="T3" fmla="*/ 162 h 519"/>
                <a:gd name="T4" fmla="*/ 18 w 594"/>
                <a:gd name="T5" fmla="*/ 133 h 519"/>
                <a:gd name="T6" fmla="*/ 7 w 594"/>
                <a:gd name="T7" fmla="*/ 106 h 519"/>
                <a:gd name="T8" fmla="*/ 1 w 594"/>
                <a:gd name="T9" fmla="*/ 82 h 519"/>
                <a:gd name="T10" fmla="*/ 0 w 594"/>
                <a:gd name="T11" fmla="*/ 59 h 519"/>
                <a:gd name="T12" fmla="*/ 2 w 594"/>
                <a:gd name="T13" fmla="*/ 39 h 519"/>
                <a:gd name="T14" fmla="*/ 7 w 594"/>
                <a:gd name="T15" fmla="*/ 23 h 519"/>
                <a:gd name="T16" fmla="*/ 11 w 594"/>
                <a:gd name="T17" fmla="*/ 9 h 519"/>
                <a:gd name="T18" fmla="*/ 17 w 594"/>
                <a:gd name="T19" fmla="*/ 0 h 519"/>
                <a:gd name="T20" fmla="*/ 594 w 594"/>
                <a:gd name="T21" fmla="*/ 335 h 519"/>
                <a:gd name="T22" fmla="*/ 578 w 594"/>
                <a:gd name="T23" fmla="*/ 353 h 519"/>
                <a:gd name="T24" fmla="*/ 567 w 594"/>
                <a:gd name="T25" fmla="*/ 375 h 519"/>
                <a:gd name="T26" fmla="*/ 560 w 594"/>
                <a:gd name="T27" fmla="*/ 398 h 519"/>
                <a:gd name="T28" fmla="*/ 556 w 594"/>
                <a:gd name="T29" fmla="*/ 422 h 519"/>
                <a:gd name="T30" fmla="*/ 558 w 594"/>
                <a:gd name="T31" fmla="*/ 448 h 519"/>
                <a:gd name="T32" fmla="*/ 560 w 594"/>
                <a:gd name="T33" fmla="*/ 473 h 519"/>
                <a:gd name="T34" fmla="*/ 566 w 594"/>
                <a:gd name="T35" fmla="*/ 497 h 519"/>
                <a:gd name="T36" fmla="*/ 572 w 594"/>
                <a:gd name="T37" fmla="*/ 519 h 51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94"/>
                <a:gd name="T58" fmla="*/ 0 h 519"/>
                <a:gd name="T59" fmla="*/ 594 w 594"/>
                <a:gd name="T60" fmla="*/ 519 h 519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94" h="519">
                  <a:moveTo>
                    <a:pt x="572" y="519"/>
                  </a:moveTo>
                  <a:lnTo>
                    <a:pt x="36" y="162"/>
                  </a:lnTo>
                  <a:lnTo>
                    <a:pt x="18" y="133"/>
                  </a:lnTo>
                  <a:lnTo>
                    <a:pt x="7" y="106"/>
                  </a:lnTo>
                  <a:lnTo>
                    <a:pt x="1" y="82"/>
                  </a:lnTo>
                  <a:lnTo>
                    <a:pt x="0" y="59"/>
                  </a:lnTo>
                  <a:lnTo>
                    <a:pt x="2" y="39"/>
                  </a:lnTo>
                  <a:lnTo>
                    <a:pt x="7" y="23"/>
                  </a:lnTo>
                  <a:lnTo>
                    <a:pt x="11" y="9"/>
                  </a:lnTo>
                  <a:lnTo>
                    <a:pt x="17" y="0"/>
                  </a:lnTo>
                  <a:lnTo>
                    <a:pt x="594" y="335"/>
                  </a:lnTo>
                  <a:lnTo>
                    <a:pt x="578" y="353"/>
                  </a:lnTo>
                  <a:lnTo>
                    <a:pt x="567" y="375"/>
                  </a:lnTo>
                  <a:lnTo>
                    <a:pt x="560" y="398"/>
                  </a:lnTo>
                  <a:lnTo>
                    <a:pt x="556" y="422"/>
                  </a:lnTo>
                  <a:lnTo>
                    <a:pt x="558" y="448"/>
                  </a:lnTo>
                  <a:lnTo>
                    <a:pt x="560" y="473"/>
                  </a:lnTo>
                  <a:lnTo>
                    <a:pt x="566" y="497"/>
                  </a:lnTo>
                  <a:lnTo>
                    <a:pt x="572" y="519"/>
                  </a:lnTo>
                  <a:close/>
                </a:path>
              </a:pathLst>
            </a:custGeom>
            <a:solidFill>
              <a:srgbClr val="3F3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43" name="Freeform 1449">
              <a:extLst>
                <a:ext uri="{FF2B5EF4-FFF2-40B4-BE49-F238E27FC236}">
                  <a16:creationId xmlns:a16="http://schemas.microsoft.com/office/drawing/2014/main" id="{86690992-A567-6E45-BB20-D331C2696C41}"/>
                </a:ext>
              </a:extLst>
            </p:cNvPr>
            <p:cNvSpPr>
              <a:spLocks/>
            </p:cNvSpPr>
            <p:nvPr/>
          </p:nvSpPr>
          <p:spPr bwMode="auto">
            <a:xfrm>
              <a:off x="455" y="2325"/>
              <a:ext cx="370" cy="194"/>
            </a:xfrm>
            <a:custGeom>
              <a:avLst/>
              <a:gdLst>
                <a:gd name="T0" fmla="*/ 658 w 738"/>
                <a:gd name="T1" fmla="*/ 132 h 387"/>
                <a:gd name="T2" fmla="*/ 0 w 738"/>
                <a:gd name="T3" fmla="*/ 304 h 387"/>
                <a:gd name="T4" fmla="*/ 5 w 738"/>
                <a:gd name="T5" fmla="*/ 324 h 387"/>
                <a:gd name="T6" fmla="*/ 664 w 738"/>
                <a:gd name="T7" fmla="*/ 152 h 387"/>
                <a:gd name="T8" fmla="*/ 699 w 738"/>
                <a:gd name="T9" fmla="*/ 189 h 387"/>
                <a:gd name="T10" fmla="*/ 29 w 738"/>
                <a:gd name="T11" fmla="*/ 366 h 387"/>
                <a:gd name="T12" fmla="*/ 34 w 738"/>
                <a:gd name="T13" fmla="*/ 387 h 387"/>
                <a:gd name="T14" fmla="*/ 738 w 738"/>
                <a:gd name="T15" fmla="*/ 199 h 387"/>
                <a:gd name="T16" fmla="*/ 676 w 738"/>
                <a:gd name="T17" fmla="*/ 137 h 387"/>
                <a:gd name="T18" fmla="*/ 687 w 738"/>
                <a:gd name="T19" fmla="*/ 1 h 387"/>
                <a:gd name="T20" fmla="*/ 668 w 738"/>
                <a:gd name="T21" fmla="*/ 0 h 387"/>
                <a:gd name="T22" fmla="*/ 665 w 738"/>
                <a:gd name="T23" fmla="*/ 36 h 387"/>
                <a:gd name="T24" fmla="*/ 658 w 738"/>
                <a:gd name="T25" fmla="*/ 132 h 38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38"/>
                <a:gd name="T40" fmla="*/ 0 h 387"/>
                <a:gd name="T41" fmla="*/ 738 w 738"/>
                <a:gd name="T42" fmla="*/ 387 h 387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38" h="387">
                  <a:moveTo>
                    <a:pt x="658" y="132"/>
                  </a:moveTo>
                  <a:lnTo>
                    <a:pt x="0" y="304"/>
                  </a:lnTo>
                  <a:lnTo>
                    <a:pt x="5" y="324"/>
                  </a:lnTo>
                  <a:lnTo>
                    <a:pt x="664" y="152"/>
                  </a:lnTo>
                  <a:lnTo>
                    <a:pt x="699" y="189"/>
                  </a:lnTo>
                  <a:lnTo>
                    <a:pt x="29" y="366"/>
                  </a:lnTo>
                  <a:lnTo>
                    <a:pt x="34" y="387"/>
                  </a:lnTo>
                  <a:lnTo>
                    <a:pt x="738" y="199"/>
                  </a:lnTo>
                  <a:lnTo>
                    <a:pt x="676" y="137"/>
                  </a:lnTo>
                  <a:lnTo>
                    <a:pt x="687" y="1"/>
                  </a:lnTo>
                  <a:lnTo>
                    <a:pt x="668" y="0"/>
                  </a:lnTo>
                  <a:lnTo>
                    <a:pt x="665" y="36"/>
                  </a:lnTo>
                  <a:lnTo>
                    <a:pt x="658" y="1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44" name="Freeform 1450">
              <a:extLst>
                <a:ext uri="{FF2B5EF4-FFF2-40B4-BE49-F238E27FC236}">
                  <a16:creationId xmlns:a16="http://schemas.microsoft.com/office/drawing/2014/main" id="{16FC1853-0424-F142-8A85-530D9C4382F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" y="2125"/>
              <a:ext cx="321" cy="200"/>
            </a:xfrm>
            <a:custGeom>
              <a:avLst/>
              <a:gdLst>
                <a:gd name="T0" fmla="*/ 30 w 643"/>
                <a:gd name="T1" fmla="*/ 227 h 401"/>
                <a:gd name="T2" fmla="*/ 0 w 643"/>
                <a:gd name="T3" fmla="*/ 274 h 401"/>
                <a:gd name="T4" fmla="*/ 1 w 643"/>
                <a:gd name="T5" fmla="*/ 335 h 401"/>
                <a:gd name="T6" fmla="*/ 11 w 643"/>
                <a:gd name="T7" fmla="*/ 377 h 401"/>
                <a:gd name="T8" fmla="*/ 15 w 643"/>
                <a:gd name="T9" fmla="*/ 401 h 401"/>
                <a:gd name="T10" fmla="*/ 643 w 643"/>
                <a:gd name="T11" fmla="*/ 149 h 401"/>
                <a:gd name="T12" fmla="*/ 635 w 643"/>
                <a:gd name="T13" fmla="*/ 0 h 401"/>
                <a:gd name="T14" fmla="*/ 30 w 643"/>
                <a:gd name="T15" fmla="*/ 227 h 40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43"/>
                <a:gd name="T25" fmla="*/ 0 h 401"/>
                <a:gd name="T26" fmla="*/ 643 w 643"/>
                <a:gd name="T27" fmla="*/ 401 h 40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43" h="401">
                  <a:moveTo>
                    <a:pt x="30" y="227"/>
                  </a:moveTo>
                  <a:lnTo>
                    <a:pt x="0" y="274"/>
                  </a:lnTo>
                  <a:lnTo>
                    <a:pt x="1" y="335"/>
                  </a:lnTo>
                  <a:lnTo>
                    <a:pt x="11" y="377"/>
                  </a:lnTo>
                  <a:lnTo>
                    <a:pt x="15" y="401"/>
                  </a:lnTo>
                  <a:lnTo>
                    <a:pt x="643" y="149"/>
                  </a:lnTo>
                  <a:lnTo>
                    <a:pt x="635" y="0"/>
                  </a:lnTo>
                  <a:lnTo>
                    <a:pt x="30" y="22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45" name="Freeform 1451">
              <a:extLst>
                <a:ext uri="{FF2B5EF4-FFF2-40B4-BE49-F238E27FC236}">
                  <a16:creationId xmlns:a16="http://schemas.microsoft.com/office/drawing/2014/main" id="{3380E42F-9A02-0344-AB2B-FB9FE4CDC546}"/>
                </a:ext>
              </a:extLst>
            </p:cNvPr>
            <p:cNvSpPr>
              <a:spLocks/>
            </p:cNvSpPr>
            <p:nvPr/>
          </p:nvSpPr>
          <p:spPr bwMode="auto">
            <a:xfrm>
              <a:off x="478" y="2201"/>
              <a:ext cx="342" cy="157"/>
            </a:xfrm>
            <a:custGeom>
              <a:avLst/>
              <a:gdLst>
                <a:gd name="T0" fmla="*/ 0 w 683"/>
                <a:gd name="T1" fmla="*/ 258 h 316"/>
                <a:gd name="T2" fmla="*/ 34 w 683"/>
                <a:gd name="T3" fmla="*/ 316 h 316"/>
                <a:gd name="T4" fmla="*/ 683 w 683"/>
                <a:gd name="T5" fmla="*/ 52 h 316"/>
                <a:gd name="T6" fmla="*/ 623 w 683"/>
                <a:gd name="T7" fmla="*/ 0 h 316"/>
                <a:gd name="T8" fmla="*/ 0 w 683"/>
                <a:gd name="T9" fmla="*/ 258 h 3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83"/>
                <a:gd name="T16" fmla="*/ 0 h 316"/>
                <a:gd name="T17" fmla="*/ 683 w 683"/>
                <a:gd name="T18" fmla="*/ 316 h 31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83" h="316">
                  <a:moveTo>
                    <a:pt x="0" y="258"/>
                  </a:moveTo>
                  <a:lnTo>
                    <a:pt x="34" y="316"/>
                  </a:lnTo>
                  <a:lnTo>
                    <a:pt x="683" y="52"/>
                  </a:lnTo>
                  <a:lnTo>
                    <a:pt x="623" y="0"/>
                  </a:lnTo>
                  <a:lnTo>
                    <a:pt x="0" y="258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46" name="Freeform 1452">
              <a:extLst>
                <a:ext uri="{FF2B5EF4-FFF2-40B4-BE49-F238E27FC236}">
                  <a16:creationId xmlns:a16="http://schemas.microsoft.com/office/drawing/2014/main" id="{4F8EFE99-3936-5B4B-A1BE-9913851AB4ED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" y="1988"/>
              <a:ext cx="660" cy="377"/>
            </a:xfrm>
            <a:custGeom>
              <a:avLst/>
              <a:gdLst>
                <a:gd name="T0" fmla="*/ 650 w 1321"/>
                <a:gd name="T1" fmla="*/ 509 h 753"/>
                <a:gd name="T2" fmla="*/ 1321 w 1321"/>
                <a:gd name="T3" fmla="*/ 255 h 753"/>
                <a:gd name="T4" fmla="*/ 704 w 1321"/>
                <a:gd name="T5" fmla="*/ 0 h 753"/>
                <a:gd name="T6" fmla="*/ 17 w 1321"/>
                <a:gd name="T7" fmla="*/ 154 h 753"/>
                <a:gd name="T8" fmla="*/ 15 w 1321"/>
                <a:gd name="T9" fmla="*/ 159 h 753"/>
                <a:gd name="T10" fmla="*/ 9 w 1321"/>
                <a:gd name="T11" fmla="*/ 173 h 753"/>
                <a:gd name="T12" fmla="*/ 4 w 1321"/>
                <a:gd name="T13" fmla="*/ 195 h 753"/>
                <a:gd name="T14" fmla="*/ 0 w 1321"/>
                <a:gd name="T15" fmla="*/ 224 h 753"/>
                <a:gd name="T16" fmla="*/ 1 w 1321"/>
                <a:gd name="T17" fmla="*/ 258 h 753"/>
                <a:gd name="T18" fmla="*/ 9 w 1321"/>
                <a:gd name="T19" fmla="*/ 298 h 753"/>
                <a:gd name="T20" fmla="*/ 27 w 1321"/>
                <a:gd name="T21" fmla="*/ 339 h 753"/>
                <a:gd name="T22" fmla="*/ 55 w 1321"/>
                <a:gd name="T23" fmla="*/ 382 h 753"/>
                <a:gd name="T24" fmla="*/ 55 w 1321"/>
                <a:gd name="T25" fmla="*/ 382 h 753"/>
                <a:gd name="T26" fmla="*/ 57 w 1321"/>
                <a:gd name="T27" fmla="*/ 382 h 753"/>
                <a:gd name="T28" fmla="*/ 57 w 1321"/>
                <a:gd name="T29" fmla="*/ 383 h 753"/>
                <a:gd name="T30" fmla="*/ 57 w 1321"/>
                <a:gd name="T31" fmla="*/ 383 h 753"/>
                <a:gd name="T32" fmla="*/ 57 w 1321"/>
                <a:gd name="T33" fmla="*/ 383 h 753"/>
                <a:gd name="T34" fmla="*/ 58 w 1321"/>
                <a:gd name="T35" fmla="*/ 384 h 753"/>
                <a:gd name="T36" fmla="*/ 666 w 1321"/>
                <a:gd name="T37" fmla="*/ 753 h 753"/>
                <a:gd name="T38" fmla="*/ 666 w 1321"/>
                <a:gd name="T39" fmla="*/ 743 h 753"/>
                <a:gd name="T40" fmla="*/ 657 w 1321"/>
                <a:gd name="T41" fmla="*/ 721 h 753"/>
                <a:gd name="T42" fmla="*/ 657 w 1321"/>
                <a:gd name="T43" fmla="*/ 721 h 753"/>
                <a:gd name="T44" fmla="*/ 657 w 1321"/>
                <a:gd name="T45" fmla="*/ 721 h 753"/>
                <a:gd name="T46" fmla="*/ 654 w 1321"/>
                <a:gd name="T47" fmla="*/ 714 h 753"/>
                <a:gd name="T48" fmla="*/ 645 w 1321"/>
                <a:gd name="T49" fmla="*/ 696 h 753"/>
                <a:gd name="T50" fmla="*/ 635 w 1321"/>
                <a:gd name="T51" fmla="*/ 670 h 753"/>
                <a:gd name="T52" fmla="*/ 626 w 1321"/>
                <a:gd name="T53" fmla="*/ 638 h 753"/>
                <a:gd name="T54" fmla="*/ 620 w 1321"/>
                <a:gd name="T55" fmla="*/ 604 h 753"/>
                <a:gd name="T56" fmla="*/ 621 w 1321"/>
                <a:gd name="T57" fmla="*/ 569 h 753"/>
                <a:gd name="T58" fmla="*/ 629 w 1321"/>
                <a:gd name="T59" fmla="*/ 537 h 753"/>
                <a:gd name="T60" fmla="*/ 650 w 1321"/>
                <a:gd name="T61" fmla="*/ 509 h 753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321"/>
                <a:gd name="T94" fmla="*/ 0 h 753"/>
                <a:gd name="T95" fmla="*/ 1321 w 1321"/>
                <a:gd name="T96" fmla="*/ 753 h 753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321" h="753">
                  <a:moveTo>
                    <a:pt x="650" y="509"/>
                  </a:moveTo>
                  <a:lnTo>
                    <a:pt x="1321" y="255"/>
                  </a:lnTo>
                  <a:lnTo>
                    <a:pt x="704" y="0"/>
                  </a:lnTo>
                  <a:lnTo>
                    <a:pt x="17" y="154"/>
                  </a:lnTo>
                  <a:lnTo>
                    <a:pt x="15" y="159"/>
                  </a:lnTo>
                  <a:lnTo>
                    <a:pt x="9" y="173"/>
                  </a:lnTo>
                  <a:lnTo>
                    <a:pt x="4" y="195"/>
                  </a:lnTo>
                  <a:lnTo>
                    <a:pt x="0" y="224"/>
                  </a:lnTo>
                  <a:lnTo>
                    <a:pt x="1" y="258"/>
                  </a:lnTo>
                  <a:lnTo>
                    <a:pt x="9" y="298"/>
                  </a:lnTo>
                  <a:lnTo>
                    <a:pt x="27" y="339"/>
                  </a:lnTo>
                  <a:lnTo>
                    <a:pt x="55" y="382"/>
                  </a:lnTo>
                  <a:lnTo>
                    <a:pt x="57" y="382"/>
                  </a:lnTo>
                  <a:lnTo>
                    <a:pt x="57" y="383"/>
                  </a:lnTo>
                  <a:lnTo>
                    <a:pt x="58" y="384"/>
                  </a:lnTo>
                  <a:lnTo>
                    <a:pt x="666" y="753"/>
                  </a:lnTo>
                  <a:lnTo>
                    <a:pt x="666" y="743"/>
                  </a:lnTo>
                  <a:lnTo>
                    <a:pt x="657" y="721"/>
                  </a:lnTo>
                  <a:lnTo>
                    <a:pt x="654" y="714"/>
                  </a:lnTo>
                  <a:lnTo>
                    <a:pt x="645" y="696"/>
                  </a:lnTo>
                  <a:lnTo>
                    <a:pt x="635" y="670"/>
                  </a:lnTo>
                  <a:lnTo>
                    <a:pt x="626" y="638"/>
                  </a:lnTo>
                  <a:lnTo>
                    <a:pt x="620" y="604"/>
                  </a:lnTo>
                  <a:lnTo>
                    <a:pt x="621" y="569"/>
                  </a:lnTo>
                  <a:lnTo>
                    <a:pt x="629" y="537"/>
                  </a:lnTo>
                  <a:lnTo>
                    <a:pt x="650" y="50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47" name="Freeform 1453">
              <a:extLst>
                <a:ext uri="{FF2B5EF4-FFF2-40B4-BE49-F238E27FC236}">
                  <a16:creationId xmlns:a16="http://schemas.microsoft.com/office/drawing/2014/main" id="{A048A390-E521-134E-A628-48EA9C34F70C}"/>
                </a:ext>
              </a:extLst>
            </p:cNvPr>
            <p:cNvSpPr>
              <a:spLocks/>
            </p:cNvSpPr>
            <p:nvPr/>
          </p:nvSpPr>
          <p:spPr bwMode="auto">
            <a:xfrm>
              <a:off x="198" y="2002"/>
              <a:ext cx="593" cy="227"/>
            </a:xfrm>
            <a:custGeom>
              <a:avLst/>
              <a:gdLst>
                <a:gd name="T0" fmla="*/ 1186 w 1186"/>
                <a:gd name="T1" fmla="*/ 226 h 456"/>
                <a:gd name="T2" fmla="*/ 586 w 1186"/>
                <a:gd name="T3" fmla="*/ 456 h 456"/>
                <a:gd name="T4" fmla="*/ 0 w 1186"/>
                <a:gd name="T5" fmla="*/ 144 h 456"/>
                <a:gd name="T6" fmla="*/ 639 w 1186"/>
                <a:gd name="T7" fmla="*/ 0 h 456"/>
                <a:gd name="T8" fmla="*/ 1186 w 1186"/>
                <a:gd name="T9" fmla="*/ 226 h 4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86"/>
                <a:gd name="T16" fmla="*/ 0 h 456"/>
                <a:gd name="T17" fmla="*/ 1186 w 1186"/>
                <a:gd name="T18" fmla="*/ 456 h 4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86" h="456">
                  <a:moveTo>
                    <a:pt x="1186" y="226"/>
                  </a:moveTo>
                  <a:lnTo>
                    <a:pt x="586" y="456"/>
                  </a:lnTo>
                  <a:lnTo>
                    <a:pt x="0" y="144"/>
                  </a:lnTo>
                  <a:lnTo>
                    <a:pt x="639" y="0"/>
                  </a:lnTo>
                  <a:lnTo>
                    <a:pt x="1186" y="226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48" name="Freeform 1454">
              <a:extLst>
                <a:ext uri="{FF2B5EF4-FFF2-40B4-BE49-F238E27FC236}">
                  <a16:creationId xmlns:a16="http://schemas.microsoft.com/office/drawing/2014/main" id="{382F7D72-EE3C-3048-AB29-52DE8FB4B77C}"/>
                </a:ext>
              </a:extLst>
            </p:cNvPr>
            <p:cNvSpPr>
              <a:spLocks/>
            </p:cNvSpPr>
            <p:nvPr/>
          </p:nvSpPr>
          <p:spPr bwMode="auto">
            <a:xfrm>
              <a:off x="177" y="2079"/>
              <a:ext cx="302" cy="260"/>
            </a:xfrm>
            <a:custGeom>
              <a:avLst/>
              <a:gdLst>
                <a:gd name="T0" fmla="*/ 602 w 605"/>
                <a:gd name="T1" fmla="*/ 522 h 522"/>
                <a:gd name="T2" fmla="*/ 47 w 605"/>
                <a:gd name="T3" fmla="*/ 180 h 522"/>
                <a:gd name="T4" fmla="*/ 26 w 605"/>
                <a:gd name="T5" fmla="*/ 149 h 522"/>
                <a:gd name="T6" fmla="*/ 12 w 605"/>
                <a:gd name="T7" fmla="*/ 120 h 522"/>
                <a:gd name="T8" fmla="*/ 3 w 605"/>
                <a:gd name="T9" fmla="*/ 94 h 522"/>
                <a:gd name="T10" fmla="*/ 0 w 605"/>
                <a:gd name="T11" fmla="*/ 68 h 522"/>
                <a:gd name="T12" fmla="*/ 0 w 605"/>
                <a:gd name="T13" fmla="*/ 46 h 522"/>
                <a:gd name="T14" fmla="*/ 2 w 605"/>
                <a:gd name="T15" fmla="*/ 27 h 522"/>
                <a:gd name="T16" fmla="*/ 6 w 605"/>
                <a:gd name="T17" fmla="*/ 12 h 522"/>
                <a:gd name="T18" fmla="*/ 9 w 605"/>
                <a:gd name="T19" fmla="*/ 0 h 522"/>
                <a:gd name="T20" fmla="*/ 605 w 605"/>
                <a:gd name="T21" fmla="*/ 318 h 522"/>
                <a:gd name="T22" fmla="*/ 591 w 605"/>
                <a:gd name="T23" fmla="*/ 340 h 522"/>
                <a:gd name="T24" fmla="*/ 582 w 605"/>
                <a:gd name="T25" fmla="*/ 364 h 522"/>
                <a:gd name="T26" fmla="*/ 577 w 605"/>
                <a:gd name="T27" fmla="*/ 390 h 522"/>
                <a:gd name="T28" fmla="*/ 577 w 605"/>
                <a:gd name="T29" fmla="*/ 418 h 522"/>
                <a:gd name="T30" fmla="*/ 580 w 605"/>
                <a:gd name="T31" fmla="*/ 446 h 522"/>
                <a:gd name="T32" fmla="*/ 586 w 605"/>
                <a:gd name="T33" fmla="*/ 472 h 522"/>
                <a:gd name="T34" fmla="*/ 592 w 605"/>
                <a:gd name="T35" fmla="*/ 497 h 522"/>
                <a:gd name="T36" fmla="*/ 602 w 605"/>
                <a:gd name="T37" fmla="*/ 522 h 52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605"/>
                <a:gd name="T58" fmla="*/ 0 h 522"/>
                <a:gd name="T59" fmla="*/ 605 w 605"/>
                <a:gd name="T60" fmla="*/ 522 h 52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605" h="522">
                  <a:moveTo>
                    <a:pt x="602" y="522"/>
                  </a:moveTo>
                  <a:lnTo>
                    <a:pt x="47" y="180"/>
                  </a:lnTo>
                  <a:lnTo>
                    <a:pt x="26" y="149"/>
                  </a:lnTo>
                  <a:lnTo>
                    <a:pt x="12" y="120"/>
                  </a:lnTo>
                  <a:lnTo>
                    <a:pt x="3" y="94"/>
                  </a:lnTo>
                  <a:lnTo>
                    <a:pt x="0" y="68"/>
                  </a:lnTo>
                  <a:lnTo>
                    <a:pt x="0" y="46"/>
                  </a:lnTo>
                  <a:lnTo>
                    <a:pt x="2" y="27"/>
                  </a:lnTo>
                  <a:lnTo>
                    <a:pt x="6" y="12"/>
                  </a:lnTo>
                  <a:lnTo>
                    <a:pt x="9" y="0"/>
                  </a:lnTo>
                  <a:lnTo>
                    <a:pt x="605" y="318"/>
                  </a:lnTo>
                  <a:lnTo>
                    <a:pt x="591" y="340"/>
                  </a:lnTo>
                  <a:lnTo>
                    <a:pt x="582" y="364"/>
                  </a:lnTo>
                  <a:lnTo>
                    <a:pt x="577" y="390"/>
                  </a:lnTo>
                  <a:lnTo>
                    <a:pt x="577" y="418"/>
                  </a:lnTo>
                  <a:lnTo>
                    <a:pt x="580" y="446"/>
                  </a:lnTo>
                  <a:lnTo>
                    <a:pt x="586" y="472"/>
                  </a:lnTo>
                  <a:lnTo>
                    <a:pt x="592" y="497"/>
                  </a:lnTo>
                  <a:lnTo>
                    <a:pt x="602" y="52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49" name="Freeform 1455">
              <a:extLst>
                <a:ext uri="{FF2B5EF4-FFF2-40B4-BE49-F238E27FC236}">
                  <a16:creationId xmlns:a16="http://schemas.microsoft.com/office/drawing/2014/main" id="{15FEB3DB-B088-2043-BB8B-2D49B4DF7845}"/>
                </a:ext>
              </a:extLst>
            </p:cNvPr>
            <p:cNvSpPr>
              <a:spLocks/>
            </p:cNvSpPr>
            <p:nvPr/>
          </p:nvSpPr>
          <p:spPr bwMode="auto">
            <a:xfrm>
              <a:off x="478" y="2125"/>
              <a:ext cx="351" cy="240"/>
            </a:xfrm>
            <a:custGeom>
              <a:avLst/>
              <a:gdLst>
                <a:gd name="T0" fmla="*/ 617 w 701"/>
                <a:gd name="T1" fmla="*/ 144 h 480"/>
                <a:gd name="T2" fmla="*/ 0 w 701"/>
                <a:gd name="T3" fmla="*/ 394 h 480"/>
                <a:gd name="T4" fmla="*/ 6 w 701"/>
                <a:gd name="T5" fmla="*/ 416 h 480"/>
                <a:gd name="T6" fmla="*/ 626 w 701"/>
                <a:gd name="T7" fmla="*/ 165 h 480"/>
                <a:gd name="T8" fmla="*/ 663 w 701"/>
                <a:gd name="T9" fmla="*/ 201 h 480"/>
                <a:gd name="T10" fmla="*/ 33 w 701"/>
                <a:gd name="T11" fmla="*/ 459 h 480"/>
                <a:gd name="T12" fmla="*/ 41 w 701"/>
                <a:gd name="T13" fmla="*/ 480 h 480"/>
                <a:gd name="T14" fmla="*/ 701 w 701"/>
                <a:gd name="T15" fmla="*/ 209 h 480"/>
                <a:gd name="T16" fmla="*/ 636 w 701"/>
                <a:gd name="T17" fmla="*/ 148 h 480"/>
                <a:gd name="T18" fmla="*/ 634 w 701"/>
                <a:gd name="T19" fmla="*/ 0 h 480"/>
                <a:gd name="T20" fmla="*/ 615 w 701"/>
                <a:gd name="T21" fmla="*/ 0 h 480"/>
                <a:gd name="T22" fmla="*/ 616 w 701"/>
                <a:gd name="T23" fmla="*/ 46 h 480"/>
                <a:gd name="T24" fmla="*/ 617 w 701"/>
                <a:gd name="T25" fmla="*/ 144 h 48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01"/>
                <a:gd name="T40" fmla="*/ 0 h 480"/>
                <a:gd name="T41" fmla="*/ 701 w 701"/>
                <a:gd name="T42" fmla="*/ 480 h 48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01" h="480">
                  <a:moveTo>
                    <a:pt x="617" y="144"/>
                  </a:moveTo>
                  <a:lnTo>
                    <a:pt x="0" y="394"/>
                  </a:lnTo>
                  <a:lnTo>
                    <a:pt x="6" y="416"/>
                  </a:lnTo>
                  <a:lnTo>
                    <a:pt x="626" y="165"/>
                  </a:lnTo>
                  <a:lnTo>
                    <a:pt x="663" y="201"/>
                  </a:lnTo>
                  <a:lnTo>
                    <a:pt x="33" y="459"/>
                  </a:lnTo>
                  <a:lnTo>
                    <a:pt x="41" y="480"/>
                  </a:lnTo>
                  <a:lnTo>
                    <a:pt x="701" y="209"/>
                  </a:lnTo>
                  <a:lnTo>
                    <a:pt x="636" y="148"/>
                  </a:lnTo>
                  <a:lnTo>
                    <a:pt x="634" y="0"/>
                  </a:lnTo>
                  <a:lnTo>
                    <a:pt x="615" y="0"/>
                  </a:lnTo>
                  <a:lnTo>
                    <a:pt x="616" y="46"/>
                  </a:lnTo>
                  <a:lnTo>
                    <a:pt x="617" y="14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50" name="Freeform 1456">
              <a:extLst>
                <a:ext uri="{FF2B5EF4-FFF2-40B4-BE49-F238E27FC236}">
                  <a16:creationId xmlns:a16="http://schemas.microsoft.com/office/drawing/2014/main" id="{F951C91E-F389-314C-9A80-2D25E92A9AF1}"/>
                </a:ext>
              </a:extLst>
            </p:cNvPr>
            <p:cNvSpPr>
              <a:spLocks/>
            </p:cNvSpPr>
            <p:nvPr/>
          </p:nvSpPr>
          <p:spPr bwMode="auto">
            <a:xfrm>
              <a:off x="430" y="1973"/>
              <a:ext cx="330" cy="151"/>
            </a:xfrm>
            <a:custGeom>
              <a:avLst/>
              <a:gdLst>
                <a:gd name="T0" fmla="*/ 38 w 659"/>
                <a:gd name="T1" fmla="*/ 151 h 301"/>
                <a:gd name="T2" fmla="*/ 5 w 659"/>
                <a:gd name="T3" fmla="*/ 190 h 301"/>
                <a:gd name="T4" fmla="*/ 0 w 659"/>
                <a:gd name="T5" fmla="*/ 243 h 301"/>
                <a:gd name="T6" fmla="*/ 6 w 659"/>
                <a:gd name="T7" fmla="*/ 279 h 301"/>
                <a:gd name="T8" fmla="*/ 8 w 659"/>
                <a:gd name="T9" fmla="*/ 301 h 301"/>
                <a:gd name="T10" fmla="*/ 655 w 659"/>
                <a:gd name="T11" fmla="*/ 134 h 301"/>
                <a:gd name="T12" fmla="*/ 659 w 659"/>
                <a:gd name="T13" fmla="*/ 0 h 301"/>
                <a:gd name="T14" fmla="*/ 38 w 659"/>
                <a:gd name="T15" fmla="*/ 151 h 30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59"/>
                <a:gd name="T25" fmla="*/ 0 h 301"/>
                <a:gd name="T26" fmla="*/ 659 w 659"/>
                <a:gd name="T27" fmla="*/ 301 h 30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59" h="301">
                  <a:moveTo>
                    <a:pt x="38" y="151"/>
                  </a:moveTo>
                  <a:lnTo>
                    <a:pt x="5" y="190"/>
                  </a:lnTo>
                  <a:lnTo>
                    <a:pt x="0" y="243"/>
                  </a:lnTo>
                  <a:lnTo>
                    <a:pt x="6" y="279"/>
                  </a:lnTo>
                  <a:lnTo>
                    <a:pt x="8" y="301"/>
                  </a:lnTo>
                  <a:lnTo>
                    <a:pt x="655" y="134"/>
                  </a:lnTo>
                  <a:lnTo>
                    <a:pt x="659" y="0"/>
                  </a:lnTo>
                  <a:lnTo>
                    <a:pt x="38" y="15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51" name="Freeform 1457">
              <a:extLst>
                <a:ext uri="{FF2B5EF4-FFF2-40B4-BE49-F238E27FC236}">
                  <a16:creationId xmlns:a16="http://schemas.microsoft.com/office/drawing/2014/main" id="{72FC8962-82B8-F040-9A58-21969BC37D79}"/>
                </a:ext>
              </a:extLst>
            </p:cNvPr>
            <p:cNvSpPr>
              <a:spLocks/>
            </p:cNvSpPr>
            <p:nvPr/>
          </p:nvSpPr>
          <p:spPr bwMode="auto">
            <a:xfrm>
              <a:off x="144" y="1832"/>
              <a:ext cx="654" cy="329"/>
            </a:xfrm>
            <a:custGeom>
              <a:avLst/>
              <a:gdLst>
                <a:gd name="T0" fmla="*/ 620 w 1308"/>
                <a:gd name="T1" fmla="*/ 443 h 658"/>
                <a:gd name="T2" fmla="*/ 1308 w 1308"/>
                <a:gd name="T3" fmla="*/ 272 h 658"/>
                <a:gd name="T4" fmla="*/ 722 w 1308"/>
                <a:gd name="T5" fmla="*/ 0 h 658"/>
                <a:gd name="T6" fmla="*/ 26 w 1308"/>
                <a:gd name="T7" fmla="*/ 81 h 658"/>
                <a:gd name="T8" fmla="*/ 23 w 1308"/>
                <a:gd name="T9" fmla="*/ 86 h 658"/>
                <a:gd name="T10" fmla="*/ 17 w 1308"/>
                <a:gd name="T11" fmla="*/ 98 h 658"/>
                <a:gd name="T12" fmla="*/ 9 w 1308"/>
                <a:gd name="T13" fmla="*/ 116 h 658"/>
                <a:gd name="T14" fmla="*/ 3 w 1308"/>
                <a:gd name="T15" fmla="*/ 140 h 658"/>
                <a:gd name="T16" fmla="*/ 0 w 1308"/>
                <a:gd name="T17" fmla="*/ 170 h 658"/>
                <a:gd name="T18" fmla="*/ 4 w 1308"/>
                <a:gd name="T19" fmla="*/ 203 h 658"/>
                <a:gd name="T20" fmla="*/ 17 w 1308"/>
                <a:gd name="T21" fmla="*/ 240 h 658"/>
                <a:gd name="T22" fmla="*/ 41 w 1308"/>
                <a:gd name="T23" fmla="*/ 279 h 658"/>
                <a:gd name="T24" fmla="*/ 42 w 1308"/>
                <a:gd name="T25" fmla="*/ 281 h 658"/>
                <a:gd name="T26" fmla="*/ 42 w 1308"/>
                <a:gd name="T27" fmla="*/ 282 h 658"/>
                <a:gd name="T28" fmla="*/ 43 w 1308"/>
                <a:gd name="T29" fmla="*/ 282 h 658"/>
                <a:gd name="T30" fmla="*/ 612 w 1308"/>
                <a:gd name="T31" fmla="*/ 658 h 658"/>
                <a:gd name="T32" fmla="*/ 615 w 1308"/>
                <a:gd name="T33" fmla="*/ 649 h 658"/>
                <a:gd name="T34" fmla="*/ 608 w 1308"/>
                <a:gd name="T35" fmla="*/ 629 h 658"/>
                <a:gd name="T36" fmla="*/ 608 w 1308"/>
                <a:gd name="T37" fmla="*/ 629 h 658"/>
                <a:gd name="T38" fmla="*/ 608 w 1308"/>
                <a:gd name="T39" fmla="*/ 629 h 658"/>
                <a:gd name="T40" fmla="*/ 604 w 1308"/>
                <a:gd name="T41" fmla="*/ 622 h 658"/>
                <a:gd name="T42" fmla="*/ 599 w 1308"/>
                <a:gd name="T43" fmla="*/ 606 h 658"/>
                <a:gd name="T44" fmla="*/ 591 w 1308"/>
                <a:gd name="T45" fmla="*/ 582 h 658"/>
                <a:gd name="T46" fmla="*/ 585 w 1308"/>
                <a:gd name="T47" fmla="*/ 553 h 658"/>
                <a:gd name="T48" fmla="*/ 581 w 1308"/>
                <a:gd name="T49" fmla="*/ 523 h 658"/>
                <a:gd name="T50" fmla="*/ 585 w 1308"/>
                <a:gd name="T51" fmla="*/ 492 h 658"/>
                <a:gd name="T52" fmla="*/ 597 w 1308"/>
                <a:gd name="T53" fmla="*/ 465 h 658"/>
                <a:gd name="T54" fmla="*/ 620 w 1308"/>
                <a:gd name="T55" fmla="*/ 443 h 658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308"/>
                <a:gd name="T85" fmla="*/ 0 h 658"/>
                <a:gd name="T86" fmla="*/ 1308 w 1308"/>
                <a:gd name="T87" fmla="*/ 658 h 658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308" h="658">
                  <a:moveTo>
                    <a:pt x="620" y="443"/>
                  </a:moveTo>
                  <a:lnTo>
                    <a:pt x="1308" y="272"/>
                  </a:lnTo>
                  <a:lnTo>
                    <a:pt x="722" y="0"/>
                  </a:lnTo>
                  <a:lnTo>
                    <a:pt x="26" y="81"/>
                  </a:lnTo>
                  <a:lnTo>
                    <a:pt x="23" y="86"/>
                  </a:lnTo>
                  <a:lnTo>
                    <a:pt x="17" y="98"/>
                  </a:lnTo>
                  <a:lnTo>
                    <a:pt x="9" y="116"/>
                  </a:lnTo>
                  <a:lnTo>
                    <a:pt x="3" y="140"/>
                  </a:lnTo>
                  <a:lnTo>
                    <a:pt x="0" y="170"/>
                  </a:lnTo>
                  <a:lnTo>
                    <a:pt x="4" y="203"/>
                  </a:lnTo>
                  <a:lnTo>
                    <a:pt x="17" y="240"/>
                  </a:lnTo>
                  <a:lnTo>
                    <a:pt x="41" y="279"/>
                  </a:lnTo>
                  <a:lnTo>
                    <a:pt x="42" y="281"/>
                  </a:lnTo>
                  <a:lnTo>
                    <a:pt x="42" y="282"/>
                  </a:lnTo>
                  <a:lnTo>
                    <a:pt x="43" y="282"/>
                  </a:lnTo>
                  <a:lnTo>
                    <a:pt x="612" y="658"/>
                  </a:lnTo>
                  <a:lnTo>
                    <a:pt x="615" y="649"/>
                  </a:lnTo>
                  <a:lnTo>
                    <a:pt x="608" y="629"/>
                  </a:lnTo>
                  <a:lnTo>
                    <a:pt x="604" y="622"/>
                  </a:lnTo>
                  <a:lnTo>
                    <a:pt x="599" y="606"/>
                  </a:lnTo>
                  <a:lnTo>
                    <a:pt x="591" y="582"/>
                  </a:lnTo>
                  <a:lnTo>
                    <a:pt x="585" y="553"/>
                  </a:lnTo>
                  <a:lnTo>
                    <a:pt x="581" y="523"/>
                  </a:lnTo>
                  <a:lnTo>
                    <a:pt x="585" y="492"/>
                  </a:lnTo>
                  <a:lnTo>
                    <a:pt x="597" y="465"/>
                  </a:lnTo>
                  <a:lnTo>
                    <a:pt x="620" y="44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52" name="Freeform 1458">
              <a:extLst>
                <a:ext uri="{FF2B5EF4-FFF2-40B4-BE49-F238E27FC236}">
                  <a16:creationId xmlns:a16="http://schemas.microsoft.com/office/drawing/2014/main" id="{5F24AA29-B44B-6348-8EE3-F39623CA16B5}"/>
                </a:ext>
              </a:extLst>
            </p:cNvPr>
            <p:cNvSpPr>
              <a:spLocks/>
            </p:cNvSpPr>
            <p:nvPr/>
          </p:nvSpPr>
          <p:spPr bwMode="auto">
            <a:xfrm>
              <a:off x="430" y="1973"/>
              <a:ext cx="330" cy="151"/>
            </a:xfrm>
            <a:custGeom>
              <a:avLst/>
              <a:gdLst>
                <a:gd name="T0" fmla="*/ 38 w 659"/>
                <a:gd name="T1" fmla="*/ 151 h 301"/>
                <a:gd name="T2" fmla="*/ 5 w 659"/>
                <a:gd name="T3" fmla="*/ 190 h 301"/>
                <a:gd name="T4" fmla="*/ 0 w 659"/>
                <a:gd name="T5" fmla="*/ 243 h 301"/>
                <a:gd name="T6" fmla="*/ 6 w 659"/>
                <a:gd name="T7" fmla="*/ 279 h 301"/>
                <a:gd name="T8" fmla="*/ 8 w 659"/>
                <a:gd name="T9" fmla="*/ 301 h 301"/>
                <a:gd name="T10" fmla="*/ 655 w 659"/>
                <a:gd name="T11" fmla="*/ 134 h 301"/>
                <a:gd name="T12" fmla="*/ 659 w 659"/>
                <a:gd name="T13" fmla="*/ 0 h 301"/>
                <a:gd name="T14" fmla="*/ 38 w 659"/>
                <a:gd name="T15" fmla="*/ 151 h 30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59"/>
                <a:gd name="T25" fmla="*/ 0 h 301"/>
                <a:gd name="T26" fmla="*/ 659 w 659"/>
                <a:gd name="T27" fmla="*/ 301 h 30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59" h="301">
                  <a:moveTo>
                    <a:pt x="38" y="151"/>
                  </a:moveTo>
                  <a:lnTo>
                    <a:pt x="5" y="190"/>
                  </a:lnTo>
                  <a:lnTo>
                    <a:pt x="0" y="243"/>
                  </a:lnTo>
                  <a:lnTo>
                    <a:pt x="6" y="279"/>
                  </a:lnTo>
                  <a:lnTo>
                    <a:pt x="8" y="301"/>
                  </a:lnTo>
                  <a:lnTo>
                    <a:pt x="655" y="134"/>
                  </a:lnTo>
                  <a:lnTo>
                    <a:pt x="659" y="0"/>
                  </a:lnTo>
                  <a:lnTo>
                    <a:pt x="38" y="15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53" name="Freeform 1459">
              <a:extLst>
                <a:ext uri="{FF2B5EF4-FFF2-40B4-BE49-F238E27FC236}">
                  <a16:creationId xmlns:a16="http://schemas.microsoft.com/office/drawing/2014/main" id="{05E7C3FA-00BC-0549-81E4-75951594C83E}"/>
                </a:ext>
              </a:extLst>
            </p:cNvPr>
            <p:cNvSpPr>
              <a:spLocks/>
            </p:cNvSpPr>
            <p:nvPr/>
          </p:nvSpPr>
          <p:spPr bwMode="auto">
            <a:xfrm>
              <a:off x="434" y="2042"/>
              <a:ext cx="349" cy="113"/>
            </a:xfrm>
            <a:custGeom>
              <a:avLst/>
              <a:gdLst>
                <a:gd name="T0" fmla="*/ 0 w 698"/>
                <a:gd name="T1" fmla="*/ 171 h 225"/>
                <a:gd name="T2" fmla="*/ 29 w 698"/>
                <a:gd name="T3" fmla="*/ 225 h 225"/>
                <a:gd name="T4" fmla="*/ 698 w 698"/>
                <a:gd name="T5" fmla="*/ 50 h 225"/>
                <a:gd name="T6" fmla="*/ 644 w 698"/>
                <a:gd name="T7" fmla="*/ 0 h 225"/>
                <a:gd name="T8" fmla="*/ 0 w 698"/>
                <a:gd name="T9" fmla="*/ 171 h 2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98"/>
                <a:gd name="T16" fmla="*/ 0 h 225"/>
                <a:gd name="T17" fmla="*/ 698 w 698"/>
                <a:gd name="T18" fmla="*/ 225 h 2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98" h="225">
                  <a:moveTo>
                    <a:pt x="0" y="171"/>
                  </a:moveTo>
                  <a:lnTo>
                    <a:pt x="29" y="225"/>
                  </a:lnTo>
                  <a:lnTo>
                    <a:pt x="698" y="50"/>
                  </a:lnTo>
                  <a:lnTo>
                    <a:pt x="644" y="0"/>
                  </a:lnTo>
                  <a:lnTo>
                    <a:pt x="0" y="171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54" name="Freeform 1460">
              <a:extLst>
                <a:ext uri="{FF2B5EF4-FFF2-40B4-BE49-F238E27FC236}">
                  <a16:creationId xmlns:a16="http://schemas.microsoft.com/office/drawing/2014/main" id="{52E8C3DA-F6E5-2048-9400-D8D7AB6F4252}"/>
                </a:ext>
              </a:extLst>
            </p:cNvPr>
            <p:cNvSpPr>
              <a:spLocks/>
            </p:cNvSpPr>
            <p:nvPr/>
          </p:nvSpPr>
          <p:spPr bwMode="auto">
            <a:xfrm>
              <a:off x="144" y="1832"/>
              <a:ext cx="654" cy="329"/>
            </a:xfrm>
            <a:custGeom>
              <a:avLst/>
              <a:gdLst>
                <a:gd name="T0" fmla="*/ 620 w 1308"/>
                <a:gd name="T1" fmla="*/ 443 h 658"/>
                <a:gd name="T2" fmla="*/ 1308 w 1308"/>
                <a:gd name="T3" fmla="*/ 272 h 658"/>
                <a:gd name="T4" fmla="*/ 722 w 1308"/>
                <a:gd name="T5" fmla="*/ 0 h 658"/>
                <a:gd name="T6" fmla="*/ 26 w 1308"/>
                <a:gd name="T7" fmla="*/ 81 h 658"/>
                <a:gd name="T8" fmla="*/ 23 w 1308"/>
                <a:gd name="T9" fmla="*/ 86 h 658"/>
                <a:gd name="T10" fmla="*/ 17 w 1308"/>
                <a:gd name="T11" fmla="*/ 98 h 658"/>
                <a:gd name="T12" fmla="*/ 9 w 1308"/>
                <a:gd name="T13" fmla="*/ 116 h 658"/>
                <a:gd name="T14" fmla="*/ 3 w 1308"/>
                <a:gd name="T15" fmla="*/ 140 h 658"/>
                <a:gd name="T16" fmla="*/ 0 w 1308"/>
                <a:gd name="T17" fmla="*/ 170 h 658"/>
                <a:gd name="T18" fmla="*/ 4 w 1308"/>
                <a:gd name="T19" fmla="*/ 203 h 658"/>
                <a:gd name="T20" fmla="*/ 17 w 1308"/>
                <a:gd name="T21" fmla="*/ 240 h 658"/>
                <a:gd name="T22" fmla="*/ 41 w 1308"/>
                <a:gd name="T23" fmla="*/ 279 h 658"/>
                <a:gd name="T24" fmla="*/ 42 w 1308"/>
                <a:gd name="T25" fmla="*/ 281 h 658"/>
                <a:gd name="T26" fmla="*/ 42 w 1308"/>
                <a:gd name="T27" fmla="*/ 282 h 658"/>
                <a:gd name="T28" fmla="*/ 43 w 1308"/>
                <a:gd name="T29" fmla="*/ 282 h 658"/>
                <a:gd name="T30" fmla="*/ 612 w 1308"/>
                <a:gd name="T31" fmla="*/ 658 h 658"/>
                <a:gd name="T32" fmla="*/ 615 w 1308"/>
                <a:gd name="T33" fmla="*/ 649 h 658"/>
                <a:gd name="T34" fmla="*/ 608 w 1308"/>
                <a:gd name="T35" fmla="*/ 629 h 658"/>
                <a:gd name="T36" fmla="*/ 608 w 1308"/>
                <a:gd name="T37" fmla="*/ 629 h 658"/>
                <a:gd name="T38" fmla="*/ 608 w 1308"/>
                <a:gd name="T39" fmla="*/ 629 h 658"/>
                <a:gd name="T40" fmla="*/ 604 w 1308"/>
                <a:gd name="T41" fmla="*/ 622 h 658"/>
                <a:gd name="T42" fmla="*/ 599 w 1308"/>
                <a:gd name="T43" fmla="*/ 606 h 658"/>
                <a:gd name="T44" fmla="*/ 591 w 1308"/>
                <a:gd name="T45" fmla="*/ 582 h 658"/>
                <a:gd name="T46" fmla="*/ 585 w 1308"/>
                <a:gd name="T47" fmla="*/ 553 h 658"/>
                <a:gd name="T48" fmla="*/ 581 w 1308"/>
                <a:gd name="T49" fmla="*/ 523 h 658"/>
                <a:gd name="T50" fmla="*/ 585 w 1308"/>
                <a:gd name="T51" fmla="*/ 492 h 658"/>
                <a:gd name="T52" fmla="*/ 597 w 1308"/>
                <a:gd name="T53" fmla="*/ 465 h 658"/>
                <a:gd name="T54" fmla="*/ 620 w 1308"/>
                <a:gd name="T55" fmla="*/ 443 h 658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308"/>
                <a:gd name="T85" fmla="*/ 0 h 658"/>
                <a:gd name="T86" fmla="*/ 1308 w 1308"/>
                <a:gd name="T87" fmla="*/ 658 h 658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308" h="658">
                  <a:moveTo>
                    <a:pt x="620" y="443"/>
                  </a:moveTo>
                  <a:lnTo>
                    <a:pt x="1308" y="272"/>
                  </a:lnTo>
                  <a:lnTo>
                    <a:pt x="722" y="0"/>
                  </a:lnTo>
                  <a:lnTo>
                    <a:pt x="26" y="81"/>
                  </a:lnTo>
                  <a:lnTo>
                    <a:pt x="23" y="86"/>
                  </a:lnTo>
                  <a:lnTo>
                    <a:pt x="17" y="98"/>
                  </a:lnTo>
                  <a:lnTo>
                    <a:pt x="9" y="116"/>
                  </a:lnTo>
                  <a:lnTo>
                    <a:pt x="3" y="140"/>
                  </a:lnTo>
                  <a:lnTo>
                    <a:pt x="0" y="170"/>
                  </a:lnTo>
                  <a:lnTo>
                    <a:pt x="4" y="203"/>
                  </a:lnTo>
                  <a:lnTo>
                    <a:pt x="17" y="240"/>
                  </a:lnTo>
                  <a:lnTo>
                    <a:pt x="41" y="279"/>
                  </a:lnTo>
                  <a:lnTo>
                    <a:pt x="42" y="281"/>
                  </a:lnTo>
                  <a:lnTo>
                    <a:pt x="42" y="282"/>
                  </a:lnTo>
                  <a:lnTo>
                    <a:pt x="43" y="282"/>
                  </a:lnTo>
                  <a:lnTo>
                    <a:pt x="612" y="658"/>
                  </a:lnTo>
                  <a:lnTo>
                    <a:pt x="615" y="649"/>
                  </a:lnTo>
                  <a:lnTo>
                    <a:pt x="608" y="629"/>
                  </a:lnTo>
                  <a:lnTo>
                    <a:pt x="604" y="622"/>
                  </a:lnTo>
                  <a:lnTo>
                    <a:pt x="599" y="606"/>
                  </a:lnTo>
                  <a:lnTo>
                    <a:pt x="591" y="582"/>
                  </a:lnTo>
                  <a:lnTo>
                    <a:pt x="585" y="553"/>
                  </a:lnTo>
                  <a:lnTo>
                    <a:pt x="581" y="523"/>
                  </a:lnTo>
                  <a:lnTo>
                    <a:pt x="585" y="492"/>
                  </a:lnTo>
                  <a:lnTo>
                    <a:pt x="597" y="465"/>
                  </a:lnTo>
                  <a:lnTo>
                    <a:pt x="620" y="44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55" name="Freeform 1461">
              <a:extLst>
                <a:ext uri="{FF2B5EF4-FFF2-40B4-BE49-F238E27FC236}">
                  <a16:creationId xmlns:a16="http://schemas.microsoft.com/office/drawing/2014/main" id="{459351C1-9022-D245-B562-9DED1494B0EE}"/>
                </a:ext>
              </a:extLst>
            </p:cNvPr>
            <p:cNvSpPr>
              <a:spLocks/>
            </p:cNvSpPr>
            <p:nvPr/>
          </p:nvSpPr>
          <p:spPr bwMode="auto">
            <a:xfrm>
              <a:off x="179" y="1843"/>
              <a:ext cx="584" cy="199"/>
            </a:xfrm>
            <a:custGeom>
              <a:avLst/>
              <a:gdLst>
                <a:gd name="T0" fmla="*/ 1167 w 1167"/>
                <a:gd name="T1" fmla="*/ 243 h 397"/>
                <a:gd name="T2" fmla="*/ 551 w 1167"/>
                <a:gd name="T3" fmla="*/ 397 h 397"/>
                <a:gd name="T4" fmla="*/ 0 w 1167"/>
                <a:gd name="T5" fmla="*/ 78 h 397"/>
                <a:gd name="T6" fmla="*/ 646 w 1167"/>
                <a:gd name="T7" fmla="*/ 0 h 397"/>
                <a:gd name="T8" fmla="*/ 1167 w 1167"/>
                <a:gd name="T9" fmla="*/ 243 h 39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67"/>
                <a:gd name="T16" fmla="*/ 0 h 397"/>
                <a:gd name="T17" fmla="*/ 1167 w 1167"/>
                <a:gd name="T18" fmla="*/ 397 h 39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67" h="397">
                  <a:moveTo>
                    <a:pt x="1167" y="243"/>
                  </a:moveTo>
                  <a:lnTo>
                    <a:pt x="551" y="397"/>
                  </a:lnTo>
                  <a:lnTo>
                    <a:pt x="0" y="78"/>
                  </a:lnTo>
                  <a:lnTo>
                    <a:pt x="646" y="0"/>
                  </a:lnTo>
                  <a:lnTo>
                    <a:pt x="1167" y="243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56" name="Freeform 1462">
              <a:extLst>
                <a:ext uri="{FF2B5EF4-FFF2-40B4-BE49-F238E27FC236}">
                  <a16:creationId xmlns:a16="http://schemas.microsoft.com/office/drawing/2014/main" id="{A1AA0A33-EBB8-7647-98C0-FB479F4C0ECE}"/>
                </a:ext>
              </a:extLst>
            </p:cNvPr>
            <p:cNvSpPr>
              <a:spLocks/>
            </p:cNvSpPr>
            <p:nvPr/>
          </p:nvSpPr>
          <p:spPr bwMode="auto">
            <a:xfrm>
              <a:off x="154" y="1885"/>
              <a:ext cx="288" cy="252"/>
            </a:xfrm>
            <a:custGeom>
              <a:avLst/>
              <a:gdLst>
                <a:gd name="T0" fmla="*/ 555 w 576"/>
                <a:gd name="T1" fmla="*/ 503 h 503"/>
                <a:gd name="T2" fmla="*/ 36 w 576"/>
                <a:gd name="T3" fmla="*/ 156 h 503"/>
                <a:gd name="T4" fmla="*/ 17 w 576"/>
                <a:gd name="T5" fmla="*/ 129 h 503"/>
                <a:gd name="T6" fmla="*/ 6 w 576"/>
                <a:gd name="T7" fmla="*/ 102 h 503"/>
                <a:gd name="T8" fmla="*/ 1 w 576"/>
                <a:gd name="T9" fmla="*/ 78 h 503"/>
                <a:gd name="T10" fmla="*/ 0 w 576"/>
                <a:gd name="T11" fmla="*/ 57 h 503"/>
                <a:gd name="T12" fmla="*/ 2 w 576"/>
                <a:gd name="T13" fmla="*/ 38 h 503"/>
                <a:gd name="T14" fmla="*/ 6 w 576"/>
                <a:gd name="T15" fmla="*/ 22 h 503"/>
                <a:gd name="T16" fmla="*/ 12 w 576"/>
                <a:gd name="T17" fmla="*/ 9 h 503"/>
                <a:gd name="T18" fmla="*/ 16 w 576"/>
                <a:gd name="T19" fmla="*/ 0 h 503"/>
                <a:gd name="T20" fmla="*/ 576 w 576"/>
                <a:gd name="T21" fmla="*/ 324 h 503"/>
                <a:gd name="T22" fmla="*/ 560 w 576"/>
                <a:gd name="T23" fmla="*/ 343 h 503"/>
                <a:gd name="T24" fmla="*/ 549 w 576"/>
                <a:gd name="T25" fmla="*/ 362 h 503"/>
                <a:gd name="T26" fmla="*/ 542 w 576"/>
                <a:gd name="T27" fmla="*/ 385 h 503"/>
                <a:gd name="T28" fmla="*/ 540 w 576"/>
                <a:gd name="T29" fmla="*/ 409 h 503"/>
                <a:gd name="T30" fmla="*/ 540 w 576"/>
                <a:gd name="T31" fmla="*/ 434 h 503"/>
                <a:gd name="T32" fmla="*/ 543 w 576"/>
                <a:gd name="T33" fmla="*/ 458 h 503"/>
                <a:gd name="T34" fmla="*/ 548 w 576"/>
                <a:gd name="T35" fmla="*/ 481 h 503"/>
                <a:gd name="T36" fmla="*/ 555 w 576"/>
                <a:gd name="T37" fmla="*/ 503 h 503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76"/>
                <a:gd name="T58" fmla="*/ 0 h 503"/>
                <a:gd name="T59" fmla="*/ 576 w 576"/>
                <a:gd name="T60" fmla="*/ 503 h 503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76" h="503">
                  <a:moveTo>
                    <a:pt x="555" y="503"/>
                  </a:moveTo>
                  <a:lnTo>
                    <a:pt x="36" y="156"/>
                  </a:lnTo>
                  <a:lnTo>
                    <a:pt x="17" y="129"/>
                  </a:lnTo>
                  <a:lnTo>
                    <a:pt x="6" y="102"/>
                  </a:lnTo>
                  <a:lnTo>
                    <a:pt x="1" y="78"/>
                  </a:lnTo>
                  <a:lnTo>
                    <a:pt x="0" y="57"/>
                  </a:lnTo>
                  <a:lnTo>
                    <a:pt x="2" y="38"/>
                  </a:lnTo>
                  <a:lnTo>
                    <a:pt x="6" y="22"/>
                  </a:lnTo>
                  <a:lnTo>
                    <a:pt x="12" y="9"/>
                  </a:lnTo>
                  <a:lnTo>
                    <a:pt x="16" y="0"/>
                  </a:lnTo>
                  <a:lnTo>
                    <a:pt x="576" y="324"/>
                  </a:lnTo>
                  <a:lnTo>
                    <a:pt x="560" y="343"/>
                  </a:lnTo>
                  <a:lnTo>
                    <a:pt x="549" y="362"/>
                  </a:lnTo>
                  <a:lnTo>
                    <a:pt x="542" y="385"/>
                  </a:lnTo>
                  <a:lnTo>
                    <a:pt x="540" y="409"/>
                  </a:lnTo>
                  <a:lnTo>
                    <a:pt x="540" y="434"/>
                  </a:lnTo>
                  <a:lnTo>
                    <a:pt x="543" y="458"/>
                  </a:lnTo>
                  <a:lnTo>
                    <a:pt x="548" y="481"/>
                  </a:lnTo>
                  <a:lnTo>
                    <a:pt x="555" y="503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57" name="Freeform 1463">
              <a:extLst>
                <a:ext uri="{FF2B5EF4-FFF2-40B4-BE49-F238E27FC236}">
                  <a16:creationId xmlns:a16="http://schemas.microsoft.com/office/drawing/2014/main" id="{AEFB55F7-DDE2-2249-919D-0C99E32D016D}"/>
                </a:ext>
              </a:extLst>
            </p:cNvPr>
            <p:cNvSpPr>
              <a:spLocks/>
            </p:cNvSpPr>
            <p:nvPr/>
          </p:nvSpPr>
          <p:spPr bwMode="auto">
            <a:xfrm>
              <a:off x="434" y="1973"/>
              <a:ext cx="357" cy="188"/>
            </a:xfrm>
            <a:custGeom>
              <a:avLst/>
              <a:gdLst>
                <a:gd name="T0" fmla="*/ 637 w 716"/>
                <a:gd name="T1" fmla="*/ 129 h 375"/>
                <a:gd name="T2" fmla="*/ 0 w 716"/>
                <a:gd name="T3" fmla="*/ 295 h 375"/>
                <a:gd name="T4" fmla="*/ 5 w 716"/>
                <a:gd name="T5" fmla="*/ 315 h 375"/>
                <a:gd name="T6" fmla="*/ 643 w 716"/>
                <a:gd name="T7" fmla="*/ 148 h 375"/>
                <a:gd name="T8" fmla="*/ 678 w 716"/>
                <a:gd name="T9" fmla="*/ 184 h 375"/>
                <a:gd name="T10" fmla="*/ 28 w 716"/>
                <a:gd name="T11" fmla="*/ 355 h 375"/>
                <a:gd name="T12" fmla="*/ 32 w 716"/>
                <a:gd name="T13" fmla="*/ 375 h 375"/>
                <a:gd name="T14" fmla="*/ 716 w 716"/>
                <a:gd name="T15" fmla="*/ 194 h 375"/>
                <a:gd name="T16" fmla="*/ 656 w 716"/>
                <a:gd name="T17" fmla="*/ 133 h 375"/>
                <a:gd name="T18" fmla="*/ 665 w 716"/>
                <a:gd name="T19" fmla="*/ 2 h 375"/>
                <a:gd name="T20" fmla="*/ 647 w 716"/>
                <a:gd name="T21" fmla="*/ 0 h 375"/>
                <a:gd name="T22" fmla="*/ 644 w 716"/>
                <a:gd name="T23" fmla="*/ 41 h 375"/>
                <a:gd name="T24" fmla="*/ 637 w 716"/>
                <a:gd name="T25" fmla="*/ 129 h 37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16"/>
                <a:gd name="T40" fmla="*/ 0 h 375"/>
                <a:gd name="T41" fmla="*/ 716 w 716"/>
                <a:gd name="T42" fmla="*/ 375 h 37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16" h="375">
                  <a:moveTo>
                    <a:pt x="637" y="129"/>
                  </a:moveTo>
                  <a:lnTo>
                    <a:pt x="0" y="295"/>
                  </a:lnTo>
                  <a:lnTo>
                    <a:pt x="5" y="315"/>
                  </a:lnTo>
                  <a:lnTo>
                    <a:pt x="643" y="148"/>
                  </a:lnTo>
                  <a:lnTo>
                    <a:pt x="678" y="184"/>
                  </a:lnTo>
                  <a:lnTo>
                    <a:pt x="28" y="355"/>
                  </a:lnTo>
                  <a:lnTo>
                    <a:pt x="32" y="375"/>
                  </a:lnTo>
                  <a:lnTo>
                    <a:pt x="716" y="194"/>
                  </a:lnTo>
                  <a:lnTo>
                    <a:pt x="656" y="133"/>
                  </a:lnTo>
                  <a:lnTo>
                    <a:pt x="665" y="2"/>
                  </a:lnTo>
                  <a:lnTo>
                    <a:pt x="647" y="0"/>
                  </a:lnTo>
                  <a:lnTo>
                    <a:pt x="644" y="41"/>
                  </a:lnTo>
                  <a:lnTo>
                    <a:pt x="637" y="12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58" name="Freeform 1464">
              <a:extLst>
                <a:ext uri="{FF2B5EF4-FFF2-40B4-BE49-F238E27FC236}">
                  <a16:creationId xmlns:a16="http://schemas.microsoft.com/office/drawing/2014/main" id="{FE9A0653-F797-144D-A1E7-953A5FD39585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" y="1756"/>
              <a:ext cx="311" cy="194"/>
            </a:xfrm>
            <a:custGeom>
              <a:avLst/>
              <a:gdLst>
                <a:gd name="T0" fmla="*/ 29 w 623"/>
                <a:gd name="T1" fmla="*/ 221 h 389"/>
                <a:gd name="T2" fmla="*/ 0 w 623"/>
                <a:gd name="T3" fmla="*/ 266 h 389"/>
                <a:gd name="T4" fmla="*/ 2 w 623"/>
                <a:gd name="T5" fmla="*/ 326 h 389"/>
                <a:gd name="T6" fmla="*/ 11 w 623"/>
                <a:gd name="T7" fmla="*/ 365 h 389"/>
                <a:gd name="T8" fmla="*/ 15 w 623"/>
                <a:gd name="T9" fmla="*/ 389 h 389"/>
                <a:gd name="T10" fmla="*/ 623 w 623"/>
                <a:gd name="T11" fmla="*/ 145 h 389"/>
                <a:gd name="T12" fmla="*/ 615 w 623"/>
                <a:gd name="T13" fmla="*/ 0 h 389"/>
                <a:gd name="T14" fmla="*/ 29 w 623"/>
                <a:gd name="T15" fmla="*/ 221 h 38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23"/>
                <a:gd name="T25" fmla="*/ 0 h 389"/>
                <a:gd name="T26" fmla="*/ 623 w 623"/>
                <a:gd name="T27" fmla="*/ 389 h 38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23" h="389">
                  <a:moveTo>
                    <a:pt x="29" y="221"/>
                  </a:moveTo>
                  <a:lnTo>
                    <a:pt x="0" y="266"/>
                  </a:lnTo>
                  <a:lnTo>
                    <a:pt x="2" y="326"/>
                  </a:lnTo>
                  <a:lnTo>
                    <a:pt x="11" y="365"/>
                  </a:lnTo>
                  <a:lnTo>
                    <a:pt x="15" y="389"/>
                  </a:lnTo>
                  <a:lnTo>
                    <a:pt x="623" y="145"/>
                  </a:lnTo>
                  <a:lnTo>
                    <a:pt x="615" y="0"/>
                  </a:lnTo>
                  <a:lnTo>
                    <a:pt x="29" y="22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59" name="Freeform 1465">
              <a:extLst>
                <a:ext uri="{FF2B5EF4-FFF2-40B4-BE49-F238E27FC236}">
                  <a16:creationId xmlns:a16="http://schemas.microsoft.com/office/drawing/2014/main" id="{71ADAA61-BB02-A34A-A3EC-587428DB685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" y="1830"/>
              <a:ext cx="330" cy="153"/>
            </a:xfrm>
            <a:custGeom>
              <a:avLst/>
              <a:gdLst>
                <a:gd name="T0" fmla="*/ 0 w 662"/>
                <a:gd name="T1" fmla="*/ 250 h 305"/>
                <a:gd name="T2" fmla="*/ 33 w 662"/>
                <a:gd name="T3" fmla="*/ 305 h 305"/>
                <a:gd name="T4" fmla="*/ 662 w 662"/>
                <a:gd name="T5" fmla="*/ 51 h 305"/>
                <a:gd name="T6" fmla="*/ 604 w 662"/>
                <a:gd name="T7" fmla="*/ 0 h 305"/>
                <a:gd name="T8" fmla="*/ 0 w 662"/>
                <a:gd name="T9" fmla="*/ 250 h 30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62"/>
                <a:gd name="T16" fmla="*/ 0 h 305"/>
                <a:gd name="T17" fmla="*/ 662 w 662"/>
                <a:gd name="T18" fmla="*/ 305 h 30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62" h="305">
                  <a:moveTo>
                    <a:pt x="0" y="250"/>
                  </a:moveTo>
                  <a:lnTo>
                    <a:pt x="33" y="305"/>
                  </a:lnTo>
                  <a:lnTo>
                    <a:pt x="662" y="51"/>
                  </a:lnTo>
                  <a:lnTo>
                    <a:pt x="604" y="0"/>
                  </a:lnTo>
                  <a:lnTo>
                    <a:pt x="0" y="25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60" name="Freeform 1466">
              <a:extLst>
                <a:ext uri="{FF2B5EF4-FFF2-40B4-BE49-F238E27FC236}">
                  <a16:creationId xmlns:a16="http://schemas.microsoft.com/office/drawing/2014/main" id="{9BCB2FE0-060A-DA4C-A1A2-379D1308B68F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" y="1624"/>
              <a:ext cx="639" cy="365"/>
            </a:xfrm>
            <a:custGeom>
              <a:avLst/>
              <a:gdLst>
                <a:gd name="T0" fmla="*/ 629 w 1279"/>
                <a:gd name="T1" fmla="*/ 495 h 731"/>
                <a:gd name="T2" fmla="*/ 1279 w 1279"/>
                <a:gd name="T3" fmla="*/ 248 h 731"/>
                <a:gd name="T4" fmla="*/ 681 w 1279"/>
                <a:gd name="T5" fmla="*/ 0 h 731"/>
                <a:gd name="T6" fmla="*/ 16 w 1279"/>
                <a:gd name="T7" fmla="*/ 150 h 731"/>
                <a:gd name="T8" fmla="*/ 14 w 1279"/>
                <a:gd name="T9" fmla="*/ 156 h 731"/>
                <a:gd name="T10" fmla="*/ 8 w 1279"/>
                <a:gd name="T11" fmla="*/ 169 h 731"/>
                <a:gd name="T12" fmla="*/ 4 w 1279"/>
                <a:gd name="T13" fmla="*/ 190 h 731"/>
                <a:gd name="T14" fmla="*/ 0 w 1279"/>
                <a:gd name="T15" fmla="*/ 219 h 731"/>
                <a:gd name="T16" fmla="*/ 0 w 1279"/>
                <a:gd name="T17" fmla="*/ 251 h 731"/>
                <a:gd name="T18" fmla="*/ 8 w 1279"/>
                <a:gd name="T19" fmla="*/ 289 h 731"/>
                <a:gd name="T20" fmla="*/ 26 w 1279"/>
                <a:gd name="T21" fmla="*/ 329 h 731"/>
                <a:gd name="T22" fmla="*/ 53 w 1279"/>
                <a:gd name="T23" fmla="*/ 371 h 731"/>
                <a:gd name="T24" fmla="*/ 53 w 1279"/>
                <a:gd name="T25" fmla="*/ 371 h 731"/>
                <a:gd name="T26" fmla="*/ 54 w 1279"/>
                <a:gd name="T27" fmla="*/ 371 h 731"/>
                <a:gd name="T28" fmla="*/ 54 w 1279"/>
                <a:gd name="T29" fmla="*/ 372 h 731"/>
                <a:gd name="T30" fmla="*/ 54 w 1279"/>
                <a:gd name="T31" fmla="*/ 372 h 731"/>
                <a:gd name="T32" fmla="*/ 54 w 1279"/>
                <a:gd name="T33" fmla="*/ 372 h 731"/>
                <a:gd name="T34" fmla="*/ 54 w 1279"/>
                <a:gd name="T35" fmla="*/ 372 h 731"/>
                <a:gd name="T36" fmla="*/ 644 w 1279"/>
                <a:gd name="T37" fmla="*/ 731 h 731"/>
                <a:gd name="T38" fmla="*/ 646 w 1279"/>
                <a:gd name="T39" fmla="*/ 721 h 731"/>
                <a:gd name="T40" fmla="*/ 636 w 1279"/>
                <a:gd name="T41" fmla="*/ 700 h 731"/>
                <a:gd name="T42" fmla="*/ 636 w 1279"/>
                <a:gd name="T43" fmla="*/ 700 h 731"/>
                <a:gd name="T44" fmla="*/ 636 w 1279"/>
                <a:gd name="T45" fmla="*/ 699 h 731"/>
                <a:gd name="T46" fmla="*/ 633 w 1279"/>
                <a:gd name="T47" fmla="*/ 692 h 731"/>
                <a:gd name="T48" fmla="*/ 625 w 1279"/>
                <a:gd name="T49" fmla="*/ 676 h 731"/>
                <a:gd name="T50" fmla="*/ 616 w 1279"/>
                <a:gd name="T51" fmla="*/ 650 h 731"/>
                <a:gd name="T52" fmla="*/ 606 w 1279"/>
                <a:gd name="T53" fmla="*/ 619 h 731"/>
                <a:gd name="T54" fmla="*/ 601 w 1279"/>
                <a:gd name="T55" fmla="*/ 586 h 731"/>
                <a:gd name="T56" fmla="*/ 601 w 1279"/>
                <a:gd name="T57" fmla="*/ 553 h 731"/>
                <a:gd name="T58" fmla="*/ 610 w 1279"/>
                <a:gd name="T59" fmla="*/ 521 h 731"/>
                <a:gd name="T60" fmla="*/ 629 w 1279"/>
                <a:gd name="T61" fmla="*/ 495 h 731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279"/>
                <a:gd name="T94" fmla="*/ 0 h 731"/>
                <a:gd name="T95" fmla="*/ 1279 w 1279"/>
                <a:gd name="T96" fmla="*/ 731 h 731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279" h="731">
                  <a:moveTo>
                    <a:pt x="629" y="495"/>
                  </a:moveTo>
                  <a:lnTo>
                    <a:pt x="1279" y="248"/>
                  </a:lnTo>
                  <a:lnTo>
                    <a:pt x="681" y="0"/>
                  </a:lnTo>
                  <a:lnTo>
                    <a:pt x="16" y="150"/>
                  </a:lnTo>
                  <a:lnTo>
                    <a:pt x="14" y="156"/>
                  </a:lnTo>
                  <a:lnTo>
                    <a:pt x="8" y="169"/>
                  </a:lnTo>
                  <a:lnTo>
                    <a:pt x="4" y="190"/>
                  </a:lnTo>
                  <a:lnTo>
                    <a:pt x="0" y="219"/>
                  </a:lnTo>
                  <a:lnTo>
                    <a:pt x="0" y="251"/>
                  </a:lnTo>
                  <a:lnTo>
                    <a:pt x="8" y="289"/>
                  </a:lnTo>
                  <a:lnTo>
                    <a:pt x="26" y="329"/>
                  </a:lnTo>
                  <a:lnTo>
                    <a:pt x="53" y="371"/>
                  </a:lnTo>
                  <a:lnTo>
                    <a:pt x="54" y="371"/>
                  </a:lnTo>
                  <a:lnTo>
                    <a:pt x="54" y="372"/>
                  </a:lnTo>
                  <a:lnTo>
                    <a:pt x="644" y="731"/>
                  </a:lnTo>
                  <a:lnTo>
                    <a:pt x="646" y="721"/>
                  </a:lnTo>
                  <a:lnTo>
                    <a:pt x="636" y="700"/>
                  </a:lnTo>
                  <a:lnTo>
                    <a:pt x="636" y="699"/>
                  </a:lnTo>
                  <a:lnTo>
                    <a:pt x="633" y="692"/>
                  </a:lnTo>
                  <a:lnTo>
                    <a:pt x="625" y="676"/>
                  </a:lnTo>
                  <a:lnTo>
                    <a:pt x="616" y="650"/>
                  </a:lnTo>
                  <a:lnTo>
                    <a:pt x="606" y="619"/>
                  </a:lnTo>
                  <a:lnTo>
                    <a:pt x="601" y="586"/>
                  </a:lnTo>
                  <a:lnTo>
                    <a:pt x="601" y="553"/>
                  </a:lnTo>
                  <a:lnTo>
                    <a:pt x="610" y="521"/>
                  </a:lnTo>
                  <a:lnTo>
                    <a:pt x="629" y="49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61" name="Freeform 1467">
              <a:extLst>
                <a:ext uri="{FF2B5EF4-FFF2-40B4-BE49-F238E27FC236}">
                  <a16:creationId xmlns:a16="http://schemas.microsoft.com/office/drawing/2014/main" id="{71A5ECB1-C74E-DD48-AD01-3EF95ADB332E}"/>
                </a:ext>
              </a:extLst>
            </p:cNvPr>
            <p:cNvSpPr>
              <a:spLocks/>
            </p:cNvSpPr>
            <p:nvPr/>
          </p:nvSpPr>
          <p:spPr bwMode="auto">
            <a:xfrm>
              <a:off x="224" y="1637"/>
              <a:ext cx="574" cy="221"/>
            </a:xfrm>
            <a:custGeom>
              <a:avLst/>
              <a:gdLst>
                <a:gd name="T0" fmla="*/ 1148 w 1148"/>
                <a:gd name="T1" fmla="*/ 220 h 443"/>
                <a:gd name="T2" fmla="*/ 567 w 1148"/>
                <a:gd name="T3" fmla="*/ 443 h 443"/>
                <a:gd name="T4" fmla="*/ 0 w 1148"/>
                <a:gd name="T5" fmla="*/ 140 h 443"/>
                <a:gd name="T6" fmla="*/ 619 w 1148"/>
                <a:gd name="T7" fmla="*/ 0 h 443"/>
                <a:gd name="T8" fmla="*/ 1148 w 1148"/>
                <a:gd name="T9" fmla="*/ 220 h 44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48"/>
                <a:gd name="T16" fmla="*/ 0 h 443"/>
                <a:gd name="T17" fmla="*/ 1148 w 1148"/>
                <a:gd name="T18" fmla="*/ 443 h 44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48" h="443">
                  <a:moveTo>
                    <a:pt x="1148" y="220"/>
                  </a:moveTo>
                  <a:lnTo>
                    <a:pt x="567" y="443"/>
                  </a:lnTo>
                  <a:lnTo>
                    <a:pt x="0" y="140"/>
                  </a:lnTo>
                  <a:lnTo>
                    <a:pt x="619" y="0"/>
                  </a:lnTo>
                  <a:lnTo>
                    <a:pt x="1148" y="22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62" name="Freeform 1468">
              <a:extLst>
                <a:ext uri="{FF2B5EF4-FFF2-40B4-BE49-F238E27FC236}">
                  <a16:creationId xmlns:a16="http://schemas.microsoft.com/office/drawing/2014/main" id="{6A55053B-DB6E-5641-BEF6-6B4A3B9139C2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" y="1712"/>
              <a:ext cx="293" cy="252"/>
            </a:xfrm>
            <a:custGeom>
              <a:avLst/>
              <a:gdLst>
                <a:gd name="T0" fmla="*/ 583 w 585"/>
                <a:gd name="T1" fmla="*/ 504 h 504"/>
                <a:gd name="T2" fmla="*/ 45 w 585"/>
                <a:gd name="T3" fmla="*/ 174 h 504"/>
                <a:gd name="T4" fmla="*/ 24 w 585"/>
                <a:gd name="T5" fmla="*/ 144 h 504"/>
                <a:gd name="T6" fmla="*/ 10 w 585"/>
                <a:gd name="T7" fmla="*/ 117 h 504"/>
                <a:gd name="T8" fmla="*/ 2 w 585"/>
                <a:gd name="T9" fmla="*/ 90 h 504"/>
                <a:gd name="T10" fmla="*/ 0 w 585"/>
                <a:gd name="T11" fmla="*/ 66 h 504"/>
                <a:gd name="T12" fmla="*/ 0 w 585"/>
                <a:gd name="T13" fmla="*/ 44 h 504"/>
                <a:gd name="T14" fmla="*/ 2 w 585"/>
                <a:gd name="T15" fmla="*/ 26 h 504"/>
                <a:gd name="T16" fmla="*/ 6 w 585"/>
                <a:gd name="T17" fmla="*/ 11 h 504"/>
                <a:gd name="T18" fmla="*/ 9 w 585"/>
                <a:gd name="T19" fmla="*/ 0 h 504"/>
                <a:gd name="T20" fmla="*/ 585 w 585"/>
                <a:gd name="T21" fmla="*/ 308 h 504"/>
                <a:gd name="T22" fmla="*/ 572 w 585"/>
                <a:gd name="T23" fmla="*/ 330 h 504"/>
                <a:gd name="T24" fmla="*/ 562 w 585"/>
                <a:gd name="T25" fmla="*/ 353 h 504"/>
                <a:gd name="T26" fmla="*/ 559 w 585"/>
                <a:gd name="T27" fmla="*/ 378 h 504"/>
                <a:gd name="T28" fmla="*/ 559 w 585"/>
                <a:gd name="T29" fmla="*/ 404 h 504"/>
                <a:gd name="T30" fmla="*/ 561 w 585"/>
                <a:gd name="T31" fmla="*/ 431 h 504"/>
                <a:gd name="T32" fmla="*/ 567 w 585"/>
                <a:gd name="T33" fmla="*/ 457 h 504"/>
                <a:gd name="T34" fmla="*/ 574 w 585"/>
                <a:gd name="T35" fmla="*/ 481 h 504"/>
                <a:gd name="T36" fmla="*/ 583 w 585"/>
                <a:gd name="T37" fmla="*/ 504 h 50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85"/>
                <a:gd name="T58" fmla="*/ 0 h 504"/>
                <a:gd name="T59" fmla="*/ 585 w 585"/>
                <a:gd name="T60" fmla="*/ 504 h 504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85" h="504">
                  <a:moveTo>
                    <a:pt x="583" y="504"/>
                  </a:moveTo>
                  <a:lnTo>
                    <a:pt x="45" y="174"/>
                  </a:lnTo>
                  <a:lnTo>
                    <a:pt x="24" y="144"/>
                  </a:lnTo>
                  <a:lnTo>
                    <a:pt x="10" y="117"/>
                  </a:lnTo>
                  <a:lnTo>
                    <a:pt x="2" y="90"/>
                  </a:lnTo>
                  <a:lnTo>
                    <a:pt x="0" y="66"/>
                  </a:lnTo>
                  <a:lnTo>
                    <a:pt x="0" y="44"/>
                  </a:lnTo>
                  <a:lnTo>
                    <a:pt x="2" y="26"/>
                  </a:lnTo>
                  <a:lnTo>
                    <a:pt x="6" y="11"/>
                  </a:lnTo>
                  <a:lnTo>
                    <a:pt x="9" y="0"/>
                  </a:lnTo>
                  <a:lnTo>
                    <a:pt x="585" y="308"/>
                  </a:lnTo>
                  <a:lnTo>
                    <a:pt x="572" y="330"/>
                  </a:lnTo>
                  <a:lnTo>
                    <a:pt x="562" y="353"/>
                  </a:lnTo>
                  <a:lnTo>
                    <a:pt x="559" y="378"/>
                  </a:lnTo>
                  <a:lnTo>
                    <a:pt x="559" y="404"/>
                  </a:lnTo>
                  <a:lnTo>
                    <a:pt x="561" y="431"/>
                  </a:lnTo>
                  <a:lnTo>
                    <a:pt x="567" y="457"/>
                  </a:lnTo>
                  <a:lnTo>
                    <a:pt x="574" y="481"/>
                  </a:lnTo>
                  <a:lnTo>
                    <a:pt x="583" y="504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63" name="Freeform 1469">
              <a:extLst>
                <a:ext uri="{FF2B5EF4-FFF2-40B4-BE49-F238E27FC236}">
                  <a16:creationId xmlns:a16="http://schemas.microsoft.com/office/drawing/2014/main" id="{1A49FDC0-C381-8349-AFD2-CCFD28D39DCB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" y="1757"/>
              <a:ext cx="339" cy="232"/>
            </a:xfrm>
            <a:custGeom>
              <a:avLst/>
              <a:gdLst>
                <a:gd name="T0" fmla="*/ 599 w 680"/>
                <a:gd name="T1" fmla="*/ 139 h 465"/>
                <a:gd name="T2" fmla="*/ 0 w 680"/>
                <a:gd name="T3" fmla="*/ 381 h 465"/>
                <a:gd name="T4" fmla="*/ 7 w 680"/>
                <a:gd name="T5" fmla="*/ 402 h 465"/>
                <a:gd name="T6" fmla="*/ 606 w 680"/>
                <a:gd name="T7" fmla="*/ 159 h 465"/>
                <a:gd name="T8" fmla="*/ 643 w 680"/>
                <a:gd name="T9" fmla="*/ 193 h 465"/>
                <a:gd name="T10" fmla="*/ 33 w 680"/>
                <a:gd name="T11" fmla="*/ 444 h 465"/>
                <a:gd name="T12" fmla="*/ 40 w 680"/>
                <a:gd name="T13" fmla="*/ 465 h 465"/>
                <a:gd name="T14" fmla="*/ 680 w 680"/>
                <a:gd name="T15" fmla="*/ 201 h 465"/>
                <a:gd name="T16" fmla="*/ 617 w 680"/>
                <a:gd name="T17" fmla="*/ 142 h 465"/>
                <a:gd name="T18" fmla="*/ 614 w 680"/>
                <a:gd name="T19" fmla="*/ 0 h 465"/>
                <a:gd name="T20" fmla="*/ 597 w 680"/>
                <a:gd name="T21" fmla="*/ 0 h 465"/>
                <a:gd name="T22" fmla="*/ 597 w 680"/>
                <a:gd name="T23" fmla="*/ 44 h 465"/>
                <a:gd name="T24" fmla="*/ 599 w 680"/>
                <a:gd name="T25" fmla="*/ 139 h 46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80"/>
                <a:gd name="T40" fmla="*/ 0 h 465"/>
                <a:gd name="T41" fmla="*/ 680 w 680"/>
                <a:gd name="T42" fmla="*/ 465 h 46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80" h="465">
                  <a:moveTo>
                    <a:pt x="599" y="139"/>
                  </a:moveTo>
                  <a:lnTo>
                    <a:pt x="0" y="381"/>
                  </a:lnTo>
                  <a:lnTo>
                    <a:pt x="7" y="402"/>
                  </a:lnTo>
                  <a:lnTo>
                    <a:pt x="606" y="159"/>
                  </a:lnTo>
                  <a:lnTo>
                    <a:pt x="643" y="193"/>
                  </a:lnTo>
                  <a:lnTo>
                    <a:pt x="33" y="444"/>
                  </a:lnTo>
                  <a:lnTo>
                    <a:pt x="40" y="465"/>
                  </a:lnTo>
                  <a:lnTo>
                    <a:pt x="680" y="201"/>
                  </a:lnTo>
                  <a:lnTo>
                    <a:pt x="617" y="142"/>
                  </a:lnTo>
                  <a:lnTo>
                    <a:pt x="614" y="0"/>
                  </a:lnTo>
                  <a:lnTo>
                    <a:pt x="597" y="0"/>
                  </a:lnTo>
                  <a:lnTo>
                    <a:pt x="597" y="44"/>
                  </a:lnTo>
                  <a:lnTo>
                    <a:pt x="599" y="1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64" name="Freeform 1470">
              <a:extLst>
                <a:ext uri="{FF2B5EF4-FFF2-40B4-BE49-F238E27FC236}">
                  <a16:creationId xmlns:a16="http://schemas.microsoft.com/office/drawing/2014/main" id="{E10122DC-6C0F-B741-A14F-AA342EAF3481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" y="1589"/>
              <a:ext cx="323" cy="148"/>
            </a:xfrm>
            <a:custGeom>
              <a:avLst/>
              <a:gdLst>
                <a:gd name="T0" fmla="*/ 38 w 647"/>
                <a:gd name="T1" fmla="*/ 149 h 296"/>
                <a:gd name="T2" fmla="*/ 5 w 647"/>
                <a:gd name="T3" fmla="*/ 185 h 296"/>
                <a:gd name="T4" fmla="*/ 0 w 647"/>
                <a:gd name="T5" fmla="*/ 238 h 296"/>
                <a:gd name="T6" fmla="*/ 7 w 647"/>
                <a:gd name="T7" fmla="*/ 274 h 296"/>
                <a:gd name="T8" fmla="*/ 9 w 647"/>
                <a:gd name="T9" fmla="*/ 296 h 296"/>
                <a:gd name="T10" fmla="*/ 642 w 647"/>
                <a:gd name="T11" fmla="*/ 131 h 296"/>
                <a:gd name="T12" fmla="*/ 647 w 647"/>
                <a:gd name="T13" fmla="*/ 0 h 296"/>
                <a:gd name="T14" fmla="*/ 38 w 647"/>
                <a:gd name="T15" fmla="*/ 149 h 29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47"/>
                <a:gd name="T25" fmla="*/ 0 h 296"/>
                <a:gd name="T26" fmla="*/ 647 w 647"/>
                <a:gd name="T27" fmla="*/ 296 h 29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47" h="296">
                  <a:moveTo>
                    <a:pt x="38" y="149"/>
                  </a:moveTo>
                  <a:lnTo>
                    <a:pt x="5" y="185"/>
                  </a:lnTo>
                  <a:lnTo>
                    <a:pt x="0" y="238"/>
                  </a:lnTo>
                  <a:lnTo>
                    <a:pt x="7" y="274"/>
                  </a:lnTo>
                  <a:lnTo>
                    <a:pt x="9" y="296"/>
                  </a:lnTo>
                  <a:lnTo>
                    <a:pt x="642" y="131"/>
                  </a:lnTo>
                  <a:lnTo>
                    <a:pt x="647" y="0"/>
                  </a:lnTo>
                  <a:lnTo>
                    <a:pt x="38" y="14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65" name="Freeform 1471">
              <a:extLst>
                <a:ext uri="{FF2B5EF4-FFF2-40B4-BE49-F238E27FC236}">
                  <a16:creationId xmlns:a16="http://schemas.microsoft.com/office/drawing/2014/main" id="{8827FAB3-7CC1-1C47-ABD8-4AB69677D922}"/>
                </a:ext>
              </a:extLst>
            </p:cNvPr>
            <p:cNvSpPr>
              <a:spLocks/>
            </p:cNvSpPr>
            <p:nvPr/>
          </p:nvSpPr>
          <p:spPr bwMode="auto">
            <a:xfrm>
              <a:off x="446" y="1656"/>
              <a:ext cx="342" cy="111"/>
            </a:xfrm>
            <a:custGeom>
              <a:avLst/>
              <a:gdLst>
                <a:gd name="T0" fmla="*/ 0 w 685"/>
                <a:gd name="T1" fmla="*/ 169 h 221"/>
                <a:gd name="T2" fmla="*/ 29 w 685"/>
                <a:gd name="T3" fmla="*/ 221 h 221"/>
                <a:gd name="T4" fmla="*/ 685 w 685"/>
                <a:gd name="T5" fmla="*/ 50 h 221"/>
                <a:gd name="T6" fmla="*/ 631 w 685"/>
                <a:gd name="T7" fmla="*/ 0 h 221"/>
                <a:gd name="T8" fmla="*/ 0 w 685"/>
                <a:gd name="T9" fmla="*/ 169 h 2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85"/>
                <a:gd name="T16" fmla="*/ 0 h 221"/>
                <a:gd name="T17" fmla="*/ 685 w 685"/>
                <a:gd name="T18" fmla="*/ 221 h 2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85" h="221">
                  <a:moveTo>
                    <a:pt x="0" y="169"/>
                  </a:moveTo>
                  <a:lnTo>
                    <a:pt x="29" y="221"/>
                  </a:lnTo>
                  <a:lnTo>
                    <a:pt x="685" y="50"/>
                  </a:lnTo>
                  <a:lnTo>
                    <a:pt x="631" y="0"/>
                  </a:lnTo>
                  <a:lnTo>
                    <a:pt x="0" y="169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66" name="Freeform 1472">
              <a:extLst>
                <a:ext uri="{FF2B5EF4-FFF2-40B4-BE49-F238E27FC236}">
                  <a16:creationId xmlns:a16="http://schemas.microsoft.com/office/drawing/2014/main" id="{EECFFDFB-90EE-F549-94EF-7A631455A1FA}"/>
                </a:ext>
              </a:extLst>
            </p:cNvPr>
            <p:cNvSpPr>
              <a:spLocks/>
            </p:cNvSpPr>
            <p:nvPr/>
          </p:nvSpPr>
          <p:spPr bwMode="auto">
            <a:xfrm>
              <a:off x="162" y="1450"/>
              <a:ext cx="640" cy="323"/>
            </a:xfrm>
            <a:custGeom>
              <a:avLst/>
              <a:gdLst>
                <a:gd name="T0" fmla="*/ 608 w 1281"/>
                <a:gd name="T1" fmla="*/ 434 h 644"/>
                <a:gd name="T2" fmla="*/ 1281 w 1281"/>
                <a:gd name="T3" fmla="*/ 267 h 644"/>
                <a:gd name="T4" fmla="*/ 705 w 1281"/>
                <a:gd name="T5" fmla="*/ 0 h 644"/>
                <a:gd name="T6" fmla="*/ 26 w 1281"/>
                <a:gd name="T7" fmla="*/ 81 h 644"/>
                <a:gd name="T8" fmla="*/ 22 w 1281"/>
                <a:gd name="T9" fmla="*/ 84 h 644"/>
                <a:gd name="T10" fmla="*/ 16 w 1281"/>
                <a:gd name="T11" fmla="*/ 95 h 644"/>
                <a:gd name="T12" fmla="*/ 8 w 1281"/>
                <a:gd name="T13" fmla="*/ 114 h 644"/>
                <a:gd name="T14" fmla="*/ 3 w 1281"/>
                <a:gd name="T15" fmla="*/ 138 h 644"/>
                <a:gd name="T16" fmla="*/ 0 w 1281"/>
                <a:gd name="T17" fmla="*/ 167 h 644"/>
                <a:gd name="T18" fmla="*/ 4 w 1281"/>
                <a:gd name="T19" fmla="*/ 200 h 644"/>
                <a:gd name="T20" fmla="*/ 16 w 1281"/>
                <a:gd name="T21" fmla="*/ 236 h 644"/>
                <a:gd name="T22" fmla="*/ 39 w 1281"/>
                <a:gd name="T23" fmla="*/ 275 h 644"/>
                <a:gd name="T24" fmla="*/ 39 w 1281"/>
                <a:gd name="T25" fmla="*/ 275 h 644"/>
                <a:gd name="T26" fmla="*/ 41 w 1281"/>
                <a:gd name="T27" fmla="*/ 275 h 644"/>
                <a:gd name="T28" fmla="*/ 41 w 1281"/>
                <a:gd name="T29" fmla="*/ 276 h 644"/>
                <a:gd name="T30" fmla="*/ 41 w 1281"/>
                <a:gd name="T31" fmla="*/ 276 h 644"/>
                <a:gd name="T32" fmla="*/ 41 w 1281"/>
                <a:gd name="T33" fmla="*/ 276 h 644"/>
                <a:gd name="T34" fmla="*/ 42 w 1281"/>
                <a:gd name="T35" fmla="*/ 276 h 644"/>
                <a:gd name="T36" fmla="*/ 600 w 1281"/>
                <a:gd name="T37" fmla="*/ 644 h 644"/>
                <a:gd name="T38" fmla="*/ 602 w 1281"/>
                <a:gd name="T39" fmla="*/ 636 h 644"/>
                <a:gd name="T40" fmla="*/ 595 w 1281"/>
                <a:gd name="T41" fmla="*/ 617 h 644"/>
                <a:gd name="T42" fmla="*/ 594 w 1281"/>
                <a:gd name="T43" fmla="*/ 616 h 644"/>
                <a:gd name="T44" fmla="*/ 594 w 1281"/>
                <a:gd name="T45" fmla="*/ 616 h 644"/>
                <a:gd name="T46" fmla="*/ 592 w 1281"/>
                <a:gd name="T47" fmla="*/ 610 h 644"/>
                <a:gd name="T48" fmla="*/ 585 w 1281"/>
                <a:gd name="T49" fmla="*/ 594 h 644"/>
                <a:gd name="T50" fmla="*/ 578 w 1281"/>
                <a:gd name="T51" fmla="*/ 571 h 644"/>
                <a:gd name="T52" fmla="*/ 572 w 1281"/>
                <a:gd name="T53" fmla="*/ 543 h 644"/>
                <a:gd name="T54" fmla="*/ 570 w 1281"/>
                <a:gd name="T55" fmla="*/ 513 h 644"/>
                <a:gd name="T56" fmla="*/ 573 w 1281"/>
                <a:gd name="T57" fmla="*/ 483 h 644"/>
                <a:gd name="T58" fmla="*/ 585 w 1281"/>
                <a:gd name="T59" fmla="*/ 456 h 644"/>
                <a:gd name="T60" fmla="*/ 608 w 1281"/>
                <a:gd name="T61" fmla="*/ 434 h 64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281"/>
                <a:gd name="T94" fmla="*/ 0 h 644"/>
                <a:gd name="T95" fmla="*/ 1281 w 1281"/>
                <a:gd name="T96" fmla="*/ 644 h 644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281" h="644">
                  <a:moveTo>
                    <a:pt x="608" y="434"/>
                  </a:moveTo>
                  <a:lnTo>
                    <a:pt x="1281" y="267"/>
                  </a:lnTo>
                  <a:lnTo>
                    <a:pt x="705" y="0"/>
                  </a:lnTo>
                  <a:lnTo>
                    <a:pt x="26" y="81"/>
                  </a:lnTo>
                  <a:lnTo>
                    <a:pt x="22" y="84"/>
                  </a:lnTo>
                  <a:lnTo>
                    <a:pt x="16" y="95"/>
                  </a:lnTo>
                  <a:lnTo>
                    <a:pt x="8" y="114"/>
                  </a:lnTo>
                  <a:lnTo>
                    <a:pt x="3" y="138"/>
                  </a:lnTo>
                  <a:lnTo>
                    <a:pt x="0" y="167"/>
                  </a:lnTo>
                  <a:lnTo>
                    <a:pt x="4" y="200"/>
                  </a:lnTo>
                  <a:lnTo>
                    <a:pt x="16" y="236"/>
                  </a:lnTo>
                  <a:lnTo>
                    <a:pt x="39" y="275"/>
                  </a:lnTo>
                  <a:lnTo>
                    <a:pt x="41" y="275"/>
                  </a:lnTo>
                  <a:lnTo>
                    <a:pt x="41" y="276"/>
                  </a:lnTo>
                  <a:lnTo>
                    <a:pt x="42" y="276"/>
                  </a:lnTo>
                  <a:lnTo>
                    <a:pt x="600" y="644"/>
                  </a:lnTo>
                  <a:lnTo>
                    <a:pt x="602" y="636"/>
                  </a:lnTo>
                  <a:lnTo>
                    <a:pt x="595" y="617"/>
                  </a:lnTo>
                  <a:lnTo>
                    <a:pt x="594" y="616"/>
                  </a:lnTo>
                  <a:lnTo>
                    <a:pt x="592" y="610"/>
                  </a:lnTo>
                  <a:lnTo>
                    <a:pt x="585" y="594"/>
                  </a:lnTo>
                  <a:lnTo>
                    <a:pt x="578" y="571"/>
                  </a:lnTo>
                  <a:lnTo>
                    <a:pt x="572" y="543"/>
                  </a:lnTo>
                  <a:lnTo>
                    <a:pt x="570" y="513"/>
                  </a:lnTo>
                  <a:lnTo>
                    <a:pt x="573" y="483"/>
                  </a:lnTo>
                  <a:lnTo>
                    <a:pt x="585" y="456"/>
                  </a:lnTo>
                  <a:lnTo>
                    <a:pt x="608" y="4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67" name="Freeform 1473">
              <a:extLst>
                <a:ext uri="{FF2B5EF4-FFF2-40B4-BE49-F238E27FC236}">
                  <a16:creationId xmlns:a16="http://schemas.microsoft.com/office/drawing/2014/main" id="{8C612412-BCCA-7941-BD79-C8C10DDD7347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" y="1462"/>
              <a:ext cx="571" cy="194"/>
            </a:xfrm>
            <a:custGeom>
              <a:avLst/>
              <a:gdLst>
                <a:gd name="T0" fmla="*/ 1143 w 1143"/>
                <a:gd name="T1" fmla="*/ 237 h 389"/>
                <a:gd name="T2" fmla="*/ 540 w 1143"/>
                <a:gd name="T3" fmla="*/ 389 h 389"/>
                <a:gd name="T4" fmla="*/ 0 w 1143"/>
                <a:gd name="T5" fmla="*/ 76 h 389"/>
                <a:gd name="T6" fmla="*/ 633 w 1143"/>
                <a:gd name="T7" fmla="*/ 0 h 389"/>
                <a:gd name="T8" fmla="*/ 1143 w 1143"/>
                <a:gd name="T9" fmla="*/ 237 h 3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43"/>
                <a:gd name="T16" fmla="*/ 0 h 389"/>
                <a:gd name="T17" fmla="*/ 1143 w 1143"/>
                <a:gd name="T18" fmla="*/ 389 h 38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43" h="389">
                  <a:moveTo>
                    <a:pt x="1143" y="237"/>
                  </a:moveTo>
                  <a:lnTo>
                    <a:pt x="540" y="389"/>
                  </a:lnTo>
                  <a:lnTo>
                    <a:pt x="0" y="76"/>
                  </a:lnTo>
                  <a:lnTo>
                    <a:pt x="633" y="0"/>
                  </a:lnTo>
                  <a:lnTo>
                    <a:pt x="1143" y="237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68" name="Freeform 1474">
              <a:extLst>
                <a:ext uri="{FF2B5EF4-FFF2-40B4-BE49-F238E27FC236}">
                  <a16:creationId xmlns:a16="http://schemas.microsoft.com/office/drawing/2014/main" id="{C68B3D7D-358A-7D4F-81F3-1EA5CEDE6035}"/>
                </a:ext>
              </a:extLst>
            </p:cNvPr>
            <p:cNvSpPr>
              <a:spLocks/>
            </p:cNvSpPr>
            <p:nvPr/>
          </p:nvSpPr>
          <p:spPr bwMode="auto">
            <a:xfrm>
              <a:off x="172" y="1503"/>
              <a:ext cx="282" cy="246"/>
            </a:xfrm>
            <a:custGeom>
              <a:avLst/>
              <a:gdLst>
                <a:gd name="T0" fmla="*/ 544 w 565"/>
                <a:gd name="T1" fmla="*/ 492 h 492"/>
                <a:gd name="T2" fmla="*/ 34 w 565"/>
                <a:gd name="T3" fmla="*/ 154 h 492"/>
                <a:gd name="T4" fmla="*/ 17 w 565"/>
                <a:gd name="T5" fmla="*/ 126 h 492"/>
                <a:gd name="T6" fmla="*/ 7 w 565"/>
                <a:gd name="T7" fmla="*/ 101 h 492"/>
                <a:gd name="T8" fmla="*/ 1 w 565"/>
                <a:gd name="T9" fmla="*/ 78 h 492"/>
                <a:gd name="T10" fmla="*/ 0 w 565"/>
                <a:gd name="T11" fmla="*/ 56 h 492"/>
                <a:gd name="T12" fmla="*/ 2 w 565"/>
                <a:gd name="T13" fmla="*/ 38 h 492"/>
                <a:gd name="T14" fmla="*/ 7 w 565"/>
                <a:gd name="T15" fmla="*/ 22 h 492"/>
                <a:gd name="T16" fmla="*/ 11 w 565"/>
                <a:gd name="T17" fmla="*/ 9 h 492"/>
                <a:gd name="T18" fmla="*/ 16 w 565"/>
                <a:gd name="T19" fmla="*/ 0 h 492"/>
                <a:gd name="T20" fmla="*/ 565 w 565"/>
                <a:gd name="T21" fmla="*/ 318 h 492"/>
                <a:gd name="T22" fmla="*/ 549 w 565"/>
                <a:gd name="T23" fmla="*/ 336 h 492"/>
                <a:gd name="T24" fmla="*/ 538 w 565"/>
                <a:gd name="T25" fmla="*/ 356 h 492"/>
                <a:gd name="T26" fmla="*/ 531 w 565"/>
                <a:gd name="T27" fmla="*/ 378 h 492"/>
                <a:gd name="T28" fmla="*/ 529 w 565"/>
                <a:gd name="T29" fmla="*/ 401 h 492"/>
                <a:gd name="T30" fmla="*/ 529 w 565"/>
                <a:gd name="T31" fmla="*/ 424 h 492"/>
                <a:gd name="T32" fmla="*/ 532 w 565"/>
                <a:gd name="T33" fmla="*/ 448 h 492"/>
                <a:gd name="T34" fmla="*/ 537 w 565"/>
                <a:gd name="T35" fmla="*/ 471 h 492"/>
                <a:gd name="T36" fmla="*/ 544 w 565"/>
                <a:gd name="T37" fmla="*/ 492 h 49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65"/>
                <a:gd name="T58" fmla="*/ 0 h 492"/>
                <a:gd name="T59" fmla="*/ 565 w 565"/>
                <a:gd name="T60" fmla="*/ 492 h 49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65" h="492">
                  <a:moveTo>
                    <a:pt x="544" y="492"/>
                  </a:moveTo>
                  <a:lnTo>
                    <a:pt x="34" y="154"/>
                  </a:lnTo>
                  <a:lnTo>
                    <a:pt x="17" y="126"/>
                  </a:lnTo>
                  <a:lnTo>
                    <a:pt x="7" y="101"/>
                  </a:lnTo>
                  <a:lnTo>
                    <a:pt x="1" y="78"/>
                  </a:lnTo>
                  <a:lnTo>
                    <a:pt x="0" y="56"/>
                  </a:lnTo>
                  <a:lnTo>
                    <a:pt x="2" y="38"/>
                  </a:lnTo>
                  <a:lnTo>
                    <a:pt x="7" y="22"/>
                  </a:lnTo>
                  <a:lnTo>
                    <a:pt x="11" y="9"/>
                  </a:lnTo>
                  <a:lnTo>
                    <a:pt x="16" y="0"/>
                  </a:lnTo>
                  <a:lnTo>
                    <a:pt x="565" y="318"/>
                  </a:lnTo>
                  <a:lnTo>
                    <a:pt x="549" y="336"/>
                  </a:lnTo>
                  <a:lnTo>
                    <a:pt x="538" y="356"/>
                  </a:lnTo>
                  <a:lnTo>
                    <a:pt x="531" y="378"/>
                  </a:lnTo>
                  <a:lnTo>
                    <a:pt x="529" y="401"/>
                  </a:lnTo>
                  <a:lnTo>
                    <a:pt x="529" y="424"/>
                  </a:lnTo>
                  <a:lnTo>
                    <a:pt x="532" y="448"/>
                  </a:lnTo>
                  <a:lnTo>
                    <a:pt x="537" y="471"/>
                  </a:lnTo>
                  <a:lnTo>
                    <a:pt x="544" y="492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69" name="Freeform 1475">
              <a:extLst>
                <a:ext uri="{FF2B5EF4-FFF2-40B4-BE49-F238E27FC236}">
                  <a16:creationId xmlns:a16="http://schemas.microsoft.com/office/drawing/2014/main" id="{2CE52744-DC19-8847-A6DB-EE73C85565A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6" y="1589"/>
              <a:ext cx="350" cy="184"/>
            </a:xfrm>
            <a:custGeom>
              <a:avLst/>
              <a:gdLst>
                <a:gd name="T0" fmla="*/ 626 w 701"/>
                <a:gd name="T1" fmla="*/ 104 h 367"/>
                <a:gd name="T2" fmla="*/ 625 w 701"/>
                <a:gd name="T3" fmla="*/ 127 h 367"/>
                <a:gd name="T4" fmla="*/ 0 w 701"/>
                <a:gd name="T5" fmla="*/ 289 h 367"/>
                <a:gd name="T6" fmla="*/ 5 w 701"/>
                <a:gd name="T7" fmla="*/ 309 h 367"/>
                <a:gd name="T8" fmla="*/ 631 w 701"/>
                <a:gd name="T9" fmla="*/ 146 h 367"/>
                <a:gd name="T10" fmla="*/ 664 w 701"/>
                <a:gd name="T11" fmla="*/ 180 h 367"/>
                <a:gd name="T12" fmla="*/ 28 w 701"/>
                <a:gd name="T13" fmla="*/ 349 h 367"/>
                <a:gd name="T14" fmla="*/ 33 w 701"/>
                <a:gd name="T15" fmla="*/ 367 h 367"/>
                <a:gd name="T16" fmla="*/ 701 w 701"/>
                <a:gd name="T17" fmla="*/ 190 h 367"/>
                <a:gd name="T18" fmla="*/ 642 w 701"/>
                <a:gd name="T19" fmla="*/ 131 h 367"/>
                <a:gd name="T20" fmla="*/ 651 w 701"/>
                <a:gd name="T21" fmla="*/ 3 h 367"/>
                <a:gd name="T22" fmla="*/ 634 w 701"/>
                <a:gd name="T23" fmla="*/ 0 h 367"/>
                <a:gd name="T24" fmla="*/ 631 w 701"/>
                <a:gd name="T25" fmla="*/ 41 h 367"/>
                <a:gd name="T26" fmla="*/ 626 w 701"/>
                <a:gd name="T27" fmla="*/ 104 h 36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701"/>
                <a:gd name="T43" fmla="*/ 0 h 367"/>
                <a:gd name="T44" fmla="*/ 701 w 701"/>
                <a:gd name="T45" fmla="*/ 367 h 367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701" h="367">
                  <a:moveTo>
                    <a:pt x="626" y="104"/>
                  </a:moveTo>
                  <a:lnTo>
                    <a:pt x="625" y="127"/>
                  </a:lnTo>
                  <a:lnTo>
                    <a:pt x="0" y="289"/>
                  </a:lnTo>
                  <a:lnTo>
                    <a:pt x="5" y="309"/>
                  </a:lnTo>
                  <a:lnTo>
                    <a:pt x="631" y="146"/>
                  </a:lnTo>
                  <a:lnTo>
                    <a:pt x="664" y="180"/>
                  </a:lnTo>
                  <a:lnTo>
                    <a:pt x="28" y="349"/>
                  </a:lnTo>
                  <a:lnTo>
                    <a:pt x="33" y="367"/>
                  </a:lnTo>
                  <a:lnTo>
                    <a:pt x="701" y="190"/>
                  </a:lnTo>
                  <a:lnTo>
                    <a:pt x="642" y="131"/>
                  </a:lnTo>
                  <a:lnTo>
                    <a:pt x="651" y="3"/>
                  </a:lnTo>
                  <a:lnTo>
                    <a:pt x="634" y="0"/>
                  </a:lnTo>
                  <a:lnTo>
                    <a:pt x="631" y="41"/>
                  </a:lnTo>
                  <a:lnTo>
                    <a:pt x="626" y="10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70" name="Freeform 1476">
              <a:extLst>
                <a:ext uri="{FF2B5EF4-FFF2-40B4-BE49-F238E27FC236}">
                  <a16:creationId xmlns:a16="http://schemas.microsoft.com/office/drawing/2014/main" id="{5AB45AC5-7CE7-BF46-9B96-1FCB762F1E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80" y="1376"/>
              <a:ext cx="301" cy="188"/>
            </a:xfrm>
            <a:custGeom>
              <a:avLst/>
              <a:gdLst>
                <a:gd name="T0" fmla="*/ 28 w 603"/>
                <a:gd name="T1" fmla="*/ 212 h 376"/>
                <a:gd name="T2" fmla="*/ 0 w 603"/>
                <a:gd name="T3" fmla="*/ 256 h 376"/>
                <a:gd name="T4" fmla="*/ 1 w 603"/>
                <a:gd name="T5" fmla="*/ 314 h 376"/>
                <a:gd name="T6" fmla="*/ 11 w 603"/>
                <a:gd name="T7" fmla="*/ 353 h 376"/>
                <a:gd name="T8" fmla="*/ 14 w 603"/>
                <a:gd name="T9" fmla="*/ 376 h 376"/>
                <a:gd name="T10" fmla="*/ 603 w 603"/>
                <a:gd name="T11" fmla="*/ 139 h 376"/>
                <a:gd name="T12" fmla="*/ 595 w 603"/>
                <a:gd name="T13" fmla="*/ 0 h 376"/>
                <a:gd name="T14" fmla="*/ 28 w 603"/>
                <a:gd name="T15" fmla="*/ 212 h 37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03"/>
                <a:gd name="T25" fmla="*/ 0 h 376"/>
                <a:gd name="T26" fmla="*/ 603 w 603"/>
                <a:gd name="T27" fmla="*/ 376 h 37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03" h="376">
                  <a:moveTo>
                    <a:pt x="28" y="212"/>
                  </a:moveTo>
                  <a:lnTo>
                    <a:pt x="0" y="256"/>
                  </a:lnTo>
                  <a:lnTo>
                    <a:pt x="1" y="314"/>
                  </a:lnTo>
                  <a:lnTo>
                    <a:pt x="11" y="353"/>
                  </a:lnTo>
                  <a:lnTo>
                    <a:pt x="14" y="376"/>
                  </a:lnTo>
                  <a:lnTo>
                    <a:pt x="603" y="139"/>
                  </a:lnTo>
                  <a:lnTo>
                    <a:pt x="595" y="0"/>
                  </a:lnTo>
                  <a:lnTo>
                    <a:pt x="28" y="2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71" name="Freeform 1477">
              <a:extLst>
                <a:ext uri="{FF2B5EF4-FFF2-40B4-BE49-F238E27FC236}">
                  <a16:creationId xmlns:a16="http://schemas.microsoft.com/office/drawing/2014/main" id="{E7A730FE-CDCD-8247-96C7-4A0C04EE7A9A}"/>
                </a:ext>
              </a:extLst>
            </p:cNvPr>
            <p:cNvSpPr>
              <a:spLocks/>
            </p:cNvSpPr>
            <p:nvPr/>
          </p:nvSpPr>
          <p:spPr bwMode="auto">
            <a:xfrm>
              <a:off x="487" y="1448"/>
              <a:ext cx="320" cy="147"/>
            </a:xfrm>
            <a:custGeom>
              <a:avLst/>
              <a:gdLst>
                <a:gd name="T0" fmla="*/ 0 w 641"/>
                <a:gd name="T1" fmla="*/ 242 h 296"/>
                <a:gd name="T2" fmla="*/ 32 w 641"/>
                <a:gd name="T3" fmla="*/ 296 h 296"/>
                <a:gd name="T4" fmla="*/ 641 w 641"/>
                <a:gd name="T5" fmla="*/ 49 h 296"/>
                <a:gd name="T6" fmla="*/ 586 w 641"/>
                <a:gd name="T7" fmla="*/ 0 h 296"/>
                <a:gd name="T8" fmla="*/ 0 w 641"/>
                <a:gd name="T9" fmla="*/ 242 h 29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41"/>
                <a:gd name="T16" fmla="*/ 0 h 296"/>
                <a:gd name="T17" fmla="*/ 641 w 641"/>
                <a:gd name="T18" fmla="*/ 296 h 29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41" h="296">
                  <a:moveTo>
                    <a:pt x="0" y="242"/>
                  </a:moveTo>
                  <a:lnTo>
                    <a:pt x="32" y="296"/>
                  </a:lnTo>
                  <a:lnTo>
                    <a:pt x="641" y="49"/>
                  </a:lnTo>
                  <a:lnTo>
                    <a:pt x="586" y="0"/>
                  </a:lnTo>
                  <a:lnTo>
                    <a:pt x="0" y="242"/>
                  </a:lnTo>
                  <a:close/>
                </a:path>
              </a:pathLst>
            </a:custGeom>
            <a:solidFill>
              <a:srgbClr val="3F3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72" name="Freeform 1478">
              <a:extLst>
                <a:ext uri="{FF2B5EF4-FFF2-40B4-BE49-F238E27FC236}">
                  <a16:creationId xmlns:a16="http://schemas.microsoft.com/office/drawing/2014/main" id="{05D3AD2D-B704-5947-B356-862F7831676B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" y="1248"/>
              <a:ext cx="619" cy="353"/>
            </a:xfrm>
            <a:custGeom>
              <a:avLst/>
              <a:gdLst>
                <a:gd name="T0" fmla="*/ 610 w 1238"/>
                <a:gd name="T1" fmla="*/ 479 h 706"/>
                <a:gd name="T2" fmla="*/ 1238 w 1238"/>
                <a:gd name="T3" fmla="*/ 239 h 706"/>
                <a:gd name="T4" fmla="*/ 661 w 1238"/>
                <a:gd name="T5" fmla="*/ 0 h 706"/>
                <a:gd name="T6" fmla="*/ 16 w 1238"/>
                <a:gd name="T7" fmla="*/ 144 h 706"/>
                <a:gd name="T8" fmla="*/ 14 w 1238"/>
                <a:gd name="T9" fmla="*/ 148 h 706"/>
                <a:gd name="T10" fmla="*/ 10 w 1238"/>
                <a:gd name="T11" fmla="*/ 162 h 706"/>
                <a:gd name="T12" fmla="*/ 4 w 1238"/>
                <a:gd name="T13" fmla="*/ 184 h 706"/>
                <a:gd name="T14" fmla="*/ 0 w 1238"/>
                <a:gd name="T15" fmla="*/ 211 h 706"/>
                <a:gd name="T16" fmla="*/ 2 w 1238"/>
                <a:gd name="T17" fmla="*/ 243 h 706"/>
                <a:gd name="T18" fmla="*/ 10 w 1238"/>
                <a:gd name="T19" fmla="*/ 278 h 706"/>
                <a:gd name="T20" fmla="*/ 26 w 1238"/>
                <a:gd name="T21" fmla="*/ 318 h 706"/>
                <a:gd name="T22" fmla="*/ 52 w 1238"/>
                <a:gd name="T23" fmla="*/ 358 h 706"/>
                <a:gd name="T24" fmla="*/ 53 w 1238"/>
                <a:gd name="T25" fmla="*/ 359 h 706"/>
                <a:gd name="T26" fmla="*/ 53 w 1238"/>
                <a:gd name="T27" fmla="*/ 360 h 706"/>
                <a:gd name="T28" fmla="*/ 54 w 1238"/>
                <a:gd name="T29" fmla="*/ 360 h 706"/>
                <a:gd name="T30" fmla="*/ 624 w 1238"/>
                <a:gd name="T31" fmla="*/ 706 h 706"/>
                <a:gd name="T32" fmla="*/ 625 w 1238"/>
                <a:gd name="T33" fmla="*/ 697 h 706"/>
                <a:gd name="T34" fmla="*/ 616 w 1238"/>
                <a:gd name="T35" fmla="*/ 677 h 706"/>
                <a:gd name="T36" fmla="*/ 616 w 1238"/>
                <a:gd name="T37" fmla="*/ 677 h 706"/>
                <a:gd name="T38" fmla="*/ 616 w 1238"/>
                <a:gd name="T39" fmla="*/ 677 h 706"/>
                <a:gd name="T40" fmla="*/ 612 w 1238"/>
                <a:gd name="T41" fmla="*/ 670 h 706"/>
                <a:gd name="T42" fmla="*/ 605 w 1238"/>
                <a:gd name="T43" fmla="*/ 653 h 706"/>
                <a:gd name="T44" fmla="*/ 596 w 1238"/>
                <a:gd name="T45" fmla="*/ 629 h 706"/>
                <a:gd name="T46" fmla="*/ 587 w 1238"/>
                <a:gd name="T47" fmla="*/ 599 h 706"/>
                <a:gd name="T48" fmla="*/ 582 w 1238"/>
                <a:gd name="T49" fmla="*/ 567 h 706"/>
                <a:gd name="T50" fmla="*/ 582 w 1238"/>
                <a:gd name="T51" fmla="*/ 535 h 706"/>
                <a:gd name="T52" fmla="*/ 590 w 1238"/>
                <a:gd name="T53" fmla="*/ 504 h 706"/>
                <a:gd name="T54" fmla="*/ 610 w 1238"/>
                <a:gd name="T55" fmla="*/ 479 h 70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238"/>
                <a:gd name="T85" fmla="*/ 0 h 706"/>
                <a:gd name="T86" fmla="*/ 1238 w 1238"/>
                <a:gd name="T87" fmla="*/ 706 h 70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238" h="706">
                  <a:moveTo>
                    <a:pt x="610" y="479"/>
                  </a:moveTo>
                  <a:lnTo>
                    <a:pt x="1238" y="239"/>
                  </a:lnTo>
                  <a:lnTo>
                    <a:pt x="661" y="0"/>
                  </a:lnTo>
                  <a:lnTo>
                    <a:pt x="16" y="144"/>
                  </a:lnTo>
                  <a:lnTo>
                    <a:pt x="14" y="148"/>
                  </a:lnTo>
                  <a:lnTo>
                    <a:pt x="10" y="162"/>
                  </a:lnTo>
                  <a:lnTo>
                    <a:pt x="4" y="184"/>
                  </a:lnTo>
                  <a:lnTo>
                    <a:pt x="0" y="211"/>
                  </a:lnTo>
                  <a:lnTo>
                    <a:pt x="2" y="243"/>
                  </a:lnTo>
                  <a:lnTo>
                    <a:pt x="10" y="278"/>
                  </a:lnTo>
                  <a:lnTo>
                    <a:pt x="26" y="318"/>
                  </a:lnTo>
                  <a:lnTo>
                    <a:pt x="52" y="358"/>
                  </a:lnTo>
                  <a:lnTo>
                    <a:pt x="53" y="359"/>
                  </a:lnTo>
                  <a:lnTo>
                    <a:pt x="53" y="360"/>
                  </a:lnTo>
                  <a:lnTo>
                    <a:pt x="54" y="360"/>
                  </a:lnTo>
                  <a:lnTo>
                    <a:pt x="624" y="706"/>
                  </a:lnTo>
                  <a:lnTo>
                    <a:pt x="625" y="697"/>
                  </a:lnTo>
                  <a:lnTo>
                    <a:pt x="616" y="677"/>
                  </a:lnTo>
                  <a:lnTo>
                    <a:pt x="612" y="670"/>
                  </a:lnTo>
                  <a:lnTo>
                    <a:pt x="605" y="653"/>
                  </a:lnTo>
                  <a:lnTo>
                    <a:pt x="596" y="629"/>
                  </a:lnTo>
                  <a:lnTo>
                    <a:pt x="587" y="599"/>
                  </a:lnTo>
                  <a:lnTo>
                    <a:pt x="582" y="567"/>
                  </a:lnTo>
                  <a:lnTo>
                    <a:pt x="582" y="535"/>
                  </a:lnTo>
                  <a:lnTo>
                    <a:pt x="590" y="504"/>
                  </a:lnTo>
                  <a:lnTo>
                    <a:pt x="610" y="47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73" name="Freeform 1479">
              <a:extLst>
                <a:ext uri="{FF2B5EF4-FFF2-40B4-BE49-F238E27FC236}">
                  <a16:creationId xmlns:a16="http://schemas.microsoft.com/office/drawing/2014/main" id="{8E46821E-EED7-9B4B-B060-4B042A31A081}"/>
                </a:ext>
              </a:extLst>
            </p:cNvPr>
            <p:cNvSpPr>
              <a:spLocks/>
            </p:cNvSpPr>
            <p:nvPr/>
          </p:nvSpPr>
          <p:spPr bwMode="auto">
            <a:xfrm>
              <a:off x="224" y="1261"/>
              <a:ext cx="555" cy="214"/>
            </a:xfrm>
            <a:custGeom>
              <a:avLst/>
              <a:gdLst>
                <a:gd name="T0" fmla="*/ 1112 w 1112"/>
                <a:gd name="T1" fmla="*/ 213 h 428"/>
                <a:gd name="T2" fmla="*/ 549 w 1112"/>
                <a:gd name="T3" fmla="*/ 428 h 428"/>
                <a:gd name="T4" fmla="*/ 0 w 1112"/>
                <a:gd name="T5" fmla="*/ 136 h 428"/>
                <a:gd name="T6" fmla="*/ 598 w 1112"/>
                <a:gd name="T7" fmla="*/ 0 h 428"/>
                <a:gd name="T8" fmla="*/ 1112 w 1112"/>
                <a:gd name="T9" fmla="*/ 213 h 42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12"/>
                <a:gd name="T16" fmla="*/ 0 h 428"/>
                <a:gd name="T17" fmla="*/ 1112 w 1112"/>
                <a:gd name="T18" fmla="*/ 428 h 42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12" h="428">
                  <a:moveTo>
                    <a:pt x="1112" y="213"/>
                  </a:moveTo>
                  <a:lnTo>
                    <a:pt x="549" y="428"/>
                  </a:lnTo>
                  <a:lnTo>
                    <a:pt x="0" y="136"/>
                  </a:lnTo>
                  <a:lnTo>
                    <a:pt x="598" y="0"/>
                  </a:lnTo>
                  <a:lnTo>
                    <a:pt x="1112" y="213"/>
                  </a:lnTo>
                  <a:close/>
                </a:path>
              </a:pathLst>
            </a:custGeom>
            <a:solidFill>
              <a:srgbClr val="3F3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74" name="Freeform 1480">
              <a:extLst>
                <a:ext uri="{FF2B5EF4-FFF2-40B4-BE49-F238E27FC236}">
                  <a16:creationId xmlns:a16="http://schemas.microsoft.com/office/drawing/2014/main" id="{264F923B-E6A0-7E41-8D9E-6906250ECE27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" y="1334"/>
              <a:ext cx="284" cy="244"/>
            </a:xfrm>
            <a:custGeom>
              <a:avLst/>
              <a:gdLst>
                <a:gd name="T0" fmla="*/ 565 w 568"/>
                <a:gd name="T1" fmla="*/ 488 h 488"/>
                <a:gd name="T2" fmla="*/ 45 w 568"/>
                <a:gd name="T3" fmla="*/ 168 h 488"/>
                <a:gd name="T4" fmla="*/ 25 w 568"/>
                <a:gd name="T5" fmla="*/ 140 h 488"/>
                <a:gd name="T6" fmla="*/ 11 w 568"/>
                <a:gd name="T7" fmla="*/ 112 h 488"/>
                <a:gd name="T8" fmla="*/ 5 w 568"/>
                <a:gd name="T9" fmla="*/ 87 h 488"/>
                <a:gd name="T10" fmla="*/ 1 w 568"/>
                <a:gd name="T11" fmla="*/ 64 h 488"/>
                <a:gd name="T12" fmla="*/ 0 w 568"/>
                <a:gd name="T13" fmla="*/ 43 h 488"/>
                <a:gd name="T14" fmla="*/ 2 w 568"/>
                <a:gd name="T15" fmla="*/ 25 h 488"/>
                <a:gd name="T16" fmla="*/ 6 w 568"/>
                <a:gd name="T17" fmla="*/ 11 h 488"/>
                <a:gd name="T18" fmla="*/ 9 w 568"/>
                <a:gd name="T19" fmla="*/ 0 h 488"/>
                <a:gd name="T20" fmla="*/ 568 w 568"/>
                <a:gd name="T21" fmla="*/ 297 h 488"/>
                <a:gd name="T22" fmla="*/ 554 w 568"/>
                <a:gd name="T23" fmla="*/ 318 h 488"/>
                <a:gd name="T24" fmla="*/ 546 w 568"/>
                <a:gd name="T25" fmla="*/ 341 h 488"/>
                <a:gd name="T26" fmla="*/ 542 w 568"/>
                <a:gd name="T27" fmla="*/ 365 h 488"/>
                <a:gd name="T28" fmla="*/ 542 w 568"/>
                <a:gd name="T29" fmla="*/ 390 h 488"/>
                <a:gd name="T30" fmla="*/ 544 w 568"/>
                <a:gd name="T31" fmla="*/ 417 h 488"/>
                <a:gd name="T32" fmla="*/ 550 w 568"/>
                <a:gd name="T33" fmla="*/ 442 h 488"/>
                <a:gd name="T34" fmla="*/ 557 w 568"/>
                <a:gd name="T35" fmla="*/ 466 h 488"/>
                <a:gd name="T36" fmla="*/ 565 w 568"/>
                <a:gd name="T37" fmla="*/ 488 h 48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68"/>
                <a:gd name="T58" fmla="*/ 0 h 488"/>
                <a:gd name="T59" fmla="*/ 568 w 568"/>
                <a:gd name="T60" fmla="*/ 488 h 48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68" h="488">
                  <a:moveTo>
                    <a:pt x="565" y="488"/>
                  </a:moveTo>
                  <a:lnTo>
                    <a:pt x="45" y="168"/>
                  </a:lnTo>
                  <a:lnTo>
                    <a:pt x="25" y="140"/>
                  </a:lnTo>
                  <a:lnTo>
                    <a:pt x="11" y="112"/>
                  </a:lnTo>
                  <a:lnTo>
                    <a:pt x="5" y="87"/>
                  </a:lnTo>
                  <a:lnTo>
                    <a:pt x="1" y="64"/>
                  </a:lnTo>
                  <a:lnTo>
                    <a:pt x="0" y="43"/>
                  </a:lnTo>
                  <a:lnTo>
                    <a:pt x="2" y="25"/>
                  </a:lnTo>
                  <a:lnTo>
                    <a:pt x="6" y="11"/>
                  </a:lnTo>
                  <a:lnTo>
                    <a:pt x="9" y="0"/>
                  </a:lnTo>
                  <a:lnTo>
                    <a:pt x="568" y="297"/>
                  </a:lnTo>
                  <a:lnTo>
                    <a:pt x="554" y="318"/>
                  </a:lnTo>
                  <a:lnTo>
                    <a:pt x="546" y="341"/>
                  </a:lnTo>
                  <a:lnTo>
                    <a:pt x="542" y="365"/>
                  </a:lnTo>
                  <a:lnTo>
                    <a:pt x="542" y="390"/>
                  </a:lnTo>
                  <a:lnTo>
                    <a:pt x="544" y="417"/>
                  </a:lnTo>
                  <a:lnTo>
                    <a:pt x="550" y="442"/>
                  </a:lnTo>
                  <a:lnTo>
                    <a:pt x="557" y="466"/>
                  </a:lnTo>
                  <a:lnTo>
                    <a:pt x="565" y="488"/>
                  </a:lnTo>
                  <a:close/>
                </a:path>
              </a:pathLst>
            </a:custGeom>
            <a:solidFill>
              <a:srgbClr val="3F3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75" name="Freeform 1481">
              <a:extLst>
                <a:ext uri="{FF2B5EF4-FFF2-40B4-BE49-F238E27FC236}">
                  <a16:creationId xmlns:a16="http://schemas.microsoft.com/office/drawing/2014/main" id="{F4826322-F7F1-7A41-87B1-623F4A0895F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6" y="1377"/>
              <a:ext cx="329" cy="224"/>
            </a:xfrm>
            <a:custGeom>
              <a:avLst/>
              <a:gdLst>
                <a:gd name="T0" fmla="*/ 578 w 658"/>
                <a:gd name="T1" fmla="*/ 109 h 448"/>
                <a:gd name="T2" fmla="*/ 580 w 658"/>
                <a:gd name="T3" fmla="*/ 134 h 448"/>
                <a:gd name="T4" fmla="*/ 0 w 658"/>
                <a:gd name="T5" fmla="*/ 368 h 448"/>
                <a:gd name="T6" fmla="*/ 6 w 658"/>
                <a:gd name="T7" fmla="*/ 387 h 448"/>
                <a:gd name="T8" fmla="*/ 587 w 658"/>
                <a:gd name="T9" fmla="*/ 153 h 448"/>
                <a:gd name="T10" fmla="*/ 622 w 658"/>
                <a:gd name="T11" fmla="*/ 186 h 448"/>
                <a:gd name="T12" fmla="*/ 31 w 658"/>
                <a:gd name="T13" fmla="*/ 429 h 448"/>
                <a:gd name="T14" fmla="*/ 38 w 658"/>
                <a:gd name="T15" fmla="*/ 448 h 448"/>
                <a:gd name="T16" fmla="*/ 658 w 658"/>
                <a:gd name="T17" fmla="*/ 194 h 448"/>
                <a:gd name="T18" fmla="*/ 597 w 658"/>
                <a:gd name="T19" fmla="*/ 137 h 448"/>
                <a:gd name="T20" fmla="*/ 595 w 658"/>
                <a:gd name="T21" fmla="*/ 0 h 448"/>
                <a:gd name="T22" fmla="*/ 577 w 658"/>
                <a:gd name="T23" fmla="*/ 0 h 448"/>
                <a:gd name="T24" fmla="*/ 577 w 658"/>
                <a:gd name="T25" fmla="*/ 41 h 448"/>
                <a:gd name="T26" fmla="*/ 578 w 658"/>
                <a:gd name="T27" fmla="*/ 109 h 44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58"/>
                <a:gd name="T43" fmla="*/ 0 h 448"/>
                <a:gd name="T44" fmla="*/ 658 w 658"/>
                <a:gd name="T45" fmla="*/ 448 h 448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58" h="448">
                  <a:moveTo>
                    <a:pt x="578" y="109"/>
                  </a:moveTo>
                  <a:lnTo>
                    <a:pt x="580" y="134"/>
                  </a:lnTo>
                  <a:lnTo>
                    <a:pt x="0" y="368"/>
                  </a:lnTo>
                  <a:lnTo>
                    <a:pt x="6" y="387"/>
                  </a:lnTo>
                  <a:lnTo>
                    <a:pt x="587" y="153"/>
                  </a:lnTo>
                  <a:lnTo>
                    <a:pt x="622" y="186"/>
                  </a:lnTo>
                  <a:lnTo>
                    <a:pt x="31" y="429"/>
                  </a:lnTo>
                  <a:lnTo>
                    <a:pt x="38" y="448"/>
                  </a:lnTo>
                  <a:lnTo>
                    <a:pt x="658" y="194"/>
                  </a:lnTo>
                  <a:lnTo>
                    <a:pt x="597" y="137"/>
                  </a:lnTo>
                  <a:lnTo>
                    <a:pt x="595" y="0"/>
                  </a:lnTo>
                  <a:lnTo>
                    <a:pt x="577" y="0"/>
                  </a:lnTo>
                  <a:lnTo>
                    <a:pt x="577" y="41"/>
                  </a:lnTo>
                  <a:lnTo>
                    <a:pt x="578" y="10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</p:grpSp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DBC753C6-B423-8446-BE87-E64C706DEE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49FC5-8903-FB47-82E2-8942590F4845}" type="slidenum">
              <a:rPr lang="ar-SA" altLang="ar-SA" smtClean="0"/>
              <a:pPr/>
              <a:t>125</a:t>
            </a:fld>
            <a:endParaRPr lang="en-US" altLang="ar-SA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CD9494CC-01BD-4056-8A18-34DF6CEB5039}"/>
              </a:ext>
            </a:extLst>
          </p:cNvPr>
          <p:cNvSpPr/>
          <p:nvPr/>
        </p:nvSpPr>
        <p:spPr>
          <a:xfrm rot="16200000">
            <a:off x="2955761" y="-2455360"/>
            <a:ext cx="6423381" cy="11686551"/>
          </a:xfrm>
          <a:prstGeom prst="roundRect">
            <a:avLst>
              <a:gd name="adj" fmla="val 5381"/>
            </a:avLst>
          </a:prstGeom>
          <a:solidFill>
            <a:srgbClr val="BDBFF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C6A01C9F-C5DA-5347-A84B-F971C0E5D111}"/>
              </a:ext>
            </a:extLst>
          </p:cNvPr>
          <p:cNvGrpSpPr/>
          <p:nvPr/>
        </p:nvGrpSpPr>
        <p:grpSpPr>
          <a:xfrm>
            <a:off x="324175" y="258392"/>
            <a:ext cx="11867825" cy="6423382"/>
            <a:chOff x="760246" y="392652"/>
            <a:chExt cx="11420963" cy="6423382"/>
          </a:xfrm>
        </p:grpSpPr>
        <p:sp>
          <p:nvSpPr>
            <p:cNvPr id="7" name="مستطيل مستدير الزوايا 6">
              <a:extLst>
                <a:ext uri="{FF2B5EF4-FFF2-40B4-BE49-F238E27FC236}">
                  <a16:creationId xmlns:a16="http://schemas.microsoft.com/office/drawing/2014/main" id="{3031575D-A504-F34B-9982-513CE59AAFDB}"/>
                </a:ext>
              </a:extLst>
            </p:cNvPr>
            <p:cNvSpPr/>
            <p:nvPr/>
          </p:nvSpPr>
          <p:spPr>
            <a:xfrm>
              <a:off x="760246" y="392652"/>
              <a:ext cx="11096787" cy="6142407"/>
            </a:xfrm>
            <a:prstGeom prst="roundRect">
              <a:avLst/>
            </a:prstGeom>
            <a:blipFill>
              <a:blip r:embed="rId3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AE9BD02E-7A89-5640-9988-C9DA36285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5" name="صورة 14" descr="صورة تحتوي على داخلي, جهاز, أسود, مقياس فكي&#10;&#10;تم إنشاء الوصف تلقائياً">
            <a:extLst>
              <a:ext uri="{FF2B5EF4-FFF2-40B4-BE49-F238E27FC236}">
                <a16:creationId xmlns:a16="http://schemas.microsoft.com/office/drawing/2014/main" id="{77B38BD7-6F4A-4CCC-B7D7-CE5F326D41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197384" y="-4672999"/>
            <a:ext cx="944905" cy="10643356"/>
          </a:xfrm>
          <a:prstGeom prst="rect">
            <a:avLst/>
          </a:prstGeom>
        </p:spPr>
      </p:pic>
      <p:pic>
        <p:nvPicPr>
          <p:cNvPr id="10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A7E94AA6-AE5A-D34D-9DC7-0D8B1B8449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0543505" y="872256"/>
            <a:ext cx="1310882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مستطيل 12">
            <a:extLst>
              <a:ext uri="{FF2B5EF4-FFF2-40B4-BE49-F238E27FC236}">
                <a16:creationId xmlns:a16="http://schemas.microsoft.com/office/drawing/2014/main" id="{62CBEF9B-10B4-214A-8F6D-3EB1AC08AB0D}"/>
              </a:ext>
            </a:extLst>
          </p:cNvPr>
          <p:cNvSpPr/>
          <p:nvPr/>
        </p:nvSpPr>
        <p:spPr>
          <a:xfrm rot="385153">
            <a:off x="9790128" y="1982743"/>
            <a:ext cx="2414610" cy="52322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 defTabSz="914400" rtl="1"/>
            <a:r>
              <a:rPr lang="ar-SA" sz="2800" b="1" dirty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D58C2E">
                    <a:lumMod val="50000"/>
                  </a:srgbClr>
                </a:solidFill>
                <a:effectLst>
                  <a:outerShdw blurRad="12700" dist="38100" dir="2700000" algn="tl" rotWithShape="0">
                    <a:srgbClr val="C9492C">
                      <a:lumMod val="60000"/>
                      <a:lumOff val="40000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استعد</a:t>
            </a:r>
          </a:p>
        </p:txBody>
      </p:sp>
      <p:sp>
        <p:nvSpPr>
          <p:cNvPr id="11" name="Right Arrow 4">
            <a:hlinkClick r:id="" action="ppaction://hlinkshowjump?jump=firstslide" tooltip="رئسي"/>
            <a:extLst>
              <a:ext uri="{FF2B5EF4-FFF2-40B4-BE49-F238E27FC236}">
                <a16:creationId xmlns:a16="http://schemas.microsoft.com/office/drawing/2014/main" id="{BA8EAF4A-44F5-A04D-A3EA-672A0E114751}"/>
              </a:ext>
            </a:extLst>
          </p:cNvPr>
          <p:cNvSpPr/>
          <p:nvPr/>
        </p:nvSpPr>
        <p:spPr>
          <a:xfrm flipH="1">
            <a:off x="112832" y="5961356"/>
            <a:ext cx="1553592" cy="896644"/>
          </a:xfrm>
          <a:prstGeom prst="rightArrow">
            <a:avLst/>
          </a:prstGeom>
          <a:solidFill>
            <a:srgbClr val="C099B2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dirty="0"/>
              <a:t>الصفحة الرئيسة ٧</a:t>
            </a:r>
          </a:p>
        </p:txBody>
      </p:sp>
      <p:sp>
        <p:nvSpPr>
          <p:cNvPr id="14" name="Text Box 87">
            <a:extLst>
              <a:ext uri="{FF2B5EF4-FFF2-40B4-BE49-F238E27FC236}">
                <a16:creationId xmlns:a16="http://schemas.microsoft.com/office/drawing/2014/main" id="{57F4804E-5ADA-5842-9F2D-616ED7289A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75447" y="2683917"/>
            <a:ext cx="1100146" cy="461665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rtl="0">
              <a:spcBef>
                <a:spcPct val="50000"/>
              </a:spcBef>
            </a:pPr>
            <a:r>
              <a:rPr lang="ar-SA" sz="2400" b="1" dirty="0">
                <a:solidFill>
                  <a:srgbClr val="0070C0"/>
                </a:solidFill>
              </a:rPr>
              <a:t>المعدل =</a:t>
            </a:r>
            <a:endParaRPr lang="en-US" sz="2400" b="1" dirty="0">
              <a:solidFill>
                <a:srgbClr val="0070C0"/>
              </a:solidFill>
            </a:endParaRPr>
          </a:p>
        </p:txBody>
      </p:sp>
      <p:grpSp>
        <p:nvGrpSpPr>
          <p:cNvPr id="16" name="مجموعة 15">
            <a:extLst>
              <a:ext uri="{FF2B5EF4-FFF2-40B4-BE49-F238E27FC236}">
                <a16:creationId xmlns:a16="http://schemas.microsoft.com/office/drawing/2014/main" id="{87F41558-EF59-B848-ADFD-ADE6465F0242}"/>
              </a:ext>
            </a:extLst>
          </p:cNvPr>
          <p:cNvGrpSpPr/>
          <p:nvPr/>
        </p:nvGrpSpPr>
        <p:grpSpPr>
          <a:xfrm>
            <a:off x="8289643" y="2531211"/>
            <a:ext cx="823920" cy="852145"/>
            <a:chOff x="7205678" y="3186114"/>
            <a:chExt cx="823920" cy="852145"/>
          </a:xfrm>
        </p:grpSpPr>
        <p:sp>
          <p:nvSpPr>
            <p:cNvPr id="17" name="Text Box 87">
              <a:extLst>
                <a:ext uri="{FF2B5EF4-FFF2-40B4-BE49-F238E27FC236}">
                  <a16:creationId xmlns:a16="http://schemas.microsoft.com/office/drawing/2014/main" id="{A7862C85-7DE6-0D4F-8C13-72582585079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05678" y="3186114"/>
              <a:ext cx="823920" cy="461665"/>
            </a:xfrm>
            <a:prstGeom prst="rect">
              <a:avLst/>
            </a:prstGeom>
            <a:noFill/>
            <a:ln w="57150" cmpd="thinThick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rtl="0">
                <a:spcBef>
                  <a:spcPct val="50000"/>
                </a:spcBef>
              </a:pPr>
              <a:r>
                <a:rPr lang="ar-SA" sz="2400" b="1" dirty="0"/>
                <a:t>٣٠٠</a:t>
              </a:r>
              <a:endParaRPr lang="en-US" sz="2400" b="1" dirty="0"/>
            </a:p>
          </p:txBody>
        </p:sp>
        <p:sp>
          <p:nvSpPr>
            <p:cNvPr id="18" name="Line 36">
              <a:extLst>
                <a:ext uri="{FF2B5EF4-FFF2-40B4-BE49-F238E27FC236}">
                  <a16:creationId xmlns:a16="http://schemas.microsoft.com/office/drawing/2014/main" id="{3B917FF9-B1BF-7340-A17C-1A422B1E953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352915" y="3578223"/>
              <a:ext cx="533809" cy="283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ar-SA"/>
            </a:p>
          </p:txBody>
        </p:sp>
        <p:sp>
          <p:nvSpPr>
            <p:cNvPr id="19" name="Text Box 87">
              <a:extLst>
                <a:ext uri="{FF2B5EF4-FFF2-40B4-BE49-F238E27FC236}">
                  <a16:creationId xmlns:a16="http://schemas.microsoft.com/office/drawing/2014/main" id="{BF64C011-4D71-8C47-B255-7BE27B4FC95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96887" y="3581059"/>
              <a:ext cx="576262" cy="457200"/>
            </a:xfrm>
            <a:prstGeom prst="rect">
              <a:avLst/>
            </a:prstGeom>
            <a:noFill/>
            <a:ln w="57150" cmpd="thinThick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rtl="0">
                <a:spcBef>
                  <a:spcPct val="50000"/>
                </a:spcBef>
              </a:pPr>
              <a:r>
                <a:rPr lang="ar-SA" sz="2400" b="1" dirty="0"/>
                <a:t>١</a:t>
              </a:r>
              <a:endParaRPr lang="en-US" sz="2400" b="1" dirty="0"/>
            </a:p>
          </p:txBody>
        </p:sp>
      </p:grpSp>
      <p:pic>
        <p:nvPicPr>
          <p:cNvPr id="20" name="Picture 2">
            <a:extLst>
              <a:ext uri="{FF2B5EF4-FFF2-40B4-BE49-F238E27FC236}">
                <a16:creationId xmlns:a16="http://schemas.microsoft.com/office/drawing/2014/main" id="{F780A59F-8132-F74A-9EDB-04392DAD37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425840" y="594651"/>
            <a:ext cx="17430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" name="Picture 4">
            <a:extLst>
              <a:ext uri="{FF2B5EF4-FFF2-40B4-BE49-F238E27FC236}">
                <a16:creationId xmlns:a16="http://schemas.microsoft.com/office/drawing/2014/main" id="{FE0B9AF1-9479-814C-B715-6DB8F0344D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194158" y="1186612"/>
            <a:ext cx="3152780" cy="107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" name="Picture 5">
            <a:extLst>
              <a:ext uri="{FF2B5EF4-FFF2-40B4-BE49-F238E27FC236}">
                <a16:creationId xmlns:a16="http://schemas.microsoft.com/office/drawing/2014/main" id="{587E8974-BBEF-A94C-A061-BD22353C7E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15210" y="1111146"/>
            <a:ext cx="2194718" cy="2137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4" name="Text Box 87">
            <a:extLst>
              <a:ext uri="{FF2B5EF4-FFF2-40B4-BE49-F238E27FC236}">
                <a16:creationId xmlns:a16="http://schemas.microsoft.com/office/drawing/2014/main" id="{59FE78EC-6E0F-6044-BBC6-03F2B329E6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75447" y="3551003"/>
            <a:ext cx="1100146" cy="461665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rtl="0">
              <a:spcBef>
                <a:spcPct val="50000"/>
              </a:spcBef>
            </a:pPr>
            <a:r>
              <a:rPr lang="ar-SA" sz="2400" b="1" dirty="0">
                <a:solidFill>
                  <a:srgbClr val="0070C0"/>
                </a:solidFill>
              </a:rPr>
              <a:t>المعدل =</a:t>
            </a:r>
            <a:endParaRPr lang="en-US" sz="2400" b="1" dirty="0">
              <a:solidFill>
                <a:srgbClr val="0070C0"/>
              </a:solidFill>
            </a:endParaRPr>
          </a:p>
        </p:txBody>
      </p:sp>
      <p:grpSp>
        <p:nvGrpSpPr>
          <p:cNvPr id="25" name="مجموعة 24">
            <a:extLst>
              <a:ext uri="{FF2B5EF4-FFF2-40B4-BE49-F238E27FC236}">
                <a16:creationId xmlns:a16="http://schemas.microsoft.com/office/drawing/2014/main" id="{8EC1D266-EFBA-F34C-BB01-E2EC295945DC}"/>
              </a:ext>
            </a:extLst>
          </p:cNvPr>
          <p:cNvGrpSpPr/>
          <p:nvPr/>
        </p:nvGrpSpPr>
        <p:grpSpPr>
          <a:xfrm>
            <a:off x="7861014" y="3412580"/>
            <a:ext cx="1357323" cy="833143"/>
            <a:chOff x="7634305" y="1585895"/>
            <a:chExt cx="1357323" cy="833143"/>
          </a:xfrm>
        </p:grpSpPr>
        <p:grpSp>
          <p:nvGrpSpPr>
            <p:cNvPr id="26" name="مجموعة 25">
              <a:extLst>
                <a:ext uri="{FF2B5EF4-FFF2-40B4-BE49-F238E27FC236}">
                  <a16:creationId xmlns:a16="http://schemas.microsoft.com/office/drawing/2014/main" id="{B99F2E19-A1DF-5D40-BF85-275618178F18}"/>
                </a:ext>
              </a:extLst>
            </p:cNvPr>
            <p:cNvGrpSpPr/>
            <p:nvPr/>
          </p:nvGrpSpPr>
          <p:grpSpPr>
            <a:xfrm>
              <a:off x="7848620" y="1585895"/>
              <a:ext cx="1143008" cy="833143"/>
              <a:chOff x="6991364" y="3200397"/>
              <a:chExt cx="1143008" cy="833143"/>
            </a:xfrm>
          </p:grpSpPr>
          <p:sp>
            <p:nvSpPr>
              <p:cNvPr id="28" name="Text Box 87">
                <a:extLst>
                  <a:ext uri="{FF2B5EF4-FFF2-40B4-BE49-F238E27FC236}">
                    <a16:creationId xmlns:a16="http://schemas.microsoft.com/office/drawing/2014/main" id="{9149EAAE-F8E0-A447-9D85-0A271137C99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062803" y="3200397"/>
                <a:ext cx="1028708" cy="461665"/>
              </a:xfrm>
              <a:prstGeom prst="rect">
                <a:avLst/>
              </a:prstGeom>
              <a:noFill/>
              <a:ln w="57150" cmpd="thinThick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 rtl="0">
                  <a:spcBef>
                    <a:spcPct val="50000"/>
                  </a:spcBef>
                </a:pPr>
                <a:r>
                  <a:rPr lang="ar-SA" sz="2400" b="1" dirty="0"/>
                  <a:t>١٢٠٠</a:t>
                </a:r>
                <a:endParaRPr lang="en-US" sz="2400" b="1" dirty="0"/>
              </a:p>
            </p:txBody>
          </p:sp>
          <p:sp>
            <p:nvSpPr>
              <p:cNvPr id="29" name="Line 36">
                <a:extLst>
                  <a:ext uri="{FF2B5EF4-FFF2-40B4-BE49-F238E27FC236}">
                    <a16:creationId xmlns:a16="http://schemas.microsoft.com/office/drawing/2014/main" id="{12879AEA-C85A-7240-900A-A5866494FA8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7205678" y="3578224"/>
                <a:ext cx="68400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ar-SA"/>
              </a:p>
            </p:txBody>
          </p:sp>
          <p:sp>
            <p:nvSpPr>
              <p:cNvPr id="30" name="Text Box 87">
                <a:extLst>
                  <a:ext uri="{FF2B5EF4-FFF2-40B4-BE49-F238E27FC236}">
                    <a16:creationId xmlns:a16="http://schemas.microsoft.com/office/drawing/2014/main" id="{D08362A4-DD92-5041-931C-77331AB2D84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991364" y="3571875"/>
                <a:ext cx="1143008" cy="461665"/>
              </a:xfrm>
              <a:prstGeom prst="rect">
                <a:avLst/>
              </a:prstGeom>
              <a:noFill/>
              <a:ln w="57150" cmpd="thinThick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 rtl="0">
                  <a:spcBef>
                    <a:spcPct val="50000"/>
                  </a:spcBef>
                </a:pPr>
                <a:r>
                  <a:rPr lang="ar-SA" sz="2400" b="1" dirty="0"/>
                  <a:t>٤</a:t>
                </a:r>
                <a:endParaRPr lang="en-US" sz="2400" b="1" dirty="0"/>
              </a:p>
            </p:txBody>
          </p:sp>
        </p:grpSp>
        <p:sp>
          <p:nvSpPr>
            <p:cNvPr id="27" name="Text Box 87">
              <a:extLst>
                <a:ext uri="{FF2B5EF4-FFF2-40B4-BE49-F238E27FC236}">
                  <a16:creationId xmlns:a16="http://schemas.microsoft.com/office/drawing/2014/main" id="{D7D968C0-C73B-854B-B76B-139854277FA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34305" y="1728776"/>
              <a:ext cx="428629" cy="461665"/>
            </a:xfrm>
            <a:prstGeom prst="rect">
              <a:avLst/>
            </a:prstGeom>
            <a:noFill/>
            <a:ln w="57150" cmpd="thinThick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rtl="0">
                <a:spcBef>
                  <a:spcPct val="50000"/>
                </a:spcBef>
              </a:pPr>
              <a:r>
                <a:rPr lang="ar-SA" sz="2400" b="1" dirty="0"/>
                <a:t>=</a:t>
              </a:r>
              <a:endParaRPr lang="en-US" sz="2400" b="1" dirty="0"/>
            </a:p>
          </p:txBody>
        </p:sp>
      </p:grpSp>
      <p:grpSp>
        <p:nvGrpSpPr>
          <p:cNvPr id="31" name="مجموعة 30">
            <a:extLst>
              <a:ext uri="{FF2B5EF4-FFF2-40B4-BE49-F238E27FC236}">
                <a16:creationId xmlns:a16="http://schemas.microsoft.com/office/drawing/2014/main" id="{EE7B6513-0BD6-0C4E-8828-DA41FC98A796}"/>
              </a:ext>
            </a:extLst>
          </p:cNvPr>
          <p:cNvGrpSpPr/>
          <p:nvPr/>
        </p:nvGrpSpPr>
        <p:grpSpPr>
          <a:xfrm>
            <a:off x="4705800" y="2812647"/>
            <a:ext cx="3674632" cy="1214446"/>
            <a:chOff x="3497614" y="2608114"/>
            <a:chExt cx="3674632" cy="1214446"/>
          </a:xfrm>
        </p:grpSpPr>
        <p:sp>
          <p:nvSpPr>
            <p:cNvPr id="32" name="مستطيل مستدير الزوايا 31">
              <a:extLst>
                <a:ext uri="{FF2B5EF4-FFF2-40B4-BE49-F238E27FC236}">
                  <a16:creationId xmlns:a16="http://schemas.microsoft.com/office/drawing/2014/main" id="{E43182B9-68FA-3A40-AC5F-FBE035BC52B7}"/>
                </a:ext>
              </a:extLst>
            </p:cNvPr>
            <p:cNvSpPr/>
            <p:nvPr/>
          </p:nvSpPr>
          <p:spPr>
            <a:xfrm>
              <a:off x="3497614" y="2608114"/>
              <a:ext cx="1285884" cy="1214446"/>
            </a:xfrm>
            <a:prstGeom prst="round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sz="2000" b="1" dirty="0">
                  <a:solidFill>
                    <a:schemeClr val="tx1"/>
                  </a:solidFill>
                </a:rPr>
                <a:t>المعدلان متساويان</a:t>
              </a:r>
            </a:p>
          </p:txBody>
        </p:sp>
        <p:sp>
          <p:nvSpPr>
            <p:cNvPr id="33" name="سهم مخطط إلى اليمين 32">
              <a:extLst>
                <a:ext uri="{FF2B5EF4-FFF2-40B4-BE49-F238E27FC236}">
                  <a16:creationId xmlns:a16="http://schemas.microsoft.com/office/drawing/2014/main" id="{02D1968F-BC0F-2547-B348-48A744EB76EF}"/>
                </a:ext>
              </a:extLst>
            </p:cNvPr>
            <p:cNvSpPr/>
            <p:nvPr/>
          </p:nvSpPr>
          <p:spPr>
            <a:xfrm>
              <a:off x="5000652" y="2627012"/>
              <a:ext cx="2171594" cy="190555"/>
            </a:xfrm>
            <a:prstGeom prst="stripedRightArrow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sp>
          <p:nvSpPr>
            <p:cNvPr id="34" name="سهم مخطط إلى اليمين 33">
              <a:extLst>
                <a:ext uri="{FF2B5EF4-FFF2-40B4-BE49-F238E27FC236}">
                  <a16:creationId xmlns:a16="http://schemas.microsoft.com/office/drawing/2014/main" id="{B326F789-0800-FD4B-8DAD-D34498E69171}"/>
                </a:ext>
              </a:extLst>
            </p:cNvPr>
            <p:cNvSpPr/>
            <p:nvPr/>
          </p:nvSpPr>
          <p:spPr>
            <a:xfrm>
              <a:off x="4981550" y="3518225"/>
              <a:ext cx="1011946" cy="216895"/>
            </a:xfrm>
            <a:prstGeom prst="stripedRightArrow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35" name="مستطيل مستدير الزوايا 34">
            <a:extLst>
              <a:ext uri="{FF2B5EF4-FFF2-40B4-BE49-F238E27FC236}">
                <a16:creationId xmlns:a16="http://schemas.microsoft.com/office/drawing/2014/main" id="{806C7696-3B7D-4B47-B6BA-CFD4319D789E}"/>
              </a:ext>
            </a:extLst>
          </p:cNvPr>
          <p:cNvSpPr/>
          <p:nvPr/>
        </p:nvSpPr>
        <p:spPr>
          <a:xfrm>
            <a:off x="2404614" y="3050355"/>
            <a:ext cx="1285884" cy="1214446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الكميتان</a:t>
            </a:r>
          </a:p>
          <a:p>
            <a:pPr algn="ctr"/>
            <a:r>
              <a:rPr lang="ar-SA" sz="2000" b="1" dirty="0">
                <a:solidFill>
                  <a:schemeClr val="tx1"/>
                </a:solidFill>
              </a:rPr>
              <a:t>متناسبتان</a:t>
            </a:r>
          </a:p>
        </p:txBody>
      </p:sp>
      <p:sp>
        <p:nvSpPr>
          <p:cNvPr id="36" name="سهم مخطط إلى اليمين 35">
            <a:extLst>
              <a:ext uri="{FF2B5EF4-FFF2-40B4-BE49-F238E27FC236}">
                <a16:creationId xmlns:a16="http://schemas.microsoft.com/office/drawing/2014/main" id="{DF763D66-57E9-D04A-91AA-7AE5CC9CC044}"/>
              </a:ext>
            </a:extLst>
          </p:cNvPr>
          <p:cNvSpPr/>
          <p:nvPr/>
        </p:nvSpPr>
        <p:spPr>
          <a:xfrm rot="10800000">
            <a:off x="3774599" y="3297990"/>
            <a:ext cx="857256" cy="357190"/>
          </a:xfrm>
          <a:prstGeom prst="stripedRightArrow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37" name="Picture 6">
            <a:extLst>
              <a:ext uri="{FF2B5EF4-FFF2-40B4-BE49-F238E27FC236}">
                <a16:creationId xmlns:a16="http://schemas.microsoft.com/office/drawing/2014/main" id="{095E200F-C9BD-1D44-B23C-D5A3292110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717611" y="4598161"/>
            <a:ext cx="6357981" cy="1862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8" name="مستطيل 37">
            <a:extLst>
              <a:ext uri="{FF2B5EF4-FFF2-40B4-BE49-F238E27FC236}">
                <a16:creationId xmlns:a16="http://schemas.microsoft.com/office/drawing/2014/main" id="{AFAAE7EC-E20F-2841-B1E0-AA724C91236E}"/>
              </a:ext>
            </a:extLst>
          </p:cNvPr>
          <p:cNvSpPr/>
          <p:nvPr/>
        </p:nvSpPr>
        <p:spPr>
          <a:xfrm>
            <a:off x="8289643" y="5660195"/>
            <a:ext cx="714380" cy="57150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9" name="مستطيل 38">
            <a:extLst>
              <a:ext uri="{FF2B5EF4-FFF2-40B4-BE49-F238E27FC236}">
                <a16:creationId xmlns:a16="http://schemas.microsoft.com/office/drawing/2014/main" id="{F7C666AB-7547-2A4A-9BCC-C46980EDDB6D}"/>
              </a:ext>
            </a:extLst>
          </p:cNvPr>
          <p:cNvSpPr/>
          <p:nvPr/>
        </p:nvSpPr>
        <p:spPr>
          <a:xfrm>
            <a:off x="7089485" y="5674483"/>
            <a:ext cx="1080000" cy="57150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0" name="مستطيل 39">
            <a:extLst>
              <a:ext uri="{FF2B5EF4-FFF2-40B4-BE49-F238E27FC236}">
                <a16:creationId xmlns:a16="http://schemas.microsoft.com/office/drawing/2014/main" id="{B7650BBC-5347-0543-A12D-98EA4883BC6A}"/>
              </a:ext>
            </a:extLst>
          </p:cNvPr>
          <p:cNvSpPr/>
          <p:nvPr/>
        </p:nvSpPr>
        <p:spPr>
          <a:xfrm>
            <a:off x="5332109" y="5745921"/>
            <a:ext cx="1080000" cy="57150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1" name="مستطيل 40">
            <a:extLst>
              <a:ext uri="{FF2B5EF4-FFF2-40B4-BE49-F238E27FC236}">
                <a16:creationId xmlns:a16="http://schemas.microsoft.com/office/drawing/2014/main" id="{04F416A9-71D3-564B-AFE2-B8729987C6C9}"/>
              </a:ext>
            </a:extLst>
          </p:cNvPr>
          <p:cNvSpPr/>
          <p:nvPr/>
        </p:nvSpPr>
        <p:spPr>
          <a:xfrm>
            <a:off x="7948716" y="3419870"/>
            <a:ext cx="470000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000" b="1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÷٤</a:t>
            </a:r>
          </a:p>
        </p:txBody>
      </p:sp>
      <p:sp>
        <p:nvSpPr>
          <p:cNvPr id="42" name="مستطيل 41">
            <a:extLst>
              <a:ext uri="{FF2B5EF4-FFF2-40B4-BE49-F238E27FC236}">
                <a16:creationId xmlns:a16="http://schemas.microsoft.com/office/drawing/2014/main" id="{CB4755BE-E66D-5A43-BB1A-CC970CA859A4}"/>
              </a:ext>
            </a:extLst>
          </p:cNvPr>
          <p:cNvSpPr/>
          <p:nvPr/>
        </p:nvSpPr>
        <p:spPr>
          <a:xfrm>
            <a:off x="8101800" y="3855438"/>
            <a:ext cx="470000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000" b="1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÷٤</a:t>
            </a:r>
          </a:p>
        </p:txBody>
      </p:sp>
      <p:grpSp>
        <p:nvGrpSpPr>
          <p:cNvPr id="43" name="مجموعة 42">
            <a:extLst>
              <a:ext uri="{FF2B5EF4-FFF2-40B4-BE49-F238E27FC236}">
                <a16:creationId xmlns:a16="http://schemas.microsoft.com/office/drawing/2014/main" id="{E199EED3-C4EC-3645-833A-1D76CCAA9F2C}"/>
              </a:ext>
            </a:extLst>
          </p:cNvPr>
          <p:cNvGrpSpPr/>
          <p:nvPr/>
        </p:nvGrpSpPr>
        <p:grpSpPr>
          <a:xfrm>
            <a:off x="7076057" y="3412580"/>
            <a:ext cx="823920" cy="852145"/>
            <a:chOff x="7205678" y="3186114"/>
            <a:chExt cx="823920" cy="852145"/>
          </a:xfrm>
        </p:grpSpPr>
        <p:sp>
          <p:nvSpPr>
            <p:cNvPr id="44" name="Text Box 87">
              <a:extLst>
                <a:ext uri="{FF2B5EF4-FFF2-40B4-BE49-F238E27FC236}">
                  <a16:creationId xmlns:a16="http://schemas.microsoft.com/office/drawing/2014/main" id="{A0E06796-31BC-B54B-8CAA-0DF30EB1F00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05678" y="3186114"/>
              <a:ext cx="823920" cy="461665"/>
            </a:xfrm>
            <a:prstGeom prst="rect">
              <a:avLst/>
            </a:prstGeom>
            <a:noFill/>
            <a:ln w="57150" cmpd="thinThick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rtl="0">
                <a:spcBef>
                  <a:spcPct val="50000"/>
                </a:spcBef>
              </a:pPr>
              <a:r>
                <a:rPr lang="ar-SA" sz="2400" b="1" dirty="0"/>
                <a:t>٣٠٠</a:t>
              </a:r>
              <a:endParaRPr lang="en-US" sz="2400" b="1" dirty="0"/>
            </a:p>
          </p:txBody>
        </p:sp>
        <p:sp>
          <p:nvSpPr>
            <p:cNvPr id="45" name="Line 36">
              <a:extLst>
                <a:ext uri="{FF2B5EF4-FFF2-40B4-BE49-F238E27FC236}">
                  <a16:creationId xmlns:a16="http://schemas.microsoft.com/office/drawing/2014/main" id="{0EFB4F91-20A1-5D49-AD52-6B977E6255F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7376272" y="3579197"/>
              <a:ext cx="510452" cy="1428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ar-SA"/>
            </a:p>
          </p:txBody>
        </p:sp>
        <p:sp>
          <p:nvSpPr>
            <p:cNvPr id="46" name="Text Box 87">
              <a:extLst>
                <a:ext uri="{FF2B5EF4-FFF2-40B4-BE49-F238E27FC236}">
                  <a16:creationId xmlns:a16="http://schemas.microsoft.com/office/drawing/2014/main" id="{AEEFF00E-6065-ED4C-92BE-99594D82088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96887" y="3581059"/>
              <a:ext cx="576262" cy="457200"/>
            </a:xfrm>
            <a:prstGeom prst="rect">
              <a:avLst/>
            </a:prstGeom>
            <a:noFill/>
            <a:ln w="57150" cmpd="thinThick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rtl="0">
                <a:spcBef>
                  <a:spcPct val="50000"/>
                </a:spcBef>
              </a:pPr>
              <a:r>
                <a:rPr lang="ar-SA" sz="2400" b="1" dirty="0"/>
                <a:t>١</a:t>
              </a:r>
              <a:endParaRPr lang="en-US" sz="2400" b="1" dirty="0"/>
            </a:p>
          </p:txBody>
        </p:sp>
      </p:grpSp>
      <p:grpSp>
        <p:nvGrpSpPr>
          <p:cNvPr id="47" name="مجموعة 46">
            <a:extLst>
              <a:ext uri="{FF2B5EF4-FFF2-40B4-BE49-F238E27FC236}">
                <a16:creationId xmlns:a16="http://schemas.microsoft.com/office/drawing/2014/main" id="{1DF88A79-32F5-744B-9EDC-B55317BB29B4}"/>
              </a:ext>
            </a:extLst>
          </p:cNvPr>
          <p:cNvGrpSpPr/>
          <p:nvPr/>
        </p:nvGrpSpPr>
        <p:grpSpPr>
          <a:xfrm>
            <a:off x="3774599" y="1452864"/>
            <a:ext cx="1908698" cy="856610"/>
            <a:chOff x="6120900" y="3186114"/>
            <a:chExt cx="1908698" cy="856610"/>
          </a:xfrm>
        </p:grpSpPr>
        <p:sp>
          <p:nvSpPr>
            <p:cNvPr id="48" name="Text Box 87">
              <a:extLst>
                <a:ext uri="{FF2B5EF4-FFF2-40B4-BE49-F238E27FC236}">
                  <a16:creationId xmlns:a16="http://schemas.microsoft.com/office/drawing/2014/main" id="{19C9DBD0-2723-2540-88E5-003CE5ECD22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20900" y="3186114"/>
              <a:ext cx="1908698" cy="461665"/>
            </a:xfrm>
            <a:prstGeom prst="rect">
              <a:avLst/>
            </a:prstGeom>
            <a:noFill/>
            <a:ln w="57150" cmpd="thinThick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rtl="0">
                <a:spcBef>
                  <a:spcPct val="50000"/>
                </a:spcBef>
              </a:pPr>
              <a:r>
                <a:rPr lang="ar-SA" sz="2400" b="1" dirty="0">
                  <a:solidFill>
                    <a:srgbClr val="009193"/>
                  </a:solidFill>
                  <a:latin typeface="Baghdad" pitchFamily="2" charset="-78"/>
                  <a:cs typeface="Baghdad" pitchFamily="2" charset="-78"/>
                </a:rPr>
                <a:t>كمية الكالسيوم</a:t>
              </a:r>
              <a:endParaRPr lang="en-US" sz="2400" b="1" dirty="0">
                <a:solidFill>
                  <a:srgbClr val="009193"/>
                </a:solidFill>
                <a:latin typeface="Baghdad" pitchFamily="2" charset="-78"/>
                <a:cs typeface="Baghdad" pitchFamily="2" charset="-78"/>
              </a:endParaRPr>
            </a:p>
          </p:txBody>
        </p:sp>
        <p:sp>
          <p:nvSpPr>
            <p:cNvPr id="49" name="Line 36">
              <a:extLst>
                <a:ext uri="{FF2B5EF4-FFF2-40B4-BE49-F238E27FC236}">
                  <a16:creationId xmlns:a16="http://schemas.microsoft.com/office/drawing/2014/main" id="{315A5BF6-A888-9F40-8267-72E73ECD840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326682" y="3578223"/>
              <a:ext cx="1560042" cy="283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ar-SA"/>
            </a:p>
          </p:txBody>
        </p:sp>
        <p:sp>
          <p:nvSpPr>
            <p:cNvPr id="50" name="Text Box 87">
              <a:extLst>
                <a:ext uri="{FF2B5EF4-FFF2-40B4-BE49-F238E27FC236}">
                  <a16:creationId xmlns:a16="http://schemas.microsoft.com/office/drawing/2014/main" id="{4491F2F2-4EB1-D341-937C-E6BB5A00064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35233" y="3581059"/>
              <a:ext cx="1637916" cy="461665"/>
            </a:xfrm>
            <a:prstGeom prst="rect">
              <a:avLst/>
            </a:prstGeom>
            <a:noFill/>
            <a:ln w="57150" cmpd="thinThick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rtl="0">
                <a:spcBef>
                  <a:spcPct val="50000"/>
                </a:spcBef>
              </a:pPr>
              <a:r>
                <a:rPr lang="ar-SA" sz="2400" b="1" dirty="0">
                  <a:solidFill>
                    <a:srgbClr val="009193"/>
                  </a:solidFill>
                  <a:latin typeface="Baghdad" pitchFamily="2" charset="-78"/>
                  <a:cs typeface="Baghdad" pitchFamily="2" charset="-78"/>
                </a:rPr>
                <a:t>عدد</a:t>
              </a:r>
              <a:r>
                <a:rPr lang="ar-SA" sz="2400" b="1" dirty="0">
                  <a:solidFill>
                    <a:srgbClr val="009193"/>
                  </a:solidFill>
                </a:rPr>
                <a:t> </a:t>
              </a:r>
              <a:r>
                <a:rPr lang="ar-SA" sz="2400" b="1" dirty="0">
                  <a:solidFill>
                    <a:srgbClr val="009193"/>
                  </a:solidFill>
                  <a:latin typeface="Baghdad" pitchFamily="2" charset="-78"/>
                  <a:cs typeface="Baghdad" pitchFamily="2" charset="-78"/>
                </a:rPr>
                <a:t>الحصص</a:t>
              </a:r>
              <a:endParaRPr lang="en-US" sz="2400" b="1" dirty="0">
                <a:solidFill>
                  <a:srgbClr val="009193"/>
                </a:solidFill>
                <a:latin typeface="Baghdad" pitchFamily="2" charset="-78"/>
                <a:cs typeface="Baghdad" pitchFamily="2" charset="-78"/>
              </a:endParaRPr>
            </a:p>
          </p:txBody>
        </p:sp>
      </p:grpSp>
      <p:sp>
        <p:nvSpPr>
          <p:cNvPr id="51" name="Text Box 87">
            <a:extLst>
              <a:ext uri="{FF2B5EF4-FFF2-40B4-BE49-F238E27FC236}">
                <a16:creationId xmlns:a16="http://schemas.microsoft.com/office/drawing/2014/main" id="{FD286712-8DC3-1E41-B96C-E154C7DC3B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2987" y="1525516"/>
            <a:ext cx="1743075" cy="461665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rtl="0">
              <a:spcBef>
                <a:spcPct val="50000"/>
              </a:spcBef>
            </a:pPr>
            <a:r>
              <a:rPr lang="ar-SA" sz="2400" dirty="0">
                <a:solidFill>
                  <a:srgbClr val="C00000"/>
                </a:solidFill>
                <a:latin typeface="Beirut" pitchFamily="2" charset="-78"/>
                <a:cs typeface="Beirut" pitchFamily="2" charset="-78"/>
              </a:rPr>
              <a:t>١) اكتبي المعدل</a:t>
            </a:r>
            <a:endParaRPr lang="en-US" sz="2400" dirty="0">
              <a:solidFill>
                <a:srgbClr val="C00000"/>
              </a:solidFill>
              <a:latin typeface="Beirut" pitchFamily="2" charset="-78"/>
              <a:cs typeface="Beirut" pitchFamily="2" charset="-78"/>
            </a:endParaRPr>
          </a:p>
        </p:txBody>
      </p:sp>
      <p:sp>
        <p:nvSpPr>
          <p:cNvPr id="52" name="Text Box 87">
            <a:extLst>
              <a:ext uri="{FF2B5EF4-FFF2-40B4-BE49-F238E27FC236}">
                <a16:creationId xmlns:a16="http://schemas.microsoft.com/office/drawing/2014/main" id="{27AC0D9B-AEB3-3344-A425-2CD55F9D9C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85509" y="2330228"/>
            <a:ext cx="2270544" cy="461665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rtl="0">
              <a:spcBef>
                <a:spcPct val="50000"/>
              </a:spcBef>
            </a:pPr>
            <a:r>
              <a:rPr lang="ar-SA" sz="2400" dirty="0">
                <a:solidFill>
                  <a:srgbClr val="C00000"/>
                </a:solidFill>
                <a:latin typeface="Beirut" pitchFamily="2" charset="-78"/>
                <a:cs typeface="Beirut" pitchFamily="2" charset="-78"/>
              </a:rPr>
              <a:t>٢) قارني بين المعدلين</a:t>
            </a:r>
            <a:endParaRPr lang="en-US" sz="2400" dirty="0">
              <a:solidFill>
                <a:srgbClr val="C00000"/>
              </a:solidFill>
              <a:latin typeface="Beirut" pitchFamily="2" charset="-78"/>
              <a:cs typeface="Beirut" pitchFamily="2" charset="-78"/>
            </a:endParaRPr>
          </a:p>
        </p:txBody>
      </p:sp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3D44CE56-68EB-D14F-9C8A-E5A634A92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2802" y="5674483"/>
            <a:ext cx="2743200" cy="365125"/>
          </a:xfrm>
        </p:spPr>
        <p:txBody>
          <a:bodyPr/>
          <a:lstStyle/>
          <a:p>
            <a:fld id="{4B1E913D-58CC-DA49-B719-410520E0AD7E}" type="slidenum">
              <a:rPr lang="ar-SA" smtClean="0"/>
              <a:t>126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757166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0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3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0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0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0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7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2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7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24" grpId="0"/>
      <p:bldP spid="35" grpId="0" animBg="1"/>
      <p:bldP spid="36" grpId="0" animBg="1"/>
      <p:bldP spid="38" grpId="0" animBg="1"/>
      <p:bldP spid="39" grpId="0" animBg="1"/>
      <p:bldP spid="40" grpId="0" animBg="1"/>
      <p:bldP spid="41" grpId="0"/>
      <p:bldP spid="42" grpId="0"/>
      <p:bldP spid="51" grpId="0"/>
      <p:bldP spid="5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CD9494CC-01BD-4056-8A18-34DF6CEB5039}"/>
              </a:ext>
            </a:extLst>
          </p:cNvPr>
          <p:cNvSpPr/>
          <p:nvPr/>
        </p:nvSpPr>
        <p:spPr>
          <a:xfrm rot="16200000">
            <a:off x="2955761" y="-2455360"/>
            <a:ext cx="6423381" cy="11686551"/>
          </a:xfrm>
          <a:prstGeom prst="roundRect">
            <a:avLst>
              <a:gd name="adj" fmla="val 5381"/>
            </a:avLst>
          </a:prstGeom>
          <a:solidFill>
            <a:srgbClr val="BDBFF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C6A01C9F-C5DA-5347-A84B-F971C0E5D111}"/>
              </a:ext>
            </a:extLst>
          </p:cNvPr>
          <p:cNvGrpSpPr/>
          <p:nvPr/>
        </p:nvGrpSpPr>
        <p:grpSpPr>
          <a:xfrm>
            <a:off x="324175" y="258392"/>
            <a:ext cx="11867825" cy="6423382"/>
            <a:chOff x="760246" y="392652"/>
            <a:chExt cx="11420963" cy="6423382"/>
          </a:xfrm>
        </p:grpSpPr>
        <p:sp>
          <p:nvSpPr>
            <p:cNvPr id="7" name="مستطيل مستدير الزوايا 6">
              <a:extLst>
                <a:ext uri="{FF2B5EF4-FFF2-40B4-BE49-F238E27FC236}">
                  <a16:creationId xmlns:a16="http://schemas.microsoft.com/office/drawing/2014/main" id="{3031575D-A504-F34B-9982-513CE59AAFDB}"/>
                </a:ext>
              </a:extLst>
            </p:cNvPr>
            <p:cNvSpPr/>
            <p:nvPr/>
          </p:nvSpPr>
          <p:spPr>
            <a:xfrm>
              <a:off x="760246" y="392652"/>
              <a:ext cx="11096787" cy="6142407"/>
            </a:xfrm>
            <a:prstGeom prst="roundRect">
              <a:avLst/>
            </a:prstGeom>
            <a:blipFill>
              <a:blip r:embed="rId3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AE9BD02E-7A89-5640-9988-C9DA36285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5" name="صورة 14" descr="صورة تحتوي على داخلي, جهاز, أسود, مقياس فكي&#10;&#10;تم إنشاء الوصف تلقائياً">
            <a:extLst>
              <a:ext uri="{FF2B5EF4-FFF2-40B4-BE49-F238E27FC236}">
                <a16:creationId xmlns:a16="http://schemas.microsoft.com/office/drawing/2014/main" id="{77B38BD7-6F4A-4CCC-B7D7-CE5F326D41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197384" y="-4672999"/>
            <a:ext cx="944905" cy="10643356"/>
          </a:xfrm>
          <a:prstGeom prst="rect">
            <a:avLst/>
          </a:prstGeom>
        </p:spPr>
      </p:pic>
      <p:pic>
        <p:nvPicPr>
          <p:cNvPr id="10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A7E94AA6-AE5A-D34D-9DC7-0D8B1B8449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0543505" y="872256"/>
            <a:ext cx="1310882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مستطيل 12">
            <a:extLst>
              <a:ext uri="{FF2B5EF4-FFF2-40B4-BE49-F238E27FC236}">
                <a16:creationId xmlns:a16="http://schemas.microsoft.com/office/drawing/2014/main" id="{62CBEF9B-10B4-214A-8F6D-3EB1AC08AB0D}"/>
              </a:ext>
            </a:extLst>
          </p:cNvPr>
          <p:cNvSpPr/>
          <p:nvPr/>
        </p:nvSpPr>
        <p:spPr>
          <a:xfrm rot="385153">
            <a:off x="9790128" y="1982743"/>
            <a:ext cx="2414610" cy="52322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 defTabSz="914400" rtl="1"/>
            <a:r>
              <a:rPr lang="ar-SA" sz="2800" b="1" dirty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D58C2E">
                    <a:lumMod val="50000"/>
                  </a:srgbClr>
                </a:solidFill>
                <a:effectLst>
                  <a:outerShdw blurRad="12700" dist="38100" dir="2700000" algn="tl" rotWithShape="0">
                    <a:srgbClr val="C9492C">
                      <a:lumMod val="60000"/>
                      <a:lumOff val="40000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تمهيد</a:t>
            </a:r>
          </a:p>
        </p:txBody>
      </p:sp>
      <p:sp>
        <p:nvSpPr>
          <p:cNvPr id="11" name="Right Arrow 4">
            <a:hlinkClick r:id="" action="ppaction://hlinkshowjump?jump=firstslide" tooltip="رئسي"/>
            <a:extLst>
              <a:ext uri="{FF2B5EF4-FFF2-40B4-BE49-F238E27FC236}">
                <a16:creationId xmlns:a16="http://schemas.microsoft.com/office/drawing/2014/main" id="{C0A9DD85-1B02-3247-A6AD-16D168746828}"/>
              </a:ext>
            </a:extLst>
          </p:cNvPr>
          <p:cNvSpPr/>
          <p:nvPr/>
        </p:nvSpPr>
        <p:spPr>
          <a:xfrm flipH="1">
            <a:off x="112832" y="5961356"/>
            <a:ext cx="1553592" cy="896644"/>
          </a:xfrm>
          <a:prstGeom prst="rightArrow">
            <a:avLst/>
          </a:prstGeom>
          <a:solidFill>
            <a:srgbClr val="C099B2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dirty="0"/>
              <a:t>الصفحة الرئيسة ٨</a:t>
            </a:r>
          </a:p>
        </p:txBody>
      </p:sp>
      <p:grpSp>
        <p:nvGrpSpPr>
          <p:cNvPr id="17" name="مجموعة 16">
            <a:extLst>
              <a:ext uri="{FF2B5EF4-FFF2-40B4-BE49-F238E27FC236}">
                <a16:creationId xmlns:a16="http://schemas.microsoft.com/office/drawing/2014/main" id="{B56B9F0B-306A-3640-8804-BC1D8529DF05}"/>
              </a:ext>
            </a:extLst>
          </p:cNvPr>
          <p:cNvGrpSpPr/>
          <p:nvPr/>
        </p:nvGrpSpPr>
        <p:grpSpPr>
          <a:xfrm>
            <a:off x="4238098" y="1266307"/>
            <a:ext cx="6200818" cy="1000132"/>
            <a:chOff x="2728900" y="857232"/>
            <a:chExt cx="6200818" cy="1000132"/>
          </a:xfrm>
        </p:grpSpPr>
        <p:sp>
          <p:nvSpPr>
            <p:cNvPr id="18" name="دبوس زينة 17">
              <a:extLst>
                <a:ext uri="{FF2B5EF4-FFF2-40B4-BE49-F238E27FC236}">
                  <a16:creationId xmlns:a16="http://schemas.microsoft.com/office/drawing/2014/main" id="{3EB582EB-8CE4-244D-B7A7-E56762832C6B}"/>
                </a:ext>
              </a:extLst>
            </p:cNvPr>
            <p:cNvSpPr/>
            <p:nvPr/>
          </p:nvSpPr>
          <p:spPr>
            <a:xfrm>
              <a:off x="2728900" y="857232"/>
              <a:ext cx="6200818" cy="1000132"/>
            </a:xfrm>
            <a:prstGeom prst="plaque">
              <a:avLst/>
            </a:prstGeom>
            <a:noFill/>
            <a:ln w="28575">
              <a:solidFill>
                <a:schemeClr val="tx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r>
                <a:rPr lang="ar-SA" sz="2400" b="1" dirty="0">
                  <a:solidFill>
                    <a:srgbClr val="009193"/>
                  </a:solidFill>
                </a:rPr>
                <a:t>هل يوجد تناسب بين النسبتين </a:t>
              </a:r>
              <a:r>
                <a:rPr lang="ar-SA" sz="2400" b="1" dirty="0">
                  <a:solidFill>
                    <a:schemeClr val="tx1"/>
                  </a:solidFill>
                </a:rPr>
                <a:t>: </a:t>
              </a:r>
            </a:p>
          </p:txBody>
        </p:sp>
        <p:grpSp>
          <p:nvGrpSpPr>
            <p:cNvPr id="19" name="مجموعة 18">
              <a:extLst>
                <a:ext uri="{FF2B5EF4-FFF2-40B4-BE49-F238E27FC236}">
                  <a16:creationId xmlns:a16="http://schemas.microsoft.com/office/drawing/2014/main" id="{828D9FEF-D183-904D-AF0E-D81052B3CA11}"/>
                </a:ext>
              </a:extLst>
            </p:cNvPr>
            <p:cNvGrpSpPr/>
            <p:nvPr/>
          </p:nvGrpSpPr>
          <p:grpSpPr>
            <a:xfrm>
              <a:off x="4071934" y="1000108"/>
              <a:ext cx="1414462" cy="842961"/>
              <a:chOff x="7124722" y="2500306"/>
              <a:chExt cx="1414462" cy="842961"/>
            </a:xfrm>
          </p:grpSpPr>
          <p:grpSp>
            <p:nvGrpSpPr>
              <p:cNvPr id="20" name="مجموعة 19">
                <a:extLst>
                  <a:ext uri="{FF2B5EF4-FFF2-40B4-BE49-F238E27FC236}">
                    <a16:creationId xmlns:a16="http://schemas.microsoft.com/office/drawing/2014/main" id="{B9EEC5C1-8C6C-E048-87D6-821157D2BD48}"/>
                  </a:ext>
                </a:extLst>
              </p:cNvPr>
              <p:cNvGrpSpPr/>
              <p:nvPr/>
            </p:nvGrpSpPr>
            <p:grpSpPr>
              <a:xfrm>
                <a:off x="7572394" y="2500306"/>
                <a:ext cx="966790" cy="842961"/>
                <a:chOff x="7901008" y="1571612"/>
                <a:chExt cx="966790" cy="842961"/>
              </a:xfrm>
            </p:grpSpPr>
            <p:grpSp>
              <p:nvGrpSpPr>
                <p:cNvPr id="25" name="مجموعة 101">
                  <a:extLst>
                    <a:ext uri="{FF2B5EF4-FFF2-40B4-BE49-F238E27FC236}">
                      <a16:creationId xmlns:a16="http://schemas.microsoft.com/office/drawing/2014/main" id="{9A1D4A4E-2577-104E-BAB8-3606FFACB154}"/>
                    </a:ext>
                  </a:extLst>
                </p:cNvPr>
                <p:cNvGrpSpPr/>
                <p:nvPr/>
              </p:nvGrpSpPr>
              <p:grpSpPr>
                <a:xfrm>
                  <a:off x="8277248" y="1571612"/>
                  <a:ext cx="590550" cy="842961"/>
                  <a:chOff x="7419992" y="3186114"/>
                  <a:chExt cx="590550" cy="842961"/>
                </a:xfrm>
              </p:grpSpPr>
              <p:sp>
                <p:nvSpPr>
                  <p:cNvPr id="27" name="Text Box 87">
                    <a:extLst>
                      <a:ext uri="{FF2B5EF4-FFF2-40B4-BE49-F238E27FC236}">
                        <a16:creationId xmlns:a16="http://schemas.microsoft.com/office/drawing/2014/main" id="{6C1133EC-4387-244A-A849-B407FDFD3133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419992" y="3186114"/>
                    <a:ext cx="585790" cy="457200"/>
                  </a:xfrm>
                  <a:prstGeom prst="rect">
                    <a:avLst/>
                  </a:prstGeom>
                  <a:noFill/>
                  <a:ln w="57150" cmpd="thinThick">
                    <a:noFill/>
                    <a:miter lim="800000"/>
                    <a:headEnd/>
                    <a:tailEnd/>
                  </a:ln>
                </p:spPr>
                <p:txBody>
                  <a:bodyPr wrap="square">
                    <a:spAutoFit/>
                  </a:bodyPr>
                  <a:lstStyle/>
                  <a:p>
                    <a:pPr algn="ctr" rtl="0">
                      <a:spcBef>
                        <a:spcPct val="50000"/>
                      </a:spcBef>
                    </a:pPr>
                    <a:r>
                      <a:rPr lang="ar-SA" sz="2400" b="1" dirty="0"/>
                      <a:t>٤</a:t>
                    </a:r>
                    <a:endParaRPr lang="en-US" sz="2400" b="1" dirty="0"/>
                  </a:p>
                </p:txBody>
              </p:sp>
              <p:sp>
                <p:nvSpPr>
                  <p:cNvPr id="28" name="Line 36">
                    <a:extLst>
                      <a:ext uri="{FF2B5EF4-FFF2-40B4-BE49-F238E27FC236}">
                        <a16:creationId xmlns:a16="http://schemas.microsoft.com/office/drawing/2014/main" id="{579ED059-5B9B-3E4A-97E3-F95C37C0816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7526724" y="3578224"/>
                    <a:ext cx="360000" cy="0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ar-SA"/>
                  </a:p>
                </p:txBody>
              </p:sp>
              <p:sp>
                <p:nvSpPr>
                  <p:cNvPr id="29" name="Text Box 87">
                    <a:extLst>
                      <a:ext uri="{FF2B5EF4-FFF2-40B4-BE49-F238E27FC236}">
                        <a16:creationId xmlns:a16="http://schemas.microsoft.com/office/drawing/2014/main" id="{18B4DE09-39DB-234A-B7A0-8CF364FFF2CB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434280" y="3571875"/>
                    <a:ext cx="576262" cy="457200"/>
                  </a:xfrm>
                  <a:prstGeom prst="rect">
                    <a:avLst/>
                  </a:prstGeom>
                  <a:noFill/>
                  <a:ln w="57150" cmpd="thinThick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pPr algn="ctr" rtl="0">
                      <a:spcBef>
                        <a:spcPct val="50000"/>
                      </a:spcBef>
                    </a:pPr>
                    <a:r>
                      <a:rPr lang="ar-SA" sz="2400" b="1" dirty="0"/>
                      <a:t>٦</a:t>
                    </a:r>
                    <a:endParaRPr lang="en-US" sz="2400" b="1" dirty="0"/>
                  </a:p>
                </p:txBody>
              </p:sp>
            </p:grpSp>
            <p:sp>
              <p:nvSpPr>
                <p:cNvPr id="26" name="Text Box 87">
                  <a:extLst>
                    <a:ext uri="{FF2B5EF4-FFF2-40B4-BE49-F238E27FC236}">
                      <a16:creationId xmlns:a16="http://schemas.microsoft.com/office/drawing/2014/main" id="{D08E218E-29B6-C144-BC65-D87815C94C37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7901008" y="1728776"/>
                  <a:ext cx="428629" cy="461665"/>
                </a:xfrm>
                <a:prstGeom prst="rect">
                  <a:avLst/>
                </a:prstGeom>
                <a:noFill/>
                <a:ln w="57150" cmpd="thinThick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rtl="0">
                    <a:spcBef>
                      <a:spcPct val="50000"/>
                    </a:spcBef>
                  </a:pPr>
                  <a:r>
                    <a:rPr lang="ar-SA" sz="2400" b="1" dirty="0"/>
                    <a:t>،</a:t>
                  </a:r>
                  <a:endParaRPr lang="en-US" sz="2400" b="1" dirty="0"/>
                </a:p>
              </p:txBody>
            </p:sp>
          </p:grpSp>
          <p:grpSp>
            <p:nvGrpSpPr>
              <p:cNvPr id="21" name="مجموعة 101">
                <a:extLst>
                  <a:ext uri="{FF2B5EF4-FFF2-40B4-BE49-F238E27FC236}">
                    <a16:creationId xmlns:a16="http://schemas.microsoft.com/office/drawing/2014/main" id="{0927AE29-CB37-7844-B39A-9A71E73CCE19}"/>
                  </a:ext>
                </a:extLst>
              </p:cNvPr>
              <p:cNvGrpSpPr/>
              <p:nvPr/>
            </p:nvGrpSpPr>
            <p:grpSpPr>
              <a:xfrm>
                <a:off x="7124722" y="2500306"/>
                <a:ext cx="590550" cy="842961"/>
                <a:chOff x="7419992" y="3186114"/>
                <a:chExt cx="590550" cy="842961"/>
              </a:xfrm>
            </p:grpSpPr>
            <p:sp>
              <p:nvSpPr>
                <p:cNvPr id="22" name="Text Box 87">
                  <a:extLst>
                    <a:ext uri="{FF2B5EF4-FFF2-40B4-BE49-F238E27FC236}">
                      <a16:creationId xmlns:a16="http://schemas.microsoft.com/office/drawing/2014/main" id="{A9F46C08-FCBF-9E49-83F0-C5B138C0A560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7419992" y="3186114"/>
                  <a:ext cx="585790" cy="457200"/>
                </a:xfrm>
                <a:prstGeom prst="rect">
                  <a:avLst/>
                </a:prstGeom>
                <a:noFill/>
                <a:ln w="57150" cmpd="thinThick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algn="ctr" rtl="0">
                    <a:spcBef>
                      <a:spcPct val="50000"/>
                    </a:spcBef>
                  </a:pPr>
                  <a:r>
                    <a:rPr lang="ar-SA" sz="2400" b="1" dirty="0"/>
                    <a:t>٨</a:t>
                  </a:r>
                  <a:endParaRPr lang="en-US" sz="2400" b="1" dirty="0"/>
                </a:p>
              </p:txBody>
            </p:sp>
            <p:sp>
              <p:nvSpPr>
                <p:cNvPr id="23" name="Line 36">
                  <a:extLst>
                    <a:ext uri="{FF2B5EF4-FFF2-40B4-BE49-F238E27FC236}">
                      <a16:creationId xmlns:a16="http://schemas.microsoft.com/office/drawing/2014/main" id="{266131D6-DEEB-2446-BDF9-7746944922B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7526724" y="3578224"/>
                  <a:ext cx="360000" cy="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ar-SA"/>
                </a:p>
              </p:txBody>
            </p:sp>
            <p:sp>
              <p:nvSpPr>
                <p:cNvPr id="24" name="Text Box 87">
                  <a:extLst>
                    <a:ext uri="{FF2B5EF4-FFF2-40B4-BE49-F238E27FC236}">
                      <a16:creationId xmlns:a16="http://schemas.microsoft.com/office/drawing/2014/main" id="{4BA46D91-1CE6-A340-B607-5636CF654C13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7434280" y="3571875"/>
                  <a:ext cx="576262" cy="457200"/>
                </a:xfrm>
                <a:prstGeom prst="rect">
                  <a:avLst/>
                </a:prstGeom>
                <a:noFill/>
                <a:ln w="57150" cmpd="thinThick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 rtl="0">
                    <a:spcBef>
                      <a:spcPct val="50000"/>
                    </a:spcBef>
                  </a:pPr>
                  <a:r>
                    <a:rPr lang="ar-SA" sz="2400" b="1" dirty="0"/>
                    <a:t>١٢</a:t>
                  </a:r>
                  <a:endParaRPr lang="en-US" sz="2400" b="1" dirty="0"/>
                </a:p>
              </p:txBody>
            </p:sp>
          </p:grpSp>
        </p:grpSp>
      </p:grpSp>
      <p:grpSp>
        <p:nvGrpSpPr>
          <p:cNvPr id="30" name="مجموعة 28">
            <a:extLst>
              <a:ext uri="{FF2B5EF4-FFF2-40B4-BE49-F238E27FC236}">
                <a16:creationId xmlns:a16="http://schemas.microsoft.com/office/drawing/2014/main" id="{B8FDC3C2-B23A-684E-80DB-DA1AC844CC5B}"/>
              </a:ext>
            </a:extLst>
          </p:cNvPr>
          <p:cNvGrpSpPr/>
          <p:nvPr/>
        </p:nvGrpSpPr>
        <p:grpSpPr>
          <a:xfrm>
            <a:off x="9386400" y="3580897"/>
            <a:ext cx="1052516" cy="847426"/>
            <a:chOff x="7958160" y="1571612"/>
            <a:chExt cx="1052516" cy="847426"/>
          </a:xfrm>
        </p:grpSpPr>
        <p:grpSp>
          <p:nvGrpSpPr>
            <p:cNvPr id="31" name="مجموعة 101">
              <a:extLst>
                <a:ext uri="{FF2B5EF4-FFF2-40B4-BE49-F238E27FC236}">
                  <a16:creationId xmlns:a16="http://schemas.microsoft.com/office/drawing/2014/main" id="{B618877D-07A1-504F-AD38-ACBB578E7EB5}"/>
                </a:ext>
              </a:extLst>
            </p:cNvPr>
            <p:cNvGrpSpPr/>
            <p:nvPr/>
          </p:nvGrpSpPr>
          <p:grpSpPr>
            <a:xfrm>
              <a:off x="8224858" y="1571612"/>
              <a:ext cx="785818" cy="847426"/>
              <a:chOff x="7367602" y="3186114"/>
              <a:chExt cx="785818" cy="847426"/>
            </a:xfrm>
          </p:grpSpPr>
          <p:sp>
            <p:nvSpPr>
              <p:cNvPr id="33" name="Text Box 87">
                <a:extLst>
                  <a:ext uri="{FF2B5EF4-FFF2-40B4-BE49-F238E27FC236}">
                    <a16:creationId xmlns:a16="http://schemas.microsoft.com/office/drawing/2014/main" id="{E58AE55E-DB2B-1141-BC00-D9C954E5FA0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367602" y="3186114"/>
                <a:ext cx="785818" cy="461665"/>
              </a:xfrm>
              <a:prstGeom prst="rect">
                <a:avLst/>
              </a:prstGeom>
              <a:noFill/>
              <a:ln w="57150" cmpd="thinThick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 rtl="0">
                  <a:spcBef>
                    <a:spcPct val="50000"/>
                  </a:spcBef>
                </a:pPr>
                <a:r>
                  <a:rPr lang="ar-SA" sz="2400" b="1" dirty="0"/>
                  <a:t>٨</a:t>
                </a:r>
                <a:endParaRPr lang="en-US" sz="2400" b="1" dirty="0"/>
              </a:p>
            </p:txBody>
          </p:sp>
          <p:sp>
            <p:nvSpPr>
              <p:cNvPr id="34" name="Line 36">
                <a:extLst>
                  <a:ext uri="{FF2B5EF4-FFF2-40B4-BE49-F238E27FC236}">
                    <a16:creationId xmlns:a16="http://schemas.microsoft.com/office/drawing/2014/main" id="{B8AB775E-EA4D-F74D-8E94-B5F7F7D4382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7498148" y="3578224"/>
                <a:ext cx="46800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ar-SA"/>
              </a:p>
            </p:txBody>
          </p:sp>
          <p:sp>
            <p:nvSpPr>
              <p:cNvPr id="35" name="Text Box 87">
                <a:extLst>
                  <a:ext uri="{FF2B5EF4-FFF2-40B4-BE49-F238E27FC236}">
                    <a16:creationId xmlns:a16="http://schemas.microsoft.com/office/drawing/2014/main" id="{6205F94C-A6AE-6946-860B-E9605BAC325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396176" y="3571875"/>
                <a:ext cx="714380" cy="461665"/>
              </a:xfrm>
              <a:prstGeom prst="rect">
                <a:avLst/>
              </a:prstGeom>
              <a:noFill/>
              <a:ln w="57150" cmpd="thinThick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 rtl="0">
                  <a:spcBef>
                    <a:spcPct val="50000"/>
                  </a:spcBef>
                </a:pPr>
                <a:r>
                  <a:rPr lang="ar-SA" sz="2400" b="1" dirty="0"/>
                  <a:t>١٢</a:t>
                </a:r>
                <a:endParaRPr lang="en-US" sz="2400" b="1" dirty="0"/>
              </a:p>
            </p:txBody>
          </p:sp>
        </p:grpSp>
        <p:sp>
          <p:nvSpPr>
            <p:cNvPr id="32" name="Text Box 87">
              <a:extLst>
                <a:ext uri="{FF2B5EF4-FFF2-40B4-BE49-F238E27FC236}">
                  <a16:creationId xmlns:a16="http://schemas.microsoft.com/office/drawing/2014/main" id="{8FE9D14E-E4AE-3840-9738-B4A534A9FD0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958160" y="1728776"/>
              <a:ext cx="428629" cy="461665"/>
            </a:xfrm>
            <a:prstGeom prst="rect">
              <a:avLst/>
            </a:prstGeom>
            <a:noFill/>
            <a:ln w="57150" cmpd="thinThick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rtl="0">
                <a:spcBef>
                  <a:spcPct val="50000"/>
                </a:spcBef>
              </a:pPr>
              <a:r>
                <a:rPr lang="ar-SA" sz="2400" b="1" dirty="0"/>
                <a:t>=</a:t>
              </a:r>
              <a:endParaRPr lang="en-US" sz="2400" b="1" dirty="0"/>
            </a:p>
          </p:txBody>
        </p:sp>
      </p:grpSp>
      <p:grpSp>
        <p:nvGrpSpPr>
          <p:cNvPr id="36" name="مجموعة 40">
            <a:extLst>
              <a:ext uri="{FF2B5EF4-FFF2-40B4-BE49-F238E27FC236}">
                <a16:creationId xmlns:a16="http://schemas.microsoft.com/office/drawing/2014/main" id="{0263EDF7-818C-924F-9E44-F8876E927471}"/>
              </a:ext>
            </a:extLst>
          </p:cNvPr>
          <p:cNvGrpSpPr/>
          <p:nvPr/>
        </p:nvGrpSpPr>
        <p:grpSpPr>
          <a:xfrm>
            <a:off x="8510090" y="3556777"/>
            <a:ext cx="785818" cy="842961"/>
            <a:chOff x="7343798" y="3186114"/>
            <a:chExt cx="785818" cy="842961"/>
          </a:xfrm>
        </p:grpSpPr>
        <p:sp>
          <p:nvSpPr>
            <p:cNvPr id="37" name="Text Box 87">
              <a:extLst>
                <a:ext uri="{FF2B5EF4-FFF2-40B4-BE49-F238E27FC236}">
                  <a16:creationId xmlns:a16="http://schemas.microsoft.com/office/drawing/2014/main" id="{F3AB3232-E560-8342-ACB7-BF664F36076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43798" y="3186114"/>
              <a:ext cx="785818" cy="461665"/>
            </a:xfrm>
            <a:prstGeom prst="rect">
              <a:avLst/>
            </a:prstGeom>
            <a:noFill/>
            <a:ln w="57150" cmpd="thinThick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rtl="0">
                <a:spcBef>
                  <a:spcPct val="50000"/>
                </a:spcBef>
              </a:pPr>
              <a:r>
                <a:rPr lang="ar-SA" sz="2400" b="1" dirty="0"/>
                <a:t>٢</a:t>
              </a:r>
              <a:endParaRPr lang="en-US" sz="2400" b="1" dirty="0"/>
            </a:p>
          </p:txBody>
        </p:sp>
        <p:sp>
          <p:nvSpPr>
            <p:cNvPr id="38" name="Line 36">
              <a:extLst>
                <a:ext uri="{FF2B5EF4-FFF2-40B4-BE49-F238E27FC236}">
                  <a16:creationId xmlns:a16="http://schemas.microsoft.com/office/drawing/2014/main" id="{5458E5D0-4B6C-EE45-BD2F-BCC75204ACF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526724" y="3578224"/>
              <a:ext cx="36000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ar-SA"/>
            </a:p>
          </p:txBody>
        </p:sp>
        <p:sp>
          <p:nvSpPr>
            <p:cNvPr id="39" name="Text Box 87">
              <a:extLst>
                <a:ext uri="{FF2B5EF4-FFF2-40B4-BE49-F238E27FC236}">
                  <a16:creationId xmlns:a16="http://schemas.microsoft.com/office/drawing/2014/main" id="{D52BBF34-833F-3B42-9CE7-00D26D7B47B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43808" y="3571875"/>
              <a:ext cx="576262" cy="457200"/>
            </a:xfrm>
            <a:prstGeom prst="rect">
              <a:avLst/>
            </a:prstGeom>
            <a:noFill/>
            <a:ln w="57150" cmpd="thinThick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rtl="0">
                <a:spcBef>
                  <a:spcPct val="50000"/>
                </a:spcBef>
              </a:pPr>
              <a:r>
                <a:rPr lang="ar-SA" sz="2400" b="1" dirty="0"/>
                <a:t>٣</a:t>
              </a:r>
              <a:endParaRPr lang="en-US" sz="2400" b="1" dirty="0"/>
            </a:p>
          </p:txBody>
        </p:sp>
      </p:grpSp>
      <p:grpSp>
        <p:nvGrpSpPr>
          <p:cNvPr id="40" name="مجموعة 39">
            <a:extLst>
              <a:ext uri="{FF2B5EF4-FFF2-40B4-BE49-F238E27FC236}">
                <a16:creationId xmlns:a16="http://schemas.microsoft.com/office/drawing/2014/main" id="{4807B6A6-A753-9B4F-8B2D-3CCDC39222AD}"/>
              </a:ext>
            </a:extLst>
          </p:cNvPr>
          <p:cNvGrpSpPr/>
          <p:nvPr/>
        </p:nvGrpSpPr>
        <p:grpSpPr>
          <a:xfrm>
            <a:off x="9386402" y="2695067"/>
            <a:ext cx="895350" cy="842961"/>
            <a:chOff x="7972448" y="1571612"/>
            <a:chExt cx="895350" cy="842961"/>
          </a:xfrm>
        </p:grpSpPr>
        <p:grpSp>
          <p:nvGrpSpPr>
            <p:cNvPr id="41" name="مجموعة 101">
              <a:extLst>
                <a:ext uri="{FF2B5EF4-FFF2-40B4-BE49-F238E27FC236}">
                  <a16:creationId xmlns:a16="http://schemas.microsoft.com/office/drawing/2014/main" id="{A88204DB-E346-C548-8496-24C368BA1674}"/>
                </a:ext>
              </a:extLst>
            </p:cNvPr>
            <p:cNvGrpSpPr/>
            <p:nvPr/>
          </p:nvGrpSpPr>
          <p:grpSpPr>
            <a:xfrm>
              <a:off x="8277248" y="1571612"/>
              <a:ext cx="590550" cy="842961"/>
              <a:chOff x="7419992" y="3186114"/>
              <a:chExt cx="590550" cy="842961"/>
            </a:xfrm>
          </p:grpSpPr>
          <p:sp>
            <p:nvSpPr>
              <p:cNvPr id="43" name="Text Box 87">
                <a:extLst>
                  <a:ext uri="{FF2B5EF4-FFF2-40B4-BE49-F238E27FC236}">
                    <a16:creationId xmlns:a16="http://schemas.microsoft.com/office/drawing/2014/main" id="{3B08B6F3-7E4B-7F46-9A07-A683D83DD35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419992" y="3186114"/>
                <a:ext cx="585790" cy="457200"/>
              </a:xfrm>
              <a:prstGeom prst="rect">
                <a:avLst/>
              </a:prstGeom>
              <a:noFill/>
              <a:ln w="57150" cmpd="thinThick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 rtl="0">
                  <a:spcBef>
                    <a:spcPct val="50000"/>
                  </a:spcBef>
                </a:pPr>
                <a:r>
                  <a:rPr lang="ar-SA" sz="2400" b="1" dirty="0"/>
                  <a:t>٤</a:t>
                </a:r>
                <a:endParaRPr lang="en-US" sz="2400" b="1" dirty="0"/>
              </a:p>
            </p:txBody>
          </p:sp>
          <p:sp>
            <p:nvSpPr>
              <p:cNvPr id="44" name="Line 36">
                <a:extLst>
                  <a:ext uri="{FF2B5EF4-FFF2-40B4-BE49-F238E27FC236}">
                    <a16:creationId xmlns:a16="http://schemas.microsoft.com/office/drawing/2014/main" id="{69BB9933-A0E6-DD4B-A215-C8245F31F1B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7526724" y="3578224"/>
                <a:ext cx="36000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ar-SA"/>
              </a:p>
            </p:txBody>
          </p:sp>
          <p:sp>
            <p:nvSpPr>
              <p:cNvPr id="45" name="Text Box 87">
                <a:extLst>
                  <a:ext uri="{FF2B5EF4-FFF2-40B4-BE49-F238E27FC236}">
                    <a16:creationId xmlns:a16="http://schemas.microsoft.com/office/drawing/2014/main" id="{A82B05FD-11C0-D345-8190-BB9ACAC1F65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434280" y="3571875"/>
                <a:ext cx="576262" cy="457200"/>
              </a:xfrm>
              <a:prstGeom prst="rect">
                <a:avLst/>
              </a:prstGeom>
              <a:noFill/>
              <a:ln w="57150" cmpd="thinThick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rtl="0">
                  <a:spcBef>
                    <a:spcPct val="50000"/>
                  </a:spcBef>
                </a:pPr>
                <a:r>
                  <a:rPr lang="ar-SA" sz="2400" b="1" dirty="0"/>
                  <a:t>٦</a:t>
                </a:r>
                <a:endParaRPr lang="en-US" sz="2400" b="1" dirty="0"/>
              </a:p>
            </p:txBody>
          </p:sp>
        </p:grpSp>
        <p:sp>
          <p:nvSpPr>
            <p:cNvPr id="42" name="Text Box 87">
              <a:extLst>
                <a:ext uri="{FF2B5EF4-FFF2-40B4-BE49-F238E27FC236}">
                  <a16:creationId xmlns:a16="http://schemas.microsoft.com/office/drawing/2014/main" id="{A9D191CD-D422-6D4E-B872-3A3C288D3D5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972448" y="1728776"/>
              <a:ext cx="428629" cy="461665"/>
            </a:xfrm>
            <a:prstGeom prst="rect">
              <a:avLst/>
            </a:prstGeom>
            <a:noFill/>
            <a:ln w="57150" cmpd="thinThick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rtl="0">
                <a:spcBef>
                  <a:spcPct val="50000"/>
                </a:spcBef>
              </a:pPr>
              <a:r>
                <a:rPr lang="ar-SA" sz="2400" b="1" dirty="0"/>
                <a:t>=</a:t>
              </a:r>
              <a:endParaRPr lang="en-US" sz="2400" b="1" dirty="0"/>
            </a:p>
          </p:txBody>
        </p:sp>
      </p:grpSp>
      <p:grpSp>
        <p:nvGrpSpPr>
          <p:cNvPr id="46" name="مجموعة 45">
            <a:extLst>
              <a:ext uri="{FF2B5EF4-FFF2-40B4-BE49-F238E27FC236}">
                <a16:creationId xmlns:a16="http://schemas.microsoft.com/office/drawing/2014/main" id="{F387A88E-1127-FF4E-9AE9-9613E74B2BEB}"/>
              </a:ext>
            </a:extLst>
          </p:cNvPr>
          <p:cNvGrpSpPr/>
          <p:nvPr/>
        </p:nvGrpSpPr>
        <p:grpSpPr>
          <a:xfrm>
            <a:off x="8660121" y="2695067"/>
            <a:ext cx="590550" cy="842961"/>
            <a:chOff x="7429520" y="3186114"/>
            <a:chExt cx="590550" cy="842961"/>
          </a:xfrm>
        </p:grpSpPr>
        <p:sp>
          <p:nvSpPr>
            <p:cNvPr id="47" name="Text Box 87">
              <a:extLst>
                <a:ext uri="{FF2B5EF4-FFF2-40B4-BE49-F238E27FC236}">
                  <a16:creationId xmlns:a16="http://schemas.microsoft.com/office/drawing/2014/main" id="{9F928476-2E0A-854F-9708-47033A5D3A6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29520" y="3186114"/>
              <a:ext cx="585790" cy="457200"/>
            </a:xfrm>
            <a:prstGeom prst="rect">
              <a:avLst/>
            </a:prstGeom>
            <a:noFill/>
            <a:ln w="57150" cmpd="thinThick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rtl="0">
                <a:spcBef>
                  <a:spcPct val="50000"/>
                </a:spcBef>
              </a:pPr>
              <a:r>
                <a:rPr lang="ar-SA" sz="2400" b="1" dirty="0"/>
                <a:t>٢</a:t>
              </a:r>
              <a:endParaRPr lang="en-US" sz="2400" b="1" dirty="0"/>
            </a:p>
          </p:txBody>
        </p:sp>
        <p:sp>
          <p:nvSpPr>
            <p:cNvPr id="48" name="Line 36">
              <a:extLst>
                <a:ext uri="{FF2B5EF4-FFF2-40B4-BE49-F238E27FC236}">
                  <a16:creationId xmlns:a16="http://schemas.microsoft.com/office/drawing/2014/main" id="{22FC6003-6B05-4C4C-8283-A55267BC46B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526724" y="3578224"/>
              <a:ext cx="36000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ar-SA"/>
            </a:p>
          </p:txBody>
        </p:sp>
        <p:sp>
          <p:nvSpPr>
            <p:cNvPr id="49" name="Text Box 87">
              <a:extLst>
                <a:ext uri="{FF2B5EF4-FFF2-40B4-BE49-F238E27FC236}">
                  <a16:creationId xmlns:a16="http://schemas.microsoft.com/office/drawing/2014/main" id="{859240F2-793C-7C41-96E7-66AF4029739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43808" y="3571875"/>
              <a:ext cx="576262" cy="457200"/>
            </a:xfrm>
            <a:prstGeom prst="rect">
              <a:avLst/>
            </a:prstGeom>
            <a:noFill/>
            <a:ln w="57150" cmpd="thinThick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rtl="0">
                <a:spcBef>
                  <a:spcPct val="50000"/>
                </a:spcBef>
              </a:pPr>
              <a:r>
                <a:rPr lang="ar-SA" sz="2400" b="1" dirty="0"/>
                <a:t>٣</a:t>
              </a:r>
              <a:endParaRPr lang="en-US" sz="2400" b="1" dirty="0"/>
            </a:p>
          </p:txBody>
        </p:sp>
      </p:grpSp>
      <p:grpSp>
        <p:nvGrpSpPr>
          <p:cNvPr id="50" name="مجموعة 49">
            <a:extLst>
              <a:ext uri="{FF2B5EF4-FFF2-40B4-BE49-F238E27FC236}">
                <a16:creationId xmlns:a16="http://schemas.microsoft.com/office/drawing/2014/main" id="{6D194192-B827-0E40-B485-756AF36CA0A9}"/>
              </a:ext>
            </a:extLst>
          </p:cNvPr>
          <p:cNvGrpSpPr/>
          <p:nvPr/>
        </p:nvGrpSpPr>
        <p:grpSpPr>
          <a:xfrm>
            <a:off x="5009628" y="2928125"/>
            <a:ext cx="3404794" cy="1214446"/>
            <a:chOff x="571472" y="2571744"/>
            <a:chExt cx="3404794" cy="1214446"/>
          </a:xfrm>
        </p:grpSpPr>
        <p:sp>
          <p:nvSpPr>
            <p:cNvPr id="51" name="مستطيل مستدير الزوايا 50">
              <a:extLst>
                <a:ext uri="{FF2B5EF4-FFF2-40B4-BE49-F238E27FC236}">
                  <a16:creationId xmlns:a16="http://schemas.microsoft.com/office/drawing/2014/main" id="{7EABA0E0-F4E8-BC4D-A4A3-E9C2F26E19BE}"/>
                </a:ext>
              </a:extLst>
            </p:cNvPr>
            <p:cNvSpPr/>
            <p:nvPr/>
          </p:nvSpPr>
          <p:spPr>
            <a:xfrm>
              <a:off x="571472" y="2571744"/>
              <a:ext cx="1285884" cy="1214446"/>
            </a:xfrm>
            <a:prstGeom prst="round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sz="2000" b="1" dirty="0">
                  <a:solidFill>
                    <a:schemeClr val="tx1"/>
                  </a:solidFill>
                </a:rPr>
                <a:t>المعدلان متساويان</a:t>
              </a:r>
            </a:p>
          </p:txBody>
        </p:sp>
        <p:sp>
          <p:nvSpPr>
            <p:cNvPr id="52" name="سهم مخطط إلى اليمين 51">
              <a:extLst>
                <a:ext uri="{FF2B5EF4-FFF2-40B4-BE49-F238E27FC236}">
                  <a16:creationId xmlns:a16="http://schemas.microsoft.com/office/drawing/2014/main" id="{BE58CE45-C917-2542-BB56-D7D233AB9C54}"/>
                </a:ext>
              </a:extLst>
            </p:cNvPr>
            <p:cNvSpPr/>
            <p:nvPr/>
          </p:nvSpPr>
          <p:spPr>
            <a:xfrm>
              <a:off x="1864694" y="2643181"/>
              <a:ext cx="2111572" cy="228607"/>
            </a:xfrm>
            <a:prstGeom prst="stripedRightArrow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53" name="سهم مخطط إلى اليمين 52">
              <a:extLst>
                <a:ext uri="{FF2B5EF4-FFF2-40B4-BE49-F238E27FC236}">
                  <a16:creationId xmlns:a16="http://schemas.microsoft.com/office/drawing/2014/main" id="{D27B1F9A-DABA-3A4A-8D73-91099306813B}"/>
                </a:ext>
              </a:extLst>
            </p:cNvPr>
            <p:cNvSpPr/>
            <p:nvPr/>
          </p:nvSpPr>
          <p:spPr>
            <a:xfrm>
              <a:off x="1852860" y="3500436"/>
              <a:ext cx="756000" cy="214314"/>
            </a:xfrm>
            <a:prstGeom prst="stripedRightArrow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54" name="مستطيل مستدير الزوايا 53">
            <a:extLst>
              <a:ext uri="{FF2B5EF4-FFF2-40B4-BE49-F238E27FC236}">
                <a16:creationId xmlns:a16="http://schemas.microsoft.com/office/drawing/2014/main" id="{B2B27EE0-9849-2B43-A4C8-D399B931491D}"/>
              </a:ext>
            </a:extLst>
          </p:cNvPr>
          <p:cNvSpPr/>
          <p:nvPr/>
        </p:nvSpPr>
        <p:spPr>
          <a:xfrm>
            <a:off x="2866488" y="2942413"/>
            <a:ext cx="1285884" cy="1214446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يوجد تناسب</a:t>
            </a:r>
          </a:p>
        </p:txBody>
      </p:sp>
      <p:sp>
        <p:nvSpPr>
          <p:cNvPr id="55" name="سهم مخطط إلى اليمين 54">
            <a:extLst>
              <a:ext uri="{FF2B5EF4-FFF2-40B4-BE49-F238E27FC236}">
                <a16:creationId xmlns:a16="http://schemas.microsoft.com/office/drawing/2014/main" id="{9CE196B4-D4F1-E94C-A196-A7E1339C7FFC}"/>
              </a:ext>
            </a:extLst>
          </p:cNvPr>
          <p:cNvSpPr/>
          <p:nvPr/>
        </p:nvSpPr>
        <p:spPr>
          <a:xfrm flipH="1">
            <a:off x="4157430" y="3356753"/>
            <a:ext cx="852198" cy="428628"/>
          </a:xfrm>
          <a:prstGeom prst="stripedRightArrow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6" name="Text Box 87">
            <a:extLst>
              <a:ext uri="{FF2B5EF4-FFF2-40B4-BE49-F238E27FC236}">
                <a16:creationId xmlns:a16="http://schemas.microsoft.com/office/drawing/2014/main" id="{7E5AFD36-A982-E948-A792-08706F1237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53032" y="4633723"/>
            <a:ext cx="1166827" cy="461665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rtl="0">
              <a:spcBef>
                <a:spcPct val="50000"/>
              </a:spcBef>
            </a:pPr>
            <a:r>
              <a:rPr lang="ar-SA" sz="2400" b="1" dirty="0">
                <a:solidFill>
                  <a:srgbClr val="0070C0"/>
                </a:solidFill>
              </a:rPr>
              <a:t>حل آخر :</a:t>
            </a:r>
            <a:endParaRPr lang="en-US" sz="2400" b="1" dirty="0">
              <a:solidFill>
                <a:srgbClr val="0070C0"/>
              </a:solidFill>
            </a:endParaRPr>
          </a:p>
        </p:txBody>
      </p:sp>
      <p:grpSp>
        <p:nvGrpSpPr>
          <p:cNvPr id="57" name="مجموعة 56">
            <a:extLst>
              <a:ext uri="{FF2B5EF4-FFF2-40B4-BE49-F238E27FC236}">
                <a16:creationId xmlns:a16="http://schemas.microsoft.com/office/drawing/2014/main" id="{1C6AB9A8-4EB3-2B46-AAE1-CB9CD228FA84}"/>
              </a:ext>
            </a:extLst>
          </p:cNvPr>
          <p:cNvGrpSpPr/>
          <p:nvPr/>
        </p:nvGrpSpPr>
        <p:grpSpPr>
          <a:xfrm>
            <a:off x="8953016" y="5352561"/>
            <a:ext cx="1414462" cy="842961"/>
            <a:chOff x="7124722" y="2500306"/>
            <a:chExt cx="1414462" cy="842961"/>
          </a:xfrm>
        </p:grpSpPr>
        <p:grpSp>
          <p:nvGrpSpPr>
            <p:cNvPr id="58" name="مجموعة 57">
              <a:extLst>
                <a:ext uri="{FF2B5EF4-FFF2-40B4-BE49-F238E27FC236}">
                  <a16:creationId xmlns:a16="http://schemas.microsoft.com/office/drawing/2014/main" id="{74569662-5EA1-FF4C-A568-B7977571B495}"/>
                </a:ext>
              </a:extLst>
            </p:cNvPr>
            <p:cNvGrpSpPr/>
            <p:nvPr/>
          </p:nvGrpSpPr>
          <p:grpSpPr>
            <a:xfrm>
              <a:off x="7586682" y="2500306"/>
              <a:ext cx="952502" cy="842961"/>
              <a:chOff x="7915296" y="1571612"/>
              <a:chExt cx="952502" cy="842961"/>
            </a:xfrm>
          </p:grpSpPr>
          <p:grpSp>
            <p:nvGrpSpPr>
              <p:cNvPr id="63" name="مجموعة 101">
                <a:extLst>
                  <a:ext uri="{FF2B5EF4-FFF2-40B4-BE49-F238E27FC236}">
                    <a16:creationId xmlns:a16="http://schemas.microsoft.com/office/drawing/2014/main" id="{3DF10904-6AD1-FA41-9AAA-E984598F2811}"/>
                  </a:ext>
                </a:extLst>
              </p:cNvPr>
              <p:cNvGrpSpPr/>
              <p:nvPr/>
            </p:nvGrpSpPr>
            <p:grpSpPr>
              <a:xfrm>
                <a:off x="8277248" y="1571612"/>
                <a:ext cx="590550" cy="842961"/>
                <a:chOff x="7419992" y="3186114"/>
                <a:chExt cx="590550" cy="842961"/>
              </a:xfrm>
            </p:grpSpPr>
            <p:sp>
              <p:nvSpPr>
                <p:cNvPr id="65" name="Text Box 87">
                  <a:extLst>
                    <a:ext uri="{FF2B5EF4-FFF2-40B4-BE49-F238E27FC236}">
                      <a16:creationId xmlns:a16="http://schemas.microsoft.com/office/drawing/2014/main" id="{286CDC30-456C-514D-8348-D9C798C59BA4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7419992" y="3186114"/>
                  <a:ext cx="585790" cy="457200"/>
                </a:xfrm>
                <a:prstGeom prst="rect">
                  <a:avLst/>
                </a:prstGeom>
                <a:noFill/>
                <a:ln w="57150" cmpd="thinThick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algn="ctr" rtl="0">
                    <a:spcBef>
                      <a:spcPct val="50000"/>
                    </a:spcBef>
                  </a:pPr>
                  <a:r>
                    <a:rPr lang="ar-SA" sz="2400" b="1" dirty="0"/>
                    <a:t>٤</a:t>
                  </a:r>
                  <a:endParaRPr lang="en-US" sz="2400" b="1" dirty="0"/>
                </a:p>
              </p:txBody>
            </p:sp>
            <p:sp>
              <p:nvSpPr>
                <p:cNvPr id="66" name="Line 36">
                  <a:extLst>
                    <a:ext uri="{FF2B5EF4-FFF2-40B4-BE49-F238E27FC236}">
                      <a16:creationId xmlns:a16="http://schemas.microsoft.com/office/drawing/2014/main" id="{7DD4D333-D734-4D4F-9EC5-3634FF73B5D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7526724" y="3578224"/>
                  <a:ext cx="360000" cy="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ar-SA"/>
                </a:p>
              </p:txBody>
            </p:sp>
            <p:sp>
              <p:nvSpPr>
                <p:cNvPr id="67" name="Text Box 87">
                  <a:extLst>
                    <a:ext uri="{FF2B5EF4-FFF2-40B4-BE49-F238E27FC236}">
                      <a16:creationId xmlns:a16="http://schemas.microsoft.com/office/drawing/2014/main" id="{0B3F4417-DD2F-7940-843A-8FE3C2DB76D6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7434280" y="3571875"/>
                  <a:ext cx="576262" cy="457200"/>
                </a:xfrm>
                <a:prstGeom prst="rect">
                  <a:avLst/>
                </a:prstGeom>
                <a:noFill/>
                <a:ln w="57150" cmpd="thinThick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 rtl="0">
                    <a:spcBef>
                      <a:spcPct val="50000"/>
                    </a:spcBef>
                  </a:pPr>
                  <a:r>
                    <a:rPr lang="ar-SA" sz="2400" b="1" dirty="0"/>
                    <a:t>٦</a:t>
                  </a:r>
                  <a:endParaRPr lang="en-US" sz="2400" b="1" dirty="0"/>
                </a:p>
              </p:txBody>
            </p:sp>
          </p:grpSp>
          <p:sp>
            <p:nvSpPr>
              <p:cNvPr id="64" name="Text Box 87">
                <a:extLst>
                  <a:ext uri="{FF2B5EF4-FFF2-40B4-BE49-F238E27FC236}">
                    <a16:creationId xmlns:a16="http://schemas.microsoft.com/office/drawing/2014/main" id="{8FF0E117-E410-B442-BF85-A22C18011BB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915296" y="1728776"/>
                <a:ext cx="428629" cy="461665"/>
              </a:xfrm>
              <a:prstGeom prst="rect">
                <a:avLst/>
              </a:prstGeom>
              <a:noFill/>
              <a:ln w="57150" cmpd="thinThick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rtl="0">
                  <a:spcBef>
                    <a:spcPct val="50000"/>
                  </a:spcBef>
                </a:pPr>
                <a:r>
                  <a:rPr lang="ar-SA" sz="2400" b="1" dirty="0"/>
                  <a:t>=</a:t>
                </a:r>
                <a:endParaRPr lang="en-US" sz="2400" b="1" dirty="0"/>
              </a:p>
            </p:txBody>
          </p:sp>
        </p:grpSp>
        <p:grpSp>
          <p:nvGrpSpPr>
            <p:cNvPr id="59" name="مجموعة 101">
              <a:extLst>
                <a:ext uri="{FF2B5EF4-FFF2-40B4-BE49-F238E27FC236}">
                  <a16:creationId xmlns:a16="http://schemas.microsoft.com/office/drawing/2014/main" id="{2C076962-3468-BA43-BD54-D9EC2D3729EF}"/>
                </a:ext>
              </a:extLst>
            </p:cNvPr>
            <p:cNvGrpSpPr/>
            <p:nvPr/>
          </p:nvGrpSpPr>
          <p:grpSpPr>
            <a:xfrm>
              <a:off x="7124722" y="2500306"/>
              <a:ext cx="590550" cy="842961"/>
              <a:chOff x="7419992" y="3186114"/>
              <a:chExt cx="590550" cy="842961"/>
            </a:xfrm>
          </p:grpSpPr>
          <p:sp>
            <p:nvSpPr>
              <p:cNvPr id="60" name="Text Box 87">
                <a:extLst>
                  <a:ext uri="{FF2B5EF4-FFF2-40B4-BE49-F238E27FC236}">
                    <a16:creationId xmlns:a16="http://schemas.microsoft.com/office/drawing/2014/main" id="{07D53505-9207-7A45-92B7-2956DAE9C22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419992" y="3186114"/>
                <a:ext cx="585790" cy="457200"/>
              </a:xfrm>
              <a:prstGeom prst="rect">
                <a:avLst/>
              </a:prstGeom>
              <a:noFill/>
              <a:ln w="57150" cmpd="thinThick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 rtl="0">
                  <a:spcBef>
                    <a:spcPct val="50000"/>
                  </a:spcBef>
                </a:pPr>
                <a:r>
                  <a:rPr lang="ar-SA" sz="2400" b="1" dirty="0"/>
                  <a:t>٨</a:t>
                </a:r>
                <a:endParaRPr lang="en-US" sz="2400" b="1" dirty="0"/>
              </a:p>
            </p:txBody>
          </p:sp>
          <p:sp>
            <p:nvSpPr>
              <p:cNvPr id="61" name="Line 36">
                <a:extLst>
                  <a:ext uri="{FF2B5EF4-FFF2-40B4-BE49-F238E27FC236}">
                    <a16:creationId xmlns:a16="http://schemas.microsoft.com/office/drawing/2014/main" id="{2B6DEA7A-3D9D-344C-9526-757509E0540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7526724" y="3578224"/>
                <a:ext cx="36000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ar-SA"/>
              </a:p>
            </p:txBody>
          </p:sp>
          <p:sp>
            <p:nvSpPr>
              <p:cNvPr id="62" name="Text Box 87">
                <a:extLst>
                  <a:ext uri="{FF2B5EF4-FFF2-40B4-BE49-F238E27FC236}">
                    <a16:creationId xmlns:a16="http://schemas.microsoft.com/office/drawing/2014/main" id="{8E56FF47-C33C-1C4C-8B9D-2CE76DB6549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434280" y="3571875"/>
                <a:ext cx="576262" cy="457200"/>
              </a:xfrm>
              <a:prstGeom prst="rect">
                <a:avLst/>
              </a:prstGeom>
              <a:noFill/>
              <a:ln w="57150" cmpd="thinThick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rtl="0">
                  <a:spcBef>
                    <a:spcPct val="50000"/>
                  </a:spcBef>
                </a:pPr>
                <a:r>
                  <a:rPr lang="ar-SA" sz="2400" b="1" dirty="0"/>
                  <a:t>١٢</a:t>
                </a:r>
                <a:endParaRPr lang="en-US" sz="2400" b="1" dirty="0"/>
              </a:p>
            </p:txBody>
          </p:sp>
        </p:grpSp>
      </p:grpSp>
      <p:sp>
        <p:nvSpPr>
          <p:cNvPr id="68" name="سهم مخطط إلى اليمين 67">
            <a:extLst>
              <a:ext uri="{FF2B5EF4-FFF2-40B4-BE49-F238E27FC236}">
                <a16:creationId xmlns:a16="http://schemas.microsoft.com/office/drawing/2014/main" id="{122A7DB4-A83B-E247-A249-5F3657AC44F2}"/>
              </a:ext>
            </a:extLst>
          </p:cNvPr>
          <p:cNvSpPr/>
          <p:nvPr/>
        </p:nvSpPr>
        <p:spPr>
          <a:xfrm rot="9413681">
            <a:off x="9403688" y="5635497"/>
            <a:ext cx="612000" cy="214314"/>
          </a:xfrm>
          <a:prstGeom prst="stripedRightArrow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9" name="سهم مخطط إلى اليمين 68">
            <a:extLst>
              <a:ext uri="{FF2B5EF4-FFF2-40B4-BE49-F238E27FC236}">
                <a16:creationId xmlns:a16="http://schemas.microsoft.com/office/drawing/2014/main" id="{4C9CCEDF-4190-174C-9903-7B28D554F8ED}"/>
              </a:ext>
            </a:extLst>
          </p:cNvPr>
          <p:cNvSpPr/>
          <p:nvPr/>
        </p:nvSpPr>
        <p:spPr>
          <a:xfrm rot="12406285">
            <a:off x="9368536" y="5636070"/>
            <a:ext cx="612000" cy="214314"/>
          </a:xfrm>
          <a:prstGeom prst="stripedRightArrow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rgbClr val="C00000"/>
              </a:solidFill>
            </a:endParaRPr>
          </a:p>
        </p:txBody>
      </p:sp>
      <p:sp>
        <p:nvSpPr>
          <p:cNvPr id="70" name="Text Box 87">
            <a:extLst>
              <a:ext uri="{FF2B5EF4-FFF2-40B4-BE49-F238E27FC236}">
                <a16:creationId xmlns:a16="http://schemas.microsoft.com/office/drawing/2014/main" id="{9171751D-D4DC-A248-BC3B-1DEC9437BB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10008" y="5333812"/>
            <a:ext cx="1166827" cy="461665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rtl="0">
              <a:spcBef>
                <a:spcPct val="50000"/>
              </a:spcBef>
            </a:pPr>
            <a:r>
              <a:rPr lang="ar-SA" sz="2400" b="1" dirty="0">
                <a:solidFill>
                  <a:srgbClr val="0070C0"/>
                </a:solidFill>
              </a:rPr>
              <a:t>٦ × ٨ =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71" name="Text Box 87">
            <a:extLst>
              <a:ext uri="{FF2B5EF4-FFF2-40B4-BE49-F238E27FC236}">
                <a16:creationId xmlns:a16="http://schemas.microsoft.com/office/drawing/2014/main" id="{006FAF0A-F5E0-2D40-AE97-56966A8721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09942" y="5333812"/>
            <a:ext cx="666761" cy="461665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rtl="0">
              <a:spcBef>
                <a:spcPct val="50000"/>
              </a:spcBef>
            </a:pPr>
            <a:r>
              <a:rPr lang="ar-SA" sz="2400" b="1" dirty="0">
                <a:solidFill>
                  <a:srgbClr val="0070C0"/>
                </a:solidFill>
              </a:rPr>
              <a:t>٤٨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72" name="Text Box 87">
            <a:extLst>
              <a:ext uri="{FF2B5EF4-FFF2-40B4-BE49-F238E27FC236}">
                <a16:creationId xmlns:a16="http://schemas.microsoft.com/office/drawing/2014/main" id="{FE05B4AA-F617-8D48-8581-F5FD508D8E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67132" y="5733864"/>
            <a:ext cx="1309703" cy="461665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rtl="0">
              <a:spcBef>
                <a:spcPct val="50000"/>
              </a:spcBef>
            </a:pPr>
            <a:r>
              <a:rPr lang="ar-SA" sz="2400" b="1" dirty="0">
                <a:solidFill>
                  <a:srgbClr val="0070C0"/>
                </a:solidFill>
              </a:rPr>
              <a:t>٤ × ١٢ =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73" name="Text Box 87">
            <a:extLst>
              <a:ext uri="{FF2B5EF4-FFF2-40B4-BE49-F238E27FC236}">
                <a16:creationId xmlns:a16="http://schemas.microsoft.com/office/drawing/2014/main" id="{AFC86ADB-11C3-0747-9C22-C34AD83515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38490" y="5733864"/>
            <a:ext cx="666761" cy="461665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rtl="0">
              <a:spcBef>
                <a:spcPct val="50000"/>
              </a:spcBef>
            </a:pPr>
            <a:r>
              <a:rPr lang="ar-SA" sz="2400" b="1" dirty="0">
                <a:solidFill>
                  <a:srgbClr val="0070C0"/>
                </a:solidFill>
              </a:rPr>
              <a:t>٤٨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74" name="سهم مخطط إلى اليمين 73">
            <a:extLst>
              <a:ext uri="{FF2B5EF4-FFF2-40B4-BE49-F238E27FC236}">
                <a16:creationId xmlns:a16="http://schemas.microsoft.com/office/drawing/2014/main" id="{A3C434EE-1A47-5347-81C8-F7FB0E3EF165}"/>
              </a:ext>
            </a:extLst>
          </p:cNvPr>
          <p:cNvSpPr/>
          <p:nvPr/>
        </p:nvSpPr>
        <p:spPr>
          <a:xfrm flipH="1">
            <a:off x="6300570" y="5481149"/>
            <a:ext cx="852198" cy="428628"/>
          </a:xfrm>
          <a:prstGeom prst="stripedRightArrow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5" name="Text Box 87">
            <a:extLst>
              <a:ext uri="{FF2B5EF4-FFF2-40B4-BE49-F238E27FC236}">
                <a16:creationId xmlns:a16="http://schemas.microsoft.com/office/drawing/2014/main" id="{0B14C0E3-511C-224C-B2E2-93E3B6390D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00057" y="5452575"/>
            <a:ext cx="1595455" cy="461665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rtl="0">
              <a:spcBef>
                <a:spcPct val="50000"/>
              </a:spcBef>
            </a:pPr>
            <a:r>
              <a:rPr lang="ar-SA" sz="2400" b="1" dirty="0">
                <a:solidFill>
                  <a:srgbClr val="0070C0"/>
                </a:solidFill>
              </a:rPr>
              <a:t>يوجد تناسب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76" name="مستطيل مستدير الزوايا 75">
            <a:extLst>
              <a:ext uri="{FF2B5EF4-FFF2-40B4-BE49-F238E27FC236}">
                <a16:creationId xmlns:a16="http://schemas.microsoft.com/office/drawing/2014/main" id="{739644FE-9B8E-8D43-88BA-24D4509A652F}"/>
              </a:ext>
            </a:extLst>
          </p:cNvPr>
          <p:cNvSpPr/>
          <p:nvPr/>
        </p:nvSpPr>
        <p:spPr>
          <a:xfrm>
            <a:off x="1794918" y="5066809"/>
            <a:ext cx="1928826" cy="1214446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تسمى هذه الطريقة </a:t>
            </a:r>
            <a:r>
              <a:rPr lang="ar-SA" sz="2000" b="1" dirty="0">
                <a:solidFill>
                  <a:srgbClr val="FF0000"/>
                </a:solidFill>
              </a:rPr>
              <a:t>بالضرب التبادلي</a:t>
            </a:r>
          </a:p>
        </p:txBody>
      </p:sp>
      <p:sp>
        <p:nvSpPr>
          <p:cNvPr id="77" name="سهم مخطط إلى اليمين 76">
            <a:extLst>
              <a:ext uri="{FF2B5EF4-FFF2-40B4-BE49-F238E27FC236}">
                <a16:creationId xmlns:a16="http://schemas.microsoft.com/office/drawing/2014/main" id="{460286F2-CA1E-AA46-8312-C9109A24E7C6}"/>
              </a:ext>
            </a:extLst>
          </p:cNvPr>
          <p:cNvSpPr/>
          <p:nvPr/>
        </p:nvSpPr>
        <p:spPr>
          <a:xfrm flipH="1">
            <a:off x="3871678" y="5481149"/>
            <a:ext cx="852198" cy="428628"/>
          </a:xfrm>
          <a:prstGeom prst="stripedRightArrow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8" name="مستطيل 77">
            <a:extLst>
              <a:ext uri="{FF2B5EF4-FFF2-40B4-BE49-F238E27FC236}">
                <a16:creationId xmlns:a16="http://schemas.microsoft.com/office/drawing/2014/main" id="{D58EDC05-4EE1-ED41-B2C2-F91FCFB8550F}"/>
              </a:ext>
            </a:extLst>
          </p:cNvPr>
          <p:cNvSpPr/>
          <p:nvPr/>
        </p:nvSpPr>
        <p:spPr>
          <a:xfrm>
            <a:off x="9438784" y="3118299"/>
            <a:ext cx="470000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000" b="1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÷٤</a:t>
            </a:r>
          </a:p>
        </p:txBody>
      </p:sp>
      <p:sp>
        <p:nvSpPr>
          <p:cNvPr id="79" name="مستطيل 78">
            <a:extLst>
              <a:ext uri="{FF2B5EF4-FFF2-40B4-BE49-F238E27FC236}">
                <a16:creationId xmlns:a16="http://schemas.microsoft.com/office/drawing/2014/main" id="{E827EEEA-F750-4948-AA26-77A845EB2176}"/>
              </a:ext>
            </a:extLst>
          </p:cNvPr>
          <p:cNvSpPr/>
          <p:nvPr/>
        </p:nvSpPr>
        <p:spPr>
          <a:xfrm>
            <a:off x="9465730" y="2681661"/>
            <a:ext cx="470000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000" b="1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÷٤</a:t>
            </a:r>
          </a:p>
        </p:txBody>
      </p:sp>
      <p:sp>
        <p:nvSpPr>
          <p:cNvPr id="80" name="مستطيل 79">
            <a:extLst>
              <a:ext uri="{FF2B5EF4-FFF2-40B4-BE49-F238E27FC236}">
                <a16:creationId xmlns:a16="http://schemas.microsoft.com/office/drawing/2014/main" id="{A0C02264-B4E0-2D46-A63A-820EF0BB2614}"/>
              </a:ext>
            </a:extLst>
          </p:cNvPr>
          <p:cNvSpPr/>
          <p:nvPr/>
        </p:nvSpPr>
        <p:spPr>
          <a:xfrm>
            <a:off x="9447001" y="3563864"/>
            <a:ext cx="470000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000" b="1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÷٤</a:t>
            </a:r>
          </a:p>
        </p:txBody>
      </p:sp>
      <p:sp>
        <p:nvSpPr>
          <p:cNvPr id="81" name="مستطيل 80">
            <a:extLst>
              <a:ext uri="{FF2B5EF4-FFF2-40B4-BE49-F238E27FC236}">
                <a16:creationId xmlns:a16="http://schemas.microsoft.com/office/drawing/2014/main" id="{6446BB52-BCE0-EE4D-980F-8739C02BDC43}"/>
              </a:ext>
            </a:extLst>
          </p:cNvPr>
          <p:cNvSpPr/>
          <p:nvPr/>
        </p:nvSpPr>
        <p:spPr>
          <a:xfrm>
            <a:off x="9447001" y="3967467"/>
            <a:ext cx="470000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000" b="1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÷٤</a:t>
            </a:r>
          </a:p>
        </p:txBody>
      </p:sp>
      <p:pic>
        <p:nvPicPr>
          <p:cNvPr id="82" name="صورة 81">
            <a:extLst>
              <a:ext uri="{FF2B5EF4-FFF2-40B4-BE49-F238E27FC236}">
                <a16:creationId xmlns:a16="http://schemas.microsoft.com/office/drawing/2014/main" id="{919A9F7A-4AC7-7D44-B163-4A353DE4E5C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427" y="1663038"/>
            <a:ext cx="1645805" cy="1833730"/>
          </a:xfrm>
          <a:prstGeom prst="rect">
            <a:avLst/>
          </a:prstGeom>
        </p:spPr>
      </p:pic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98C2AE25-C14C-2248-A6C3-155BAF330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4654" y="5722342"/>
            <a:ext cx="2743200" cy="365125"/>
          </a:xfrm>
        </p:spPr>
        <p:txBody>
          <a:bodyPr/>
          <a:lstStyle/>
          <a:p>
            <a:fld id="{4B1E913D-58CC-DA49-B719-410520E0AD7E}" type="slidenum">
              <a:rPr lang="ar-SA" smtClean="0"/>
              <a:t>127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4711597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5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2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4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1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8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800" decel="100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800" decel="100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800" decel="100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800" decel="100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5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0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07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4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9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6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3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0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7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4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5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6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54" grpId="0" animBg="1"/>
      <p:bldP spid="55" grpId="0" animBg="1"/>
      <p:bldP spid="56" grpId="0"/>
      <p:bldP spid="68" grpId="0" animBg="1"/>
      <p:bldP spid="69" grpId="0" animBg="1"/>
      <p:bldP spid="70" grpId="0"/>
      <p:bldP spid="71" grpId="0"/>
      <p:bldP spid="72" grpId="0"/>
      <p:bldP spid="73" grpId="0"/>
      <p:bldP spid="74" grpId="0" animBg="1"/>
      <p:bldP spid="75" grpId="0"/>
      <p:bldP spid="76" grpId="0" animBg="1"/>
      <p:bldP spid="77" grpId="0" animBg="1"/>
      <p:bldP spid="78" grpId="0"/>
      <p:bldP spid="79" grpId="0"/>
      <p:bldP spid="80" grpId="0"/>
      <p:bldP spid="8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CD9494CC-01BD-4056-8A18-34DF6CEB5039}"/>
              </a:ext>
            </a:extLst>
          </p:cNvPr>
          <p:cNvSpPr/>
          <p:nvPr/>
        </p:nvSpPr>
        <p:spPr>
          <a:xfrm rot="16200000">
            <a:off x="2955761" y="-2455360"/>
            <a:ext cx="6423381" cy="11686551"/>
          </a:xfrm>
          <a:prstGeom prst="roundRect">
            <a:avLst>
              <a:gd name="adj" fmla="val 5381"/>
            </a:avLst>
          </a:prstGeom>
          <a:solidFill>
            <a:srgbClr val="BDBFF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C6A01C9F-C5DA-5347-A84B-F971C0E5D111}"/>
              </a:ext>
            </a:extLst>
          </p:cNvPr>
          <p:cNvGrpSpPr/>
          <p:nvPr/>
        </p:nvGrpSpPr>
        <p:grpSpPr>
          <a:xfrm>
            <a:off x="324175" y="258392"/>
            <a:ext cx="11867825" cy="6423382"/>
            <a:chOff x="760246" y="392652"/>
            <a:chExt cx="11420963" cy="6423382"/>
          </a:xfrm>
        </p:grpSpPr>
        <p:sp>
          <p:nvSpPr>
            <p:cNvPr id="7" name="مستطيل مستدير الزوايا 6">
              <a:extLst>
                <a:ext uri="{FF2B5EF4-FFF2-40B4-BE49-F238E27FC236}">
                  <a16:creationId xmlns:a16="http://schemas.microsoft.com/office/drawing/2014/main" id="{3031575D-A504-F34B-9982-513CE59AAFDB}"/>
                </a:ext>
              </a:extLst>
            </p:cNvPr>
            <p:cNvSpPr/>
            <p:nvPr/>
          </p:nvSpPr>
          <p:spPr>
            <a:xfrm>
              <a:off x="760246" y="392652"/>
              <a:ext cx="11096787" cy="6142407"/>
            </a:xfrm>
            <a:prstGeom prst="roundRect">
              <a:avLst/>
            </a:prstGeom>
            <a:blipFill>
              <a:blip r:embed="rId3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AE9BD02E-7A89-5640-9988-C9DA36285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5" name="صورة 14" descr="صورة تحتوي على داخلي, جهاز, أسود, مقياس فكي&#10;&#10;تم إنشاء الوصف تلقائياً">
            <a:extLst>
              <a:ext uri="{FF2B5EF4-FFF2-40B4-BE49-F238E27FC236}">
                <a16:creationId xmlns:a16="http://schemas.microsoft.com/office/drawing/2014/main" id="{77B38BD7-6F4A-4CCC-B7D7-CE5F326D41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197384" y="-4672999"/>
            <a:ext cx="944905" cy="10643356"/>
          </a:xfrm>
          <a:prstGeom prst="rect">
            <a:avLst/>
          </a:prstGeom>
        </p:spPr>
      </p:pic>
      <p:pic>
        <p:nvPicPr>
          <p:cNvPr id="10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A7E94AA6-AE5A-D34D-9DC7-0D8B1B8449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0543505" y="872256"/>
            <a:ext cx="1310882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مستطيل 12">
            <a:extLst>
              <a:ext uri="{FF2B5EF4-FFF2-40B4-BE49-F238E27FC236}">
                <a16:creationId xmlns:a16="http://schemas.microsoft.com/office/drawing/2014/main" id="{62CBEF9B-10B4-214A-8F6D-3EB1AC08AB0D}"/>
              </a:ext>
            </a:extLst>
          </p:cNvPr>
          <p:cNvSpPr/>
          <p:nvPr/>
        </p:nvSpPr>
        <p:spPr>
          <a:xfrm rot="385153">
            <a:off x="9790128" y="1982743"/>
            <a:ext cx="2414610" cy="52322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 defTabSz="914400" rtl="1"/>
            <a:r>
              <a:rPr lang="ar-SA" sz="2800" b="1" dirty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D58C2E">
                    <a:lumMod val="50000"/>
                  </a:srgbClr>
                </a:solidFill>
                <a:effectLst>
                  <a:outerShdw blurRad="12700" dist="38100" dir="2700000" algn="tl" rotWithShape="0">
                    <a:srgbClr val="C9492C">
                      <a:lumMod val="60000"/>
                      <a:lumOff val="40000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مفهوم</a:t>
            </a:r>
          </a:p>
        </p:txBody>
      </p:sp>
      <p:sp>
        <p:nvSpPr>
          <p:cNvPr id="11" name="Right Arrow 4">
            <a:hlinkClick r:id="" action="ppaction://hlinkshowjump?jump=firstslide" tooltip="رئسي"/>
            <a:extLst>
              <a:ext uri="{FF2B5EF4-FFF2-40B4-BE49-F238E27FC236}">
                <a16:creationId xmlns:a16="http://schemas.microsoft.com/office/drawing/2014/main" id="{AA0BBCB5-0B94-3148-BCF5-A0614FA44C35}"/>
              </a:ext>
            </a:extLst>
          </p:cNvPr>
          <p:cNvSpPr/>
          <p:nvPr/>
        </p:nvSpPr>
        <p:spPr>
          <a:xfrm flipH="1">
            <a:off x="874832" y="5785128"/>
            <a:ext cx="1553592" cy="896644"/>
          </a:xfrm>
          <a:prstGeom prst="rightArrow">
            <a:avLst/>
          </a:prstGeom>
          <a:solidFill>
            <a:srgbClr val="C099B2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dirty="0"/>
              <a:t>الصفحة الرئيسة ٩</a:t>
            </a: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1AC63CAA-4B9E-3A4E-9544-DF8F610E55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557271" y="1113374"/>
            <a:ext cx="17430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4FF36573-B2D3-6F4E-8F1C-1DE1130C75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218210" y="1758906"/>
            <a:ext cx="1933578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Picture 3">
            <a:extLst>
              <a:ext uri="{FF2B5EF4-FFF2-40B4-BE49-F238E27FC236}">
                <a16:creationId xmlns:a16="http://schemas.microsoft.com/office/drawing/2014/main" id="{7C8FED3A-508E-134E-9E74-2319609362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032474" y="2830476"/>
            <a:ext cx="1900248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" name="Text Box 87">
            <a:extLst>
              <a:ext uri="{FF2B5EF4-FFF2-40B4-BE49-F238E27FC236}">
                <a16:creationId xmlns:a16="http://schemas.microsoft.com/office/drawing/2014/main" id="{FD9B7A39-E031-9D44-8E98-151B4282AA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00346" y="3854750"/>
            <a:ext cx="2524149" cy="523220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rtl="0">
              <a:spcBef>
                <a:spcPct val="50000"/>
              </a:spcBef>
            </a:pPr>
            <a:r>
              <a:rPr lang="ar-SA" sz="2800" b="1" dirty="0">
                <a:solidFill>
                  <a:srgbClr val="0070C0"/>
                </a:solidFill>
              </a:rPr>
              <a:t>أ د   =   جـ ب</a:t>
            </a:r>
            <a:endParaRPr lang="en-US" sz="2800" b="1" dirty="0">
              <a:solidFill>
                <a:srgbClr val="0070C0"/>
              </a:solidFill>
            </a:endParaRPr>
          </a:p>
        </p:txBody>
      </p:sp>
      <p:pic>
        <p:nvPicPr>
          <p:cNvPr id="19" name="Picture 4">
            <a:extLst>
              <a:ext uri="{FF2B5EF4-FFF2-40B4-BE49-F238E27FC236}">
                <a16:creationId xmlns:a16="http://schemas.microsoft.com/office/drawing/2014/main" id="{CCD050F8-895B-B243-BD9B-ADE90DEFCD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203286" y="4459917"/>
            <a:ext cx="6948502" cy="1357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" name="Text Box 87">
            <a:extLst>
              <a:ext uri="{FF2B5EF4-FFF2-40B4-BE49-F238E27FC236}">
                <a16:creationId xmlns:a16="http://schemas.microsoft.com/office/drawing/2014/main" id="{DDD61303-9823-4946-A83C-D550149DA4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9906" y="2907336"/>
            <a:ext cx="3401925" cy="523220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rtl="0">
              <a:spcBef>
                <a:spcPct val="50000"/>
              </a:spcBef>
            </a:pPr>
            <a:r>
              <a:rPr lang="ar-SA" sz="2800" b="1" dirty="0">
                <a:solidFill>
                  <a:srgbClr val="0070C0"/>
                </a:solidFill>
              </a:rPr>
              <a:t>اضرب طرفين في وسطين</a:t>
            </a:r>
            <a:endParaRPr lang="en-US" sz="2800" b="1" dirty="0">
              <a:solidFill>
                <a:srgbClr val="0070C0"/>
              </a:solidFill>
            </a:endParaRPr>
          </a:p>
        </p:txBody>
      </p:sp>
      <p:sp>
        <p:nvSpPr>
          <p:cNvPr id="21" name="سهم مخطط إلى اليمين 20">
            <a:extLst>
              <a:ext uri="{FF2B5EF4-FFF2-40B4-BE49-F238E27FC236}">
                <a16:creationId xmlns:a16="http://schemas.microsoft.com/office/drawing/2014/main" id="{3A4ACFF1-8DF5-CD47-921B-1A9E9DC0E2DB}"/>
              </a:ext>
            </a:extLst>
          </p:cNvPr>
          <p:cNvSpPr/>
          <p:nvPr/>
        </p:nvSpPr>
        <p:spPr>
          <a:xfrm rot="9413681">
            <a:off x="8575102" y="3080477"/>
            <a:ext cx="612000" cy="214314"/>
          </a:xfrm>
          <a:prstGeom prst="stripedRightArrow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2" name="سهم مخطط إلى اليمين 21">
            <a:extLst>
              <a:ext uri="{FF2B5EF4-FFF2-40B4-BE49-F238E27FC236}">
                <a16:creationId xmlns:a16="http://schemas.microsoft.com/office/drawing/2014/main" id="{7F8BA985-3CF2-6E4E-8908-B1F32B5EF188}"/>
              </a:ext>
            </a:extLst>
          </p:cNvPr>
          <p:cNvSpPr/>
          <p:nvPr/>
        </p:nvSpPr>
        <p:spPr>
          <a:xfrm rot="12406285">
            <a:off x="8557531" y="3102312"/>
            <a:ext cx="612000" cy="214314"/>
          </a:xfrm>
          <a:prstGeom prst="stripedRightArrow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rgbClr val="C00000"/>
              </a:solidFill>
            </a:endParaRPr>
          </a:p>
        </p:txBody>
      </p:sp>
      <p:sp>
        <p:nvSpPr>
          <p:cNvPr id="23" name="شكل بيضاوي 22">
            <a:extLst>
              <a:ext uri="{FF2B5EF4-FFF2-40B4-BE49-F238E27FC236}">
                <a16:creationId xmlns:a16="http://schemas.microsoft.com/office/drawing/2014/main" id="{BB461DCB-0D64-A143-B2E2-05F42EAA9E49}"/>
              </a:ext>
            </a:extLst>
          </p:cNvPr>
          <p:cNvSpPr/>
          <p:nvPr/>
        </p:nvSpPr>
        <p:spPr>
          <a:xfrm>
            <a:off x="9262959" y="3750956"/>
            <a:ext cx="698366" cy="679729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4" name="شكل بيضاوي 23">
            <a:extLst>
              <a:ext uri="{FF2B5EF4-FFF2-40B4-BE49-F238E27FC236}">
                <a16:creationId xmlns:a16="http://schemas.microsoft.com/office/drawing/2014/main" id="{4C76E14E-0833-1145-B4F2-9644B23F7833}"/>
              </a:ext>
            </a:extLst>
          </p:cNvPr>
          <p:cNvSpPr/>
          <p:nvPr/>
        </p:nvSpPr>
        <p:spPr>
          <a:xfrm>
            <a:off x="7962736" y="3789219"/>
            <a:ext cx="698366" cy="679729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99C11EEE-37D6-704C-A8C7-F908257D76D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1417" y="2980787"/>
            <a:ext cx="2524148" cy="2191759"/>
          </a:xfrm>
          <a:prstGeom prst="rect">
            <a:avLst/>
          </a:prstGeom>
        </p:spPr>
      </p:pic>
      <p:sp>
        <p:nvSpPr>
          <p:cNvPr id="3" name="عنصر نائب لرقم الشريحة 2">
            <a:extLst>
              <a:ext uri="{FF2B5EF4-FFF2-40B4-BE49-F238E27FC236}">
                <a16:creationId xmlns:a16="http://schemas.microsoft.com/office/drawing/2014/main" id="{621517EA-906D-4848-9F36-48FB09964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E913D-58CC-DA49-B719-410520E0AD7E}" type="slidenum">
              <a:rPr lang="ar-SA" smtClean="0"/>
              <a:t>128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000345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8" grpId="0"/>
      <p:bldP spid="20" grpId="0"/>
      <p:bldP spid="21" grpId="0" animBg="1"/>
      <p:bldP spid="22" grpId="0" animBg="1"/>
      <p:bldP spid="23" grpId="0" animBg="1"/>
      <p:bldP spid="24" grpId="0" animBg="1"/>
    </p:bld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987</TotalTime>
  <Words>1173</Words>
  <Application>Microsoft Macintosh PowerPoint</Application>
  <PresentationFormat>شاشة عريضة</PresentationFormat>
  <Paragraphs>728</Paragraphs>
  <Slides>28</Slides>
  <Notes>26</Notes>
  <HiddenSlides>0</HiddenSlides>
  <MMClips>16</MMClips>
  <ScaleCrop>false</ScaleCrop>
  <HeadingPairs>
    <vt:vector size="6" baseType="variant">
      <vt:variant>
        <vt:lpstr>الخطوط المستخدمة</vt:lpstr>
      </vt:variant>
      <vt:variant>
        <vt:i4>13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28</vt:i4>
      </vt:variant>
    </vt:vector>
  </HeadingPairs>
  <TitlesOfParts>
    <vt:vector size="42" baseType="lpstr">
      <vt:lpstr>18 Khebrat Musamim</vt:lpstr>
      <vt:lpstr>Aldhabi</vt:lpstr>
      <vt:lpstr>Arial</vt:lpstr>
      <vt:lpstr>Arial Black</vt:lpstr>
      <vt:lpstr>Baghdad</vt:lpstr>
      <vt:lpstr>Beirut</vt:lpstr>
      <vt:lpstr>Calibri</vt:lpstr>
      <vt:lpstr>Calibri Light</vt:lpstr>
      <vt:lpstr>Comic Sans MS</vt:lpstr>
      <vt:lpstr>Geeza Pro Bold</vt:lpstr>
      <vt:lpstr>Geeza Pro Regular</vt:lpstr>
      <vt:lpstr>Muna Bold</vt:lpstr>
      <vt:lpstr>Verdana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جدول الضرب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بتول فاضل</dc:creator>
  <cp:lastModifiedBy>بتول فاضل</cp:lastModifiedBy>
  <cp:revision>56</cp:revision>
  <dcterms:created xsi:type="dcterms:W3CDTF">2021-08-28T07:17:54Z</dcterms:created>
  <dcterms:modified xsi:type="dcterms:W3CDTF">2022-03-21T21:37:45Z</dcterms:modified>
</cp:coreProperties>
</file>