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86" r:id="rId2"/>
    <p:sldId id="258" r:id="rId3"/>
    <p:sldId id="296" r:id="rId4"/>
    <p:sldId id="295" r:id="rId5"/>
    <p:sldId id="257" r:id="rId6"/>
    <p:sldId id="263" r:id="rId7"/>
    <p:sldId id="287" r:id="rId8"/>
    <p:sldId id="291" r:id="rId9"/>
    <p:sldId id="289" r:id="rId10"/>
    <p:sldId id="281" r:id="rId11"/>
    <p:sldId id="290" r:id="rId12"/>
    <p:sldId id="292" r:id="rId13"/>
    <p:sldId id="293" r:id="rId14"/>
    <p:sldId id="294" r:id="rId15"/>
  </p:sldIdLst>
  <p:sldSz cx="9144000" cy="6858000" type="screen4x3"/>
  <p:notesSz cx="6858000" cy="9144000"/>
  <p:embeddedFontLst>
    <p:embeddedFont>
      <p:font typeface="Abadi" panose="020B0604020104020204" pitchFamily="34" charset="0"/>
      <p:regular r:id="rId16"/>
    </p:embeddedFont>
    <p:embeddedFont>
      <p:font typeface="Aharoni" panose="02010803020104030203" pitchFamily="2" charset="-79"/>
      <p:bold r:id="rId17"/>
    </p:embeddedFont>
    <p:embeddedFont>
      <p:font typeface="Calibri" panose="020F0502020204030204" pitchFamily="34" charset="0"/>
      <p:regular r:id="rId18"/>
      <p:bold r:id="rId19"/>
    </p:embeddedFont>
    <p:embeddedFont>
      <p:font typeface="Calibri Light" panose="020F0302020204030204" pitchFamily="3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فاطمة أبوملحة" userId="0399411c-39eb-43cd-a5d3-204ac353e7dd" providerId="ADAL" clId="{71A3A141-3BCB-4046-B090-BC068DFCD441}"/>
    <pc:docChg chg="custSel addSld modSld sldOrd">
      <pc:chgData name="فاطمة أبوملحة" userId="0399411c-39eb-43cd-a5d3-204ac353e7dd" providerId="ADAL" clId="{71A3A141-3BCB-4046-B090-BC068DFCD441}" dt="2022-02-03T17:30:01.416" v="64"/>
      <pc:docMkLst>
        <pc:docMk/>
      </pc:docMkLst>
      <pc:sldChg chg="modAnim">
        <pc:chgData name="فاطمة أبوملحة" userId="0399411c-39eb-43cd-a5d3-204ac353e7dd" providerId="ADAL" clId="{71A3A141-3BCB-4046-B090-BC068DFCD441}" dt="2022-02-03T17:24:41.277" v="32"/>
        <pc:sldMkLst>
          <pc:docMk/>
          <pc:sldMk cId="3436173740" sldId="257"/>
        </pc:sldMkLst>
      </pc:sldChg>
      <pc:sldChg chg="modAnim">
        <pc:chgData name="فاطمة أبوملحة" userId="0399411c-39eb-43cd-a5d3-204ac353e7dd" providerId="ADAL" clId="{71A3A141-3BCB-4046-B090-BC068DFCD441}" dt="2022-02-03T17:24:17.561" v="30"/>
        <pc:sldMkLst>
          <pc:docMk/>
          <pc:sldMk cId="3457559933" sldId="258"/>
        </pc:sldMkLst>
      </pc:sldChg>
      <pc:sldChg chg="modAnim">
        <pc:chgData name="فاطمة أبوملحة" userId="0399411c-39eb-43cd-a5d3-204ac353e7dd" providerId="ADAL" clId="{71A3A141-3BCB-4046-B090-BC068DFCD441}" dt="2022-02-03T17:25:27.317" v="39"/>
        <pc:sldMkLst>
          <pc:docMk/>
          <pc:sldMk cId="204433386" sldId="263"/>
        </pc:sldMkLst>
      </pc:sldChg>
      <pc:sldChg chg="ord">
        <pc:chgData name="فاطمة أبوملحة" userId="0399411c-39eb-43cd-a5d3-204ac353e7dd" providerId="ADAL" clId="{71A3A141-3BCB-4046-B090-BC068DFCD441}" dt="2022-02-03T17:24:59.225" v="36"/>
        <pc:sldMkLst>
          <pc:docMk/>
          <pc:sldMk cId="2359191291" sldId="286"/>
        </pc:sldMkLst>
      </pc:sldChg>
      <pc:sldChg chg="modAnim">
        <pc:chgData name="فاطمة أبوملحة" userId="0399411c-39eb-43cd-a5d3-204ac353e7dd" providerId="ADAL" clId="{71A3A141-3BCB-4046-B090-BC068DFCD441}" dt="2022-02-03T17:26:13.690" v="41"/>
        <pc:sldMkLst>
          <pc:docMk/>
          <pc:sldMk cId="751452891" sldId="289"/>
        </pc:sldMkLst>
      </pc:sldChg>
      <pc:sldChg chg="modAnim">
        <pc:chgData name="فاطمة أبوملحة" userId="0399411c-39eb-43cd-a5d3-204ac353e7dd" providerId="ADAL" clId="{71A3A141-3BCB-4046-B090-BC068DFCD441}" dt="2022-02-03T17:25:57.681" v="40"/>
        <pc:sldMkLst>
          <pc:docMk/>
          <pc:sldMk cId="3528956438" sldId="291"/>
        </pc:sldMkLst>
      </pc:sldChg>
      <pc:sldChg chg="modSp mod modAnim">
        <pc:chgData name="فاطمة أبوملحة" userId="0399411c-39eb-43cd-a5d3-204ac353e7dd" providerId="ADAL" clId="{71A3A141-3BCB-4046-B090-BC068DFCD441}" dt="2022-02-03T17:22:53.248" v="19"/>
        <pc:sldMkLst>
          <pc:docMk/>
          <pc:sldMk cId="200715974" sldId="292"/>
        </pc:sldMkLst>
        <pc:spChg chg="mod">
          <ac:chgData name="فاطمة أبوملحة" userId="0399411c-39eb-43cd-a5d3-204ac353e7dd" providerId="ADAL" clId="{71A3A141-3BCB-4046-B090-BC068DFCD441}" dt="2022-02-03T17:21:24.801" v="7" actId="1076"/>
          <ac:spMkLst>
            <pc:docMk/>
            <pc:sldMk cId="200715974" sldId="292"/>
            <ac:spMk id="7" creationId="{4DB4775D-826A-47BD-BCB6-A78A7D0F075F}"/>
          </ac:spMkLst>
        </pc:spChg>
        <pc:spChg chg="mod">
          <ac:chgData name="فاطمة أبوملحة" userId="0399411c-39eb-43cd-a5d3-204ac353e7dd" providerId="ADAL" clId="{71A3A141-3BCB-4046-B090-BC068DFCD441}" dt="2022-02-03T17:21:27.373" v="8" actId="1076"/>
          <ac:spMkLst>
            <pc:docMk/>
            <pc:sldMk cId="200715974" sldId="292"/>
            <ac:spMk id="8" creationId="{55F98586-1C6C-4580-92BC-D2BC80E77C91}"/>
          </ac:spMkLst>
        </pc:spChg>
      </pc:sldChg>
      <pc:sldChg chg="addSp delSp modSp mod">
        <pc:chgData name="فاطمة أبوملحة" userId="0399411c-39eb-43cd-a5d3-204ac353e7dd" providerId="ADAL" clId="{71A3A141-3BCB-4046-B090-BC068DFCD441}" dt="2022-02-03T17:28:05.054" v="62" actId="14100"/>
        <pc:sldMkLst>
          <pc:docMk/>
          <pc:sldMk cId="1499734247" sldId="293"/>
        </pc:sldMkLst>
        <pc:spChg chg="add mod">
          <ac:chgData name="فاطمة أبوملحة" userId="0399411c-39eb-43cd-a5d3-204ac353e7dd" providerId="ADAL" clId="{71A3A141-3BCB-4046-B090-BC068DFCD441}" dt="2022-02-03T17:27:27.797" v="52" actId="208"/>
          <ac:spMkLst>
            <pc:docMk/>
            <pc:sldMk cId="1499734247" sldId="293"/>
            <ac:spMk id="6" creationId="{FF2274A8-BEAF-46C5-8466-DA107E141981}"/>
          </ac:spMkLst>
        </pc:spChg>
        <pc:spChg chg="add mod">
          <ac:chgData name="فاطمة أبوملحة" userId="0399411c-39eb-43cd-a5d3-204ac353e7dd" providerId="ADAL" clId="{71A3A141-3BCB-4046-B090-BC068DFCD441}" dt="2022-02-03T17:27:36.015" v="54" actId="1076"/>
          <ac:spMkLst>
            <pc:docMk/>
            <pc:sldMk cId="1499734247" sldId="293"/>
            <ac:spMk id="7" creationId="{9E3D5F6B-F135-4A8B-B896-33711F209FAB}"/>
          </ac:spMkLst>
        </pc:spChg>
        <pc:spChg chg="add mod">
          <ac:chgData name="فاطمة أبوملحة" userId="0399411c-39eb-43cd-a5d3-204ac353e7dd" providerId="ADAL" clId="{71A3A141-3BCB-4046-B090-BC068DFCD441}" dt="2022-02-03T17:27:41.011" v="56" actId="1076"/>
          <ac:spMkLst>
            <pc:docMk/>
            <pc:sldMk cId="1499734247" sldId="293"/>
            <ac:spMk id="8" creationId="{83C30DF4-7A9D-44BD-8FD1-DD9F529D1447}"/>
          </ac:spMkLst>
        </pc:spChg>
        <pc:spChg chg="add mod">
          <ac:chgData name="فاطمة أبوملحة" userId="0399411c-39eb-43cd-a5d3-204ac353e7dd" providerId="ADAL" clId="{71A3A141-3BCB-4046-B090-BC068DFCD441}" dt="2022-02-03T17:27:54.307" v="59" actId="14100"/>
          <ac:spMkLst>
            <pc:docMk/>
            <pc:sldMk cId="1499734247" sldId="293"/>
            <ac:spMk id="9" creationId="{E95EEBB9-31B1-40EF-AED4-65BF4B56984B}"/>
          </ac:spMkLst>
        </pc:spChg>
        <pc:spChg chg="add mod">
          <ac:chgData name="فاطمة أبوملحة" userId="0399411c-39eb-43cd-a5d3-204ac353e7dd" providerId="ADAL" clId="{71A3A141-3BCB-4046-B090-BC068DFCD441}" dt="2022-02-03T17:28:05.054" v="62" actId="14100"/>
          <ac:spMkLst>
            <pc:docMk/>
            <pc:sldMk cId="1499734247" sldId="293"/>
            <ac:spMk id="10" creationId="{94678B66-04F1-41E4-B253-BD780CD85942}"/>
          </ac:spMkLst>
        </pc:spChg>
        <pc:picChg chg="add del mod">
          <ac:chgData name="فاطمة أبوملحة" userId="0399411c-39eb-43cd-a5d3-204ac353e7dd" providerId="ADAL" clId="{71A3A141-3BCB-4046-B090-BC068DFCD441}" dt="2022-02-03T17:27:05.528" v="48" actId="478"/>
          <ac:picMkLst>
            <pc:docMk/>
            <pc:sldMk cId="1499734247" sldId="293"/>
            <ac:picMk id="5" creationId="{6D0076DC-CA5E-446F-A110-473C6AF955D8}"/>
          </ac:picMkLst>
        </pc:picChg>
      </pc:sldChg>
      <pc:sldChg chg="modAnim">
        <pc:chgData name="فاطمة أبوملحة" userId="0399411c-39eb-43cd-a5d3-204ac353e7dd" providerId="ADAL" clId="{71A3A141-3BCB-4046-B090-BC068DFCD441}" dt="2022-02-03T17:24:01.868" v="29"/>
        <pc:sldMkLst>
          <pc:docMk/>
          <pc:sldMk cId="729028337" sldId="294"/>
        </pc:sldMkLst>
      </pc:sldChg>
      <pc:sldChg chg="addSp delSp modSp new mod">
        <pc:chgData name="فاطمة أبوملحة" userId="0399411c-39eb-43cd-a5d3-204ac353e7dd" providerId="ADAL" clId="{71A3A141-3BCB-4046-B090-BC068DFCD441}" dt="2022-02-03T17:24:31.540" v="31" actId="478"/>
        <pc:sldMkLst>
          <pc:docMk/>
          <pc:sldMk cId="3974834629" sldId="295"/>
        </pc:sldMkLst>
        <pc:picChg chg="add del">
          <ac:chgData name="فاطمة أبوملحة" userId="0399411c-39eb-43cd-a5d3-204ac353e7dd" providerId="ADAL" clId="{71A3A141-3BCB-4046-B090-BC068DFCD441}" dt="2022-02-03T17:24:31.540" v="31" actId="478"/>
          <ac:picMkLst>
            <pc:docMk/>
            <pc:sldMk cId="3974834629" sldId="295"/>
            <ac:picMk id="3" creationId="{73F34BD3-01CA-4E8B-9000-22F108D1B16A}"/>
          </ac:picMkLst>
        </pc:picChg>
        <pc:picChg chg="add mod">
          <ac:chgData name="فاطمة أبوملحة" userId="0399411c-39eb-43cd-a5d3-204ac353e7dd" providerId="ADAL" clId="{71A3A141-3BCB-4046-B090-BC068DFCD441}" dt="2022-02-03T17:20:55.168" v="6" actId="1076"/>
          <ac:picMkLst>
            <pc:docMk/>
            <pc:sldMk cId="3974834629" sldId="295"/>
            <ac:picMk id="5" creationId="{572F1E18-2D50-4891-84A3-E6DE6DE5B35A}"/>
          </ac:picMkLst>
        </pc:picChg>
        <pc:picChg chg="add mod">
          <ac:chgData name="فاطمة أبوملحة" userId="0399411c-39eb-43cd-a5d3-204ac353e7dd" providerId="ADAL" clId="{71A3A141-3BCB-4046-B090-BC068DFCD441}" dt="2022-02-03T17:20:49.260" v="4" actId="1076"/>
          <ac:picMkLst>
            <pc:docMk/>
            <pc:sldMk cId="3974834629" sldId="295"/>
            <ac:picMk id="7" creationId="{6CB38C9E-5723-42D0-BBE9-253040907967}"/>
          </ac:picMkLst>
        </pc:picChg>
      </pc:sldChg>
      <pc:sldChg chg="addSp modSp new">
        <pc:chgData name="فاطمة أبوملحة" userId="0399411c-39eb-43cd-a5d3-204ac353e7dd" providerId="ADAL" clId="{71A3A141-3BCB-4046-B090-BC068DFCD441}" dt="2022-02-03T17:30:01.416" v="64"/>
        <pc:sldMkLst>
          <pc:docMk/>
          <pc:sldMk cId="3461605904" sldId="296"/>
        </pc:sldMkLst>
        <pc:spChg chg="add mod">
          <ac:chgData name="فاطمة أبوملحة" userId="0399411c-39eb-43cd-a5d3-204ac353e7dd" providerId="ADAL" clId="{71A3A141-3BCB-4046-B090-BC068DFCD441}" dt="2022-02-03T17:30:01.416" v="64"/>
          <ac:spMkLst>
            <pc:docMk/>
            <pc:sldMk cId="3461605904" sldId="296"/>
            <ac:spMk id="2" creationId="{38C82AEC-B9C2-49A8-86D1-CECC9F8C614F}"/>
          </ac:spMkLst>
        </pc:spChg>
        <pc:spChg chg="add mod">
          <ac:chgData name="فاطمة أبوملحة" userId="0399411c-39eb-43cd-a5d3-204ac353e7dd" providerId="ADAL" clId="{71A3A141-3BCB-4046-B090-BC068DFCD441}" dt="2022-02-03T17:30:01.416" v="64"/>
          <ac:spMkLst>
            <pc:docMk/>
            <pc:sldMk cId="3461605904" sldId="296"/>
            <ac:spMk id="3" creationId="{81854AB9-3D87-4D5C-A6F2-4D1802EB4942}"/>
          </ac:spMkLst>
        </pc:spChg>
        <pc:spChg chg="add mod">
          <ac:chgData name="فاطمة أبوملحة" userId="0399411c-39eb-43cd-a5d3-204ac353e7dd" providerId="ADAL" clId="{71A3A141-3BCB-4046-B090-BC068DFCD441}" dt="2022-02-03T17:30:01.416" v="64"/>
          <ac:spMkLst>
            <pc:docMk/>
            <pc:sldMk cId="3461605904" sldId="296"/>
            <ac:spMk id="8" creationId="{1239D825-1493-407A-8F3F-08F74B81A0F8}"/>
          </ac:spMkLst>
        </pc:spChg>
        <pc:picChg chg="add mod">
          <ac:chgData name="فاطمة أبوملحة" userId="0399411c-39eb-43cd-a5d3-204ac353e7dd" providerId="ADAL" clId="{71A3A141-3BCB-4046-B090-BC068DFCD441}" dt="2022-02-03T17:30:01.416" v="64"/>
          <ac:picMkLst>
            <pc:docMk/>
            <pc:sldMk cId="3461605904" sldId="296"/>
            <ac:picMk id="4" creationId="{35EF9476-2B9C-4C53-ACC6-6BDCE839984C}"/>
          </ac:picMkLst>
        </pc:picChg>
        <pc:picChg chg="add mod">
          <ac:chgData name="فاطمة أبوملحة" userId="0399411c-39eb-43cd-a5d3-204ac353e7dd" providerId="ADAL" clId="{71A3A141-3BCB-4046-B090-BC068DFCD441}" dt="2022-02-03T17:30:01.416" v="64"/>
          <ac:picMkLst>
            <pc:docMk/>
            <pc:sldMk cId="3461605904" sldId="296"/>
            <ac:picMk id="5" creationId="{99DEBB95-6F7E-4F0C-A4D6-45B2FF6A7708}"/>
          </ac:picMkLst>
        </pc:picChg>
        <pc:picChg chg="add mod">
          <ac:chgData name="فاطمة أبوملحة" userId="0399411c-39eb-43cd-a5d3-204ac353e7dd" providerId="ADAL" clId="{71A3A141-3BCB-4046-B090-BC068DFCD441}" dt="2022-02-03T17:30:01.416" v="64"/>
          <ac:picMkLst>
            <pc:docMk/>
            <pc:sldMk cId="3461605904" sldId="296"/>
            <ac:picMk id="6" creationId="{9B73AACE-33C3-468D-83D0-DC6185B93AE5}"/>
          </ac:picMkLst>
        </pc:picChg>
        <pc:picChg chg="add mod">
          <ac:chgData name="فاطمة أبوملحة" userId="0399411c-39eb-43cd-a5d3-204ac353e7dd" providerId="ADAL" clId="{71A3A141-3BCB-4046-B090-BC068DFCD441}" dt="2022-02-03T17:30:01.416" v="64"/>
          <ac:picMkLst>
            <pc:docMk/>
            <pc:sldMk cId="3461605904" sldId="296"/>
            <ac:picMk id="7" creationId="{3874AA2D-89C6-465D-87AB-BA32C475A0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tree.com/freepng/fairy-tale-world-long-hair-princess-lettuce-girl-princess-series_391428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B6FE5C-01BF-4A68-82FB-F45746D79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5472" y="193803"/>
            <a:ext cx="1819695" cy="2282201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40A5B60-4E62-41EC-AFD3-CB3BEC37460E}"/>
              </a:ext>
            </a:extLst>
          </p:cNvPr>
          <p:cNvSpPr txBox="1"/>
          <p:nvPr/>
        </p:nvSpPr>
        <p:spPr>
          <a:xfrm>
            <a:off x="118833" y="690953"/>
            <a:ext cx="822471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Choose:</a:t>
            </a:r>
          </a:p>
          <a:p>
            <a:r>
              <a:rPr lang="en-US" sz="4000" dirty="0">
                <a:latin typeface="Abadi" panose="020B0604020104020204" pitchFamily="34" charset="0"/>
              </a:rPr>
              <a:t>1)This hair is ( to – too – two )long</a:t>
            </a:r>
          </a:p>
          <a:p>
            <a:r>
              <a:rPr lang="en-US" sz="4000" dirty="0">
                <a:latin typeface="Abadi" panose="020B0604020104020204" pitchFamily="34" charset="0"/>
              </a:rPr>
              <a:t>2)(Who – Whose ) dress is this ?</a:t>
            </a:r>
          </a:p>
          <a:p>
            <a:r>
              <a:rPr lang="en-US" sz="4000" dirty="0">
                <a:latin typeface="Abadi" panose="020B0604020104020204" pitchFamily="34" charset="0"/>
              </a:rPr>
              <a:t>3) It is Amal`s dress. It`s (her – hers).</a:t>
            </a:r>
          </a:p>
          <a:p>
            <a:r>
              <a:rPr lang="en-US" sz="4000" dirty="0">
                <a:latin typeface="Abadi" panose="020B0604020104020204" pitchFamily="34" charset="0"/>
              </a:rPr>
              <a:t>4)(My – Mine )mother is a teacher.</a:t>
            </a:r>
          </a:p>
          <a:p>
            <a:r>
              <a:rPr lang="en-US" sz="4000" dirty="0">
                <a:latin typeface="Abadi" panose="020B0604020104020204" pitchFamily="34" charset="0"/>
              </a:rPr>
              <a:t>5)Which bag do you want? </a:t>
            </a:r>
          </a:p>
          <a:p>
            <a:r>
              <a:rPr lang="en-US" sz="4000" dirty="0">
                <a:latin typeface="Abadi" panose="020B0604020104020204" pitchFamily="34" charset="0"/>
              </a:rPr>
              <a:t>The leather ( one – ones ) please.</a:t>
            </a:r>
          </a:p>
          <a:p>
            <a:r>
              <a:rPr lang="en-US" sz="4000" dirty="0">
                <a:latin typeface="Abadi" panose="020B0604020104020204" pitchFamily="34" charset="0"/>
              </a:rPr>
              <a:t>6)Which rings do you want ?</a:t>
            </a:r>
          </a:p>
          <a:p>
            <a:r>
              <a:rPr lang="en-US" sz="4000" dirty="0">
                <a:latin typeface="Abadi" panose="020B0604020104020204" pitchFamily="34" charset="0"/>
              </a:rPr>
              <a:t>The silver ( one – ones )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4B31B1D-1A38-495E-893B-594A927158C3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19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D8E6C61-1C65-44DF-AB4A-6A226E1F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90" y="1453752"/>
            <a:ext cx="6335219" cy="3062829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241BC13-8A26-4315-9AF0-E44C07729740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9FCC25-8788-4997-8A07-F04CA7436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6" t="17994" r="22452" b="27767"/>
          <a:stretch/>
        </p:blipFill>
        <p:spPr>
          <a:xfrm>
            <a:off x="497149" y="830483"/>
            <a:ext cx="5335480" cy="56596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71C03AC-9EFB-4978-B6BE-EF016FD65B0D}"/>
              </a:ext>
            </a:extLst>
          </p:cNvPr>
          <p:cNvSpPr/>
          <p:nvPr/>
        </p:nvSpPr>
        <p:spPr>
          <a:xfrm>
            <a:off x="2423604" y="1287264"/>
            <a:ext cx="1384915" cy="299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ED6190-3EF0-42C3-AF5E-68610AFAA48D}"/>
              </a:ext>
            </a:extLst>
          </p:cNvPr>
          <p:cNvSpPr/>
          <p:nvPr/>
        </p:nvSpPr>
        <p:spPr>
          <a:xfrm>
            <a:off x="1836475" y="2368587"/>
            <a:ext cx="2066074" cy="299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151ED0-6242-40E7-816C-1A9866B06F6F}"/>
              </a:ext>
            </a:extLst>
          </p:cNvPr>
          <p:cNvSpPr/>
          <p:nvPr/>
        </p:nvSpPr>
        <p:spPr>
          <a:xfrm>
            <a:off x="1836475" y="3125311"/>
            <a:ext cx="3114355" cy="505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9D634BF-1A6E-4A03-A12E-FAAFA5678860}"/>
              </a:ext>
            </a:extLst>
          </p:cNvPr>
          <p:cNvSpPr/>
          <p:nvPr/>
        </p:nvSpPr>
        <p:spPr>
          <a:xfrm>
            <a:off x="1836475" y="5739966"/>
            <a:ext cx="3577806" cy="57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B1C0827-8099-4CE0-AF47-FAB603D3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281" y="2121942"/>
            <a:ext cx="3707571" cy="256352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E57EA46-1CF1-4411-B21A-3326F315CDBC}"/>
              </a:ext>
            </a:extLst>
          </p:cNvPr>
          <p:cNvSpPr/>
          <p:nvPr/>
        </p:nvSpPr>
        <p:spPr>
          <a:xfrm>
            <a:off x="1960363" y="1100735"/>
            <a:ext cx="521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1)</a:t>
            </a:r>
            <a:endParaRPr lang="ar-SA" sz="3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C5B2C8B-6566-4119-879F-6B3D5923DB71}"/>
              </a:ext>
            </a:extLst>
          </p:cNvPr>
          <p:cNvSpPr/>
          <p:nvPr/>
        </p:nvSpPr>
        <p:spPr>
          <a:xfrm>
            <a:off x="1442272" y="2226171"/>
            <a:ext cx="518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)</a:t>
            </a:r>
            <a:endParaRPr lang="ar-SA" sz="3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7945B31-68D1-43C5-B8EC-9168825615E3}"/>
              </a:ext>
            </a:extLst>
          </p:cNvPr>
          <p:cNvSpPr/>
          <p:nvPr/>
        </p:nvSpPr>
        <p:spPr>
          <a:xfrm>
            <a:off x="1351190" y="3063948"/>
            <a:ext cx="518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)</a:t>
            </a:r>
            <a:endParaRPr lang="ar-SA" sz="3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53111EB-E68A-41B9-B72D-9F3AA45322AE}"/>
              </a:ext>
            </a:extLst>
          </p:cNvPr>
          <p:cNvSpPr/>
          <p:nvPr/>
        </p:nvSpPr>
        <p:spPr>
          <a:xfrm>
            <a:off x="1419730" y="5722209"/>
            <a:ext cx="518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)</a:t>
            </a:r>
            <a:endParaRPr lang="ar-SA" sz="3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C721B8E-9660-4FDD-8C1C-E675ECEE80C1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8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169EE26-87A5-437B-A201-874E3A2224F4}"/>
              </a:ext>
            </a:extLst>
          </p:cNvPr>
          <p:cNvSpPr/>
          <p:nvPr/>
        </p:nvSpPr>
        <p:spPr>
          <a:xfrm>
            <a:off x="459399" y="1024436"/>
            <a:ext cx="911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DB4775D-826A-47BD-BCB6-A78A7D0F075F}"/>
              </a:ext>
            </a:extLst>
          </p:cNvPr>
          <p:cNvSpPr/>
          <p:nvPr/>
        </p:nvSpPr>
        <p:spPr>
          <a:xfrm>
            <a:off x="2234455" y="1024436"/>
            <a:ext cx="1323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could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5F98586-1C6C-4580-92BC-D2BC80E77C91}"/>
              </a:ext>
            </a:extLst>
          </p:cNvPr>
          <p:cNvSpPr/>
          <p:nvPr/>
        </p:nvSpPr>
        <p:spPr>
          <a:xfrm>
            <a:off x="5107383" y="1042257"/>
            <a:ext cx="1063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698D273-1AC5-49D3-B06A-ADBD2929CA9A}"/>
              </a:ext>
            </a:extLst>
          </p:cNvPr>
          <p:cNvSpPr/>
          <p:nvPr/>
        </p:nvSpPr>
        <p:spPr>
          <a:xfrm>
            <a:off x="7294412" y="1024436"/>
            <a:ext cx="139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might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174A9D66-6762-4EDD-8A73-A903180D0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517386"/>
              </p:ext>
            </p:extLst>
          </p:nvPr>
        </p:nvGraphicFramePr>
        <p:xfrm>
          <a:off x="158715" y="1885271"/>
          <a:ext cx="8694738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9123">
                  <a:extLst>
                    <a:ext uri="{9D8B030D-6E8A-4147-A177-3AD203B41FA5}">
                      <a16:colId xmlns:a16="http://schemas.microsoft.com/office/drawing/2014/main" val="458240036"/>
                    </a:ext>
                  </a:extLst>
                </a:gridCol>
                <a:gridCol w="1449123">
                  <a:extLst>
                    <a:ext uri="{9D8B030D-6E8A-4147-A177-3AD203B41FA5}">
                      <a16:colId xmlns:a16="http://schemas.microsoft.com/office/drawing/2014/main" val="1840060464"/>
                    </a:ext>
                  </a:extLst>
                </a:gridCol>
                <a:gridCol w="1449123">
                  <a:extLst>
                    <a:ext uri="{9D8B030D-6E8A-4147-A177-3AD203B41FA5}">
                      <a16:colId xmlns:a16="http://schemas.microsoft.com/office/drawing/2014/main" val="365027622"/>
                    </a:ext>
                  </a:extLst>
                </a:gridCol>
                <a:gridCol w="1449123">
                  <a:extLst>
                    <a:ext uri="{9D8B030D-6E8A-4147-A177-3AD203B41FA5}">
                      <a16:colId xmlns:a16="http://schemas.microsoft.com/office/drawing/2014/main" val="859913601"/>
                    </a:ext>
                  </a:extLst>
                </a:gridCol>
                <a:gridCol w="1449123">
                  <a:extLst>
                    <a:ext uri="{9D8B030D-6E8A-4147-A177-3AD203B41FA5}">
                      <a16:colId xmlns:a16="http://schemas.microsoft.com/office/drawing/2014/main" val="638471708"/>
                    </a:ext>
                  </a:extLst>
                </a:gridCol>
                <a:gridCol w="1449123">
                  <a:extLst>
                    <a:ext uri="{9D8B030D-6E8A-4147-A177-3AD203B41FA5}">
                      <a16:colId xmlns:a16="http://schemas.microsoft.com/office/drawing/2014/main" val="24664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Show possibility or uncertainty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Make offer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Make request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Refuse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Give permission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Ask for permission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6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0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1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1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4665"/>
                  </a:ext>
                </a:extLst>
              </a:tr>
            </a:tbl>
          </a:graphicData>
        </a:graphic>
      </p:graphicFrame>
      <p:sp>
        <p:nvSpPr>
          <p:cNvPr id="11" name="مستطيل 10">
            <a:extLst>
              <a:ext uri="{FF2B5EF4-FFF2-40B4-BE49-F238E27FC236}">
                <a16:creationId xmlns:a16="http://schemas.microsoft.com/office/drawing/2014/main" id="{A50351F0-E014-4C0B-8FAF-3623DE7D1CBC}"/>
              </a:ext>
            </a:extLst>
          </p:cNvPr>
          <p:cNvSpPr/>
          <p:nvPr/>
        </p:nvSpPr>
        <p:spPr>
          <a:xfrm>
            <a:off x="194221" y="2727914"/>
            <a:ext cx="1408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can..?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EEF2FAD-191D-426F-9A24-A4057186839B}"/>
              </a:ext>
            </a:extLst>
          </p:cNvPr>
          <p:cNvSpPr/>
          <p:nvPr/>
        </p:nvSpPr>
        <p:spPr>
          <a:xfrm>
            <a:off x="1854672" y="2721114"/>
            <a:ext cx="911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B17F978-1085-4BE2-BB0F-A90575E0612D}"/>
              </a:ext>
            </a:extLst>
          </p:cNvPr>
          <p:cNvSpPr/>
          <p:nvPr/>
        </p:nvSpPr>
        <p:spPr>
          <a:xfrm>
            <a:off x="3148836" y="2721114"/>
            <a:ext cx="1232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can`t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8F3650C-71DF-4AE8-92A5-F413004B57DE}"/>
              </a:ext>
            </a:extLst>
          </p:cNvPr>
          <p:cNvSpPr/>
          <p:nvPr/>
        </p:nvSpPr>
        <p:spPr>
          <a:xfrm>
            <a:off x="6213609" y="2721114"/>
            <a:ext cx="911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0F43E19-8D1A-4A10-9758-4ACE005B4EA4}"/>
              </a:ext>
            </a:extLst>
          </p:cNvPr>
          <p:cNvSpPr/>
          <p:nvPr/>
        </p:nvSpPr>
        <p:spPr>
          <a:xfrm>
            <a:off x="96540" y="3386074"/>
            <a:ext cx="1820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could..?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6313CB4-00BE-4AD0-B3DF-14595DD28073}"/>
              </a:ext>
            </a:extLst>
          </p:cNvPr>
          <p:cNvSpPr/>
          <p:nvPr/>
        </p:nvSpPr>
        <p:spPr>
          <a:xfrm>
            <a:off x="4555386" y="3366569"/>
            <a:ext cx="1323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could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086173A-BE2A-4CBF-A538-255634D35488}"/>
              </a:ext>
            </a:extLst>
          </p:cNvPr>
          <p:cNvSpPr/>
          <p:nvPr/>
        </p:nvSpPr>
        <p:spPr>
          <a:xfrm>
            <a:off x="151911" y="3980810"/>
            <a:ext cx="1526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may..?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119E8C1-295B-448A-99FD-88CF0D21FA05}"/>
              </a:ext>
            </a:extLst>
          </p:cNvPr>
          <p:cNvSpPr/>
          <p:nvPr/>
        </p:nvSpPr>
        <p:spPr>
          <a:xfrm>
            <a:off x="1702835" y="4012025"/>
            <a:ext cx="1063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11BF1C2-303C-4B2D-B935-A74F1D6AB1A6}"/>
              </a:ext>
            </a:extLst>
          </p:cNvPr>
          <p:cNvSpPr/>
          <p:nvPr/>
        </p:nvSpPr>
        <p:spPr>
          <a:xfrm>
            <a:off x="2988632" y="4074455"/>
            <a:ext cx="1552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not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931A770-18F7-450F-BADB-79601EE669FF}"/>
              </a:ext>
            </a:extLst>
          </p:cNvPr>
          <p:cNvSpPr/>
          <p:nvPr/>
        </p:nvSpPr>
        <p:spPr>
          <a:xfrm>
            <a:off x="7668073" y="3922365"/>
            <a:ext cx="1063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DC61B837-FA63-40E7-A128-379C9E7B48FB}"/>
              </a:ext>
            </a:extLst>
          </p:cNvPr>
          <p:cNvSpPr/>
          <p:nvPr/>
        </p:nvSpPr>
        <p:spPr>
          <a:xfrm>
            <a:off x="7463264" y="4688696"/>
            <a:ext cx="139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might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65E2D64-4E2C-4435-B614-B42B1B8ADA1E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7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A3BBDB-72DB-4A99-A9DB-3DBB8794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1" y="1213278"/>
            <a:ext cx="8318377" cy="443144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A0E4268-0000-4B00-98BC-3DC1C6080870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F2274A8-BEAF-46C5-8466-DA107E141981}"/>
              </a:ext>
            </a:extLst>
          </p:cNvPr>
          <p:cNvSpPr/>
          <p:nvPr/>
        </p:nvSpPr>
        <p:spPr>
          <a:xfrm>
            <a:off x="710214" y="2902998"/>
            <a:ext cx="1580225" cy="22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E3D5F6B-F135-4A8B-B896-33711F209FAB}"/>
              </a:ext>
            </a:extLst>
          </p:cNvPr>
          <p:cNvSpPr/>
          <p:nvPr/>
        </p:nvSpPr>
        <p:spPr>
          <a:xfrm>
            <a:off x="3623569" y="2904478"/>
            <a:ext cx="1580225" cy="22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3C30DF4-7A9D-44BD-8FD1-DD9F529D1447}"/>
              </a:ext>
            </a:extLst>
          </p:cNvPr>
          <p:cNvSpPr/>
          <p:nvPr/>
        </p:nvSpPr>
        <p:spPr>
          <a:xfrm>
            <a:off x="5834109" y="2902998"/>
            <a:ext cx="1580225" cy="22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95EEBB9-31B1-40EF-AED4-65BF4B56984B}"/>
              </a:ext>
            </a:extLst>
          </p:cNvPr>
          <p:cNvSpPr/>
          <p:nvPr/>
        </p:nvSpPr>
        <p:spPr>
          <a:xfrm>
            <a:off x="1297620" y="3885459"/>
            <a:ext cx="3274380" cy="22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4678B66-04F1-41E4-B253-BD780CD85942}"/>
              </a:ext>
            </a:extLst>
          </p:cNvPr>
          <p:cNvSpPr/>
          <p:nvPr/>
        </p:nvSpPr>
        <p:spPr>
          <a:xfrm>
            <a:off x="1049045" y="5052874"/>
            <a:ext cx="3700508" cy="22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973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DC267C-4868-42EB-9F2D-09E4704D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" y="878889"/>
            <a:ext cx="8558073" cy="568170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F86BA5F-5B2A-4516-B0F3-37741023F0F1}"/>
              </a:ext>
            </a:extLst>
          </p:cNvPr>
          <p:cNvSpPr/>
          <p:nvPr/>
        </p:nvSpPr>
        <p:spPr>
          <a:xfrm>
            <a:off x="911053" y="1184233"/>
            <a:ext cx="1996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– could - may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96B5648-BD02-4FB7-AFB1-4636533DF4A1}"/>
              </a:ext>
            </a:extLst>
          </p:cNvPr>
          <p:cNvSpPr/>
          <p:nvPr/>
        </p:nvSpPr>
        <p:spPr>
          <a:xfrm>
            <a:off x="1268560" y="1560812"/>
            <a:ext cx="1421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– could 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06EDC22-75C7-4975-8D25-F6B9BAAE7A21}"/>
              </a:ext>
            </a:extLst>
          </p:cNvPr>
          <p:cNvSpPr/>
          <p:nvPr/>
        </p:nvSpPr>
        <p:spPr>
          <a:xfrm>
            <a:off x="2048875" y="1889687"/>
            <a:ext cx="1996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– could - may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B3BD86C-740D-4369-BD30-951CAE81F7A9}"/>
              </a:ext>
            </a:extLst>
          </p:cNvPr>
          <p:cNvSpPr/>
          <p:nvPr/>
        </p:nvSpPr>
        <p:spPr>
          <a:xfrm>
            <a:off x="2178241" y="2199764"/>
            <a:ext cx="7115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can`t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6B6A5BE-110A-45E6-9824-75C6C83F12FC}"/>
              </a:ext>
            </a:extLst>
          </p:cNvPr>
          <p:cNvSpPr/>
          <p:nvPr/>
        </p:nvSpPr>
        <p:spPr>
          <a:xfrm>
            <a:off x="5098425" y="2209163"/>
            <a:ext cx="1996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– could - may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AD4C0CD-24BD-4C25-B9F1-4573A7695820}"/>
              </a:ext>
            </a:extLst>
          </p:cNvPr>
          <p:cNvSpPr/>
          <p:nvPr/>
        </p:nvSpPr>
        <p:spPr>
          <a:xfrm>
            <a:off x="1562563" y="2528639"/>
            <a:ext cx="1421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– could 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D2A410C-C11C-4080-AA52-D3211FB7292D}"/>
              </a:ext>
            </a:extLst>
          </p:cNvPr>
          <p:cNvSpPr/>
          <p:nvPr/>
        </p:nvSpPr>
        <p:spPr>
          <a:xfrm>
            <a:off x="3676946" y="3429000"/>
            <a:ext cx="14214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- might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CDD4108-C167-4A74-85A1-9CA8F28DFCCE}"/>
              </a:ext>
            </a:extLst>
          </p:cNvPr>
          <p:cNvSpPr/>
          <p:nvPr/>
        </p:nvSpPr>
        <p:spPr>
          <a:xfrm>
            <a:off x="3150521" y="3825032"/>
            <a:ext cx="14214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- might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4C5E733-5C86-4993-A1CC-580C080F6C74}"/>
              </a:ext>
            </a:extLst>
          </p:cNvPr>
          <p:cNvSpPr/>
          <p:nvPr/>
        </p:nvSpPr>
        <p:spPr>
          <a:xfrm>
            <a:off x="3532945" y="4395984"/>
            <a:ext cx="1421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– could 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C7AC12D-1769-40BB-ADB2-DA516DD2BEA4}"/>
              </a:ext>
            </a:extLst>
          </p:cNvPr>
          <p:cNvSpPr/>
          <p:nvPr/>
        </p:nvSpPr>
        <p:spPr>
          <a:xfrm>
            <a:off x="1198824" y="5271491"/>
            <a:ext cx="1421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– could </a:t>
            </a:r>
            <a:endParaRPr lang="ar-SA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A3A918B-D5C2-4FF8-A814-53A4F9D97C76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90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02" y="4659083"/>
            <a:ext cx="7772400" cy="2085200"/>
          </a:xfrm>
        </p:spPr>
        <p:txBody>
          <a:bodyPr>
            <a:noAutofit/>
          </a:bodyPr>
          <a:lstStyle/>
          <a:p>
            <a:pPr rtl="0"/>
            <a:r>
              <a:rPr lang="en-US" sz="7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Unit 2</a:t>
            </a:r>
            <a:b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It`s a Bargain !</a:t>
            </a:r>
            <a:b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Conversation</a:t>
            </a:r>
            <a:b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b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Form , meaning and function</a:t>
            </a:r>
            <a:endParaRPr lang="ar-SA" sz="7200" dirty="0">
              <a:latin typeface="Aharoni" panose="02010803020104030203" pitchFamily="2" charset="-79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8971E1B-2902-4639-80E7-13CD9E2483AD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38C82AEC-B9C2-49A8-86D1-CECC9F8C614F}"/>
              </a:ext>
            </a:extLst>
          </p:cNvPr>
          <p:cNvSpPr txBox="1"/>
          <p:nvPr/>
        </p:nvSpPr>
        <p:spPr>
          <a:xfrm>
            <a:off x="2148396" y="2225153"/>
            <a:ext cx="46696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Low price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inexpensive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ridiculous prices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fractions of the price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free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Discount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Offer   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854AB9-3D87-4D5C-A6F2-4D1802EB4942}"/>
              </a:ext>
            </a:extLst>
          </p:cNvPr>
          <p:cNvSpPr txBox="1"/>
          <p:nvPr/>
        </p:nvSpPr>
        <p:spPr>
          <a:xfrm>
            <a:off x="2800905" y="1373363"/>
            <a:ext cx="4105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It`s a Bargain !</a:t>
            </a:r>
            <a:endParaRPr lang="ar-SA" sz="36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5EF9476-2B9C-4C53-ACC6-6BDCE8399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9" y="1269506"/>
            <a:ext cx="1101968" cy="11781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9DEBB95-6F7E-4F0C-A4D6-45B2FF6A7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6193">
            <a:off x="6925279" y="1446845"/>
            <a:ext cx="1521719" cy="11456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B73AACE-33C3-468D-83D0-DC6185B9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0" y="4210312"/>
            <a:ext cx="2143125" cy="2143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874AA2D-89C6-465D-87AB-BA32C475A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46" y="4407554"/>
            <a:ext cx="2447925" cy="18669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239D825-1493-407A-8F3F-08F74B81A0F8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60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72F1E18-2D50-4891-84A3-E6DE6DE5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16" y="1428402"/>
            <a:ext cx="6416084" cy="46386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B38C9E-5723-42D0-BBE9-25304090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8442"/>
            <a:ext cx="9073896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1732735"/>
            <a:ext cx="8198590" cy="26779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Form a conversation about shopping habits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Practice a conversation responses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Use can, could , may and might correctly .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5163DAE-7352-408F-99BB-B3430DB472CD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4B294DD-C65A-4F34-9B94-5F84D0033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806" y="900544"/>
            <a:ext cx="7529667" cy="5481205"/>
          </a:xfrm>
          <a:prstGeom prst="rect">
            <a:avLst/>
          </a:prstGeom>
        </p:spPr>
      </p:pic>
      <p:pic>
        <p:nvPicPr>
          <p:cNvPr id="6" name="SG Bk 4 F-SA_2020_1-12">
            <a:hlinkClick r:id="" action="ppaction://media"/>
            <a:extLst>
              <a:ext uri="{FF2B5EF4-FFF2-40B4-BE49-F238E27FC236}">
                <a16:creationId xmlns:a16="http://schemas.microsoft.com/office/drawing/2014/main" id="{2ADC0C81-2521-459F-8951-7E1EA8C2F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364" y="1766454"/>
            <a:ext cx="803564" cy="803564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C72DA38-6982-4665-BD67-EA828506291F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52406-B809-437B-A98B-3E21A93E0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81" t="25013" r="28288" b="70244"/>
          <a:stretch/>
        </p:blipFill>
        <p:spPr>
          <a:xfrm>
            <a:off x="197140" y="885624"/>
            <a:ext cx="4090775" cy="81001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F61CE01-4283-492A-A3B6-6DA988DFC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6" t="29977" r="38959" b="67503"/>
          <a:stretch/>
        </p:blipFill>
        <p:spPr>
          <a:xfrm>
            <a:off x="197140" y="2013088"/>
            <a:ext cx="3495971" cy="473725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0CB6C675-C04F-41A3-81B4-3AF1F594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9" y="2872132"/>
            <a:ext cx="2998112" cy="299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6B96496A-FE50-4077-8B28-12B67AFDF565}"/>
              </a:ext>
            </a:extLst>
          </p:cNvPr>
          <p:cNvCxnSpPr/>
          <p:nvPr/>
        </p:nvCxnSpPr>
        <p:spPr>
          <a:xfrm>
            <a:off x="4446232" y="1049559"/>
            <a:ext cx="0" cy="5486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صورة 9">
            <a:extLst>
              <a:ext uri="{FF2B5EF4-FFF2-40B4-BE49-F238E27FC236}">
                <a16:creationId xmlns:a16="http://schemas.microsoft.com/office/drawing/2014/main" id="{D35D35A6-B62B-48A8-8AE9-B99AEA054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94" y="808647"/>
            <a:ext cx="2882606" cy="288260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48124DE-EF0C-4CEC-9ED8-2D3942A3E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17" y="2249950"/>
            <a:ext cx="2057079" cy="154280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CFBB828-BDDB-4FA9-9C1C-7791E0A0E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94" y="3792759"/>
            <a:ext cx="2520168" cy="2694373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1CCE1309-B4E6-4FCE-9EB8-032F99DD047F}"/>
              </a:ext>
            </a:extLst>
          </p:cNvPr>
          <p:cNvSpPr/>
          <p:nvPr/>
        </p:nvSpPr>
        <p:spPr>
          <a:xfrm>
            <a:off x="4755217" y="1175356"/>
            <a:ext cx="32191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 the door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834B14B-6C02-4479-B709-D1F169168E78}"/>
              </a:ext>
            </a:extLst>
          </p:cNvPr>
          <p:cNvSpPr/>
          <p:nvPr/>
        </p:nvSpPr>
        <p:spPr>
          <a:xfrm>
            <a:off x="4446232" y="3291298"/>
            <a:ext cx="4725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 on the projector 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70903D4-25BE-425D-8C40-0C3CDE7187F6}"/>
              </a:ext>
            </a:extLst>
          </p:cNvPr>
          <p:cNvSpPr/>
          <p:nvPr/>
        </p:nvSpPr>
        <p:spPr>
          <a:xfrm>
            <a:off x="4770696" y="5567524"/>
            <a:ext cx="36145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Clean the board 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8C26561-50BA-4615-AEA6-ED8CA3D1EB07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9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682CD307-C1F6-4E46-A9C1-407E39D12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6" t="52533" r="23922" b="45031"/>
          <a:stretch/>
        </p:blipFill>
        <p:spPr>
          <a:xfrm>
            <a:off x="152753" y="1136342"/>
            <a:ext cx="6487744" cy="585926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E07BE482-81F3-4A5E-B0D3-820EB818D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38" t="55426" r="38741" b="42443"/>
          <a:stretch/>
        </p:blipFill>
        <p:spPr>
          <a:xfrm>
            <a:off x="79899" y="1802858"/>
            <a:ext cx="3198359" cy="473725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86AE384-4343-4FF1-A59A-72BBFE0FB025}"/>
              </a:ext>
            </a:extLst>
          </p:cNvPr>
          <p:cNvCxnSpPr>
            <a:cxnSpLocks/>
          </p:cNvCxnSpPr>
          <p:nvPr/>
        </p:nvCxnSpPr>
        <p:spPr>
          <a:xfrm rot="5400000">
            <a:off x="4455110" y="259447"/>
            <a:ext cx="0" cy="5486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>
            <a:extLst>
              <a:ext uri="{FF2B5EF4-FFF2-40B4-BE49-F238E27FC236}">
                <a16:creationId xmlns:a16="http://schemas.microsoft.com/office/drawing/2014/main" id="{917457CF-0BA5-4DB4-81A8-624728D470FB}"/>
              </a:ext>
            </a:extLst>
          </p:cNvPr>
          <p:cNvSpPr/>
          <p:nvPr/>
        </p:nvSpPr>
        <p:spPr>
          <a:xfrm>
            <a:off x="-16967" y="3203019"/>
            <a:ext cx="6827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like to …………………..……?</a:t>
            </a:r>
            <a:endParaRPr lang="ar-SA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68B5290-8EF1-4F5D-8B79-5741BBF1E2BC}"/>
              </a:ext>
            </a:extLst>
          </p:cNvPr>
          <p:cNvSpPr/>
          <p:nvPr/>
        </p:nvSpPr>
        <p:spPr>
          <a:xfrm>
            <a:off x="3080960" y="3657691"/>
            <a:ext cx="349698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 football .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clean the class. 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 chines food.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12D3193-94A5-4950-98D0-0EDF9B49F281}"/>
              </a:ext>
            </a:extLst>
          </p:cNvPr>
          <p:cNvSpPr/>
          <p:nvPr/>
        </p:nvSpPr>
        <p:spPr>
          <a:xfrm>
            <a:off x="6802635" y="4129455"/>
            <a:ext cx="2213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really</a:t>
            </a:r>
            <a:endParaRPr lang="ar-SA" sz="4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5C18F59-1722-4555-8CBA-35D47EE165A6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95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D67B20-A261-4D06-9C88-6CD6B921F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59" t="67912" r="29986" b="28891"/>
          <a:stretch/>
        </p:blipFill>
        <p:spPr>
          <a:xfrm>
            <a:off x="479393" y="2132518"/>
            <a:ext cx="1358284" cy="60180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559D5F0-9E34-4982-8796-33CF6D4C1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6" t="65324" r="23922" b="29195"/>
          <a:stretch/>
        </p:blipFill>
        <p:spPr>
          <a:xfrm>
            <a:off x="204814" y="1100833"/>
            <a:ext cx="4102442" cy="60180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053CE8B2-86A2-4CA5-ABC9-ED6DEAB3F489}"/>
              </a:ext>
            </a:extLst>
          </p:cNvPr>
          <p:cNvSpPr txBox="1"/>
          <p:nvPr/>
        </p:nvSpPr>
        <p:spPr>
          <a:xfrm flipH="1">
            <a:off x="2256033" y="2068497"/>
            <a:ext cx="135828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things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961D957-BA31-447B-956F-844DE0B5E1B3}"/>
              </a:ext>
            </a:extLst>
          </p:cNvPr>
          <p:cNvSpPr/>
          <p:nvPr/>
        </p:nvSpPr>
        <p:spPr>
          <a:xfrm>
            <a:off x="1571347" y="3021598"/>
            <a:ext cx="62431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Bring me this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stuff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this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stuff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out.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me to carry this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stuff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29CE9D0-C7EA-4E2E-A3CE-181D3A2E6382}"/>
              </a:ext>
            </a:extLst>
          </p:cNvPr>
          <p:cNvSpPr/>
          <p:nvPr/>
        </p:nvSpPr>
        <p:spPr>
          <a:xfrm>
            <a:off x="0" y="6516211"/>
            <a:ext cx="9072979" cy="341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45289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277</Words>
  <Application>Microsoft Office PowerPoint</Application>
  <PresentationFormat>عرض على الشاشة (4:3)</PresentationFormat>
  <Paragraphs>71</Paragraphs>
  <Slides>14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Calibri Light</vt:lpstr>
      <vt:lpstr>Abadi</vt:lpstr>
      <vt:lpstr>Aharoni</vt:lpstr>
      <vt:lpstr>نسق Office</vt:lpstr>
      <vt:lpstr>عرض تقديمي في PowerPoint</vt:lpstr>
      <vt:lpstr>Unit 2 It`s a Bargain ! Conversation &amp; Form , meaning and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فاطمة أبوملحة</cp:lastModifiedBy>
  <cp:revision>61</cp:revision>
  <dcterms:created xsi:type="dcterms:W3CDTF">2020-10-27T16:21:59Z</dcterms:created>
  <dcterms:modified xsi:type="dcterms:W3CDTF">2022-02-03T17:30:05Z</dcterms:modified>
</cp:coreProperties>
</file>