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7" r:id="rId9"/>
    <p:sldId id="266" r:id="rId10"/>
    <p:sldId id="269" r:id="rId11"/>
    <p:sldId id="265" r:id="rId12"/>
    <p:sldId id="268" r:id="rId13"/>
    <p:sldId id="270" r:id="rId14"/>
    <p:sldId id="263" r:id="rId15"/>
    <p:sldId id="271" r:id="rId16"/>
    <p:sldId id="273" r:id="rId17"/>
    <p:sldId id="274" r:id="rId18"/>
    <p:sldId id="272" r:id="rId19"/>
    <p:sldId id="275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EEE7"/>
    <a:srgbClr val="5C94F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67" d="100"/>
          <a:sy n="67" d="100"/>
        </p:scale>
        <p:origin x="6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2E570-8C44-4FB0-BCA5-BE0A79CF722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32FDE20-AB11-4623-A8DA-B3F04BF0C26B}">
      <dgm:prSet phldrT="[نص]"/>
      <dgm:spPr/>
      <dgm:t>
        <a:bodyPr/>
        <a:lstStyle/>
        <a:p>
          <a:pPr rtl="1"/>
          <a:r>
            <a:rPr lang="en-US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Use model verbs can\may \could</a:t>
          </a:r>
          <a:endParaRPr lang="ar-SA" dirty="0">
            <a:ln>
              <a:solidFill>
                <a:schemeClr val="accent4">
                  <a:lumMod val="20000"/>
                  <a:lumOff val="80000"/>
                </a:schemeClr>
              </a:solidFill>
            </a:ln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80AF8F4-CD2A-4347-AA5D-6A4FD6D1B260}" type="parTrans" cxnId="{742BCE2B-62D0-4708-9422-52FC40F9EC31}">
      <dgm:prSet/>
      <dgm:spPr/>
      <dgm:t>
        <a:bodyPr/>
        <a:lstStyle/>
        <a:p>
          <a:pPr rtl="1"/>
          <a:endParaRPr lang="ar-SA">
            <a:ln>
              <a:solidFill>
                <a:schemeClr val="accent4">
                  <a:lumMod val="20000"/>
                  <a:lumOff val="80000"/>
                </a:schemeClr>
              </a:solidFill>
            </a:ln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6A1B5E61-58B7-45BF-A72D-C621B261405F}" type="sibTrans" cxnId="{742BCE2B-62D0-4708-9422-52FC40F9EC31}">
      <dgm:prSet/>
      <dgm:spPr/>
      <dgm:t>
        <a:bodyPr/>
        <a:lstStyle/>
        <a:p>
          <a:pPr rtl="1"/>
          <a:endParaRPr lang="ar-SA">
            <a:ln>
              <a:solidFill>
                <a:schemeClr val="accent4">
                  <a:lumMod val="20000"/>
                  <a:lumOff val="80000"/>
                </a:schemeClr>
              </a:solidFill>
            </a:ln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35936B3-D8AB-4427-8F91-4E80DD46E61F}">
      <dgm:prSet phldrT="[نص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pPr rtl="1"/>
          <a:r>
            <a:rPr lang="en-US" sz="20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objectives</a:t>
          </a:r>
          <a:endParaRPr lang="ar-SA" sz="2000" b="1" dirty="0">
            <a:ln>
              <a:solidFill>
                <a:schemeClr val="accent4">
                  <a:lumMod val="20000"/>
                  <a:lumOff val="80000"/>
                </a:schemeClr>
              </a:solidFill>
            </a:ln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26622B5-4230-457B-8EFA-081F7155A3FB}" type="parTrans" cxnId="{CD8BA002-767C-4385-AB3A-41FFD3345245}">
      <dgm:prSet/>
      <dgm:spPr/>
      <dgm:t>
        <a:bodyPr/>
        <a:lstStyle/>
        <a:p>
          <a:pPr rtl="1"/>
          <a:endParaRPr lang="ar-SA">
            <a:ln>
              <a:solidFill>
                <a:schemeClr val="accent4">
                  <a:lumMod val="20000"/>
                  <a:lumOff val="80000"/>
                </a:schemeClr>
              </a:solidFill>
            </a:ln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DCD6ABF-CB8B-4C9F-9FC8-830B52B6166F}" type="sibTrans" cxnId="{CD8BA002-767C-4385-AB3A-41FFD3345245}">
      <dgm:prSet/>
      <dgm:spPr/>
      <dgm:t>
        <a:bodyPr/>
        <a:lstStyle/>
        <a:p>
          <a:pPr rtl="1"/>
          <a:endParaRPr lang="ar-SA">
            <a:ln>
              <a:solidFill>
                <a:schemeClr val="accent4">
                  <a:lumMod val="20000"/>
                  <a:lumOff val="80000"/>
                </a:schemeClr>
              </a:solidFill>
            </a:ln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8D4EEC6-A076-4361-8731-17404631EAE9}">
      <dgm:prSet phldrT="[نص]"/>
      <dgm:spPr/>
    </dgm:pt>
    <dgm:pt modelId="{46537C55-F85F-418D-A74A-39FE4C691266}" type="parTrans" cxnId="{F215C0F6-745F-4F0C-826F-8B158BF9B2B3}">
      <dgm:prSet/>
      <dgm:spPr/>
      <dgm:t>
        <a:bodyPr/>
        <a:lstStyle/>
        <a:p>
          <a:pPr rtl="1"/>
          <a:endParaRPr lang="ar-SA">
            <a:ln>
              <a:solidFill>
                <a:schemeClr val="accent4">
                  <a:lumMod val="20000"/>
                  <a:lumOff val="80000"/>
                </a:schemeClr>
              </a:solidFill>
            </a:ln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7AC5090-3121-49DA-8034-F6FAAE1EAF08}" type="sibTrans" cxnId="{F215C0F6-745F-4F0C-826F-8B158BF9B2B3}">
      <dgm:prSet/>
      <dgm:spPr/>
      <dgm:t>
        <a:bodyPr/>
        <a:lstStyle/>
        <a:p>
          <a:pPr rtl="1"/>
          <a:endParaRPr lang="ar-SA">
            <a:ln>
              <a:solidFill>
                <a:schemeClr val="accent4">
                  <a:lumMod val="20000"/>
                  <a:lumOff val="80000"/>
                </a:schemeClr>
              </a:solidFill>
            </a:ln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0BAB107-431D-4BC5-B703-EC3CE1C6B15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pPr rtl="1"/>
          <a:r>
            <a:rPr lang="en-US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Use may \might</a:t>
          </a:r>
          <a:endParaRPr lang="ar-SA" dirty="0">
            <a:ln>
              <a:solidFill>
                <a:schemeClr val="accent4">
                  <a:lumMod val="20000"/>
                  <a:lumOff val="80000"/>
                </a:schemeClr>
              </a:solidFill>
            </a:ln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164109FF-F9C8-4E68-BF8E-ABF380672410}" type="parTrans" cxnId="{2906C9E0-5D96-4A66-815F-7F5036CBD164}">
      <dgm:prSet/>
      <dgm:spPr/>
      <dgm:t>
        <a:bodyPr/>
        <a:lstStyle/>
        <a:p>
          <a:pPr rtl="1"/>
          <a:endParaRPr lang="ar-SA"/>
        </a:p>
      </dgm:t>
    </dgm:pt>
    <dgm:pt modelId="{B85EA89E-4965-40C2-ADE3-AAA8D04FC0FC}" type="sibTrans" cxnId="{2906C9E0-5D96-4A66-815F-7F5036CBD164}">
      <dgm:prSet/>
      <dgm:spPr/>
      <dgm:t>
        <a:bodyPr/>
        <a:lstStyle/>
        <a:p>
          <a:pPr rtl="1"/>
          <a:endParaRPr lang="ar-SA"/>
        </a:p>
      </dgm:t>
    </dgm:pt>
    <dgm:pt modelId="{012352C2-484A-4C8A-AD70-883AEA9F927A}" type="pres">
      <dgm:prSet presAssocID="{34D2E570-8C44-4FB0-BCA5-BE0A79CF72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5C8092A-5337-4E50-8CA0-865953A74E83}" type="pres">
      <dgm:prSet presAssocID="{932FDE20-AB11-4623-A8DA-B3F04BF0C26B}" presName="gear1" presStyleLbl="node1" presStyleIdx="0" presStyleCnt="3">
        <dgm:presLayoutVars>
          <dgm:chMax val="1"/>
          <dgm:bulletEnabled val="1"/>
        </dgm:presLayoutVars>
      </dgm:prSet>
      <dgm:spPr/>
    </dgm:pt>
    <dgm:pt modelId="{8009AC0E-E16F-4AD7-B427-845C0FFB2091}" type="pres">
      <dgm:prSet presAssocID="{932FDE20-AB11-4623-A8DA-B3F04BF0C26B}" presName="gear1srcNode" presStyleLbl="node1" presStyleIdx="0" presStyleCnt="3"/>
      <dgm:spPr/>
    </dgm:pt>
    <dgm:pt modelId="{BE40BC24-BD0C-4616-975B-D2DD9B887E49}" type="pres">
      <dgm:prSet presAssocID="{932FDE20-AB11-4623-A8DA-B3F04BF0C26B}" presName="gear1dstNode" presStyleLbl="node1" presStyleIdx="0" presStyleCnt="3"/>
      <dgm:spPr/>
    </dgm:pt>
    <dgm:pt modelId="{A99E4D2E-4775-4F2D-A1D3-E5F0C565D480}" type="pres">
      <dgm:prSet presAssocID="{70BAB107-431D-4BC5-B703-EC3CE1C6B15E}" presName="gear2" presStyleLbl="node1" presStyleIdx="1" presStyleCnt="3">
        <dgm:presLayoutVars>
          <dgm:chMax val="1"/>
          <dgm:bulletEnabled val="1"/>
        </dgm:presLayoutVars>
      </dgm:prSet>
      <dgm:spPr/>
    </dgm:pt>
    <dgm:pt modelId="{1C6F580B-F36B-4636-9272-FFB6619DC4C3}" type="pres">
      <dgm:prSet presAssocID="{70BAB107-431D-4BC5-B703-EC3CE1C6B15E}" presName="gear2srcNode" presStyleLbl="node1" presStyleIdx="1" presStyleCnt="3"/>
      <dgm:spPr/>
    </dgm:pt>
    <dgm:pt modelId="{FF262794-32D6-4E05-AB2B-C55045F726B7}" type="pres">
      <dgm:prSet presAssocID="{70BAB107-431D-4BC5-B703-EC3CE1C6B15E}" presName="gear2dstNode" presStyleLbl="node1" presStyleIdx="1" presStyleCnt="3"/>
      <dgm:spPr/>
    </dgm:pt>
    <dgm:pt modelId="{130720AB-AF7D-4A90-83AE-C8200347E9A7}" type="pres">
      <dgm:prSet presAssocID="{735936B3-D8AB-4427-8F91-4E80DD46E61F}" presName="gear3" presStyleLbl="node1" presStyleIdx="2" presStyleCnt="3"/>
      <dgm:spPr/>
    </dgm:pt>
    <dgm:pt modelId="{5824162E-5794-442A-A04C-159CEAD1BA6B}" type="pres">
      <dgm:prSet presAssocID="{735936B3-D8AB-4427-8F91-4E80DD46E61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7FDCFBA-6AF7-4C82-9AB1-F3191D02D65F}" type="pres">
      <dgm:prSet presAssocID="{735936B3-D8AB-4427-8F91-4E80DD46E61F}" presName="gear3srcNode" presStyleLbl="node1" presStyleIdx="2" presStyleCnt="3"/>
      <dgm:spPr/>
    </dgm:pt>
    <dgm:pt modelId="{B252A013-F9C5-4015-BBD0-520280F7DBB2}" type="pres">
      <dgm:prSet presAssocID="{735936B3-D8AB-4427-8F91-4E80DD46E61F}" presName="gear3dstNode" presStyleLbl="node1" presStyleIdx="2" presStyleCnt="3"/>
      <dgm:spPr/>
    </dgm:pt>
    <dgm:pt modelId="{339AFCA2-E1D6-43C4-A155-9EF34FDEAA9F}" type="pres">
      <dgm:prSet presAssocID="{6A1B5E61-58B7-45BF-A72D-C621B261405F}" presName="connector1" presStyleLbl="sibTrans2D1" presStyleIdx="0" presStyleCnt="3"/>
      <dgm:spPr/>
    </dgm:pt>
    <dgm:pt modelId="{6CFD5916-04AB-4426-8897-9C78AC4C09C0}" type="pres">
      <dgm:prSet presAssocID="{B85EA89E-4965-40C2-ADE3-AAA8D04FC0FC}" presName="connector2" presStyleLbl="sibTrans2D1" presStyleIdx="1" presStyleCnt="3"/>
      <dgm:spPr/>
    </dgm:pt>
    <dgm:pt modelId="{E1BC21CC-3C90-4BEE-97EF-917552B2CDEC}" type="pres">
      <dgm:prSet presAssocID="{FDCD6ABF-CB8B-4C9F-9FC8-830B52B6166F}" presName="connector3" presStyleLbl="sibTrans2D1" presStyleIdx="2" presStyleCnt="3"/>
      <dgm:spPr/>
    </dgm:pt>
  </dgm:ptLst>
  <dgm:cxnLst>
    <dgm:cxn modelId="{CD8BA002-767C-4385-AB3A-41FFD3345245}" srcId="{34D2E570-8C44-4FB0-BCA5-BE0A79CF7226}" destId="{735936B3-D8AB-4427-8F91-4E80DD46E61F}" srcOrd="2" destOrd="0" parTransId="{E26622B5-4230-457B-8EFA-081F7155A3FB}" sibTransId="{FDCD6ABF-CB8B-4C9F-9FC8-830B52B6166F}"/>
    <dgm:cxn modelId="{51E83104-C0CD-44A2-9B7F-E72175716081}" type="presOf" srcId="{70BAB107-431D-4BC5-B703-EC3CE1C6B15E}" destId="{1C6F580B-F36B-4636-9272-FFB6619DC4C3}" srcOrd="1" destOrd="0" presId="urn:microsoft.com/office/officeart/2005/8/layout/gear1"/>
    <dgm:cxn modelId="{5F31DA27-4D51-4685-AED5-5B065635056C}" type="presOf" srcId="{FDCD6ABF-CB8B-4C9F-9FC8-830B52B6166F}" destId="{E1BC21CC-3C90-4BEE-97EF-917552B2CDEC}" srcOrd="0" destOrd="0" presId="urn:microsoft.com/office/officeart/2005/8/layout/gear1"/>
    <dgm:cxn modelId="{742BCE2B-62D0-4708-9422-52FC40F9EC31}" srcId="{34D2E570-8C44-4FB0-BCA5-BE0A79CF7226}" destId="{932FDE20-AB11-4623-A8DA-B3F04BF0C26B}" srcOrd="0" destOrd="0" parTransId="{E80AF8F4-CD2A-4347-AA5D-6A4FD6D1B260}" sibTransId="{6A1B5E61-58B7-45BF-A72D-C621B261405F}"/>
    <dgm:cxn modelId="{EFA1FB32-348A-4F39-8E36-CCCFEC328AD3}" type="presOf" srcId="{735936B3-D8AB-4427-8F91-4E80DD46E61F}" destId="{47FDCFBA-6AF7-4C82-9AB1-F3191D02D65F}" srcOrd="2" destOrd="0" presId="urn:microsoft.com/office/officeart/2005/8/layout/gear1"/>
    <dgm:cxn modelId="{B42A754B-B25F-4934-9E20-845916C2E3F7}" type="presOf" srcId="{932FDE20-AB11-4623-A8DA-B3F04BF0C26B}" destId="{8009AC0E-E16F-4AD7-B427-845C0FFB2091}" srcOrd="1" destOrd="0" presId="urn:microsoft.com/office/officeart/2005/8/layout/gear1"/>
    <dgm:cxn modelId="{7FF20A4F-793A-458E-8E3E-B4D2A539C031}" type="presOf" srcId="{932FDE20-AB11-4623-A8DA-B3F04BF0C26B}" destId="{E5C8092A-5337-4E50-8CA0-865953A74E83}" srcOrd="0" destOrd="0" presId="urn:microsoft.com/office/officeart/2005/8/layout/gear1"/>
    <dgm:cxn modelId="{9674AA8E-8FF5-419C-966A-7110F3A3FD8A}" type="presOf" srcId="{735936B3-D8AB-4427-8F91-4E80DD46E61F}" destId="{130720AB-AF7D-4A90-83AE-C8200347E9A7}" srcOrd="0" destOrd="0" presId="urn:microsoft.com/office/officeart/2005/8/layout/gear1"/>
    <dgm:cxn modelId="{5B11BD9D-B6CE-4501-B1CD-97DBA89147CE}" type="presOf" srcId="{735936B3-D8AB-4427-8F91-4E80DD46E61F}" destId="{5824162E-5794-442A-A04C-159CEAD1BA6B}" srcOrd="1" destOrd="0" presId="urn:microsoft.com/office/officeart/2005/8/layout/gear1"/>
    <dgm:cxn modelId="{0710ACAD-7D71-4C7F-AA16-0E676A5FFE20}" type="presOf" srcId="{70BAB107-431D-4BC5-B703-EC3CE1C6B15E}" destId="{FF262794-32D6-4E05-AB2B-C55045F726B7}" srcOrd="2" destOrd="0" presId="urn:microsoft.com/office/officeart/2005/8/layout/gear1"/>
    <dgm:cxn modelId="{EF7474CD-A384-49EF-9CF8-57F4607D5AAA}" type="presOf" srcId="{34D2E570-8C44-4FB0-BCA5-BE0A79CF7226}" destId="{012352C2-484A-4C8A-AD70-883AEA9F927A}" srcOrd="0" destOrd="0" presId="urn:microsoft.com/office/officeart/2005/8/layout/gear1"/>
    <dgm:cxn modelId="{583670D6-9954-412B-BB86-547A528A238A}" type="presOf" srcId="{735936B3-D8AB-4427-8F91-4E80DD46E61F}" destId="{B252A013-F9C5-4015-BBD0-520280F7DBB2}" srcOrd="3" destOrd="0" presId="urn:microsoft.com/office/officeart/2005/8/layout/gear1"/>
    <dgm:cxn modelId="{7333F9D9-D30F-4DB3-B9D6-8DD5151CB8A6}" type="presOf" srcId="{70BAB107-431D-4BC5-B703-EC3CE1C6B15E}" destId="{A99E4D2E-4775-4F2D-A1D3-E5F0C565D480}" srcOrd="0" destOrd="0" presId="urn:microsoft.com/office/officeart/2005/8/layout/gear1"/>
    <dgm:cxn modelId="{2BBAF9D9-F752-43B2-A9B2-26EAA127B88B}" type="presOf" srcId="{932FDE20-AB11-4623-A8DA-B3F04BF0C26B}" destId="{BE40BC24-BD0C-4616-975B-D2DD9B887E49}" srcOrd="2" destOrd="0" presId="urn:microsoft.com/office/officeart/2005/8/layout/gear1"/>
    <dgm:cxn modelId="{BF1EFCDD-AAE7-4F51-996D-A4FE9160B333}" type="presOf" srcId="{6A1B5E61-58B7-45BF-A72D-C621B261405F}" destId="{339AFCA2-E1D6-43C4-A155-9EF34FDEAA9F}" srcOrd="0" destOrd="0" presId="urn:microsoft.com/office/officeart/2005/8/layout/gear1"/>
    <dgm:cxn modelId="{2906C9E0-5D96-4A66-815F-7F5036CBD164}" srcId="{34D2E570-8C44-4FB0-BCA5-BE0A79CF7226}" destId="{70BAB107-431D-4BC5-B703-EC3CE1C6B15E}" srcOrd="1" destOrd="0" parTransId="{164109FF-F9C8-4E68-BF8E-ABF380672410}" sibTransId="{B85EA89E-4965-40C2-ADE3-AAA8D04FC0FC}"/>
    <dgm:cxn modelId="{9D8C45E4-9249-4A93-84CE-63ACD0C8AFB0}" type="presOf" srcId="{B85EA89E-4965-40C2-ADE3-AAA8D04FC0FC}" destId="{6CFD5916-04AB-4426-8897-9C78AC4C09C0}" srcOrd="0" destOrd="0" presId="urn:microsoft.com/office/officeart/2005/8/layout/gear1"/>
    <dgm:cxn modelId="{F215C0F6-745F-4F0C-826F-8B158BF9B2B3}" srcId="{34D2E570-8C44-4FB0-BCA5-BE0A79CF7226}" destId="{A8D4EEC6-A076-4361-8731-17404631EAE9}" srcOrd="3" destOrd="0" parTransId="{46537C55-F85F-418D-A74A-39FE4C691266}" sibTransId="{A7AC5090-3121-49DA-8034-F6FAAE1EAF08}"/>
    <dgm:cxn modelId="{BB38DD74-6BE1-4E5A-9474-872912217017}" type="presParOf" srcId="{012352C2-484A-4C8A-AD70-883AEA9F927A}" destId="{E5C8092A-5337-4E50-8CA0-865953A74E83}" srcOrd="0" destOrd="0" presId="urn:microsoft.com/office/officeart/2005/8/layout/gear1"/>
    <dgm:cxn modelId="{E3F26B97-768A-48B0-AC3A-E962BF20B1E5}" type="presParOf" srcId="{012352C2-484A-4C8A-AD70-883AEA9F927A}" destId="{8009AC0E-E16F-4AD7-B427-845C0FFB2091}" srcOrd="1" destOrd="0" presId="urn:microsoft.com/office/officeart/2005/8/layout/gear1"/>
    <dgm:cxn modelId="{9F0DA86B-C285-4EB3-BA32-DCA331763810}" type="presParOf" srcId="{012352C2-484A-4C8A-AD70-883AEA9F927A}" destId="{BE40BC24-BD0C-4616-975B-D2DD9B887E49}" srcOrd="2" destOrd="0" presId="urn:microsoft.com/office/officeart/2005/8/layout/gear1"/>
    <dgm:cxn modelId="{DC3BB0E7-E65A-476B-BFEF-FD0A6CE734D3}" type="presParOf" srcId="{012352C2-484A-4C8A-AD70-883AEA9F927A}" destId="{A99E4D2E-4775-4F2D-A1D3-E5F0C565D480}" srcOrd="3" destOrd="0" presId="urn:microsoft.com/office/officeart/2005/8/layout/gear1"/>
    <dgm:cxn modelId="{7E44F96C-7EDF-47B5-B6C2-137ADB1D81E1}" type="presParOf" srcId="{012352C2-484A-4C8A-AD70-883AEA9F927A}" destId="{1C6F580B-F36B-4636-9272-FFB6619DC4C3}" srcOrd="4" destOrd="0" presId="urn:microsoft.com/office/officeart/2005/8/layout/gear1"/>
    <dgm:cxn modelId="{67973E81-2908-49A1-BF23-D3CDE211675F}" type="presParOf" srcId="{012352C2-484A-4C8A-AD70-883AEA9F927A}" destId="{FF262794-32D6-4E05-AB2B-C55045F726B7}" srcOrd="5" destOrd="0" presId="urn:microsoft.com/office/officeart/2005/8/layout/gear1"/>
    <dgm:cxn modelId="{9721A4AD-C085-419E-BF5D-8CD11F01554D}" type="presParOf" srcId="{012352C2-484A-4C8A-AD70-883AEA9F927A}" destId="{130720AB-AF7D-4A90-83AE-C8200347E9A7}" srcOrd="6" destOrd="0" presId="urn:microsoft.com/office/officeart/2005/8/layout/gear1"/>
    <dgm:cxn modelId="{6E441873-11AA-4E3F-872F-8347F0394232}" type="presParOf" srcId="{012352C2-484A-4C8A-AD70-883AEA9F927A}" destId="{5824162E-5794-442A-A04C-159CEAD1BA6B}" srcOrd="7" destOrd="0" presId="urn:microsoft.com/office/officeart/2005/8/layout/gear1"/>
    <dgm:cxn modelId="{CACC8498-68F4-4778-90C2-3AD54D715639}" type="presParOf" srcId="{012352C2-484A-4C8A-AD70-883AEA9F927A}" destId="{47FDCFBA-6AF7-4C82-9AB1-F3191D02D65F}" srcOrd="8" destOrd="0" presId="urn:microsoft.com/office/officeart/2005/8/layout/gear1"/>
    <dgm:cxn modelId="{B9CD7084-48F0-42BF-A9AF-E0AEFAFDD229}" type="presParOf" srcId="{012352C2-484A-4C8A-AD70-883AEA9F927A}" destId="{B252A013-F9C5-4015-BBD0-520280F7DBB2}" srcOrd="9" destOrd="0" presId="urn:microsoft.com/office/officeart/2005/8/layout/gear1"/>
    <dgm:cxn modelId="{14D57AE7-1CDA-4BDF-AD97-E8A4F73D2977}" type="presParOf" srcId="{012352C2-484A-4C8A-AD70-883AEA9F927A}" destId="{339AFCA2-E1D6-43C4-A155-9EF34FDEAA9F}" srcOrd="10" destOrd="0" presId="urn:microsoft.com/office/officeart/2005/8/layout/gear1"/>
    <dgm:cxn modelId="{6425488D-0C7D-40B8-A5F9-539F8860927A}" type="presParOf" srcId="{012352C2-484A-4C8A-AD70-883AEA9F927A}" destId="{6CFD5916-04AB-4426-8897-9C78AC4C09C0}" srcOrd="11" destOrd="0" presId="urn:microsoft.com/office/officeart/2005/8/layout/gear1"/>
    <dgm:cxn modelId="{9E53F84B-D661-448E-A9E3-E7FE20CE78D7}" type="presParOf" srcId="{012352C2-484A-4C8A-AD70-883AEA9F927A}" destId="{E1BC21CC-3C90-4BEE-97EF-917552B2CDE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8092A-5337-4E50-8CA0-865953A74E83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Use model verbs can\may \could</a:t>
          </a:r>
          <a:endParaRPr lang="ar-SA" sz="2400" kern="1200" dirty="0">
            <a:ln>
              <a:solidFill>
                <a:schemeClr val="accent4">
                  <a:lumMod val="20000"/>
                  <a:lumOff val="80000"/>
                </a:schemeClr>
              </a:solidFill>
            </a:ln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392232" y="3136513"/>
        <a:ext cx="1781934" cy="1531918"/>
      </dsp:txXfrm>
    </dsp:sp>
    <dsp:sp modelId="{A99E4D2E-4775-4F2D-A1D3-E5F0C565D480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Use may \might</a:t>
          </a:r>
          <a:endParaRPr lang="ar-SA" sz="2400" kern="1200" dirty="0">
            <a:ln>
              <a:solidFill>
                <a:schemeClr val="accent4">
                  <a:lumMod val="20000"/>
                  <a:lumOff val="80000"/>
                </a:schemeClr>
              </a:solidFill>
            </a:ln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04759" y="2282937"/>
        <a:ext cx="1076134" cy="1069538"/>
      </dsp:txXfrm>
    </dsp:sp>
    <dsp:sp modelId="{130720AB-AF7D-4A90-83AE-C8200347E9A7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objectives</a:t>
          </a:r>
          <a:endParaRPr lang="ar-SA" sz="2000" b="1" kern="1200" dirty="0">
            <a:ln>
              <a:solidFill>
                <a:schemeClr val="accent4">
                  <a:lumMod val="20000"/>
                  <a:lumOff val="80000"/>
                </a:schemeClr>
              </a:solidFill>
            </a:ln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-20700000">
        <a:off x="3738879" y="704426"/>
        <a:ext cx="1192106" cy="1192106"/>
      </dsp:txXfrm>
    </dsp:sp>
    <dsp:sp modelId="{339AFCA2-E1D6-43C4-A155-9EF34FDEAA9F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D5916-04AB-4426-8897-9C78AC4C09C0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C21CC-3C90-4BEE-97EF-917552B2CDEC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34F08B-F59E-4B9B-8610-969081C0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A042AE-05BA-4A75-8B2C-8BB96863F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D41D6D-9724-4D69-B24E-22B8E48E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F78-908B-44F7-A7C5-81C1741CFF0A}" type="datetimeFigureOut">
              <a:rPr lang="ar-SA" smtClean="0"/>
              <a:t>20/06/42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29E602-8B1A-42B5-B04C-85694DEC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614CEE-C2A5-4A5C-B1A9-3D85C9CC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6141-F5EE-4442-8E7A-96CAB89AC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792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85E8C1-FCEE-46B5-83EE-2B96A86E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281437-F0A4-450D-BAD1-C171CBEBF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0E06BE-D2A3-4D39-9610-5A04DFB9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F78-908B-44F7-A7C5-81C1741CFF0A}" type="datetimeFigureOut">
              <a:rPr lang="ar-SA" smtClean="0"/>
              <a:t>20/06/42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3AFB0B-BFA0-4EC7-9056-B659B85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AC18F-1875-41D1-8804-8D51F40E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6141-F5EE-4442-8E7A-96CAB89AC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900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5910D91-9770-4610-A17F-07C5D6E75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B4E20C6-CF26-44EA-B0B2-AC3083E5E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2B2579-597C-45F2-BD00-EF512746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F78-908B-44F7-A7C5-81C1741CFF0A}" type="datetimeFigureOut">
              <a:rPr lang="ar-SA" smtClean="0"/>
              <a:t>20/06/42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9E07C5-AFBD-4F3C-828B-B5F8918B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6D809D-7B80-444D-A9F9-EAAA178A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6141-F5EE-4442-8E7A-96CAB89AC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59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FD7B13-1186-4F91-9650-AC0D8D72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FCCCC5-4BE3-41DD-80F1-4C6CB00F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1C93C6-2F80-40F1-ABBC-B5B1C443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F78-908B-44F7-A7C5-81C1741CFF0A}" type="datetimeFigureOut">
              <a:rPr lang="ar-SA" smtClean="0"/>
              <a:t>20/06/42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183510-DF58-44DC-B9AB-BE8A432A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2E7798-CAE8-427E-BF5F-30B889E7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6141-F5EE-4442-8E7A-96CAB89AC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441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163D56-F400-4265-A440-E1FDF5AF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F6532D-49E6-448A-AB74-E2B9AEE1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54E20B-0F59-4621-B247-CCCFA0C8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F78-908B-44F7-A7C5-81C1741CFF0A}" type="datetimeFigureOut">
              <a:rPr lang="ar-SA" smtClean="0"/>
              <a:t>20/06/42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6D0776-FB6F-4B65-ABD5-06612163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F20347-6DC4-4A57-B660-260D1C92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6141-F5EE-4442-8E7A-96CAB89AC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41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A7C3D2-1998-4AB7-B7E3-56552CFA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E0B502-57B6-443F-A0C8-3FF32C694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CB9750-227A-4941-B008-7203D02B1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E62E1C-8030-4FDD-9A18-D7DF2B1B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F78-908B-44F7-A7C5-81C1741CFF0A}" type="datetimeFigureOut">
              <a:rPr lang="ar-SA" smtClean="0"/>
              <a:t>20/06/42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C18DF37-DBA9-4009-BBE1-04FA2F83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5E6607-D6D5-4FF1-A8B9-D205578C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6141-F5EE-4442-8E7A-96CAB89AC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967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B581E0-B0C4-4603-9FD2-9F3EAB0A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F2AA447-F491-46FA-A234-29447A794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25E5F1D-C660-422B-BB1F-076EBA373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6E87E97-6E0A-486C-9190-714E51A14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1C3C637-5887-4AED-BED6-DBBE6EA26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FE9788A-7ABC-4ADF-80E2-4C718443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F78-908B-44F7-A7C5-81C1741CFF0A}" type="datetimeFigureOut">
              <a:rPr lang="ar-SA" smtClean="0"/>
              <a:t>20/06/42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343E739-3A30-4069-9AD7-AF956602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32486F-6A20-4F0B-BA02-47BFFDC0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6141-F5EE-4442-8E7A-96CAB89AC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21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A3703D-DF22-462E-9DC1-B5816D44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5FFC2FB-604E-45B3-A0CF-A66E63CE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F78-908B-44F7-A7C5-81C1741CFF0A}" type="datetimeFigureOut">
              <a:rPr lang="ar-SA" smtClean="0"/>
              <a:t>20/06/42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F8DEA9D-C8BA-4E07-A329-9A664179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1206284-C557-4ADF-BB0D-6C0E4E2D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6141-F5EE-4442-8E7A-96CAB89AC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76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45AC923-F42D-4FB9-B19B-F6021C8A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F78-908B-44F7-A7C5-81C1741CFF0A}" type="datetimeFigureOut">
              <a:rPr lang="ar-SA" smtClean="0"/>
              <a:t>20/06/42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B6EBDB8-D0EA-4E5A-84C8-B9063911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9625C01-9384-4E05-B545-2D4F2B02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6141-F5EE-4442-8E7A-96CAB89AC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878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5310CF-F75E-4372-83FB-A9709E41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61DEA8-521B-499B-87B0-6AB0F25B7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86D3824-AA07-48B7-B449-E19AB67D9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D378F8-528C-471F-82D3-62C2FA80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F78-908B-44F7-A7C5-81C1741CFF0A}" type="datetimeFigureOut">
              <a:rPr lang="ar-SA" smtClean="0"/>
              <a:t>20/06/42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6CA13DA-E43D-41DD-B0DA-A8147E34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DFA6B9-504A-4080-8C26-C668102F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6141-F5EE-4442-8E7A-96CAB89AC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738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2ABEE9-474E-456D-94C3-CBF0A596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3EDE05A-2A6C-4B23-9199-EF0FFA5EA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8A30313-73F4-4739-A783-9A00EB02F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F7CCFD-5116-4B0B-B708-460B2B1D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F78-908B-44F7-A7C5-81C1741CFF0A}" type="datetimeFigureOut">
              <a:rPr lang="ar-SA" smtClean="0"/>
              <a:t>20/06/42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FB9DB95-FBC9-4919-9C0E-D5D2D718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2F0E239-1741-48DB-AE78-18C80DEA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6141-F5EE-4442-8E7A-96CAB89AC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409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70B1AFA-442B-4D79-A2ED-5BD2F3D0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F014778-4022-4732-A3E1-B2EA5BFA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65E74-CDC4-47BA-9AAA-1645DE8BF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4F78-908B-44F7-A7C5-81C1741CFF0A}" type="datetimeFigureOut">
              <a:rPr lang="ar-SA" smtClean="0"/>
              <a:t>20/06/42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DF40E0-B5B7-466E-8122-4095CB05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408ED8-CDB8-465D-BFEA-689FF45FD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B6141-F5EE-4442-8E7A-96CAB89AC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05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1028389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vvlrJzc-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" TargetMode="External"/><Relationship Id="rId7" Type="http://schemas.openxmlformats.org/officeDocument/2006/relationships/hyperlink" Target="https://dictionary.cambridge.org/dictionary/english-arabic/allo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ctionary.cambridge.org/dictionary/english-arabic/act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-66675" y="-406399"/>
            <a:ext cx="12192000" cy="726439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B853B44-B8D7-4D13-BAF4-5E1768C798E1}"/>
              </a:ext>
            </a:extLst>
          </p:cNvPr>
          <p:cNvSpPr txBox="1"/>
          <p:nvPr/>
        </p:nvSpPr>
        <p:spPr>
          <a:xfrm>
            <a:off x="2705100" y="1941017"/>
            <a:ext cx="577215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800" dirty="0">
                <a:solidFill>
                  <a:srgbClr val="FF3399"/>
                </a:solidFill>
                <a:latin typeface="Agency FB" panose="020B0503020202020204" pitchFamily="34" charset="0"/>
              </a:rPr>
              <a:t>It’s a bargain</a:t>
            </a:r>
            <a:endParaRPr lang="ar-SA" sz="8800" dirty="0">
              <a:solidFill>
                <a:srgbClr val="FF3399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966CA2-28FE-414F-B1B4-BB6259ACA366}"/>
              </a:ext>
            </a:extLst>
          </p:cNvPr>
          <p:cNvSpPr txBox="1"/>
          <p:nvPr/>
        </p:nvSpPr>
        <p:spPr>
          <a:xfrm>
            <a:off x="3614736" y="3187254"/>
            <a:ext cx="45339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</a:rPr>
              <a:t>Form ,meaning and function</a:t>
            </a:r>
            <a:endParaRPr lang="ar-SA" sz="3200" b="1" dirty="0">
              <a:latin typeface="Agency FB" panose="020B0503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14E16A6-028F-4823-9075-CD82FCEE8D01}"/>
              </a:ext>
            </a:extLst>
          </p:cNvPr>
          <p:cNvSpPr txBox="1"/>
          <p:nvPr/>
        </p:nvSpPr>
        <p:spPr>
          <a:xfrm>
            <a:off x="6834325" y="3818335"/>
            <a:ext cx="215251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By: ET Asma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AlMjlad</a:t>
            </a:r>
            <a:endParaRPr lang="ar-SA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pic>
        <p:nvPicPr>
          <p:cNvPr id="1026" name="Picture 2" descr="Vector Cartoon Illustration Of Teacher In Classroom With Marker In Hand  Pointing At Empty Whiteboard Stock Vector - Illustration of school,  knowledge: 161545722">
            <a:extLst>
              <a:ext uri="{FF2B5EF4-FFF2-40B4-BE49-F238E27FC236}">
                <a16:creationId xmlns:a16="http://schemas.microsoft.com/office/drawing/2014/main" id="{61C3491E-73D2-4AB0-AAF4-5287AEED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76254"/>
            <a:ext cx="6043614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AB5AA75-5CA0-47FE-BFFF-8AB6127C831C}"/>
              </a:ext>
            </a:extLst>
          </p:cNvPr>
          <p:cNvSpPr/>
          <p:nvPr/>
        </p:nvSpPr>
        <p:spPr>
          <a:xfrm>
            <a:off x="6593684" y="493721"/>
            <a:ext cx="4638675" cy="1135064"/>
          </a:xfrm>
          <a:prstGeom prst="rect">
            <a:avLst/>
          </a:prstGeom>
          <a:solidFill>
            <a:srgbClr val="A4EEE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gency FB" panose="020B0503020202020204" pitchFamily="34" charset="0"/>
              </a:rPr>
              <a:t>Can I drink water?</a:t>
            </a:r>
            <a:endParaRPr lang="ar-SA" sz="40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D8B6F49-EBAF-402E-9A0B-BAB675F63EA1}"/>
              </a:ext>
            </a:extLst>
          </p:cNvPr>
          <p:cNvSpPr/>
          <p:nvPr/>
        </p:nvSpPr>
        <p:spPr>
          <a:xfrm>
            <a:off x="6296024" y="1910560"/>
            <a:ext cx="4638675" cy="1135064"/>
          </a:xfrm>
          <a:prstGeom prst="rect">
            <a:avLst/>
          </a:prstGeom>
          <a:solidFill>
            <a:srgbClr val="A4EEE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</a:rPr>
              <a:t>May I go to bathroom?</a:t>
            </a:r>
            <a:endParaRPr lang="ar-SA" sz="36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FA7648A-4F40-40C0-BB3D-F0F24582844C}"/>
              </a:ext>
            </a:extLst>
          </p:cNvPr>
          <p:cNvSpPr/>
          <p:nvPr/>
        </p:nvSpPr>
        <p:spPr>
          <a:xfrm>
            <a:off x="6550820" y="3555204"/>
            <a:ext cx="4638675" cy="1135064"/>
          </a:xfrm>
          <a:prstGeom prst="rect">
            <a:avLst/>
          </a:prstGeom>
          <a:solidFill>
            <a:srgbClr val="A4EEE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Could I answer this question?</a:t>
            </a:r>
            <a:endParaRPr lang="ar-SA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4FB506F-8B68-4756-B9F7-DB613CC4D152}"/>
              </a:ext>
            </a:extLst>
          </p:cNvPr>
          <p:cNvSpPr/>
          <p:nvPr/>
        </p:nvSpPr>
        <p:spPr>
          <a:xfrm>
            <a:off x="3776662" y="5007770"/>
            <a:ext cx="4638675" cy="1135064"/>
          </a:xfrm>
          <a:prstGeom prst="rect">
            <a:avLst/>
          </a:prstGeom>
          <a:solidFill>
            <a:srgbClr val="A4EEE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</a:rPr>
              <a:t>Can I write on the board?</a:t>
            </a:r>
            <a:endParaRPr lang="ar-SA" sz="36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96C0E99-0753-419B-83FD-AB39E1E81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688974"/>
            <a:ext cx="3022600" cy="4149725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69E0EE5-DFAE-41CB-BA77-DAF793B7A07F}"/>
              </a:ext>
            </a:extLst>
          </p:cNvPr>
          <p:cNvSpPr/>
          <p:nvPr/>
        </p:nvSpPr>
        <p:spPr>
          <a:xfrm>
            <a:off x="4810125" y="688974"/>
            <a:ext cx="5429250" cy="942975"/>
          </a:xfrm>
          <a:prstGeom prst="roundRect">
            <a:avLst/>
          </a:prstGeom>
          <a:solidFill>
            <a:srgbClr val="A4E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gency FB" panose="020B0503020202020204" pitchFamily="34" charset="0"/>
              </a:rPr>
              <a:t>Give permission</a:t>
            </a:r>
            <a:endParaRPr lang="ar-SA" sz="6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2383258-6ACE-46EE-850B-8D5902B3E6C1}"/>
              </a:ext>
            </a:extLst>
          </p:cNvPr>
          <p:cNvSpPr/>
          <p:nvPr/>
        </p:nvSpPr>
        <p:spPr>
          <a:xfrm>
            <a:off x="4546600" y="1725610"/>
            <a:ext cx="2590038" cy="1544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400" b="1" dirty="0"/>
              <a:t>Yes ,you can</a:t>
            </a:r>
            <a:endParaRPr lang="ar-SA" sz="44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F4B7DC4-59D5-411F-846E-5151EB78341B}"/>
              </a:ext>
            </a:extLst>
          </p:cNvPr>
          <p:cNvSpPr/>
          <p:nvPr/>
        </p:nvSpPr>
        <p:spPr>
          <a:xfrm>
            <a:off x="8013702" y="1769268"/>
            <a:ext cx="2590038" cy="1544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400" b="1" dirty="0"/>
              <a:t>Yes ,you may.</a:t>
            </a:r>
            <a:endParaRPr lang="ar-SA" sz="4400" b="1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519CAA5-110E-4A27-A2E5-6DA47A8CE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2" y="1712911"/>
            <a:ext cx="2590038" cy="154463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9689F7D-91B6-42DB-A528-7AB89A9E1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30" y="1760534"/>
            <a:ext cx="2590038" cy="1544638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C8CB21A9-AA82-4F17-B6B4-BC5109AD64AF}"/>
              </a:ext>
            </a:extLst>
          </p:cNvPr>
          <p:cNvSpPr/>
          <p:nvPr/>
        </p:nvSpPr>
        <p:spPr>
          <a:xfrm>
            <a:off x="3582663" y="3630611"/>
            <a:ext cx="2590038" cy="1544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400" b="1" dirty="0"/>
              <a:t>Good idea</a:t>
            </a:r>
            <a:endParaRPr lang="ar-SA" sz="4400" b="1" dirty="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AAAC903-234B-47CB-9398-E75BCFD6B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45" y="3608732"/>
            <a:ext cx="2590038" cy="1544638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70B1D68D-4466-4D72-92C3-558989D2A7B8}"/>
              </a:ext>
            </a:extLst>
          </p:cNvPr>
          <p:cNvSpPr/>
          <p:nvPr/>
        </p:nvSpPr>
        <p:spPr>
          <a:xfrm>
            <a:off x="8408401" y="3405981"/>
            <a:ext cx="2590038" cy="1544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400" b="1" dirty="0"/>
              <a:t>sure</a:t>
            </a:r>
            <a:endParaRPr lang="ar-SA" sz="4400" b="1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D971446E-DA12-40E9-B9A2-553DC25A4C8F}"/>
              </a:ext>
            </a:extLst>
          </p:cNvPr>
          <p:cNvSpPr/>
          <p:nvPr/>
        </p:nvSpPr>
        <p:spPr>
          <a:xfrm>
            <a:off x="6122432" y="4593181"/>
            <a:ext cx="2590038" cy="1544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400" b="1" dirty="0"/>
              <a:t>Of course</a:t>
            </a:r>
            <a:endParaRPr lang="ar-SA" sz="4400" b="1" dirty="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66B5672B-C580-41E5-ACCD-5B5E8F06C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31" y="4639071"/>
            <a:ext cx="2590038" cy="154463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44B6AE1-2B87-4AAD-8E4F-A0A1A7471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3" y="3363318"/>
            <a:ext cx="2590038" cy="154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2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-114300" y="-203200"/>
            <a:ext cx="12192000" cy="7264399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ECC581E-A9C7-4087-A06C-54DF4FA3E5B6}"/>
              </a:ext>
            </a:extLst>
          </p:cNvPr>
          <p:cNvSpPr/>
          <p:nvPr/>
        </p:nvSpPr>
        <p:spPr>
          <a:xfrm>
            <a:off x="4810125" y="688974"/>
            <a:ext cx="5429250" cy="942975"/>
          </a:xfrm>
          <a:prstGeom prst="roundRect">
            <a:avLst/>
          </a:prstGeom>
          <a:solidFill>
            <a:srgbClr val="A4E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gency FB" panose="020B0503020202020204" pitchFamily="34" charset="0"/>
              </a:rPr>
              <a:t>Refuse </a:t>
            </a:r>
            <a:endParaRPr lang="ar-SA" sz="6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907BAD6-F1E8-4D9F-842E-811D77311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688974"/>
            <a:ext cx="3022600" cy="414972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CD5D4CF-0A90-4DD2-942E-3134C97D4101}"/>
              </a:ext>
            </a:extLst>
          </p:cNvPr>
          <p:cNvSpPr/>
          <p:nvPr/>
        </p:nvSpPr>
        <p:spPr>
          <a:xfrm>
            <a:off x="4810125" y="2763836"/>
            <a:ext cx="2590038" cy="1544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400" b="1" dirty="0"/>
              <a:t>No, you may not</a:t>
            </a:r>
            <a:endParaRPr lang="ar-SA" sz="44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B4EE233-95FB-4914-A7F1-84247E36F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23" y="2682082"/>
            <a:ext cx="2657539" cy="1655762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BBCAD2A1-CCEF-4E46-AFAC-90E972447D22}"/>
              </a:ext>
            </a:extLst>
          </p:cNvPr>
          <p:cNvSpPr/>
          <p:nvPr/>
        </p:nvSpPr>
        <p:spPr>
          <a:xfrm>
            <a:off x="7958137" y="2783682"/>
            <a:ext cx="2590038" cy="1544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400" b="1" dirty="0"/>
              <a:t>No, you can’t</a:t>
            </a:r>
            <a:endParaRPr lang="ar-SA" sz="4400" b="1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A9DCBA7-7C21-424B-92CF-9A0C1D9B3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1" y="2751137"/>
            <a:ext cx="2657539" cy="1655762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2D6457F6-B01D-41EB-B37C-02C07EC66AF2}"/>
              </a:ext>
            </a:extLst>
          </p:cNvPr>
          <p:cNvSpPr/>
          <p:nvPr/>
        </p:nvSpPr>
        <p:spPr>
          <a:xfrm>
            <a:off x="6491287" y="4844256"/>
            <a:ext cx="2590038" cy="1544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400" b="1" dirty="0"/>
              <a:t>sorry</a:t>
            </a:r>
            <a:endParaRPr lang="ar-SA" sz="4400" b="1" dirty="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3EA556E-CF2F-4DB5-83D9-907DD99F8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6" y="4821634"/>
            <a:ext cx="2657539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345121F-B38B-4263-9928-04AD4C764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2" t="56167" r="40860" b="37639"/>
          <a:stretch/>
        </p:blipFill>
        <p:spPr>
          <a:xfrm>
            <a:off x="1743075" y="1612900"/>
            <a:ext cx="7181850" cy="20288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38940AD-1D3A-421B-89A0-03819E93EB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7"/>
          <a:stretch/>
        </p:blipFill>
        <p:spPr>
          <a:xfrm>
            <a:off x="8924925" y="1612900"/>
            <a:ext cx="1913115" cy="18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3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6061244-5884-45BA-993D-D441872D57B4}"/>
              </a:ext>
            </a:extLst>
          </p:cNvPr>
          <p:cNvSpPr/>
          <p:nvPr/>
        </p:nvSpPr>
        <p:spPr>
          <a:xfrm>
            <a:off x="1100137" y="437356"/>
            <a:ext cx="4362450" cy="1277939"/>
          </a:xfrm>
          <a:prstGeom prst="roundRect">
            <a:avLst/>
          </a:prstGeom>
          <a:solidFill>
            <a:srgbClr val="A4EEE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gency FB" panose="020B0503020202020204" pitchFamily="34" charset="0"/>
              </a:rPr>
              <a:t>May \ might</a:t>
            </a:r>
            <a:endParaRPr lang="ar-SA" sz="5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AD8F554-60BF-4FF1-A823-842154EF745D}"/>
              </a:ext>
            </a:extLst>
          </p:cNvPr>
          <p:cNvSpPr/>
          <p:nvPr/>
        </p:nvSpPr>
        <p:spPr>
          <a:xfrm>
            <a:off x="2238374" y="1635519"/>
            <a:ext cx="4867275" cy="1277939"/>
          </a:xfrm>
          <a:prstGeom prst="roundRect">
            <a:avLst/>
          </a:prstGeom>
          <a:solidFill>
            <a:srgbClr val="A4EEE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gency FB" panose="020B0503020202020204" pitchFamily="34" charset="0"/>
              </a:rPr>
              <a:t>To show possibility</a:t>
            </a:r>
            <a:endParaRPr lang="ar-SA" sz="5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E33DE9C-2C8C-4980-82F3-C4253DDDD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0"/>
          <a:stretch/>
        </p:blipFill>
        <p:spPr>
          <a:xfrm>
            <a:off x="7458456" y="596105"/>
            <a:ext cx="3209544" cy="525938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C52332A-17FB-4775-8E59-90315CD2324D}"/>
              </a:ext>
            </a:extLst>
          </p:cNvPr>
          <p:cNvSpPr txBox="1"/>
          <p:nvPr/>
        </p:nvSpPr>
        <p:spPr>
          <a:xfrm>
            <a:off x="6943724" y="2081015"/>
            <a:ext cx="16859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/>
              <a:t>%50</a:t>
            </a:r>
            <a:endParaRPr lang="ar-SA" sz="54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3EBF00-0A4B-40A4-9F4E-6E2FCAF11767}"/>
              </a:ext>
            </a:extLst>
          </p:cNvPr>
          <p:cNvSpPr txBox="1"/>
          <p:nvPr/>
        </p:nvSpPr>
        <p:spPr>
          <a:xfrm>
            <a:off x="5238750" y="2104797"/>
            <a:ext cx="6191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%50</a:t>
            </a:r>
            <a:endParaRPr lang="ar-SA" sz="6000" b="1" dirty="0"/>
          </a:p>
        </p:txBody>
      </p:sp>
    </p:spTree>
    <p:extLst>
      <p:ext uri="{BB962C8B-B14F-4D97-AF65-F5344CB8AC3E}">
        <p14:creationId xmlns:p14="http://schemas.microsoft.com/office/powerpoint/2010/main" val="41269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77B43A4-48E6-4D8B-A71E-47EED532B334}"/>
              </a:ext>
            </a:extLst>
          </p:cNvPr>
          <p:cNvSpPr txBox="1"/>
          <p:nvPr/>
        </p:nvSpPr>
        <p:spPr>
          <a:xfrm>
            <a:off x="797718" y="2148888"/>
            <a:ext cx="10596563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We may go to  the mall this weekend</a:t>
            </a:r>
          </a:p>
          <a:p>
            <a:pPr algn="ctr"/>
            <a:endParaRPr lang="en-US" sz="4000" dirty="0">
              <a:latin typeface="Arial Black" panose="020B0A04020102020204" pitchFamily="34" charset="0"/>
            </a:endParaRPr>
          </a:p>
          <a:p>
            <a:pPr algn="ctr"/>
            <a:r>
              <a:rPr lang="en-US" sz="4000" dirty="0">
                <a:latin typeface="Arial Black" panose="020B0A04020102020204" pitchFamily="34" charset="0"/>
              </a:rPr>
              <a:t>She mightn’t stay at home.</a:t>
            </a:r>
          </a:p>
          <a:p>
            <a:pPr algn="ctr"/>
            <a:endParaRPr lang="en-US" sz="4000" dirty="0">
              <a:latin typeface="Arial Black" panose="020B0A04020102020204" pitchFamily="34" charset="0"/>
            </a:endParaRPr>
          </a:p>
          <a:p>
            <a:pPr algn="ctr"/>
            <a:endParaRPr lang="ar-SA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5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pic>
        <p:nvPicPr>
          <p:cNvPr id="7" name="صورة 6">
            <a:hlinkClick r:id="rId3"/>
            <a:extLst>
              <a:ext uri="{FF2B5EF4-FFF2-40B4-BE49-F238E27FC236}">
                <a16:creationId xmlns:a16="http://schemas.microsoft.com/office/drawing/2014/main" id="{CF90CCA4-90BE-4A51-8252-3E411AC85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2184399"/>
            <a:ext cx="2143125" cy="21431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7E45A23-BB80-4B08-8018-92510E017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6" y="2166937"/>
            <a:ext cx="2216150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pic>
        <p:nvPicPr>
          <p:cNvPr id="6" name="صورة 5">
            <a:hlinkClick r:id="rId3"/>
            <a:extLst>
              <a:ext uri="{FF2B5EF4-FFF2-40B4-BE49-F238E27FC236}">
                <a16:creationId xmlns:a16="http://schemas.microsoft.com/office/drawing/2014/main" id="{0A765F6E-B417-464B-AA40-6A259CFEB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10" y="3225799"/>
            <a:ext cx="3207590" cy="153374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714928CF-C07C-4DDE-B356-AB83DDC9B833}"/>
              </a:ext>
            </a:extLst>
          </p:cNvPr>
          <p:cNvSpPr/>
          <p:nvPr/>
        </p:nvSpPr>
        <p:spPr>
          <a:xfrm>
            <a:off x="1809750" y="1733550"/>
            <a:ext cx="6419850" cy="1123950"/>
          </a:xfrm>
          <a:prstGeom prst="rect">
            <a:avLst/>
          </a:prstGeom>
          <a:solidFill>
            <a:srgbClr val="A4EE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For more information</a:t>
            </a:r>
            <a:endParaRPr lang="ar-SA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7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38940AD-1D3A-421B-89A0-03819E93EB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7"/>
          <a:stretch/>
        </p:blipFill>
        <p:spPr>
          <a:xfrm>
            <a:off x="7800975" y="1803400"/>
            <a:ext cx="1913115" cy="323532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C88FB71-05DC-420B-86DD-AFF0F1D97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832770"/>
            <a:ext cx="4800600" cy="9525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782D142-106C-4891-8FE2-A045E22F8760}"/>
              </a:ext>
            </a:extLst>
          </p:cNvPr>
          <p:cNvSpPr/>
          <p:nvPr/>
        </p:nvSpPr>
        <p:spPr>
          <a:xfrm>
            <a:off x="3000375" y="2700340"/>
            <a:ext cx="4800600" cy="238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b="1" dirty="0"/>
              <a:t>A -  page 17</a:t>
            </a:r>
          </a:p>
        </p:txBody>
      </p:sp>
    </p:spTree>
    <p:extLst>
      <p:ext uri="{BB962C8B-B14F-4D97-AF65-F5344CB8AC3E}">
        <p14:creationId xmlns:p14="http://schemas.microsoft.com/office/powerpoint/2010/main" val="2582203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568325"/>
            <a:ext cx="12192000" cy="7264399"/>
          </a:xfrm>
          <a:prstGeom prst="rect">
            <a:avLst/>
          </a:prstGeom>
        </p:spPr>
      </p:pic>
      <p:pic>
        <p:nvPicPr>
          <p:cNvPr id="3074" name="Picture 2" descr="Joanna Davidovich's Art &amp; Animation Blog: Daily Crapbook: Have A Nice Day">
            <a:extLst>
              <a:ext uri="{FF2B5EF4-FFF2-40B4-BE49-F238E27FC236}">
                <a16:creationId xmlns:a16="http://schemas.microsoft.com/office/drawing/2014/main" id="{F686720A-6A58-4E4A-819F-76627C9295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609600"/>
            <a:ext cx="3400425" cy="4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F6A3A8-AADF-4519-B670-2322D3BDEEB9}"/>
              </a:ext>
            </a:extLst>
          </p:cNvPr>
          <p:cNvSpPr txBox="1"/>
          <p:nvPr/>
        </p:nvSpPr>
        <p:spPr>
          <a:xfrm>
            <a:off x="2438400" y="4785381"/>
            <a:ext cx="51815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By: ET Asma </a:t>
            </a:r>
            <a:r>
              <a:rPr lang="en-US" sz="2800" b="1" dirty="0" err="1">
                <a:highlight>
                  <a:srgbClr val="FFFF00"/>
                </a:highlight>
              </a:rPr>
              <a:t>AlMjlad</a:t>
            </a:r>
            <a:endParaRPr lang="ar-SA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1973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FA80760-348C-4B10-AF0F-53F78B286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18609" r="6647" b="21428"/>
          <a:stretch/>
        </p:blipFill>
        <p:spPr>
          <a:xfrm>
            <a:off x="3114674" y="1838325"/>
            <a:ext cx="7381875" cy="30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2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AB5926BC-7EFA-42D0-B756-FBD496FF5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08160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44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5A8608A-6D51-4D56-9BCF-EB03A0B07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3" y="1200151"/>
            <a:ext cx="3022600" cy="3838575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423D1F5-B457-4012-9A2F-CA3D1EF345BE}"/>
              </a:ext>
            </a:extLst>
          </p:cNvPr>
          <p:cNvSpPr/>
          <p:nvPr/>
        </p:nvSpPr>
        <p:spPr>
          <a:xfrm>
            <a:off x="4773613" y="1171574"/>
            <a:ext cx="5534025" cy="3838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gency FB" panose="020B0503020202020204" pitchFamily="34" charset="0"/>
              </a:rPr>
              <a:t>Can I use your phone ?</a:t>
            </a:r>
          </a:p>
          <a:p>
            <a:pPr algn="ctr"/>
            <a:endParaRPr lang="en-US" sz="44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Agency FB" panose="020B0503020202020204" pitchFamily="34" charset="0"/>
              </a:rPr>
              <a:t>May I have a cookies?</a:t>
            </a:r>
          </a:p>
          <a:p>
            <a:pPr algn="ctr"/>
            <a:endParaRPr lang="en-US" sz="44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Agency FB" panose="020B0503020202020204" pitchFamily="34" charset="0"/>
              </a:rPr>
              <a:t>Could we go with you ?</a:t>
            </a:r>
            <a:endParaRPr lang="ar-SA" sz="4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855052A-3DAE-418A-A3D6-ADA0EE63372D}"/>
              </a:ext>
            </a:extLst>
          </p:cNvPr>
          <p:cNvSpPr/>
          <p:nvPr/>
        </p:nvSpPr>
        <p:spPr>
          <a:xfrm>
            <a:off x="1638300" y="2076450"/>
            <a:ext cx="2724150" cy="10382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gency FB" panose="020B0503020202020204" pitchFamily="34" charset="0"/>
              </a:rPr>
              <a:t>Can</a:t>
            </a:r>
            <a:endParaRPr lang="ar-SA" sz="4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8E7735-B675-49BD-970D-F12A32FC1734}"/>
              </a:ext>
            </a:extLst>
          </p:cNvPr>
          <p:cNvSpPr/>
          <p:nvPr/>
        </p:nvSpPr>
        <p:spPr>
          <a:xfrm>
            <a:off x="7653337" y="2076450"/>
            <a:ext cx="2724150" cy="10382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</a:rPr>
              <a:t>May</a:t>
            </a:r>
            <a:endParaRPr lang="ar-SA" sz="36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6717529-39E6-41EE-9537-ED8EB7E087BA}"/>
              </a:ext>
            </a:extLst>
          </p:cNvPr>
          <p:cNvSpPr/>
          <p:nvPr/>
        </p:nvSpPr>
        <p:spPr>
          <a:xfrm>
            <a:off x="4638675" y="2076450"/>
            <a:ext cx="2724150" cy="10382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gency FB" panose="020B0503020202020204" pitchFamily="34" charset="0"/>
              </a:rPr>
              <a:t>Could</a:t>
            </a:r>
            <a:endParaRPr lang="ar-SA" sz="40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93739B4-5787-4DDF-A0BD-C534BA6149F5}"/>
              </a:ext>
            </a:extLst>
          </p:cNvPr>
          <p:cNvSpPr/>
          <p:nvPr/>
        </p:nvSpPr>
        <p:spPr>
          <a:xfrm>
            <a:off x="3257550" y="590550"/>
            <a:ext cx="5410200" cy="12287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gency FB" panose="020B0503020202020204" pitchFamily="34" charset="0"/>
              </a:rPr>
              <a:t>Model auxiliaries</a:t>
            </a:r>
            <a:endParaRPr lang="ar-SA" sz="40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070A355-4996-43D3-98D3-607E252B1C7A}"/>
              </a:ext>
            </a:extLst>
          </p:cNvPr>
          <p:cNvSpPr/>
          <p:nvPr/>
        </p:nvSpPr>
        <p:spPr>
          <a:xfrm>
            <a:off x="3190875" y="3790950"/>
            <a:ext cx="6067425" cy="1266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Their  form is the same for all persons   ( I , you , she , he , it , we, they )</a:t>
            </a:r>
            <a:endParaRPr lang="ar-SA" sz="3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CC6B3C7-C3F4-4430-8D1F-C566198C1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58775"/>
            <a:ext cx="869640" cy="15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09E6CD9-AF4A-450E-88A6-92945EB67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15" t="20556" r="20313" b="24444"/>
          <a:stretch/>
        </p:blipFill>
        <p:spPr>
          <a:xfrm>
            <a:off x="3695700" y="1122363"/>
            <a:ext cx="7458076" cy="3771900"/>
          </a:xfrm>
          <a:prstGeom prst="rect">
            <a:avLst/>
          </a:prstGeom>
        </p:spPr>
      </p:pic>
      <p:pic>
        <p:nvPicPr>
          <p:cNvPr id="12" name="رسم 11" descr="فصل دراسي">
            <a:extLst>
              <a:ext uri="{FF2B5EF4-FFF2-40B4-BE49-F238E27FC236}">
                <a16:creationId xmlns:a16="http://schemas.microsoft.com/office/drawing/2014/main" id="{10DA14A1-7FFE-47DE-99BC-50DB22F6D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9300" y="2316163"/>
            <a:ext cx="914400" cy="91440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AB6FBD9-AB8B-4EE0-9B62-60A202114B19}"/>
              </a:ext>
            </a:extLst>
          </p:cNvPr>
          <p:cNvSpPr txBox="1"/>
          <p:nvPr/>
        </p:nvSpPr>
        <p:spPr>
          <a:xfrm>
            <a:off x="1171574" y="3304272"/>
            <a:ext cx="21431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Open you book</a:t>
            </a:r>
          </a:p>
          <a:p>
            <a:pPr algn="ctr"/>
            <a:r>
              <a:rPr lang="en-US" b="1" dirty="0"/>
              <a:t> page 17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90938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52436"/>
            <a:ext cx="12192000" cy="726439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C7CE542-EEE0-4C8E-84CD-D98646DF734F}"/>
              </a:ext>
            </a:extLst>
          </p:cNvPr>
          <p:cNvSpPr/>
          <p:nvPr/>
        </p:nvSpPr>
        <p:spPr>
          <a:xfrm>
            <a:off x="1790700" y="1122363"/>
            <a:ext cx="3381375" cy="8794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Permission </a:t>
            </a:r>
            <a:endParaRPr lang="ar-SA" sz="4400" b="1" dirty="0">
              <a:solidFill>
                <a:schemeClr val="tx1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4EF47F2-FFC5-4856-8ECE-E16BE3236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2424908"/>
            <a:ext cx="1733550" cy="211851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5A2D457-9496-45E7-BC62-BD591D03CA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5"/>
          <a:stretch/>
        </p:blipFill>
        <p:spPr>
          <a:xfrm>
            <a:off x="3648075" y="2381250"/>
            <a:ext cx="3048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8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52436"/>
            <a:ext cx="12192000" cy="726439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C7CE542-EEE0-4C8E-84CD-D98646DF734F}"/>
              </a:ext>
            </a:extLst>
          </p:cNvPr>
          <p:cNvSpPr/>
          <p:nvPr/>
        </p:nvSpPr>
        <p:spPr>
          <a:xfrm>
            <a:off x="1790700" y="1122363"/>
            <a:ext cx="3381375" cy="8794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Permission </a:t>
            </a:r>
            <a:endParaRPr lang="ar-SA" sz="4400" b="1" dirty="0">
              <a:solidFill>
                <a:schemeClr val="tx1"/>
              </a:solidFill>
            </a:endParaRPr>
          </a:p>
        </p:txBody>
      </p:sp>
      <p:pic>
        <p:nvPicPr>
          <p:cNvPr id="7" name="صورة 6">
            <a:hlinkClick r:id="rId3"/>
            <a:extLst>
              <a:ext uri="{FF2B5EF4-FFF2-40B4-BE49-F238E27FC236}">
                <a16:creationId xmlns:a16="http://schemas.microsoft.com/office/drawing/2014/main" id="{F4EF47F2-FFC5-4856-8ECE-E16BE3236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1" y="1091407"/>
            <a:ext cx="754768" cy="9413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5A2D457-9496-45E7-BC62-BD591D03CA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5"/>
          <a:stretch/>
        </p:blipFill>
        <p:spPr>
          <a:xfrm>
            <a:off x="2493080" y="2316163"/>
            <a:ext cx="1095375" cy="23876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EF1E035-310A-4C94-9281-3C570B7BF9E8}"/>
              </a:ext>
            </a:extLst>
          </p:cNvPr>
          <p:cNvSpPr/>
          <p:nvPr/>
        </p:nvSpPr>
        <p:spPr>
          <a:xfrm>
            <a:off x="3648074" y="2316163"/>
            <a:ext cx="7477126" cy="23876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0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sz="4000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act"/>
              </a:rPr>
              <a:t>act</a:t>
            </a:r>
            <a:r>
              <a:rPr lang="en-US" sz="40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US" sz="4000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allowing"/>
              </a:rPr>
              <a:t>allowing</a:t>
            </a:r>
            <a:r>
              <a:rPr lang="en-US" sz="40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someone </a:t>
            </a:r>
          </a:p>
          <a:p>
            <a:pPr algn="ctr"/>
            <a:r>
              <a:rPr lang="en-US" sz="40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to do something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1860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EFD9C-16FE-4738-A380-80D66B1C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775CF6-2254-4CF5-8F2B-0E06D40B6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4A9381-A74E-49C0-BE6E-9BD64DBC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722" r="7417" b="14483"/>
          <a:stretch/>
        </p:blipFill>
        <p:spPr>
          <a:xfrm>
            <a:off x="0" y="-406400"/>
            <a:ext cx="12192000" cy="7264399"/>
          </a:xfrm>
          <a:prstGeom prst="rect">
            <a:avLst/>
          </a:prstGeom>
        </p:spPr>
      </p:pic>
      <p:pic>
        <p:nvPicPr>
          <p:cNvPr id="1026" name="Picture 2" descr="Vector Cartoon Illustration Of Teacher In Classroom With Marker In Hand  Pointing At Empty Whiteboard Stock Vector - Illustration of school,  knowledge: 161545722">
            <a:extLst>
              <a:ext uri="{FF2B5EF4-FFF2-40B4-BE49-F238E27FC236}">
                <a16:creationId xmlns:a16="http://schemas.microsoft.com/office/drawing/2014/main" id="{61C3491E-73D2-4AB0-AAF4-5287AEED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52475"/>
            <a:ext cx="6043614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E0A205C-E825-48BA-B47F-B8A14FD4B8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b="11753"/>
          <a:stretch/>
        </p:blipFill>
        <p:spPr>
          <a:xfrm>
            <a:off x="8079581" y="4062387"/>
            <a:ext cx="2076451" cy="1555775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EAF5A826-7B1C-4DF4-A05F-8E137ED7A581}"/>
              </a:ext>
            </a:extLst>
          </p:cNvPr>
          <p:cNvSpPr/>
          <p:nvPr/>
        </p:nvSpPr>
        <p:spPr>
          <a:xfrm>
            <a:off x="8867774" y="4062386"/>
            <a:ext cx="1288258" cy="909663"/>
          </a:xfrm>
          <a:prstGeom prst="ellipse">
            <a:avLst/>
          </a:prstGeom>
          <a:solidFill>
            <a:srgbClr val="5C9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2E48726-C304-48D5-93DF-EC60FE79DD8A}"/>
              </a:ext>
            </a:extLst>
          </p:cNvPr>
          <p:cNvSpPr txBox="1"/>
          <p:nvPr/>
        </p:nvSpPr>
        <p:spPr>
          <a:xfrm>
            <a:off x="8591549" y="4279552"/>
            <a:ext cx="12882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what</a:t>
            </a:r>
            <a:endParaRPr lang="ar-SA" sz="24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E439928-0664-48E1-A1B6-F18F86A480F2}"/>
              </a:ext>
            </a:extLst>
          </p:cNvPr>
          <p:cNvSpPr txBox="1"/>
          <p:nvPr/>
        </p:nvSpPr>
        <p:spPr>
          <a:xfrm>
            <a:off x="8172450" y="923925"/>
            <a:ext cx="276225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latin typeface="Agency FB" panose="020B0503020202020204" pitchFamily="34" charset="0"/>
              </a:rPr>
              <a:t>What do you </a:t>
            </a:r>
            <a:r>
              <a:rPr lang="en-US" sz="4400" dirty="0">
                <a:highlight>
                  <a:srgbClr val="FFFF00"/>
                </a:highlight>
                <a:latin typeface="Agency FB" panose="020B0503020202020204" pitchFamily="34" charset="0"/>
              </a:rPr>
              <a:t>ask</a:t>
            </a:r>
            <a:r>
              <a:rPr lang="en-US" sz="4400" dirty="0">
                <a:latin typeface="Agency FB" panose="020B0503020202020204" pitchFamily="34" charset="0"/>
              </a:rPr>
              <a:t> your teacher in the class?</a:t>
            </a:r>
            <a:endParaRPr lang="ar-SA" sz="4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7981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78010541F972344CB000DDD48DF6C3A1" ma:contentTypeVersion="5" ma:contentTypeDescription="إنشاء مستند جديد." ma:contentTypeScope="" ma:versionID="451905aac223000d50618f29ea07e17e">
  <xsd:schema xmlns:xsd="http://www.w3.org/2001/XMLSchema" xmlns:xs="http://www.w3.org/2001/XMLSchema" xmlns:p="http://schemas.microsoft.com/office/2006/metadata/properties" xmlns:ns2="92ae069a-0e69-498f-9c15-b205a0028298" targetNamespace="http://schemas.microsoft.com/office/2006/metadata/properties" ma:root="true" ma:fieldsID="8943a74398a34fd5efc62cf8ef7021da" ns2:_="">
    <xsd:import namespace="92ae069a-0e69-498f-9c15-b205a00282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e069a-0e69-498f-9c15-b205a00282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66425D-84BC-4CCE-8B6D-9E619D038211}"/>
</file>

<file path=customXml/itemProps2.xml><?xml version="1.0" encoding="utf-8"?>
<ds:datastoreItem xmlns:ds="http://schemas.openxmlformats.org/officeDocument/2006/customXml" ds:itemID="{F681EE24-AE0E-4464-82A7-C4A410045135}"/>
</file>

<file path=customXml/itemProps3.xml><?xml version="1.0" encoding="utf-8"?>
<ds:datastoreItem xmlns:ds="http://schemas.openxmlformats.org/officeDocument/2006/customXml" ds:itemID="{63702CE6-D532-4D31-8A00-974CF34A81BB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186</Words>
  <Application>Microsoft Office PowerPoint</Application>
  <PresentationFormat>شاشة عريضة</PresentationFormat>
  <Paragraphs>48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Agency FB</vt:lpstr>
      <vt:lpstr>Arial</vt:lpstr>
      <vt:lpstr>Arial Black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asma 2331</cp:lastModifiedBy>
  <cp:revision>10</cp:revision>
  <dcterms:created xsi:type="dcterms:W3CDTF">2021-02-01T22:40:58Z</dcterms:created>
  <dcterms:modified xsi:type="dcterms:W3CDTF">2021-02-02T00:09:59Z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0x01010078010541F972344CB000DDD48DF6C3A1</vt:lpwstr>
  </property>
</Properties>
</file>