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54" r:id="rId3"/>
    <p:sldId id="257" r:id="rId4"/>
    <p:sldId id="350" r:id="rId5"/>
    <p:sldId id="259" r:id="rId6"/>
    <p:sldId id="357" r:id="rId7"/>
    <p:sldId id="358" r:id="rId8"/>
    <p:sldId id="356" r:id="rId9"/>
    <p:sldId id="359" r:id="rId10"/>
    <p:sldId id="360" r:id="rId11"/>
    <p:sldId id="361" r:id="rId12"/>
    <p:sldId id="362" r:id="rId13"/>
    <p:sldId id="363" r:id="rId14"/>
    <p:sldId id="364" r:id="rId15"/>
    <p:sldId id="366" r:id="rId16"/>
    <p:sldId id="365" r:id="rId17"/>
    <p:sldId id="367" r:id="rId18"/>
    <p:sldId id="368" r:id="rId19"/>
    <p:sldId id="369" r:id="rId20"/>
    <p:sldId id="35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اولى" id="{6160B196-78A5-8A46-A1F5-E55588E7EF94}">
          <p14:sldIdLst>
            <p14:sldId id="350"/>
            <p14:sldId id="259"/>
            <p14:sldId id="357"/>
            <p14:sldId id="358"/>
            <p14:sldId id="356"/>
            <p14:sldId id="359"/>
            <p14:sldId id="360"/>
            <p14:sldId id="361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009193"/>
    <a:srgbClr val="00FDFF"/>
    <a:srgbClr val="BDBFFF"/>
    <a:srgbClr val="D9DFFF"/>
    <a:srgbClr val="E3E0FF"/>
    <a:srgbClr val="FFC8BC"/>
    <a:srgbClr val="FDFFEA"/>
    <a:srgbClr val="D8F9FF"/>
    <a:srgbClr val="93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4"/>
    <p:restoredTop sz="93451"/>
  </p:normalViewPr>
  <p:slideViewPr>
    <p:cSldViewPr snapToGrid="0" snapToObjects="1">
      <p:cViewPr varScale="1">
        <p:scale>
          <a:sx n="108" d="100"/>
          <a:sy n="108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6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260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42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8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41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40" Type="http://schemas.openxmlformats.org/officeDocument/2006/relationships/hyperlink" Target="https://www.meta-calculator.com/graph-paper-maker/" TargetMode="External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43" Type="http://schemas.openxmlformats.org/officeDocument/2006/relationships/slide" Target="slide3.xml"/><Relationship Id="rId8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5.png"/><Relationship Id="rId7" Type="http://schemas.openxmlformats.org/officeDocument/2006/relationships/image" Target="../media/image41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929174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235527" y="88690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9673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4" name="صورة 53">
            <a:hlinkClick r:id="rId40"/>
            <a:extLst>
              <a:ext uri="{FF2B5EF4-FFF2-40B4-BE49-F238E27FC236}">
                <a16:creationId xmlns:a16="http://schemas.microsoft.com/office/drawing/2014/main" id="{815F525C-8EDA-F24E-A7A8-D518261B0D50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7120" t="7380" r="8167" b="3206"/>
          <a:stretch/>
        </p:blipFill>
        <p:spPr>
          <a:xfrm rot="5400000">
            <a:off x="6990347" y="708977"/>
            <a:ext cx="1929175" cy="185770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C0647D2-1EBE-2AEC-F431-BEDC491E7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/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" name="صورة المقطع 4">
                <a:extLst>
                  <a:ext uri="{FF2B5EF4-FFF2-40B4-BE49-F238E27FC236}">
                    <a16:creationId xmlns:a16="http://schemas.microsoft.com/office/drawing/2014/main" id="{720F1DFF-DDCF-9D91-AC97-C82C5460D2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0570399"/>
                  </p:ext>
                </p:extLst>
              </p:nvPr>
            </p:nvGraphicFramePr>
            <p:xfrm>
              <a:off x="424469" y="145146"/>
              <a:ext cx="6295616" cy="3690424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6E216BC-ED7E-0746-92E8-2E33FFB30B5C}" transitionDur="1000">
                      <p166:blipFill xmlns:p166="http://schemas.microsoft.com/office/powerpoint/2016/6/main">
                        <a:blip r:embed="rId4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95616" cy="36904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" name="صورة المقطع 4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720F1DFF-DDCF-9D91-AC97-C82C5460D2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4469" y="145146"/>
                <a:ext cx="6295616" cy="36904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pic>
        <p:nvPicPr>
          <p:cNvPr id="11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25A8E2-B81F-9C4D-B3FF-13D2BC4F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9"/>
          <a:stretch>
            <a:fillRect/>
          </a:stretch>
        </p:blipFill>
        <p:spPr bwMode="auto">
          <a:xfrm>
            <a:off x="2256490" y="721094"/>
            <a:ext cx="8148638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67">
            <a:extLst>
              <a:ext uri="{FF2B5EF4-FFF2-40B4-BE49-F238E27FC236}">
                <a16:creationId xmlns:a16="http://schemas.microsoft.com/office/drawing/2014/main" id="{DA2C557C-394C-0D41-B516-C917B4B6E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565" y="2168894"/>
            <a:ext cx="396875" cy="1289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27ACCF67-E602-AA47-8EDC-A705D975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065" y="2145081"/>
            <a:ext cx="396875" cy="1289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2E23C444-2C11-1D4A-9BF8-8D7A809D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965" y="3408731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لا يوجد حل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8" name="Oval 67">
            <a:extLst>
              <a:ext uri="{FF2B5EF4-FFF2-40B4-BE49-F238E27FC236}">
                <a16:creationId xmlns:a16="http://schemas.microsoft.com/office/drawing/2014/main" id="{F1329228-C655-9547-A6DC-3F1A76B4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453" y="2113331"/>
            <a:ext cx="396875" cy="1289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4198154E-0012-484A-A33B-58701490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115" y="3457944"/>
            <a:ext cx="2160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حل واحد متسق ومستقل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pic>
        <p:nvPicPr>
          <p:cNvPr id="20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C9E926-D789-AC49-A703-DE2A28B5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78468" r="11732" b="6709"/>
          <a:stretch>
            <a:fillRect/>
          </a:stretch>
        </p:blipFill>
        <p:spPr bwMode="auto">
          <a:xfrm>
            <a:off x="5280678" y="5031156"/>
            <a:ext cx="41989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مربع نص 14">
            <a:extLst>
              <a:ext uri="{FF2B5EF4-FFF2-40B4-BE49-F238E27FC236}">
                <a16:creationId xmlns:a16="http://schemas.microsoft.com/office/drawing/2014/main" id="{A0A94732-A59C-2045-B908-AA0D3EFA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428" y="4556494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C00000"/>
                </a:solidFill>
              </a:rPr>
              <a:t>ص = ٣س+٤ </a:t>
            </a:r>
          </a:p>
        </p:txBody>
      </p:sp>
      <p:sp>
        <p:nvSpPr>
          <p:cNvPr id="22" name="مربع نص 15">
            <a:extLst>
              <a:ext uri="{FF2B5EF4-FFF2-40B4-BE49-F238E27FC236}">
                <a16:creationId xmlns:a16="http://schemas.microsoft.com/office/drawing/2014/main" id="{B36F31B4-9A1E-2847-97B9-40C1D9EB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315" y="4512044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C00000"/>
                </a:solidFill>
              </a:rPr>
              <a:t>ص = ٣س-٤ </a:t>
            </a:r>
          </a:p>
        </p:txBody>
      </p:sp>
      <p:sp>
        <p:nvSpPr>
          <p:cNvPr id="23" name="مربع نص 16">
            <a:extLst>
              <a:ext uri="{FF2B5EF4-FFF2-40B4-BE49-F238E27FC236}">
                <a16:creationId xmlns:a16="http://schemas.microsoft.com/office/drawing/2014/main" id="{61D2B9A7-99FE-6F48-ABF1-190F0438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053" y="5631231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/>
              <a:t>ص </a:t>
            </a:r>
            <a:r>
              <a:rPr lang="ar-SA" altLang="ar-SA" sz="2400">
                <a:solidFill>
                  <a:srgbClr val="C00000"/>
                </a:solidFill>
              </a:rPr>
              <a:t>=</a:t>
            </a:r>
            <a:r>
              <a:rPr lang="ar-SA" altLang="ar-SA" sz="2400"/>
              <a:t> -٣س</a:t>
            </a:r>
            <a:r>
              <a:rPr lang="en-US" altLang="ar-SA" sz="2400"/>
              <a:t>+</a:t>
            </a:r>
            <a:r>
              <a:rPr lang="ar-SA" altLang="ar-SA" sz="2400"/>
              <a:t>٤ </a:t>
            </a:r>
          </a:p>
        </p:txBody>
      </p:sp>
      <p:sp>
        <p:nvSpPr>
          <p:cNvPr id="24" name="Oval 67">
            <a:extLst>
              <a:ext uri="{FF2B5EF4-FFF2-40B4-BE49-F238E27FC236}">
                <a16:creationId xmlns:a16="http://schemas.microsoft.com/office/drawing/2014/main" id="{808DCF9B-0175-5D4B-AEE1-18CD654E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565" y="4373931"/>
            <a:ext cx="396875" cy="1289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6FDE0B11-02C5-7741-8669-E94644AF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428" y="5769344"/>
            <a:ext cx="2160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حل واحد متسق ومستقل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26" name="Oval 67">
            <a:extLst>
              <a:ext uri="{FF2B5EF4-FFF2-40B4-BE49-F238E27FC236}">
                <a16:creationId xmlns:a16="http://schemas.microsoft.com/office/drawing/2014/main" id="{873F6E1E-D4FA-5B46-AA5E-DC89C687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903" y="4402506"/>
            <a:ext cx="561975" cy="18510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3ED6B93-AD29-9847-87BD-8EAAC25F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265" y="5540744"/>
            <a:ext cx="2160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حل واحد متسق ومستقل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4809845-D122-17F7-2FFC-7BC31184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81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>
            <a:off x="6445990" y="1247407"/>
            <a:ext cx="424239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6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حل نظام مكون من معادلتين خطيتين بيانيا</a:t>
            </a:r>
          </a:p>
        </p:txBody>
      </p:sp>
      <p:pic>
        <p:nvPicPr>
          <p:cNvPr id="14" name="صورة 5">
            <a:extLst>
              <a:ext uri="{FF2B5EF4-FFF2-40B4-BE49-F238E27FC236}">
                <a16:creationId xmlns:a16="http://schemas.microsoft.com/office/drawing/2014/main" id="{F3A4B0D6-20DF-604B-B8FB-7B98B222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0" t="54102" r="2548" b="-323"/>
          <a:stretch>
            <a:fillRect/>
          </a:stretch>
        </p:blipFill>
        <p:spPr bwMode="auto">
          <a:xfrm>
            <a:off x="8988032" y="3005692"/>
            <a:ext cx="23780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ربع نص 6">
            <a:extLst>
              <a:ext uri="{FF2B5EF4-FFF2-40B4-BE49-F238E27FC236}">
                <a16:creationId xmlns:a16="http://schemas.microsoft.com/office/drawing/2014/main" id="{AA1F4F80-584F-6E4B-A156-5036E753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9250"/>
            <a:ext cx="8499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            خطوات الحل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/>
              <a:t>١</a:t>
            </a: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) نضع المعادلة على صيغة الميل والمقطع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ص =  </a:t>
            </a:r>
            <a:r>
              <a:rPr lang="ar-SA" altLang="ar-SA" sz="2800" dirty="0" err="1">
                <a:latin typeface="Beirut" pitchFamily="2" charset="-78"/>
                <a:cs typeface="Beirut" pitchFamily="2" charset="-78"/>
              </a:rPr>
              <a:t>م</a:t>
            </a: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ar-SA" altLang="ar-SA" sz="2800" dirty="0" err="1">
                <a:latin typeface="Beirut" pitchFamily="2" charset="-78"/>
                <a:cs typeface="Beirut" pitchFamily="2" charset="-78"/>
              </a:rPr>
              <a:t>س</a:t>
            </a: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 + ب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٢) نحدد المقطع الصادي ب  ونضع نقطة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٣) عيني على الميل راسي اعلى او اسفل حسب الإشارة ( البسط 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٤) ثم المقام يمين او يسار حسب الإشارة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ثم نضع نقطه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٥) نوصل بين النقطتين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2800" dirty="0">
                <a:latin typeface="Beirut" pitchFamily="2" charset="-78"/>
                <a:cs typeface="Beirut" pitchFamily="2" charset="-78"/>
              </a:rPr>
              <a:t>٦) نوجد التقاطع بين المستقيمين إذا وجد وهو حل النظام </a:t>
            </a:r>
          </a:p>
          <a:p>
            <a:pPr>
              <a:spcBef>
                <a:spcPct val="0"/>
              </a:spcBef>
              <a:buFontTx/>
              <a:buNone/>
            </a:pPr>
            <a:endParaRPr lang="ar-SA" altLang="ar-SA" sz="2800" dirty="0">
              <a:latin typeface="Beirut" pitchFamily="2" charset="-78"/>
              <a:cs typeface="Beirut" pitchFamily="2" charset="-7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ar-SA" altLang="ar-SA" sz="18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76E07E-9830-EB68-AAC0-A994394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45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495A2062-37FF-114D-A534-D731C8CF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703" y="1002646"/>
            <a:ext cx="8064500" cy="827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مثل النظام   </a:t>
            </a:r>
            <a:r>
              <a:rPr lang="ar-SA" altLang="ar-SA" sz="2300" b="1" dirty="0" err="1">
                <a:solidFill>
                  <a:srgbClr val="C00000"/>
                </a:solidFill>
              </a:rPr>
              <a:t>س</a:t>
            </a:r>
            <a:r>
              <a:rPr lang="ar-SA" altLang="ar-SA" sz="2300" b="1" dirty="0">
                <a:solidFill>
                  <a:srgbClr val="C00000"/>
                </a:solidFill>
              </a:rPr>
              <a:t> ــ ص = ٣</a:t>
            </a:r>
            <a:r>
              <a:rPr lang="ar-SA" altLang="ar-SA" sz="2300" b="1" dirty="0"/>
              <a:t>        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FF0000"/>
                </a:solidFill>
              </a:rPr>
              <a:t>           ٣ ص + ٢ </a:t>
            </a:r>
            <a:r>
              <a:rPr lang="ar-SA" altLang="ar-SA" sz="2300" b="1" dirty="0" err="1">
                <a:solidFill>
                  <a:srgbClr val="FF0000"/>
                </a:solidFill>
              </a:rPr>
              <a:t>س</a:t>
            </a:r>
            <a:r>
              <a:rPr lang="ar-SA" altLang="ar-SA" sz="2300" b="1" dirty="0">
                <a:solidFill>
                  <a:srgbClr val="FF0000"/>
                </a:solidFill>
              </a:rPr>
              <a:t> = ٩</a:t>
            </a:r>
            <a:r>
              <a:rPr lang="en-US" altLang="ar-SA" sz="2300" b="1" dirty="0">
                <a:solidFill>
                  <a:srgbClr val="FF0000"/>
                </a:solidFill>
              </a:rPr>
              <a:t>    </a:t>
            </a:r>
            <a:r>
              <a:rPr lang="ar-SA" altLang="ar-SA" sz="2300" b="1" dirty="0">
                <a:solidFill>
                  <a:srgbClr val="FF0000"/>
                </a:solidFill>
              </a:rPr>
              <a:t> 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grpSp>
        <p:nvGrpSpPr>
          <p:cNvPr id="14" name="Group 19">
            <a:extLst>
              <a:ext uri="{FF2B5EF4-FFF2-40B4-BE49-F238E27FC236}">
                <a16:creationId xmlns:a16="http://schemas.microsoft.com/office/drawing/2014/main" id="{FC3224B5-7589-764F-9958-6C4EEFF9900D}"/>
              </a:ext>
            </a:extLst>
          </p:cNvPr>
          <p:cNvGrpSpPr>
            <a:grpSpLocks/>
          </p:cNvGrpSpPr>
          <p:nvPr/>
        </p:nvGrpSpPr>
        <p:grpSpPr bwMode="auto">
          <a:xfrm>
            <a:off x="1615903" y="2153584"/>
            <a:ext cx="4392612" cy="4321175"/>
            <a:chOff x="317" y="1207"/>
            <a:chExt cx="2767" cy="2722"/>
          </a:xfrm>
        </p:grpSpPr>
        <p:sp>
          <p:nvSpPr>
            <p:cNvPr id="16" name="Line 99">
              <a:extLst>
                <a:ext uri="{FF2B5EF4-FFF2-40B4-BE49-F238E27FC236}">
                  <a16:creationId xmlns:a16="http://schemas.microsoft.com/office/drawing/2014/main" id="{BB8BFC5E-D4C4-A44D-8028-3831438E5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0">
              <a:extLst>
                <a:ext uri="{FF2B5EF4-FFF2-40B4-BE49-F238E27FC236}">
                  <a16:creationId xmlns:a16="http://schemas.microsoft.com/office/drawing/2014/main" id="{7F43DC0F-E554-F74F-964F-68F38EA8B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Rectangle 101">
              <a:extLst>
                <a:ext uri="{FF2B5EF4-FFF2-40B4-BE49-F238E27FC236}">
                  <a16:creationId xmlns:a16="http://schemas.microsoft.com/office/drawing/2014/main" id="{C82B12B4-AEB4-024A-8A04-A05A81AA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9" name="Line 102">
              <a:extLst>
                <a:ext uri="{FF2B5EF4-FFF2-40B4-BE49-F238E27FC236}">
                  <a16:creationId xmlns:a16="http://schemas.microsoft.com/office/drawing/2014/main" id="{412E006D-88A6-1F4E-9023-AE56B21BF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03">
              <a:extLst>
                <a:ext uri="{FF2B5EF4-FFF2-40B4-BE49-F238E27FC236}">
                  <a16:creationId xmlns:a16="http://schemas.microsoft.com/office/drawing/2014/main" id="{9AFC7CE4-72B3-7345-AE48-1FEAA5AAC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04">
              <a:extLst>
                <a:ext uri="{FF2B5EF4-FFF2-40B4-BE49-F238E27FC236}">
                  <a16:creationId xmlns:a16="http://schemas.microsoft.com/office/drawing/2014/main" id="{FA1E6394-89EE-C64B-B9E4-E288C8F71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FF8F6313-25E8-4048-AB1F-0BB51B2EA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06">
              <a:extLst>
                <a:ext uri="{FF2B5EF4-FFF2-40B4-BE49-F238E27FC236}">
                  <a16:creationId xmlns:a16="http://schemas.microsoft.com/office/drawing/2014/main" id="{24FD6193-D9B5-254C-AF98-86D13592E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07">
              <a:extLst>
                <a:ext uri="{FF2B5EF4-FFF2-40B4-BE49-F238E27FC236}">
                  <a16:creationId xmlns:a16="http://schemas.microsoft.com/office/drawing/2014/main" id="{6082A88B-7258-0A43-95E0-7DAF759DB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108">
              <a:extLst>
                <a:ext uri="{FF2B5EF4-FFF2-40B4-BE49-F238E27FC236}">
                  <a16:creationId xmlns:a16="http://schemas.microsoft.com/office/drawing/2014/main" id="{84FCE2C3-4882-A348-924F-734003D98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id="{B6AFEBB0-B745-AF4B-A48A-2DAF98035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1B918A7C-99DA-F844-BA3B-EC241883A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111">
              <a:extLst>
                <a:ext uri="{FF2B5EF4-FFF2-40B4-BE49-F238E27FC236}">
                  <a16:creationId xmlns:a16="http://schemas.microsoft.com/office/drawing/2014/main" id="{EE05A055-EA42-4444-B024-ACA13B1E9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112">
              <a:extLst>
                <a:ext uri="{FF2B5EF4-FFF2-40B4-BE49-F238E27FC236}">
                  <a16:creationId xmlns:a16="http://schemas.microsoft.com/office/drawing/2014/main" id="{70AAAA0D-7B85-D04F-A609-497D50B17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113">
              <a:extLst>
                <a:ext uri="{FF2B5EF4-FFF2-40B4-BE49-F238E27FC236}">
                  <a16:creationId xmlns:a16="http://schemas.microsoft.com/office/drawing/2014/main" id="{9485FA65-23F7-B44F-B6D4-A1B04102C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114">
              <a:extLst>
                <a:ext uri="{FF2B5EF4-FFF2-40B4-BE49-F238E27FC236}">
                  <a16:creationId xmlns:a16="http://schemas.microsoft.com/office/drawing/2014/main" id="{28E2515E-9CAD-5140-AD40-7A1A2565B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DD583938-1E08-0341-9536-ECA82D9CD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9509556E-DC5D-2C49-9E6C-83A23CD4E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D824A5E6-865C-FA49-A4D9-146E43BDC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118">
              <a:extLst>
                <a:ext uri="{FF2B5EF4-FFF2-40B4-BE49-F238E27FC236}">
                  <a16:creationId xmlns:a16="http://schemas.microsoft.com/office/drawing/2014/main" id="{213907B0-0829-9A41-A7CE-88CE83743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119">
              <a:extLst>
                <a:ext uri="{FF2B5EF4-FFF2-40B4-BE49-F238E27FC236}">
                  <a16:creationId xmlns:a16="http://schemas.microsoft.com/office/drawing/2014/main" id="{90D0BB3E-3551-874D-A2EA-BC43121A8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120">
              <a:extLst>
                <a:ext uri="{FF2B5EF4-FFF2-40B4-BE49-F238E27FC236}">
                  <a16:creationId xmlns:a16="http://schemas.microsoft.com/office/drawing/2014/main" id="{8089FCD2-914B-524A-8A33-F2EE3A64E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97AEB742-292A-E04B-8D65-ECDF2E172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122">
              <a:extLst>
                <a:ext uri="{FF2B5EF4-FFF2-40B4-BE49-F238E27FC236}">
                  <a16:creationId xmlns:a16="http://schemas.microsoft.com/office/drawing/2014/main" id="{5682B638-9152-2548-BF44-F063952D8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123">
              <a:extLst>
                <a:ext uri="{FF2B5EF4-FFF2-40B4-BE49-F238E27FC236}">
                  <a16:creationId xmlns:a16="http://schemas.microsoft.com/office/drawing/2014/main" id="{A6BC45D3-6169-BA4A-96DC-120DF06A4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8BC1811D-738B-994B-A0D4-ED3516E8B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67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125">
              <a:extLst>
                <a:ext uri="{FF2B5EF4-FFF2-40B4-BE49-F238E27FC236}">
                  <a16:creationId xmlns:a16="http://schemas.microsoft.com/office/drawing/2014/main" id="{0BEBEB8F-0E3A-6648-8762-89BA9F326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126">
              <a:extLst>
                <a:ext uri="{FF2B5EF4-FFF2-40B4-BE49-F238E27FC236}">
                  <a16:creationId xmlns:a16="http://schemas.microsoft.com/office/drawing/2014/main" id="{6D82729A-3748-C448-A8A9-00A8DB28B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127">
              <a:extLst>
                <a:ext uri="{FF2B5EF4-FFF2-40B4-BE49-F238E27FC236}">
                  <a16:creationId xmlns:a16="http://schemas.microsoft.com/office/drawing/2014/main" id="{155FA0D2-C610-854D-93D5-78489708D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74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128">
              <a:extLst>
                <a:ext uri="{FF2B5EF4-FFF2-40B4-BE49-F238E27FC236}">
                  <a16:creationId xmlns:a16="http://schemas.microsoft.com/office/drawing/2014/main" id="{4F2C332C-4EEE-DB4E-BD83-525FAF078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129">
              <a:extLst>
                <a:ext uri="{FF2B5EF4-FFF2-40B4-BE49-F238E27FC236}">
                  <a16:creationId xmlns:a16="http://schemas.microsoft.com/office/drawing/2014/main" id="{E0EA47BE-4EBA-184E-BBBB-887F3316E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130">
              <a:extLst>
                <a:ext uri="{FF2B5EF4-FFF2-40B4-BE49-F238E27FC236}">
                  <a16:creationId xmlns:a16="http://schemas.microsoft.com/office/drawing/2014/main" id="{35B0110B-204B-274D-8AA6-8A004FB13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31">
              <a:extLst>
                <a:ext uri="{FF2B5EF4-FFF2-40B4-BE49-F238E27FC236}">
                  <a16:creationId xmlns:a16="http://schemas.microsoft.com/office/drawing/2014/main" id="{247FF4DC-479D-284E-B9DA-C809C4516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4C337086-0D97-9D45-8C12-8E0DDF9A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115" y="407287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Line 54">
            <a:extLst>
              <a:ext uri="{FF2B5EF4-FFF2-40B4-BE49-F238E27FC236}">
                <a16:creationId xmlns:a16="http://schemas.microsoft.com/office/drawing/2014/main" id="{CF488B70-29A7-9243-9969-23B6330902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3003" y="4314171"/>
            <a:ext cx="0" cy="539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0E360FE9-C979-2B46-B0D5-21B4C9E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853" y="4617384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Line 57">
            <a:extLst>
              <a:ext uri="{FF2B5EF4-FFF2-40B4-BE49-F238E27FC236}">
                <a16:creationId xmlns:a16="http://schemas.microsoft.com/office/drawing/2014/main" id="{3ECD1E86-E492-3943-8470-315DEA225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428" y="3560109"/>
            <a:ext cx="3636962" cy="2482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430A9DFA-F8C8-0F4F-93D3-FF4EFA79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178" y="5455584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Line 59">
            <a:extLst>
              <a:ext uri="{FF2B5EF4-FFF2-40B4-BE49-F238E27FC236}">
                <a16:creationId xmlns:a16="http://schemas.microsoft.com/office/drawing/2014/main" id="{491B42DF-F988-0C4D-AD9D-F8F8AF639E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1415" y="5357159"/>
            <a:ext cx="1588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60">
            <a:extLst>
              <a:ext uri="{FF2B5EF4-FFF2-40B4-BE49-F238E27FC236}">
                <a16:creationId xmlns:a16="http://schemas.microsoft.com/office/drawing/2014/main" id="{B911C949-4FA9-3D41-BC42-3A36E8637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415" y="5379384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6EA8F557-D799-3C41-BDB6-32951263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815" y="5155546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" name="Line 62">
            <a:extLst>
              <a:ext uri="{FF2B5EF4-FFF2-40B4-BE49-F238E27FC236}">
                <a16:creationId xmlns:a16="http://schemas.microsoft.com/office/drawing/2014/main" id="{89DC747A-03E4-B341-A7D3-F96C5F860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328" y="2837796"/>
            <a:ext cx="3636962" cy="3673475"/>
          </a:xfrm>
          <a:prstGeom prst="line">
            <a:avLst/>
          </a:prstGeom>
          <a:ln w="2222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58" name="AutoShape 153">
            <a:extLst>
              <a:ext uri="{FF2B5EF4-FFF2-40B4-BE49-F238E27FC236}">
                <a16:creationId xmlns:a16="http://schemas.microsoft.com/office/drawing/2014/main" id="{02DB070C-8A48-4F4D-A4C7-94D2BBB4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190" y="2729846"/>
            <a:ext cx="2266950" cy="1081088"/>
          </a:xfrm>
          <a:prstGeom prst="wedgeRoundRectCallout">
            <a:avLst>
              <a:gd name="adj1" fmla="val 4833"/>
              <a:gd name="adj2" fmla="val 13913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CEDD9A57-1557-4044-B486-35D0A4BC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090" y="3291821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أي أنه يوجد حل واحد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1B31561E-EA87-8A43-91D0-CECB86D7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703" y="4588809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( ٣ ، ١ )●</a:t>
            </a:r>
            <a:r>
              <a:rPr lang="en-US" altLang="ar-SA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30C03B80-DCB9-2544-814A-F30BE959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728" y="5917546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حل النظام هو </a:t>
            </a:r>
            <a:r>
              <a:rPr lang="en-US" altLang="ar-SA" sz="2400" b="1" dirty="0">
                <a:solidFill>
                  <a:srgbClr val="009193"/>
                </a:solidFill>
              </a:rPr>
              <a:t> :</a:t>
            </a: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FA4F0A9-B4EF-304F-ABF5-3D3F91B51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328" y="5873096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( ٣، ١ )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63" name="AutoShape 153">
            <a:extLst>
              <a:ext uri="{FF2B5EF4-FFF2-40B4-BE49-F238E27FC236}">
                <a16:creationId xmlns:a16="http://schemas.microsoft.com/office/drawing/2014/main" id="{20B0D3E2-9051-A340-A4EC-B21D20BF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940" y="2118659"/>
            <a:ext cx="1584325" cy="431800"/>
          </a:xfrm>
          <a:prstGeom prst="wedgeRoundRectCallout">
            <a:avLst>
              <a:gd name="adj1" fmla="val 35870"/>
              <a:gd name="adj2" fmla="val 18308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ص = س ــ 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E187853D-9419-254F-985C-103E0557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203" y="1953559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س ــ ص =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89423DAE-6020-8A47-AB0B-EF78D19C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503" y="2798109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١س ــ ٢</a:t>
            </a:r>
            <a:endParaRPr lang="en-US" altLang="ar-SA" sz="2400" b="1"/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F9261DA2-4135-8240-86D4-F8CEA755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828" y="3587096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 س + ٢ ص = 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68" name="Group 92">
            <a:extLst>
              <a:ext uri="{FF2B5EF4-FFF2-40B4-BE49-F238E27FC236}">
                <a16:creationId xmlns:a16="http://schemas.microsoft.com/office/drawing/2014/main" id="{4C7CA984-8787-C74C-9BAD-032B17B1142E}"/>
              </a:ext>
            </a:extLst>
          </p:cNvPr>
          <p:cNvGrpSpPr>
            <a:grpSpLocks/>
          </p:cNvGrpSpPr>
          <p:nvPr/>
        </p:nvGrpSpPr>
        <p:grpSpPr bwMode="auto">
          <a:xfrm>
            <a:off x="7200728" y="4623734"/>
            <a:ext cx="2778125" cy="831850"/>
            <a:chOff x="3878" y="2228"/>
            <a:chExt cx="1750" cy="524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6F80124D-6541-7D4E-9097-4E0CEB686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325"/>
              <a:ext cx="17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ص =         س + ٣</a:t>
              </a:r>
              <a:endParaRPr lang="en-US" altLang="ar-SA" sz="2400" b="1"/>
            </a:p>
          </p:txBody>
        </p:sp>
        <p:grpSp>
          <p:nvGrpSpPr>
            <p:cNvPr id="70" name="Group 81">
              <a:extLst>
                <a:ext uri="{FF2B5EF4-FFF2-40B4-BE49-F238E27FC236}">
                  <a16:creationId xmlns:a16="http://schemas.microsoft.com/office/drawing/2014/main" id="{CAA46B5B-70B1-294A-B0EF-81968300A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" y="2228"/>
              <a:ext cx="407" cy="524"/>
              <a:chOff x="3470" y="1865"/>
              <a:chExt cx="407" cy="524"/>
            </a:xfrm>
          </p:grpSpPr>
          <p:grpSp>
            <p:nvGrpSpPr>
              <p:cNvPr id="71" name="Group 109">
                <a:extLst>
                  <a:ext uri="{FF2B5EF4-FFF2-40B4-BE49-F238E27FC236}">
                    <a16:creationId xmlns:a16="http://schemas.microsoft.com/office/drawing/2014/main" id="{32721C34-9DBC-774E-AE5D-D58916E69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1865"/>
                <a:ext cx="249" cy="524"/>
                <a:chOff x="2381" y="2727"/>
                <a:chExt cx="1226" cy="524"/>
              </a:xfrm>
            </p:grpSpPr>
            <p:sp>
              <p:nvSpPr>
                <p:cNvPr id="73" name="Text Box 87">
                  <a:extLst>
                    <a:ext uri="{FF2B5EF4-FFF2-40B4-BE49-F238E27FC236}">
                      <a16:creationId xmlns:a16="http://schemas.microsoft.com/office/drawing/2014/main" id="{F5503044-85B9-C747-BA59-F214C92E76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81" y="2727"/>
                  <a:ext cx="1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</a:t>
                  </a:r>
                  <a:endParaRPr lang="en-US" altLang="ar-SA" sz="2400" b="1"/>
                </a:p>
              </p:txBody>
            </p:sp>
            <p:sp>
              <p:nvSpPr>
                <p:cNvPr id="74" name="Text Box 87">
                  <a:extLst>
                    <a:ext uri="{FF2B5EF4-FFF2-40B4-BE49-F238E27FC236}">
                      <a16:creationId xmlns:a16="http://schemas.microsoft.com/office/drawing/2014/main" id="{7B8102A2-8878-3E4D-9D9A-67FB1280D0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81" y="2963"/>
                  <a:ext cx="1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  <p:sp>
              <p:nvSpPr>
                <p:cNvPr id="75" name="Line 112">
                  <a:extLst>
                    <a:ext uri="{FF2B5EF4-FFF2-40B4-BE49-F238E27FC236}">
                      <a16:creationId xmlns:a16="http://schemas.microsoft.com/office/drawing/2014/main" id="{DA821DD4-4217-1F4A-B088-0B8DCD295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9" y="2976"/>
                  <a:ext cx="93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algn="r" rtl="1">
                    <a:defRPr/>
                  </a:pPr>
                  <a:endParaRPr lang="ar-SA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FB450E05-EE67-9C40-BB44-DA8EF4E15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9" y="1943"/>
                <a:ext cx="208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sp>
        <p:nvSpPr>
          <p:cNvPr id="76" name="Line 85">
            <a:extLst>
              <a:ext uri="{FF2B5EF4-FFF2-40B4-BE49-F238E27FC236}">
                <a16:creationId xmlns:a16="http://schemas.microsoft.com/office/drawing/2014/main" id="{37868B68-7AC8-A249-80A4-B194DD4801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3003" y="4852334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77" name="Group 97">
            <a:extLst>
              <a:ext uri="{FF2B5EF4-FFF2-40B4-BE49-F238E27FC236}">
                <a16:creationId xmlns:a16="http://schemas.microsoft.com/office/drawing/2014/main" id="{7D362FA1-C025-C545-8A85-D52C1D2668D3}"/>
              </a:ext>
            </a:extLst>
          </p:cNvPr>
          <p:cNvGrpSpPr>
            <a:grpSpLocks/>
          </p:cNvGrpSpPr>
          <p:nvPr/>
        </p:nvGrpSpPr>
        <p:grpSpPr bwMode="auto">
          <a:xfrm>
            <a:off x="1255540" y="4242734"/>
            <a:ext cx="2303463" cy="735012"/>
            <a:chOff x="90" y="2523"/>
            <a:chExt cx="1451" cy="463"/>
          </a:xfrm>
        </p:grpSpPr>
        <p:sp>
          <p:nvSpPr>
            <p:cNvPr id="78" name="AutoShape 153">
              <a:extLst>
                <a:ext uri="{FF2B5EF4-FFF2-40B4-BE49-F238E27FC236}">
                  <a16:creationId xmlns:a16="http://schemas.microsoft.com/office/drawing/2014/main" id="{290E9676-6F39-5D41-A737-4DB70FE95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2568"/>
              <a:ext cx="1451" cy="363"/>
            </a:xfrm>
            <a:prstGeom prst="wedgeRoundRectCallout">
              <a:avLst>
                <a:gd name="adj1" fmla="val 34009"/>
                <a:gd name="adj2" fmla="val -126583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ar-SA" sz="20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FF0000"/>
                  </a:solidFill>
                </a:rPr>
                <a:t>ص =         </a:t>
              </a:r>
              <a:r>
                <a:rPr lang="ar-SA" altLang="ar-SA" sz="2000" b="1" dirty="0" err="1">
                  <a:solidFill>
                    <a:srgbClr val="FF0000"/>
                  </a:solidFill>
                </a:rPr>
                <a:t>س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 + ٣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9" name="Group 93">
              <a:extLst>
                <a:ext uri="{FF2B5EF4-FFF2-40B4-BE49-F238E27FC236}">
                  <a16:creationId xmlns:a16="http://schemas.microsoft.com/office/drawing/2014/main" id="{63CB1A06-381B-3445-821B-D7AB3A0E0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" y="2523"/>
              <a:ext cx="407" cy="463"/>
              <a:chOff x="3742" y="1298"/>
              <a:chExt cx="407" cy="463"/>
            </a:xfrm>
          </p:grpSpPr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C3270866-4FAA-DA48-9416-AD0419005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298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٢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85D6F9F9-7A9B-4749-8273-E2701484E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511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٣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Line 112">
                <a:extLst>
                  <a:ext uri="{FF2B5EF4-FFF2-40B4-BE49-F238E27FC236}">
                    <a16:creationId xmlns:a16="http://schemas.microsoft.com/office/drawing/2014/main" id="{DD154054-C6E8-8E42-A54F-27B0DC30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4" y="1524"/>
                <a:ext cx="1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93EA0467-3382-6147-BFB5-C1AA6BB4D0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" y="1353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ــ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4" name="Text Box 58">
            <a:extLst>
              <a:ext uri="{FF2B5EF4-FFF2-40B4-BE49-F238E27FC236}">
                <a16:creationId xmlns:a16="http://schemas.microsoft.com/office/drawing/2014/main" id="{33563F23-04C7-504C-BFF6-D0B0BBCC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407334"/>
            <a:ext cx="239695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الحل بالتمثيل البياني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85" name="مربع نص 13">
            <a:extLst>
              <a:ext uri="{FF2B5EF4-FFF2-40B4-BE49-F238E27FC236}">
                <a16:creationId xmlns:a16="http://schemas.microsoft.com/office/drawing/2014/main" id="{832449D0-AC62-EE47-B017-AF477037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60" y="2575113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٢أ/ صـ١٦٠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64002F-D323-F1A9-411C-0C95ADF3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31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/>
      <p:bldP spid="51" grpId="0"/>
      <p:bldP spid="53" grpId="0"/>
      <p:bldP spid="56" grpId="0"/>
      <p:bldP spid="58" grpId="0" animBg="1"/>
      <p:bldP spid="59" grpId="0"/>
      <p:bldP spid="60" grpId="0"/>
      <p:bldP spid="61" grpId="0"/>
      <p:bldP spid="62" grpId="0"/>
      <p:bldP spid="63" grpId="0" animBg="1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C989DF56-7F79-4147-81E8-155BE34F9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165" y="800295"/>
            <a:ext cx="8064500" cy="827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/>
              <a:t>مثل النظام </a:t>
            </a:r>
            <a:r>
              <a:rPr lang="ar-SA" altLang="ar-SA" sz="2300" b="1">
                <a:solidFill>
                  <a:srgbClr val="C00000"/>
                </a:solidFill>
              </a:rPr>
              <a:t>ص = ــ ٢ س ــ ٣.  </a:t>
            </a:r>
            <a:r>
              <a:rPr lang="ar-SA" altLang="ar-SA" sz="2300" b="1"/>
              <a:t>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>
                <a:solidFill>
                  <a:srgbClr val="FF0000"/>
                </a:solidFill>
              </a:rPr>
              <a:t>             ٦ س + ٣ ص = ــ ٩</a:t>
            </a:r>
            <a:r>
              <a:rPr lang="en-US" altLang="ar-SA" sz="2300" b="1">
                <a:solidFill>
                  <a:srgbClr val="FF0000"/>
                </a:solidFill>
              </a:rPr>
              <a:t>    </a:t>
            </a:r>
            <a:r>
              <a:rPr lang="ar-SA" altLang="ar-SA" sz="2300" b="1">
                <a:solidFill>
                  <a:srgbClr val="FF0000"/>
                </a:solidFill>
              </a:rPr>
              <a:t> 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grpSp>
        <p:nvGrpSpPr>
          <p:cNvPr id="87" name="Group 93">
            <a:extLst>
              <a:ext uri="{FF2B5EF4-FFF2-40B4-BE49-F238E27FC236}">
                <a16:creationId xmlns:a16="http://schemas.microsoft.com/office/drawing/2014/main" id="{83709A07-2002-D14A-AEEF-3F078449D1A6}"/>
              </a:ext>
            </a:extLst>
          </p:cNvPr>
          <p:cNvGrpSpPr>
            <a:grpSpLocks/>
          </p:cNvGrpSpPr>
          <p:nvPr/>
        </p:nvGrpSpPr>
        <p:grpSpPr bwMode="auto">
          <a:xfrm>
            <a:off x="1506365" y="1951233"/>
            <a:ext cx="4392612" cy="4321175"/>
            <a:chOff x="317" y="1207"/>
            <a:chExt cx="2767" cy="2722"/>
          </a:xfrm>
        </p:grpSpPr>
        <p:sp>
          <p:nvSpPr>
            <p:cNvPr id="88" name="Line 99">
              <a:extLst>
                <a:ext uri="{FF2B5EF4-FFF2-40B4-BE49-F238E27FC236}">
                  <a16:creationId xmlns:a16="http://schemas.microsoft.com/office/drawing/2014/main" id="{0FB85C9D-316E-894A-A9B0-E5D31D432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00">
              <a:extLst>
                <a:ext uri="{FF2B5EF4-FFF2-40B4-BE49-F238E27FC236}">
                  <a16:creationId xmlns:a16="http://schemas.microsoft.com/office/drawing/2014/main" id="{F9A6ACDC-41EA-0B46-AB91-44C14438C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101">
              <a:extLst>
                <a:ext uri="{FF2B5EF4-FFF2-40B4-BE49-F238E27FC236}">
                  <a16:creationId xmlns:a16="http://schemas.microsoft.com/office/drawing/2014/main" id="{252902E7-6CEB-A34F-867E-0B9E769C9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91" name="Line 102">
              <a:extLst>
                <a:ext uri="{FF2B5EF4-FFF2-40B4-BE49-F238E27FC236}">
                  <a16:creationId xmlns:a16="http://schemas.microsoft.com/office/drawing/2014/main" id="{AED6DD7D-0D3C-164A-AC20-835380C5C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03">
              <a:extLst>
                <a:ext uri="{FF2B5EF4-FFF2-40B4-BE49-F238E27FC236}">
                  <a16:creationId xmlns:a16="http://schemas.microsoft.com/office/drawing/2014/main" id="{775FE602-6320-154F-96D1-E77284EB0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04">
              <a:extLst>
                <a:ext uri="{FF2B5EF4-FFF2-40B4-BE49-F238E27FC236}">
                  <a16:creationId xmlns:a16="http://schemas.microsoft.com/office/drawing/2014/main" id="{172698ED-A1FF-9D4E-BCA1-DF13231E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05">
              <a:extLst>
                <a:ext uri="{FF2B5EF4-FFF2-40B4-BE49-F238E27FC236}">
                  <a16:creationId xmlns:a16="http://schemas.microsoft.com/office/drawing/2014/main" id="{758FA117-DCF1-CD43-8B6C-944CD747F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106">
              <a:extLst>
                <a:ext uri="{FF2B5EF4-FFF2-40B4-BE49-F238E27FC236}">
                  <a16:creationId xmlns:a16="http://schemas.microsoft.com/office/drawing/2014/main" id="{4ECD2A3C-61C5-DD47-985F-AFA5435FA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107">
              <a:extLst>
                <a:ext uri="{FF2B5EF4-FFF2-40B4-BE49-F238E27FC236}">
                  <a16:creationId xmlns:a16="http://schemas.microsoft.com/office/drawing/2014/main" id="{1A8C3C70-BAB4-B14F-8556-74FC7E5DB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108">
              <a:extLst>
                <a:ext uri="{FF2B5EF4-FFF2-40B4-BE49-F238E27FC236}">
                  <a16:creationId xmlns:a16="http://schemas.microsoft.com/office/drawing/2014/main" id="{DBB7C174-E31B-104B-8406-D3F837AA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109">
              <a:extLst>
                <a:ext uri="{FF2B5EF4-FFF2-40B4-BE49-F238E27FC236}">
                  <a16:creationId xmlns:a16="http://schemas.microsoft.com/office/drawing/2014/main" id="{5CD19C2D-70F5-2B42-B522-BC69F8E9E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Line 110">
              <a:extLst>
                <a:ext uri="{FF2B5EF4-FFF2-40B4-BE49-F238E27FC236}">
                  <a16:creationId xmlns:a16="http://schemas.microsoft.com/office/drawing/2014/main" id="{C07DE2A6-98B1-5645-B8CD-C0DCA0882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Line 111">
              <a:extLst>
                <a:ext uri="{FF2B5EF4-FFF2-40B4-BE49-F238E27FC236}">
                  <a16:creationId xmlns:a16="http://schemas.microsoft.com/office/drawing/2014/main" id="{28AAA844-7C96-3841-8E32-841C195D8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Line 112">
              <a:extLst>
                <a:ext uri="{FF2B5EF4-FFF2-40B4-BE49-F238E27FC236}">
                  <a16:creationId xmlns:a16="http://schemas.microsoft.com/office/drawing/2014/main" id="{4A82FF4C-ACBB-EF4F-9920-B44FDC903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Line 113">
              <a:extLst>
                <a:ext uri="{FF2B5EF4-FFF2-40B4-BE49-F238E27FC236}">
                  <a16:creationId xmlns:a16="http://schemas.microsoft.com/office/drawing/2014/main" id="{A809513B-3BAF-CD47-B7A2-6A9C5D7F7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Line 114">
              <a:extLst>
                <a:ext uri="{FF2B5EF4-FFF2-40B4-BE49-F238E27FC236}">
                  <a16:creationId xmlns:a16="http://schemas.microsoft.com/office/drawing/2014/main" id="{81C672F5-CCB4-8244-95C6-1DB42A1F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Line 115">
              <a:extLst>
                <a:ext uri="{FF2B5EF4-FFF2-40B4-BE49-F238E27FC236}">
                  <a16:creationId xmlns:a16="http://schemas.microsoft.com/office/drawing/2014/main" id="{C8C04D37-9DFC-264C-982E-4A5C4B3ED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Line 116">
              <a:extLst>
                <a:ext uri="{FF2B5EF4-FFF2-40B4-BE49-F238E27FC236}">
                  <a16:creationId xmlns:a16="http://schemas.microsoft.com/office/drawing/2014/main" id="{0D948AAD-5898-B147-8F5B-65E62A22A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Line 117">
              <a:extLst>
                <a:ext uri="{FF2B5EF4-FFF2-40B4-BE49-F238E27FC236}">
                  <a16:creationId xmlns:a16="http://schemas.microsoft.com/office/drawing/2014/main" id="{D719CCD8-BAC8-1E4C-A223-DCA9F1EFD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118">
              <a:extLst>
                <a:ext uri="{FF2B5EF4-FFF2-40B4-BE49-F238E27FC236}">
                  <a16:creationId xmlns:a16="http://schemas.microsoft.com/office/drawing/2014/main" id="{169B3658-D054-5541-BA36-A3F159753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Line 119">
              <a:extLst>
                <a:ext uri="{FF2B5EF4-FFF2-40B4-BE49-F238E27FC236}">
                  <a16:creationId xmlns:a16="http://schemas.microsoft.com/office/drawing/2014/main" id="{0566CCD4-8A58-FD46-B1F6-C8C9F1E5B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Line 120">
              <a:extLst>
                <a:ext uri="{FF2B5EF4-FFF2-40B4-BE49-F238E27FC236}">
                  <a16:creationId xmlns:a16="http://schemas.microsoft.com/office/drawing/2014/main" id="{8D80FA47-EF57-6241-A216-3017D1F05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121">
              <a:extLst>
                <a:ext uri="{FF2B5EF4-FFF2-40B4-BE49-F238E27FC236}">
                  <a16:creationId xmlns:a16="http://schemas.microsoft.com/office/drawing/2014/main" id="{64A05B24-DB81-D945-BF62-39357A648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122">
              <a:extLst>
                <a:ext uri="{FF2B5EF4-FFF2-40B4-BE49-F238E27FC236}">
                  <a16:creationId xmlns:a16="http://schemas.microsoft.com/office/drawing/2014/main" id="{25909FC2-BAC3-1643-820B-F9E18B9E4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Line 123">
              <a:extLst>
                <a:ext uri="{FF2B5EF4-FFF2-40B4-BE49-F238E27FC236}">
                  <a16:creationId xmlns:a16="http://schemas.microsoft.com/office/drawing/2014/main" id="{669DB62E-374A-D646-B0CC-3D5003EC7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124">
              <a:extLst>
                <a:ext uri="{FF2B5EF4-FFF2-40B4-BE49-F238E27FC236}">
                  <a16:creationId xmlns:a16="http://schemas.microsoft.com/office/drawing/2014/main" id="{196244F9-4051-8F45-AB13-11F567A2E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8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125">
              <a:extLst>
                <a:ext uri="{FF2B5EF4-FFF2-40B4-BE49-F238E27FC236}">
                  <a16:creationId xmlns:a16="http://schemas.microsoft.com/office/drawing/2014/main" id="{5CBCFBD5-68DC-394F-9941-3DA361815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26">
              <a:extLst>
                <a:ext uri="{FF2B5EF4-FFF2-40B4-BE49-F238E27FC236}">
                  <a16:creationId xmlns:a16="http://schemas.microsoft.com/office/drawing/2014/main" id="{9248100B-1581-9F4F-9C02-554169733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127">
              <a:extLst>
                <a:ext uri="{FF2B5EF4-FFF2-40B4-BE49-F238E27FC236}">
                  <a16:creationId xmlns:a16="http://schemas.microsoft.com/office/drawing/2014/main" id="{264E832F-EA19-F643-BAD0-F9A5FFC2C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81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128">
              <a:extLst>
                <a:ext uri="{FF2B5EF4-FFF2-40B4-BE49-F238E27FC236}">
                  <a16:creationId xmlns:a16="http://schemas.microsoft.com/office/drawing/2014/main" id="{9E2699DB-65C4-C642-AE15-E46462742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129">
              <a:extLst>
                <a:ext uri="{FF2B5EF4-FFF2-40B4-BE49-F238E27FC236}">
                  <a16:creationId xmlns:a16="http://schemas.microsoft.com/office/drawing/2014/main" id="{C3B82EBB-5932-B940-B51A-1560F975E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130">
              <a:extLst>
                <a:ext uri="{FF2B5EF4-FFF2-40B4-BE49-F238E27FC236}">
                  <a16:creationId xmlns:a16="http://schemas.microsoft.com/office/drawing/2014/main" id="{7A253218-C93D-A74F-AC71-ADCD25DEB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131">
              <a:extLst>
                <a:ext uri="{FF2B5EF4-FFF2-40B4-BE49-F238E27FC236}">
                  <a16:creationId xmlns:a16="http://schemas.microsoft.com/office/drawing/2014/main" id="{6F7A768E-3598-4048-9AB9-78843638D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1" name="Text Box 87">
            <a:extLst>
              <a:ext uri="{FF2B5EF4-FFF2-40B4-BE49-F238E27FC236}">
                <a16:creationId xmlns:a16="http://schemas.microsoft.com/office/drawing/2014/main" id="{C67BD7AB-2A9C-0E42-8078-62DF1453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640" y="4688083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Line 63">
            <a:extLst>
              <a:ext uri="{FF2B5EF4-FFF2-40B4-BE49-F238E27FC236}">
                <a16:creationId xmlns:a16="http://schemas.microsoft.com/office/drawing/2014/main" id="{F0CFBCF3-5C5E-A845-A419-647EA2A9E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1877" y="4869058"/>
            <a:ext cx="1588" cy="64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Line 64">
            <a:extLst>
              <a:ext uri="{FF2B5EF4-FFF2-40B4-BE49-F238E27FC236}">
                <a16:creationId xmlns:a16="http://schemas.microsoft.com/office/drawing/2014/main" id="{42DC2701-CA07-DB45-8DE9-2408C4BFA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877" y="545802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7D57E38E-78DB-7C4C-84D7-FA41D589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277" y="5227833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5" name="Line 66">
            <a:extLst>
              <a:ext uri="{FF2B5EF4-FFF2-40B4-BE49-F238E27FC236}">
                <a16:creationId xmlns:a16="http://schemas.microsoft.com/office/drawing/2014/main" id="{38C3C500-1119-BB47-8314-278E366AC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090" y="1951233"/>
            <a:ext cx="2303462" cy="4645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6" name="AutoShape 153">
            <a:extLst>
              <a:ext uri="{FF2B5EF4-FFF2-40B4-BE49-F238E27FC236}">
                <a16:creationId xmlns:a16="http://schemas.microsoft.com/office/drawing/2014/main" id="{D5635903-379B-944B-82D8-D9E3E0CA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002" y="1808358"/>
            <a:ext cx="2822575" cy="1081087"/>
          </a:xfrm>
          <a:prstGeom prst="wedgeRoundRectCallout">
            <a:avLst>
              <a:gd name="adj1" fmla="val -80764"/>
              <a:gd name="adj2" fmla="val 52792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F98C0453-F597-7443-9170-B93B7CB5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340" y="2370333"/>
            <a:ext cx="291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في عدد لا نهائي من النقاط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A89C9DB2-01F5-0844-95C4-C44D4990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702" y="5794570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حل النظام هو </a:t>
            </a:r>
            <a:r>
              <a:rPr lang="en-US" altLang="ar-SA" sz="2400" b="1" dirty="0">
                <a:solidFill>
                  <a:srgbClr val="002060"/>
                </a:solidFill>
              </a:rPr>
              <a:t> :</a:t>
            </a: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EBF4D0FE-41ED-3348-A8E7-2FC7F854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802" y="5786633"/>
            <a:ext cx="255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عدد لا نهائي من النقاط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30" name="AutoShape 153">
            <a:extLst>
              <a:ext uri="{FF2B5EF4-FFF2-40B4-BE49-F238E27FC236}">
                <a16:creationId xmlns:a16="http://schemas.microsoft.com/office/drawing/2014/main" id="{8124101E-F98D-1B4D-9AE9-DCB9CE57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52" y="3572070"/>
            <a:ext cx="1835150" cy="431800"/>
          </a:xfrm>
          <a:prstGeom prst="wedgeRoundRectCallout">
            <a:avLst>
              <a:gd name="adj1" fmla="val 46625"/>
              <a:gd name="adj2" fmla="val -1242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ص = ــ ٢س ــ 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 dirty="0">
              <a:solidFill>
                <a:schemeClr val="accent2"/>
              </a:solidFill>
            </a:endParaRP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010FF56A-9B6F-8745-BA1F-0D5614E4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715" y="1973458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ص = ــ ٢ </a:t>
            </a:r>
            <a:r>
              <a:rPr lang="ar-SA" altLang="ar-SA" sz="2400" b="1" dirty="0" err="1">
                <a:solidFill>
                  <a:srgbClr val="009193"/>
                </a:solidFill>
              </a:rPr>
              <a:t>س</a:t>
            </a:r>
            <a:r>
              <a:rPr lang="ar-SA" altLang="ar-SA" sz="2400" b="1" dirty="0">
                <a:solidFill>
                  <a:srgbClr val="009193"/>
                </a:solidFill>
              </a:rPr>
              <a:t> ــ ٣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3557C5C4-68CD-3147-AE39-9DEDBED7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715" y="3214883"/>
            <a:ext cx="238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٦ س + ٣ ص = ــ ٩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19863AEA-4D51-DF46-9D17-9B5EF7024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015" y="4303908"/>
            <a:ext cx="238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ــ ٢ س ــ ٣</a:t>
            </a:r>
            <a:endParaRPr lang="en-US" altLang="ar-SA" sz="2400" b="1"/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4E64C95A-B64D-744E-83A0-3A1F4BE7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177" y="5181795"/>
            <a:ext cx="223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المستقيمان متطابقان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36" name="Line 97">
            <a:extLst>
              <a:ext uri="{FF2B5EF4-FFF2-40B4-BE49-F238E27FC236}">
                <a16:creationId xmlns:a16="http://schemas.microsoft.com/office/drawing/2014/main" id="{2E320359-3FF6-F84C-A2DA-609FC60E6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090" y="1951233"/>
            <a:ext cx="2303462" cy="4645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7" name="مربع نص 52">
            <a:extLst>
              <a:ext uri="{FF2B5EF4-FFF2-40B4-BE49-F238E27FC236}">
                <a16:creationId xmlns:a16="http://schemas.microsoft.com/office/drawing/2014/main" id="{4E905BC4-A593-1347-9017-027F996D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341" y="2532236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٢ب/ صـ١٦٠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16C7C6-F83E-DC92-BF00-AB06FE94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69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21" grpId="0"/>
      <p:bldP spid="124" grpId="0"/>
      <p:bldP spid="126" grpId="0" animBg="1"/>
      <p:bldP spid="127" grpId="0"/>
      <p:bldP spid="128" grpId="0"/>
      <p:bldP spid="129" grpId="0"/>
      <p:bldP spid="130" grpId="0" animBg="1"/>
      <p:bldP spid="132" grpId="0"/>
      <p:bldP spid="132" grpId="1"/>
      <p:bldP spid="133" grpId="0"/>
      <p:bldP spid="134" grpId="0"/>
      <p:bldP spid="134" grpId="1"/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AB9FA962-1B53-744B-AB79-7F71448D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683" y="851085"/>
            <a:ext cx="8064500" cy="82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مثل النظام ص = </a:t>
            </a:r>
            <a:r>
              <a:rPr lang="ar-SA" altLang="ar-SA" sz="2300" b="1" dirty="0" err="1"/>
              <a:t>س</a:t>
            </a:r>
            <a:r>
              <a:rPr lang="ar-SA" altLang="ar-SA" sz="2300" b="1" dirty="0"/>
              <a:t> + ٤ 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FF0000"/>
                </a:solidFill>
              </a:rPr>
              <a:t>             ص = ــ </a:t>
            </a:r>
            <a:r>
              <a:rPr lang="ar-SA" altLang="ar-SA" sz="2300" b="1" dirty="0" err="1">
                <a:solidFill>
                  <a:srgbClr val="FF0000"/>
                </a:solidFill>
              </a:rPr>
              <a:t>س</a:t>
            </a:r>
            <a:r>
              <a:rPr lang="ar-SA" altLang="ar-SA" sz="2300" b="1" dirty="0">
                <a:solidFill>
                  <a:srgbClr val="FF0000"/>
                </a:solidFill>
              </a:rPr>
              <a:t> ــ ٤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6AA0751D-12C6-7F45-BDD0-967C8989D1E0}"/>
              </a:ext>
            </a:extLst>
          </p:cNvPr>
          <p:cNvGrpSpPr>
            <a:grpSpLocks/>
          </p:cNvGrpSpPr>
          <p:nvPr/>
        </p:nvGrpSpPr>
        <p:grpSpPr bwMode="auto">
          <a:xfrm>
            <a:off x="1978883" y="2002022"/>
            <a:ext cx="4392613" cy="4321175"/>
            <a:chOff x="317" y="1207"/>
            <a:chExt cx="2767" cy="2722"/>
          </a:xfrm>
        </p:grpSpPr>
        <p:sp>
          <p:nvSpPr>
            <p:cNvPr id="16" name="Line 99">
              <a:extLst>
                <a:ext uri="{FF2B5EF4-FFF2-40B4-BE49-F238E27FC236}">
                  <a16:creationId xmlns:a16="http://schemas.microsoft.com/office/drawing/2014/main" id="{72066A9D-0209-A84F-BDC6-1DF1C3BA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0">
              <a:extLst>
                <a:ext uri="{FF2B5EF4-FFF2-40B4-BE49-F238E27FC236}">
                  <a16:creationId xmlns:a16="http://schemas.microsoft.com/office/drawing/2014/main" id="{7C9883F2-D538-FC43-8B7E-044D232D2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Rectangle 101">
              <a:extLst>
                <a:ext uri="{FF2B5EF4-FFF2-40B4-BE49-F238E27FC236}">
                  <a16:creationId xmlns:a16="http://schemas.microsoft.com/office/drawing/2014/main" id="{8B865E64-2B61-D74D-8BF7-0CED26222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9" name="Line 102">
              <a:extLst>
                <a:ext uri="{FF2B5EF4-FFF2-40B4-BE49-F238E27FC236}">
                  <a16:creationId xmlns:a16="http://schemas.microsoft.com/office/drawing/2014/main" id="{7AEFE36F-A5E2-CF40-BE69-7365FD05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03">
              <a:extLst>
                <a:ext uri="{FF2B5EF4-FFF2-40B4-BE49-F238E27FC236}">
                  <a16:creationId xmlns:a16="http://schemas.microsoft.com/office/drawing/2014/main" id="{BF82C193-32C5-F842-A135-A04CC7F16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04">
              <a:extLst>
                <a:ext uri="{FF2B5EF4-FFF2-40B4-BE49-F238E27FC236}">
                  <a16:creationId xmlns:a16="http://schemas.microsoft.com/office/drawing/2014/main" id="{D10FE47E-FE7E-F145-918C-229C43748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8129E1C5-F16E-BF44-9972-C4DF13F97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06">
              <a:extLst>
                <a:ext uri="{FF2B5EF4-FFF2-40B4-BE49-F238E27FC236}">
                  <a16:creationId xmlns:a16="http://schemas.microsoft.com/office/drawing/2014/main" id="{29EBCEB5-661D-F94F-9DC1-45F9BDE33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07">
              <a:extLst>
                <a:ext uri="{FF2B5EF4-FFF2-40B4-BE49-F238E27FC236}">
                  <a16:creationId xmlns:a16="http://schemas.microsoft.com/office/drawing/2014/main" id="{A8E2DE07-4FF5-C74E-BA21-26E1CFBB8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108">
              <a:extLst>
                <a:ext uri="{FF2B5EF4-FFF2-40B4-BE49-F238E27FC236}">
                  <a16:creationId xmlns:a16="http://schemas.microsoft.com/office/drawing/2014/main" id="{CF39FC0E-3648-C046-B606-22CC64496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id="{9C280CB3-E60A-F642-98EC-F75BA0EF1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84531DB7-AD6E-A94C-B64F-6E0ED895F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111">
              <a:extLst>
                <a:ext uri="{FF2B5EF4-FFF2-40B4-BE49-F238E27FC236}">
                  <a16:creationId xmlns:a16="http://schemas.microsoft.com/office/drawing/2014/main" id="{81A63530-EAD8-CB46-8DD2-591D22A53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112">
              <a:extLst>
                <a:ext uri="{FF2B5EF4-FFF2-40B4-BE49-F238E27FC236}">
                  <a16:creationId xmlns:a16="http://schemas.microsoft.com/office/drawing/2014/main" id="{5C9144F3-A615-3D4F-93D6-FF66CC463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113">
              <a:extLst>
                <a:ext uri="{FF2B5EF4-FFF2-40B4-BE49-F238E27FC236}">
                  <a16:creationId xmlns:a16="http://schemas.microsoft.com/office/drawing/2014/main" id="{81B1501C-A67C-1840-A5CC-CFF78B1C3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114">
              <a:extLst>
                <a:ext uri="{FF2B5EF4-FFF2-40B4-BE49-F238E27FC236}">
                  <a16:creationId xmlns:a16="http://schemas.microsoft.com/office/drawing/2014/main" id="{C095C5E4-0356-6145-A790-AB284A49A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A6888C18-D17E-6245-85B6-DFBAD99B6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3E85F0B1-F043-AE41-9EEB-166A8BA1E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3CAB8077-DF6E-554B-9FDC-FE44D5974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118">
              <a:extLst>
                <a:ext uri="{FF2B5EF4-FFF2-40B4-BE49-F238E27FC236}">
                  <a16:creationId xmlns:a16="http://schemas.microsoft.com/office/drawing/2014/main" id="{A0EC2B47-4FC2-9145-A9D1-051511A99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119">
              <a:extLst>
                <a:ext uri="{FF2B5EF4-FFF2-40B4-BE49-F238E27FC236}">
                  <a16:creationId xmlns:a16="http://schemas.microsoft.com/office/drawing/2014/main" id="{AA0838C8-8AFF-DB40-8C1C-2874662A5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120">
              <a:extLst>
                <a:ext uri="{FF2B5EF4-FFF2-40B4-BE49-F238E27FC236}">
                  <a16:creationId xmlns:a16="http://schemas.microsoft.com/office/drawing/2014/main" id="{05849225-299C-1241-B45F-1821F88C1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B453F9D1-675A-F84F-8B81-0C3CA0C11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122">
              <a:extLst>
                <a:ext uri="{FF2B5EF4-FFF2-40B4-BE49-F238E27FC236}">
                  <a16:creationId xmlns:a16="http://schemas.microsoft.com/office/drawing/2014/main" id="{7A873BF6-5A0A-324B-B024-BAED7ECF7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123">
              <a:extLst>
                <a:ext uri="{FF2B5EF4-FFF2-40B4-BE49-F238E27FC236}">
                  <a16:creationId xmlns:a16="http://schemas.microsoft.com/office/drawing/2014/main" id="{44ED43F5-B17D-644A-9EFA-A339BE4FE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8BD9E5D0-1A75-1C41-B7A9-72882D45F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67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125">
              <a:extLst>
                <a:ext uri="{FF2B5EF4-FFF2-40B4-BE49-F238E27FC236}">
                  <a16:creationId xmlns:a16="http://schemas.microsoft.com/office/drawing/2014/main" id="{B8C8DEC6-F5D0-3A4C-9419-CBDB2723E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126">
              <a:extLst>
                <a:ext uri="{FF2B5EF4-FFF2-40B4-BE49-F238E27FC236}">
                  <a16:creationId xmlns:a16="http://schemas.microsoft.com/office/drawing/2014/main" id="{CEB10B40-FB14-3144-A181-B885BAAF6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127">
              <a:extLst>
                <a:ext uri="{FF2B5EF4-FFF2-40B4-BE49-F238E27FC236}">
                  <a16:creationId xmlns:a16="http://schemas.microsoft.com/office/drawing/2014/main" id="{BA8E02C2-98DB-AC43-A7C9-C01496367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74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128">
              <a:extLst>
                <a:ext uri="{FF2B5EF4-FFF2-40B4-BE49-F238E27FC236}">
                  <a16:creationId xmlns:a16="http://schemas.microsoft.com/office/drawing/2014/main" id="{ED47D906-2006-C34B-BB81-095E4EB2C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129">
              <a:extLst>
                <a:ext uri="{FF2B5EF4-FFF2-40B4-BE49-F238E27FC236}">
                  <a16:creationId xmlns:a16="http://schemas.microsoft.com/office/drawing/2014/main" id="{09879F85-9358-8741-81D3-79BA788EE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130">
              <a:extLst>
                <a:ext uri="{FF2B5EF4-FFF2-40B4-BE49-F238E27FC236}">
                  <a16:creationId xmlns:a16="http://schemas.microsoft.com/office/drawing/2014/main" id="{EAFE1C27-031F-9146-B502-263B6BF4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31">
              <a:extLst>
                <a:ext uri="{FF2B5EF4-FFF2-40B4-BE49-F238E27FC236}">
                  <a16:creationId xmlns:a16="http://schemas.microsoft.com/office/drawing/2014/main" id="{9DA02070-BF7C-BA43-B52E-CBF67E4C0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344EDE92-0FE0-434C-8D5B-492E5EB35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746" y="3648260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Line 94">
            <a:extLst>
              <a:ext uri="{FF2B5EF4-FFF2-40B4-BE49-F238E27FC236}">
                <a16:creationId xmlns:a16="http://schemas.microsoft.com/office/drawing/2014/main" id="{D7A38520-C170-9249-995B-55CC8F1D4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9633" y="3551422"/>
            <a:ext cx="0" cy="323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Line 95">
            <a:extLst>
              <a:ext uri="{FF2B5EF4-FFF2-40B4-BE49-F238E27FC236}">
                <a16:creationId xmlns:a16="http://schemas.microsoft.com/office/drawing/2014/main" id="{5C85376F-9D19-404B-9AA5-2E5C7740E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046" y="3606985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A7CD39BA-2494-3441-9857-E62B5C8D7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83" y="3383147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Line 97">
            <a:extLst>
              <a:ext uri="{FF2B5EF4-FFF2-40B4-BE49-F238E27FC236}">
                <a16:creationId xmlns:a16="http://schemas.microsoft.com/office/drawing/2014/main" id="{CC2263F1-C58B-854B-B979-3C9F018F6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7358" y="2435410"/>
            <a:ext cx="316865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3E028628-C5D8-3C4B-87AC-956B180C1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5196" y="3551422"/>
            <a:ext cx="3024187" cy="3024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AutoShape 153">
            <a:extLst>
              <a:ext uri="{FF2B5EF4-FFF2-40B4-BE49-F238E27FC236}">
                <a16:creationId xmlns:a16="http://schemas.microsoft.com/office/drawing/2014/main" id="{7B83970A-2767-344D-97CC-E0A04B0D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858" y="2075047"/>
            <a:ext cx="2266950" cy="1081088"/>
          </a:xfrm>
          <a:prstGeom prst="wedgeRoundRectCallout">
            <a:avLst>
              <a:gd name="adj1" fmla="val -3713"/>
              <a:gd name="adj2" fmla="val 213435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9B199B3C-2CE9-D142-B85B-8FAAF81E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596" y="2651310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أي أنه يوجد حل واحد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8BDE8575-6372-BF42-9588-CCAF4AFE1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033" y="4595997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حل النظام هو </a:t>
            </a:r>
            <a:r>
              <a:rPr lang="en-US" altLang="ar-SA" sz="2400" b="1" dirty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58" name="AutoShape 153">
            <a:extLst>
              <a:ext uri="{FF2B5EF4-FFF2-40B4-BE49-F238E27FC236}">
                <a16:creationId xmlns:a16="http://schemas.microsoft.com/office/drawing/2014/main" id="{E2C792B1-8FA9-8149-915C-6FC565FE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646" y="3119622"/>
            <a:ext cx="1800225" cy="431800"/>
          </a:xfrm>
          <a:prstGeom prst="wedgeRoundRectCallout">
            <a:avLst>
              <a:gd name="adj1" fmla="val -54495"/>
              <a:gd name="adj2" fmla="val -11433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ص = س + 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/>
          </a:p>
        </p:txBody>
      </p:sp>
      <p:sp>
        <p:nvSpPr>
          <p:cNvPr id="59" name="AutoShape 153">
            <a:extLst>
              <a:ext uri="{FF2B5EF4-FFF2-40B4-BE49-F238E27FC236}">
                <a16:creationId xmlns:a16="http://schemas.microsoft.com/office/drawing/2014/main" id="{81721635-9BC2-224B-BC1F-9EA6514E0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121" y="5783447"/>
            <a:ext cx="1692275" cy="431800"/>
          </a:xfrm>
          <a:prstGeom prst="wedgeRoundRectCallout">
            <a:avLst>
              <a:gd name="adj1" fmla="val 47000"/>
              <a:gd name="adj2" fmla="val -11397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ص = ــ س ــ 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6F48CBD9-719D-7247-A058-8FB0A373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321" y="2040122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ص =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+ ٤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9589DC12-E9F0-814F-A5E5-889C7ECE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321" y="3264085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ص = ــ س 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A6F8329C-8B9D-EE40-82E0-47058B95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271" y="5823135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Line 110">
            <a:extLst>
              <a:ext uri="{FF2B5EF4-FFF2-40B4-BE49-F238E27FC236}">
                <a16:creationId xmlns:a16="http://schemas.microsoft.com/office/drawing/2014/main" id="{78ED6B92-DAFD-3648-999A-46558A6CD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9158" y="6050147"/>
            <a:ext cx="0" cy="323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4" name="Line 111">
            <a:extLst>
              <a:ext uri="{FF2B5EF4-FFF2-40B4-BE49-F238E27FC236}">
                <a16:creationId xmlns:a16="http://schemas.microsoft.com/office/drawing/2014/main" id="{73A314EB-8D72-5B4E-AA55-277A7C888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7571" y="6320022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6ECEF9E5-FA20-0F4C-A50A-513D4EBA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83" y="6081897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F501792E-FC32-D242-807F-5D7C4618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596" y="4716647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ــ ٤ ، ٠ )●</a:t>
            </a:r>
            <a:r>
              <a:rPr lang="en-US" altLang="ar-SA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FDBAF215-BBA9-9B43-A7DB-5DD6F1B3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821" y="4630922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( ــ ٤ ، ٠ )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69" name="مربع نص 56">
            <a:extLst>
              <a:ext uri="{FF2B5EF4-FFF2-40B4-BE49-F238E27FC236}">
                <a16:creationId xmlns:a16="http://schemas.microsoft.com/office/drawing/2014/main" id="{3D558182-D367-AC4C-AA57-CA6B8401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90" y="2560618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٥/ صـ١٦١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C4F9B97-1D06-750B-93F0-7F071548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48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/>
      <p:bldP spid="52" grpId="0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5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433937DA-B116-974E-B741-A2D862B6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284" y="1101710"/>
            <a:ext cx="8064500" cy="82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/>
              <a:t>مثل النظام ص = س + ٣ 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>
                <a:solidFill>
                  <a:srgbClr val="FF0000"/>
                </a:solidFill>
              </a:rPr>
              <a:t>             ص = ٢ س + ٤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BD7950C1-322E-4D43-BB88-D0DE5A1558F1}"/>
              </a:ext>
            </a:extLst>
          </p:cNvPr>
          <p:cNvGrpSpPr>
            <a:grpSpLocks/>
          </p:cNvGrpSpPr>
          <p:nvPr/>
        </p:nvGrpSpPr>
        <p:grpSpPr bwMode="auto">
          <a:xfrm>
            <a:off x="2079484" y="2252647"/>
            <a:ext cx="4392613" cy="4321175"/>
            <a:chOff x="317" y="1207"/>
            <a:chExt cx="2767" cy="2722"/>
          </a:xfrm>
        </p:grpSpPr>
        <p:sp>
          <p:nvSpPr>
            <p:cNvPr id="16" name="Line 99">
              <a:extLst>
                <a:ext uri="{FF2B5EF4-FFF2-40B4-BE49-F238E27FC236}">
                  <a16:creationId xmlns:a16="http://schemas.microsoft.com/office/drawing/2014/main" id="{BE8EBA92-4CE5-A04D-BDDF-194DDD453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0">
              <a:extLst>
                <a:ext uri="{FF2B5EF4-FFF2-40B4-BE49-F238E27FC236}">
                  <a16:creationId xmlns:a16="http://schemas.microsoft.com/office/drawing/2014/main" id="{C594C566-EC76-EF41-851B-EA8B0359B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Rectangle 101">
              <a:extLst>
                <a:ext uri="{FF2B5EF4-FFF2-40B4-BE49-F238E27FC236}">
                  <a16:creationId xmlns:a16="http://schemas.microsoft.com/office/drawing/2014/main" id="{273CAF4C-18DF-3A4E-9400-38667CC3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9" name="Line 102">
              <a:extLst>
                <a:ext uri="{FF2B5EF4-FFF2-40B4-BE49-F238E27FC236}">
                  <a16:creationId xmlns:a16="http://schemas.microsoft.com/office/drawing/2014/main" id="{0AB42933-8DA5-3D41-A79F-423E6E59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03">
              <a:extLst>
                <a:ext uri="{FF2B5EF4-FFF2-40B4-BE49-F238E27FC236}">
                  <a16:creationId xmlns:a16="http://schemas.microsoft.com/office/drawing/2014/main" id="{6B48B31E-22F1-444B-B1E8-85BE5287E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04">
              <a:extLst>
                <a:ext uri="{FF2B5EF4-FFF2-40B4-BE49-F238E27FC236}">
                  <a16:creationId xmlns:a16="http://schemas.microsoft.com/office/drawing/2014/main" id="{DA768982-147F-9A43-AF8D-ECA9E72AA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104F3A4D-B018-2A4D-8E6A-E36B50440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06">
              <a:extLst>
                <a:ext uri="{FF2B5EF4-FFF2-40B4-BE49-F238E27FC236}">
                  <a16:creationId xmlns:a16="http://schemas.microsoft.com/office/drawing/2014/main" id="{F2BBCAC7-717E-3448-AE94-2755AD620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07">
              <a:extLst>
                <a:ext uri="{FF2B5EF4-FFF2-40B4-BE49-F238E27FC236}">
                  <a16:creationId xmlns:a16="http://schemas.microsoft.com/office/drawing/2014/main" id="{3D2DB716-2B7D-714F-BEA8-66296D244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108">
              <a:extLst>
                <a:ext uri="{FF2B5EF4-FFF2-40B4-BE49-F238E27FC236}">
                  <a16:creationId xmlns:a16="http://schemas.microsoft.com/office/drawing/2014/main" id="{C181383F-4B84-0247-B8ED-DABB4663B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id="{0971B278-8388-C345-88CD-774DC3C7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C7BF47D3-1A2F-364D-8857-5622AF466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111">
              <a:extLst>
                <a:ext uri="{FF2B5EF4-FFF2-40B4-BE49-F238E27FC236}">
                  <a16:creationId xmlns:a16="http://schemas.microsoft.com/office/drawing/2014/main" id="{E5A4686D-2E2D-AC45-934B-03A92D9BC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112">
              <a:extLst>
                <a:ext uri="{FF2B5EF4-FFF2-40B4-BE49-F238E27FC236}">
                  <a16:creationId xmlns:a16="http://schemas.microsoft.com/office/drawing/2014/main" id="{789F76FF-2307-1C43-837B-0837368E8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113">
              <a:extLst>
                <a:ext uri="{FF2B5EF4-FFF2-40B4-BE49-F238E27FC236}">
                  <a16:creationId xmlns:a16="http://schemas.microsoft.com/office/drawing/2014/main" id="{F6B07CFD-8718-D041-9790-34069FA4B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114">
              <a:extLst>
                <a:ext uri="{FF2B5EF4-FFF2-40B4-BE49-F238E27FC236}">
                  <a16:creationId xmlns:a16="http://schemas.microsoft.com/office/drawing/2014/main" id="{C513057C-F273-1349-BE11-BDF70D4C4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DE3C1B65-80E4-F146-A1EB-395C59C28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D6EF3BE9-EACE-F647-9534-20019A544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590A83B2-3F1A-C94D-96D1-5AD3FBA21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118">
              <a:extLst>
                <a:ext uri="{FF2B5EF4-FFF2-40B4-BE49-F238E27FC236}">
                  <a16:creationId xmlns:a16="http://schemas.microsoft.com/office/drawing/2014/main" id="{27E6A0D2-C414-5548-9B73-054A43A0B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119">
              <a:extLst>
                <a:ext uri="{FF2B5EF4-FFF2-40B4-BE49-F238E27FC236}">
                  <a16:creationId xmlns:a16="http://schemas.microsoft.com/office/drawing/2014/main" id="{CC4BE4DC-7DE1-E141-8CF4-19225C794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120">
              <a:extLst>
                <a:ext uri="{FF2B5EF4-FFF2-40B4-BE49-F238E27FC236}">
                  <a16:creationId xmlns:a16="http://schemas.microsoft.com/office/drawing/2014/main" id="{F901C20A-AFBA-6A48-B909-35AEE8CCE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6594404A-538D-D445-B210-3CA8E78BB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122">
              <a:extLst>
                <a:ext uri="{FF2B5EF4-FFF2-40B4-BE49-F238E27FC236}">
                  <a16:creationId xmlns:a16="http://schemas.microsoft.com/office/drawing/2014/main" id="{3654D644-EDDB-D848-AE8C-4F7DCB53D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123">
              <a:extLst>
                <a:ext uri="{FF2B5EF4-FFF2-40B4-BE49-F238E27FC236}">
                  <a16:creationId xmlns:a16="http://schemas.microsoft.com/office/drawing/2014/main" id="{00DA3F7C-DBE7-DF4B-908A-06C60D395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A9644DC9-002F-144F-B337-84C90D72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67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125">
              <a:extLst>
                <a:ext uri="{FF2B5EF4-FFF2-40B4-BE49-F238E27FC236}">
                  <a16:creationId xmlns:a16="http://schemas.microsoft.com/office/drawing/2014/main" id="{EDD41716-A214-5E4D-9229-D3313AE37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126">
              <a:extLst>
                <a:ext uri="{FF2B5EF4-FFF2-40B4-BE49-F238E27FC236}">
                  <a16:creationId xmlns:a16="http://schemas.microsoft.com/office/drawing/2014/main" id="{7B9B5E25-F488-4049-92A6-67D67AF90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127">
              <a:extLst>
                <a:ext uri="{FF2B5EF4-FFF2-40B4-BE49-F238E27FC236}">
                  <a16:creationId xmlns:a16="http://schemas.microsoft.com/office/drawing/2014/main" id="{B9CF9933-D1CB-3D4B-8825-F301D69A4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074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128">
              <a:extLst>
                <a:ext uri="{FF2B5EF4-FFF2-40B4-BE49-F238E27FC236}">
                  <a16:creationId xmlns:a16="http://schemas.microsoft.com/office/drawing/2014/main" id="{A6F82FC8-4204-8040-81F3-D4C0C7BE5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129">
              <a:extLst>
                <a:ext uri="{FF2B5EF4-FFF2-40B4-BE49-F238E27FC236}">
                  <a16:creationId xmlns:a16="http://schemas.microsoft.com/office/drawing/2014/main" id="{9BD6A242-8254-194C-8ACE-E3E9544FE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130">
              <a:extLst>
                <a:ext uri="{FF2B5EF4-FFF2-40B4-BE49-F238E27FC236}">
                  <a16:creationId xmlns:a16="http://schemas.microsoft.com/office/drawing/2014/main" id="{4E1F6C97-83E9-814D-8CE1-389263662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31">
              <a:extLst>
                <a:ext uri="{FF2B5EF4-FFF2-40B4-BE49-F238E27FC236}">
                  <a16:creationId xmlns:a16="http://schemas.microsoft.com/office/drawing/2014/main" id="{8B0A6976-2F0D-FA40-9FCC-B15B969C4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ADE5FD11-C876-A948-92EB-03C1F705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347" y="4173522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Line 89">
            <a:extLst>
              <a:ext uri="{FF2B5EF4-FFF2-40B4-BE49-F238E27FC236}">
                <a16:creationId xmlns:a16="http://schemas.microsoft.com/office/drawing/2014/main" id="{61877595-879A-994E-8056-20DD25ACC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234" y="4076685"/>
            <a:ext cx="0" cy="323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Line 90">
            <a:extLst>
              <a:ext uri="{FF2B5EF4-FFF2-40B4-BE49-F238E27FC236}">
                <a16:creationId xmlns:a16="http://schemas.microsoft.com/office/drawing/2014/main" id="{23A1E04A-0CFD-6346-9277-9370F4283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8647" y="4132247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68AF008A-F9CC-4E4D-BAE1-60A0848E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984" y="3908410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Line 92">
            <a:extLst>
              <a:ext uri="{FF2B5EF4-FFF2-40B4-BE49-F238E27FC236}">
                <a16:creationId xmlns:a16="http://schemas.microsoft.com/office/drawing/2014/main" id="{B7E440B4-8219-A245-9D5E-8FD0E9A6CD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9397" y="2938447"/>
            <a:ext cx="3097212" cy="30956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0B41F045-2C6B-5442-8C44-6353D226D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759" y="2398697"/>
            <a:ext cx="2124075" cy="428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AutoShape 153">
            <a:extLst>
              <a:ext uri="{FF2B5EF4-FFF2-40B4-BE49-F238E27FC236}">
                <a16:creationId xmlns:a16="http://schemas.microsoft.com/office/drawing/2014/main" id="{8FD900E2-093F-0A44-9156-9206F437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934" y="5349860"/>
            <a:ext cx="2266950" cy="1081087"/>
          </a:xfrm>
          <a:prstGeom prst="wedgeRoundRectCallout">
            <a:avLst>
              <a:gd name="adj1" fmla="val -72968"/>
              <a:gd name="adj2" fmla="val -111088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24150813-09D1-384D-9AC4-8326C12D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672" y="5926122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أي أنه يوجد حل واحد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C37E9F1A-6D5E-3049-8C55-307AA6C4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634" y="4846622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حل النظام هو </a:t>
            </a:r>
            <a:r>
              <a:rPr lang="en-US" altLang="ar-SA" sz="2400" b="1" dirty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58" name="AutoShape 153">
            <a:extLst>
              <a:ext uri="{FF2B5EF4-FFF2-40B4-BE49-F238E27FC236}">
                <a16:creationId xmlns:a16="http://schemas.microsoft.com/office/drawing/2014/main" id="{E910C13E-CFB0-8F46-818E-E6CFE34E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709" y="3478197"/>
            <a:ext cx="1800225" cy="431800"/>
          </a:xfrm>
          <a:prstGeom prst="wedgeRoundRectCallout">
            <a:avLst>
              <a:gd name="adj1" fmla="val -54495"/>
              <a:gd name="adj2" fmla="val -11433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ص = </a:t>
            </a:r>
            <a:r>
              <a:rPr lang="ar-SA" altLang="ar-SA" sz="2000" b="1" dirty="0" err="1">
                <a:solidFill>
                  <a:srgbClr val="0070C0"/>
                </a:solidFill>
              </a:rPr>
              <a:t>س</a:t>
            </a:r>
            <a:r>
              <a:rPr lang="ar-SA" altLang="ar-SA" sz="2000" b="1" dirty="0">
                <a:solidFill>
                  <a:srgbClr val="0070C0"/>
                </a:solidFill>
              </a:rPr>
              <a:t> + 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 dirty="0">
              <a:solidFill>
                <a:schemeClr val="accent2"/>
              </a:solidFill>
            </a:endParaRPr>
          </a:p>
        </p:txBody>
      </p:sp>
      <p:sp>
        <p:nvSpPr>
          <p:cNvPr id="59" name="AutoShape 153">
            <a:extLst>
              <a:ext uri="{FF2B5EF4-FFF2-40B4-BE49-F238E27FC236}">
                <a16:creationId xmlns:a16="http://schemas.microsoft.com/office/drawing/2014/main" id="{F98D37EF-0300-3A4D-B381-5F60A5B5F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909" y="2541572"/>
            <a:ext cx="1801813" cy="431800"/>
          </a:xfrm>
          <a:prstGeom prst="wedgeRoundRectCallout">
            <a:avLst>
              <a:gd name="adj1" fmla="val 67620"/>
              <a:gd name="adj2" fmla="val 602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ص = ٢ س + 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EA3C3209-A93A-2B44-9772-1CE1FBD04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922" y="2290747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ص =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+ ٣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0F918C42-9F16-9647-9C8A-5672D4FD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922" y="3514710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ص = ٢ س +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CD70C005-B95D-744E-8D8A-54F6A5DD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584" y="3898885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Line 102">
            <a:extLst>
              <a:ext uri="{FF2B5EF4-FFF2-40B4-BE49-F238E27FC236}">
                <a16:creationId xmlns:a16="http://schemas.microsoft.com/office/drawing/2014/main" id="{23CDB2B8-A4F3-554A-AE09-EC660382B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9759" y="3586147"/>
            <a:ext cx="0" cy="539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4" name="Line 103">
            <a:extLst>
              <a:ext uri="{FF2B5EF4-FFF2-40B4-BE49-F238E27FC236}">
                <a16:creationId xmlns:a16="http://schemas.microsoft.com/office/drawing/2014/main" id="{3EDD2673-16AC-9E42-A3F5-E9B95F35B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172" y="3586147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B5843328-6299-3E40-A49A-61F19327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984" y="3348022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BC618001-E0A3-6A4C-806E-099210B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322" y="4427522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 ●( ــ ١ ، ٢ )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9BB92243-8D57-7C47-A1B3-8F9E852CE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422" y="4881547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ــ ١ ، ٢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69" name="مربع نص 56">
            <a:extLst>
              <a:ext uri="{FF2B5EF4-FFF2-40B4-BE49-F238E27FC236}">
                <a16:creationId xmlns:a16="http://schemas.microsoft.com/office/drawing/2014/main" id="{9A562F36-74BE-064A-A874-30C3B606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890" y="2287494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٦/ صـ١٦١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05CE2D-4291-D7CC-5175-56F7A978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993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/>
      <p:bldP spid="52" grpId="0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5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4" name="Group 167">
            <a:extLst>
              <a:ext uri="{FF2B5EF4-FFF2-40B4-BE49-F238E27FC236}">
                <a16:creationId xmlns:a16="http://schemas.microsoft.com/office/drawing/2014/main" id="{61A91FBB-82CD-8C48-BA8C-7848572C2CDB}"/>
              </a:ext>
            </a:extLst>
          </p:cNvPr>
          <p:cNvGrpSpPr>
            <a:grpSpLocks/>
          </p:cNvGrpSpPr>
          <p:nvPr/>
        </p:nvGrpSpPr>
        <p:grpSpPr bwMode="auto">
          <a:xfrm>
            <a:off x="1834368" y="1557624"/>
            <a:ext cx="3276600" cy="5016500"/>
            <a:chOff x="907" y="740"/>
            <a:chExt cx="2064" cy="3160"/>
          </a:xfrm>
        </p:grpSpPr>
        <p:grpSp>
          <p:nvGrpSpPr>
            <p:cNvPr id="16" name="Group 166">
              <a:extLst>
                <a:ext uri="{FF2B5EF4-FFF2-40B4-BE49-F238E27FC236}">
                  <a16:creationId xmlns:a16="http://schemas.microsoft.com/office/drawing/2014/main" id="{BB806054-7790-224A-8E05-72AC7AF43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40"/>
              <a:ext cx="1587" cy="2881"/>
              <a:chOff x="1247" y="740"/>
              <a:chExt cx="1587" cy="2881"/>
            </a:xfrm>
          </p:grpSpPr>
          <p:sp>
            <p:nvSpPr>
              <p:cNvPr id="44" name="Line 99">
                <a:extLst>
                  <a:ext uri="{FF2B5EF4-FFF2-40B4-BE49-F238E27FC236}">
                    <a16:creationId xmlns:a16="http://schemas.microsoft.com/office/drawing/2014/main" id="{E79874A2-DC17-C94D-A9A7-9885ED84C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1" y="754"/>
                <a:ext cx="0" cy="2859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Line 100">
                <a:extLst>
                  <a:ext uri="{FF2B5EF4-FFF2-40B4-BE49-F238E27FC236}">
                    <a16:creationId xmlns:a16="http://schemas.microsoft.com/office/drawing/2014/main" id="{B074E8B0-18CE-E744-8261-DFC1ECA19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252"/>
                <a:ext cx="1564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Rectangle 101">
                <a:extLst>
                  <a:ext uri="{FF2B5EF4-FFF2-40B4-BE49-F238E27FC236}">
                    <a16:creationId xmlns:a16="http://schemas.microsoft.com/office/drawing/2014/main" id="{09736FA2-585B-1E48-B964-879CB3747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754"/>
                <a:ext cx="1565" cy="2858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08">
                <a:extLst>
                  <a:ext uri="{FF2B5EF4-FFF2-40B4-BE49-F238E27FC236}">
                    <a16:creationId xmlns:a16="http://schemas.microsoft.com/office/drawing/2014/main" id="{CBBDF262-7287-F941-AA13-E7A62F0F6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Line 109">
                <a:extLst>
                  <a:ext uri="{FF2B5EF4-FFF2-40B4-BE49-F238E27FC236}">
                    <a16:creationId xmlns:a16="http://schemas.microsoft.com/office/drawing/2014/main" id="{78199095-8A17-BF43-9A96-450803C6B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740"/>
                <a:ext cx="0" cy="2881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Line 110">
                <a:extLst>
                  <a:ext uri="{FF2B5EF4-FFF2-40B4-BE49-F238E27FC236}">
                    <a16:creationId xmlns:a16="http://schemas.microsoft.com/office/drawing/2014/main" id="{16335911-2595-9D4A-8898-4A6596BC0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Line 111">
                <a:extLst>
                  <a:ext uri="{FF2B5EF4-FFF2-40B4-BE49-F238E27FC236}">
                    <a16:creationId xmlns:a16="http://schemas.microsoft.com/office/drawing/2014/main" id="{36BDCE8E-C97B-8240-A4CF-43419E0B4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Line 112">
                <a:extLst>
                  <a:ext uri="{FF2B5EF4-FFF2-40B4-BE49-F238E27FC236}">
                    <a16:creationId xmlns:a16="http://schemas.microsoft.com/office/drawing/2014/main" id="{10C1960B-DD2C-BF4F-ADBC-7520FEA4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Line 113">
                <a:extLst>
                  <a:ext uri="{FF2B5EF4-FFF2-40B4-BE49-F238E27FC236}">
                    <a16:creationId xmlns:a16="http://schemas.microsoft.com/office/drawing/2014/main" id="{584BFC8C-2AE8-7549-9F3B-3D81960E9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Line 114">
                <a:extLst>
                  <a:ext uri="{FF2B5EF4-FFF2-40B4-BE49-F238E27FC236}">
                    <a16:creationId xmlns:a16="http://schemas.microsoft.com/office/drawing/2014/main" id="{AA67D7D0-2362-4D48-B01F-EE0CAA5EB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Line 115">
                <a:extLst>
                  <a:ext uri="{FF2B5EF4-FFF2-40B4-BE49-F238E27FC236}">
                    <a16:creationId xmlns:a16="http://schemas.microsoft.com/office/drawing/2014/main" id="{681724F6-15B6-8D49-9A38-F7A84FBD9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3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Line 116">
                <a:extLst>
                  <a:ext uri="{FF2B5EF4-FFF2-40B4-BE49-F238E27FC236}">
                    <a16:creationId xmlns:a16="http://schemas.microsoft.com/office/drawing/2014/main" id="{C2D66E16-BCC3-6F4C-A6DA-4E491D1E5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754"/>
                <a:ext cx="0" cy="285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17">
                <a:extLst>
                  <a:ext uri="{FF2B5EF4-FFF2-40B4-BE49-F238E27FC236}">
                    <a16:creationId xmlns:a16="http://schemas.microsoft.com/office/drawing/2014/main" id="{424427C8-EBA8-234F-B397-8A98D6077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060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Line 118">
                <a:extLst>
                  <a:ext uri="{FF2B5EF4-FFF2-40B4-BE49-F238E27FC236}">
                    <a16:creationId xmlns:a16="http://schemas.microsoft.com/office/drawing/2014/main" id="{0CC512B3-4C31-E74F-B926-5AE2E0C10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23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119">
                <a:extLst>
                  <a:ext uri="{FF2B5EF4-FFF2-40B4-BE49-F238E27FC236}">
                    <a16:creationId xmlns:a16="http://schemas.microsoft.com/office/drawing/2014/main" id="{A1A3B4E4-AB15-2342-9CB7-F94960310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395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Line 120">
                <a:extLst>
                  <a:ext uri="{FF2B5EF4-FFF2-40B4-BE49-F238E27FC236}">
                    <a16:creationId xmlns:a16="http://schemas.microsoft.com/office/drawing/2014/main" id="{D5908EA8-230D-B944-8B35-A0347A2B3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570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Line 121">
                <a:extLst>
                  <a:ext uri="{FF2B5EF4-FFF2-40B4-BE49-F238E27FC236}">
                    <a16:creationId xmlns:a16="http://schemas.microsoft.com/office/drawing/2014/main" id="{B40D0225-498D-BB46-958D-B130C840C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74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Line 122">
                <a:extLst>
                  <a:ext uri="{FF2B5EF4-FFF2-40B4-BE49-F238E27FC236}">
                    <a16:creationId xmlns:a16="http://schemas.microsoft.com/office/drawing/2014/main" id="{0577A319-A01C-BA42-91F5-B5EE24321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191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Line 123">
                <a:extLst>
                  <a:ext uri="{FF2B5EF4-FFF2-40B4-BE49-F238E27FC236}">
                    <a16:creationId xmlns:a16="http://schemas.microsoft.com/office/drawing/2014/main" id="{1CCF463A-AE5B-A64A-89B1-C5356397B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08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Line 124">
                <a:extLst>
                  <a:ext uri="{FF2B5EF4-FFF2-40B4-BE49-F238E27FC236}">
                    <a16:creationId xmlns:a16="http://schemas.microsoft.com/office/drawing/2014/main" id="{51D2CED8-2856-1D4D-A951-A61E039E8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612"/>
                <a:ext cx="158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Line 125">
                <a:extLst>
                  <a:ext uri="{FF2B5EF4-FFF2-40B4-BE49-F238E27FC236}">
                    <a16:creationId xmlns:a16="http://schemas.microsoft.com/office/drawing/2014/main" id="{8E4B8722-B5F2-7448-B748-8687FC97B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42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Line 126">
                <a:extLst>
                  <a:ext uri="{FF2B5EF4-FFF2-40B4-BE49-F238E27FC236}">
                    <a16:creationId xmlns:a16="http://schemas.microsoft.com/office/drawing/2014/main" id="{3E9482F2-3281-AD4B-AED0-6B17E3339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59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Line 127">
                <a:extLst>
                  <a:ext uri="{FF2B5EF4-FFF2-40B4-BE49-F238E27FC236}">
                    <a16:creationId xmlns:a16="http://schemas.microsoft.com/office/drawing/2014/main" id="{E95BCF4D-3150-B84B-824E-1FA5AB571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764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Line 128">
                <a:extLst>
                  <a:ext uri="{FF2B5EF4-FFF2-40B4-BE49-F238E27FC236}">
                    <a16:creationId xmlns:a16="http://schemas.microsoft.com/office/drawing/2014/main" id="{209427E5-F8D7-F445-A04A-53ADDD441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2932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29">
                <a:extLst>
                  <a:ext uri="{FF2B5EF4-FFF2-40B4-BE49-F238E27FC236}">
                    <a16:creationId xmlns:a16="http://schemas.microsoft.com/office/drawing/2014/main" id="{BB0DC364-6AF8-D649-AC0B-54CC52093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102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Line 130">
                <a:extLst>
                  <a:ext uri="{FF2B5EF4-FFF2-40B4-BE49-F238E27FC236}">
                    <a16:creationId xmlns:a16="http://schemas.microsoft.com/office/drawing/2014/main" id="{D33C453D-AD5A-D047-B8A1-699806F30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271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Line 131">
                <a:extLst>
                  <a:ext uri="{FF2B5EF4-FFF2-40B4-BE49-F238E27FC236}">
                    <a16:creationId xmlns:a16="http://schemas.microsoft.com/office/drawing/2014/main" id="{2A25B374-3AF3-5B4B-9054-9CF9A6BC2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442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Line 117">
                <a:extLst>
                  <a:ext uri="{FF2B5EF4-FFF2-40B4-BE49-F238E27FC236}">
                    <a16:creationId xmlns:a16="http://schemas.microsoft.com/office/drawing/2014/main" id="{F9FAA9B7-B760-CC48-B7E5-D76510CAB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913"/>
                <a:ext cx="15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154">
              <a:extLst>
                <a:ext uri="{FF2B5EF4-FFF2-40B4-BE49-F238E27FC236}">
                  <a16:creationId xmlns:a16="http://schemas.microsoft.com/office/drawing/2014/main" id="{3BF94398-2FC0-664D-A6E1-E5379CF63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754"/>
              <a:ext cx="363" cy="2835"/>
              <a:chOff x="907" y="754"/>
              <a:chExt cx="363" cy="2835"/>
            </a:xfrm>
          </p:grpSpPr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D31A332B-4EB6-5A42-80C7-9A4293DEF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330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D6C4CBB3-A167-5243-BA6B-65F83D2E94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313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٨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44EE278A-E2B9-8B4D-95B1-BF008FB91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9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6F1E78E0-E4FF-194D-BEFD-B285DE28A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80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B8E65F40-3287-BB45-9CEF-7543C4095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9509F55C-F63F-7941-BD9B-A985A33EC9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44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572F8E8E-E51F-3540-AF8E-029896F58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27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A223615F-9B73-2743-BD73-34D2FCAD4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11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Text Box 87">
                <a:extLst>
                  <a:ext uri="{FF2B5EF4-FFF2-40B4-BE49-F238E27FC236}">
                    <a16:creationId xmlns:a16="http://schemas.microsoft.com/office/drawing/2014/main" id="{7A8BA009-93F4-6240-AF01-1F4344238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94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5FD97841-15E5-7A46-A700-03A297938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77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CD9F58FE-11E5-2140-9EBE-AFB85A2CB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60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77607866-B3E9-344A-9A34-B41079329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43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٤٨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A26C7E3E-8FBC-154E-9F96-95F140007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25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89DCDD1E-47B2-A244-A2BB-D08630AA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108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3F1AFB13-DE18-B040-B72F-1A3C038C2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91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C5563624-D311-D04B-989E-8B799445B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7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8" name="Group 165">
              <a:extLst>
                <a:ext uri="{FF2B5EF4-FFF2-40B4-BE49-F238E27FC236}">
                  <a16:creationId xmlns:a16="http://schemas.microsoft.com/office/drawing/2014/main" id="{A0F7FEB4-E7D9-7D49-828B-8BC5EBF88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1" y="3612"/>
              <a:ext cx="1760" cy="288"/>
              <a:chOff x="1211" y="3589"/>
              <a:chExt cx="1760" cy="288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DB0762F3-6E74-9E45-9562-FEF73848E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1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3413133B-84ED-0D4E-B621-DE31D5304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BEDF4FFF-7247-D34F-9219-182C7CB70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5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 Box 87">
                <a:extLst>
                  <a:ext uri="{FF2B5EF4-FFF2-40B4-BE49-F238E27FC236}">
                    <a16:creationId xmlns:a16="http://schemas.microsoft.com/office/drawing/2014/main" id="{5BB8BD19-EBF7-2A4A-B774-78B05ED54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7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B1DB7121-C732-9247-8326-B8398FF91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1D81C50B-F652-2543-B8B0-A340EC616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9A5C06E7-A175-194B-9CDF-F2DA4172C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9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٧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143162A0-3279-544A-B66B-A2B53797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1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٨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640CE8CF-1186-6542-998F-CB95927CE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٩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1C1275A1-DE8B-DB4B-BEFB-20E8D646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168" y="4942174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3" name="Line 169">
            <a:extLst>
              <a:ext uri="{FF2B5EF4-FFF2-40B4-BE49-F238E27FC236}">
                <a16:creationId xmlns:a16="http://schemas.microsoft.com/office/drawing/2014/main" id="{E04CCCA7-2AEB-6941-83FE-6CB094654E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8406" y="4469099"/>
            <a:ext cx="1587" cy="679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4" name="Line 170">
            <a:extLst>
              <a:ext uri="{FF2B5EF4-FFF2-40B4-BE49-F238E27FC236}">
                <a16:creationId xmlns:a16="http://schemas.microsoft.com/office/drawing/2014/main" id="{5F097303-8656-C545-8188-0CABE1AC9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8406" y="4496086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3CDD9A1B-8AAA-9249-9703-38CEA27B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806" y="4265899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6" name="Line 172">
            <a:extLst>
              <a:ext uri="{FF2B5EF4-FFF2-40B4-BE49-F238E27FC236}">
                <a16:creationId xmlns:a16="http://schemas.microsoft.com/office/drawing/2014/main" id="{98B23B63-6CCE-3D4A-857D-ECAE18ADC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8406" y="1246474"/>
            <a:ext cx="1584325" cy="394652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7" name="Line 174">
            <a:extLst>
              <a:ext uri="{FF2B5EF4-FFF2-40B4-BE49-F238E27FC236}">
                <a16:creationId xmlns:a16="http://schemas.microsoft.com/office/drawing/2014/main" id="{A99472A6-3F6F-F24F-B4B6-C5116C5BF0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8406" y="3856324"/>
            <a:ext cx="1587" cy="463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8" name="Line 175">
            <a:extLst>
              <a:ext uri="{FF2B5EF4-FFF2-40B4-BE49-F238E27FC236}">
                <a16:creationId xmlns:a16="http://schemas.microsoft.com/office/drawing/2014/main" id="{BFBA8432-97A3-B247-91CD-4290BD9FC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8406" y="3891249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A995653E-C40D-8D40-B844-5D00EE42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806" y="366106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80" name="Line 177">
            <a:extLst>
              <a:ext uri="{FF2B5EF4-FFF2-40B4-BE49-F238E27FC236}">
                <a16:creationId xmlns:a16="http://schemas.microsoft.com/office/drawing/2014/main" id="{F8A4ABB3-4BE0-0C42-9E7E-5298A31DF6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4118" y="1460786"/>
            <a:ext cx="1677988" cy="2917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3FD899D2-2CBD-024F-87A4-2DE4E25E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231" y="2203736"/>
            <a:ext cx="169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( ٤ ، ٥٤ )●</a:t>
            </a:r>
            <a:r>
              <a:rPr lang="en-US" altLang="ar-SA" sz="2400" b="1" dirty="0">
                <a:solidFill>
                  <a:srgbClr val="009193"/>
                </a:solidFill>
              </a:rPr>
              <a:t> </a:t>
            </a:r>
          </a:p>
        </p:txBody>
      </p:sp>
      <p:sp>
        <p:nvSpPr>
          <p:cNvPr id="82" name="Rectangle 20">
            <a:extLst>
              <a:ext uri="{FF2B5EF4-FFF2-40B4-BE49-F238E27FC236}">
                <a16:creationId xmlns:a16="http://schemas.microsoft.com/office/drawing/2014/main" id="{AD270854-EE38-3540-8982-F32E6715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856" y="454311"/>
            <a:ext cx="8388350" cy="827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يرغب كل من محمود ورائد في شراء ساعة يدوية ، فإذا كان مع محمود ١٤ ريالا ويوفر ١٠ ريالات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أسبوعيا ومع رائد ٢٦ ريالا ويوفر ٧ ريالات أسبوعيا . فبعد كم أسبوعا يصبح معهما المبلغ نفسه ؟</a:t>
            </a:r>
            <a:r>
              <a:rPr lang="en-US" altLang="ar-SA" sz="2200" b="1">
                <a:solidFill>
                  <a:srgbClr val="002060"/>
                </a:solidFill>
              </a:rPr>
              <a:t>    </a:t>
            </a:r>
            <a:r>
              <a:rPr lang="ar-SA" altLang="ar-SA" sz="2200" b="1">
                <a:solidFill>
                  <a:srgbClr val="002060"/>
                </a:solidFill>
              </a:rPr>
              <a:t> 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grpSp>
        <p:nvGrpSpPr>
          <p:cNvPr id="83" name="Group 184">
            <a:extLst>
              <a:ext uri="{FF2B5EF4-FFF2-40B4-BE49-F238E27FC236}">
                <a16:creationId xmlns:a16="http://schemas.microsoft.com/office/drawing/2014/main" id="{44293785-C25A-9446-B415-7A0F28E534C3}"/>
              </a:ext>
            </a:extLst>
          </p:cNvPr>
          <p:cNvGrpSpPr>
            <a:grpSpLocks/>
          </p:cNvGrpSpPr>
          <p:nvPr/>
        </p:nvGrpSpPr>
        <p:grpSpPr bwMode="auto">
          <a:xfrm>
            <a:off x="5253843" y="1633824"/>
            <a:ext cx="4826000" cy="1484312"/>
            <a:chOff x="2562" y="1157"/>
            <a:chExt cx="3040" cy="935"/>
          </a:xfrm>
        </p:grpSpPr>
        <p:sp>
          <p:nvSpPr>
            <p:cNvPr id="84" name="Rectangle 180">
              <a:extLst>
                <a:ext uri="{FF2B5EF4-FFF2-40B4-BE49-F238E27FC236}">
                  <a16:creationId xmlns:a16="http://schemas.microsoft.com/office/drawing/2014/main" id="{F786553A-901F-4E40-92AE-03DC3271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85" name="Rectangle 181">
              <a:extLst>
                <a:ext uri="{FF2B5EF4-FFF2-40B4-BE49-F238E27FC236}">
                  <a16:creationId xmlns:a16="http://schemas.microsoft.com/office/drawing/2014/main" id="{83E997EE-6618-704B-88D2-7F1C423D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70C0"/>
                  </a:solidFill>
                </a:rPr>
                <a:t>محمود</a:t>
              </a:r>
            </a:p>
          </p:txBody>
        </p:sp>
      </p:grpSp>
      <p:sp>
        <p:nvSpPr>
          <p:cNvPr id="86" name="Text Box 87">
            <a:extLst>
              <a:ext uri="{FF2B5EF4-FFF2-40B4-BE49-F238E27FC236}">
                <a16:creationId xmlns:a16="http://schemas.microsoft.com/office/drawing/2014/main" id="{18AF8F2E-EE47-E043-BDAE-7D32CB1C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156" y="2110074"/>
            <a:ext cx="421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المبلغ =  التوفير  ×  عدد الأسابيع  +   ما معه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020385B9-294E-BA4D-92B0-1619605F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731" y="2576799"/>
            <a:ext cx="421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 ص  =    ١٠    ×         س       +     ١٤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grpSp>
        <p:nvGrpSpPr>
          <p:cNvPr id="88" name="Group 185">
            <a:extLst>
              <a:ext uri="{FF2B5EF4-FFF2-40B4-BE49-F238E27FC236}">
                <a16:creationId xmlns:a16="http://schemas.microsoft.com/office/drawing/2014/main" id="{D96FDCB1-903B-1F4D-8A2C-FAE5EA7078A9}"/>
              </a:ext>
            </a:extLst>
          </p:cNvPr>
          <p:cNvGrpSpPr>
            <a:grpSpLocks/>
          </p:cNvGrpSpPr>
          <p:nvPr/>
        </p:nvGrpSpPr>
        <p:grpSpPr bwMode="auto">
          <a:xfrm>
            <a:off x="5261781" y="3289586"/>
            <a:ext cx="4826000" cy="1484313"/>
            <a:chOff x="2562" y="1157"/>
            <a:chExt cx="3040" cy="935"/>
          </a:xfrm>
        </p:grpSpPr>
        <p:sp>
          <p:nvSpPr>
            <p:cNvPr id="89" name="Rectangle 186">
              <a:extLst>
                <a:ext uri="{FF2B5EF4-FFF2-40B4-BE49-F238E27FC236}">
                  <a16:creationId xmlns:a16="http://schemas.microsoft.com/office/drawing/2014/main" id="{E6EB977A-24A6-E24F-BCB3-652676BF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90" name="Rectangle 187">
              <a:extLst>
                <a:ext uri="{FF2B5EF4-FFF2-40B4-BE49-F238E27FC236}">
                  <a16:creationId xmlns:a16="http://schemas.microsoft.com/office/drawing/2014/main" id="{0B9DE9BA-F57F-5A4F-8A28-66C46838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7030A0"/>
                  </a:solidFill>
                </a:rPr>
                <a:t>رائد</a:t>
              </a:r>
            </a:p>
          </p:txBody>
        </p:sp>
      </p:grpSp>
      <p:sp>
        <p:nvSpPr>
          <p:cNvPr id="91" name="Text Box 87">
            <a:extLst>
              <a:ext uri="{FF2B5EF4-FFF2-40B4-BE49-F238E27FC236}">
                <a16:creationId xmlns:a16="http://schemas.microsoft.com/office/drawing/2014/main" id="{6644CD1B-8333-8749-A702-A1442F70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093" y="3765836"/>
            <a:ext cx="421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المبلغ =  التوفير  ×  عدد الأسابيع  +   ما معه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57595021-32C2-274D-B8AB-D3C4AEF26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668" y="4232561"/>
            <a:ext cx="421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 ص  =     ٧     ×         س       +     ٢٦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grpSp>
        <p:nvGrpSpPr>
          <p:cNvPr id="93" name="Group 190">
            <a:extLst>
              <a:ext uri="{FF2B5EF4-FFF2-40B4-BE49-F238E27FC236}">
                <a16:creationId xmlns:a16="http://schemas.microsoft.com/office/drawing/2014/main" id="{921ABDBC-5880-1D49-90B4-C07F5B7D5D2C}"/>
              </a:ext>
            </a:extLst>
          </p:cNvPr>
          <p:cNvGrpSpPr>
            <a:grpSpLocks/>
          </p:cNvGrpSpPr>
          <p:nvPr/>
        </p:nvGrpSpPr>
        <p:grpSpPr bwMode="auto">
          <a:xfrm>
            <a:off x="5261781" y="4910424"/>
            <a:ext cx="4826000" cy="1484312"/>
            <a:chOff x="2562" y="1157"/>
            <a:chExt cx="3040" cy="935"/>
          </a:xfrm>
        </p:grpSpPr>
        <p:sp>
          <p:nvSpPr>
            <p:cNvPr id="94" name="Rectangle 191">
              <a:extLst>
                <a:ext uri="{FF2B5EF4-FFF2-40B4-BE49-F238E27FC236}">
                  <a16:creationId xmlns:a16="http://schemas.microsoft.com/office/drawing/2014/main" id="{6F1720C7-66D5-FB4A-8273-016562022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95" name="Rectangle 192">
              <a:extLst>
                <a:ext uri="{FF2B5EF4-FFF2-40B4-BE49-F238E27FC236}">
                  <a16:creationId xmlns:a16="http://schemas.microsoft.com/office/drawing/2014/main" id="{DF051651-9013-454A-8197-8D902A53D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حل النظام</a:t>
              </a:r>
            </a:p>
          </p:txBody>
        </p:sp>
      </p:grpSp>
      <p:sp>
        <p:nvSpPr>
          <p:cNvPr id="96" name="Text Box 87">
            <a:extLst>
              <a:ext uri="{FF2B5EF4-FFF2-40B4-BE49-F238E27FC236}">
                <a16:creationId xmlns:a16="http://schemas.microsoft.com/office/drawing/2014/main" id="{1E341165-35FA-C14B-B586-38947DF2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518" y="5386674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حل النظام هو :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82416D87-8840-A14C-B36E-BC88B28D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81" y="5853399"/>
            <a:ext cx="461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ويعني أنه بعد ٤ أسابيع يصبح مع كل منهما ٥٤ ريالا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:a16="http://schemas.microsoft.com/office/drawing/2014/main" id="{B4BA9DE7-6D1F-5F4C-80D8-4CCDAE7C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756" y="5386674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( ٤ ، ٥٤ )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99" name="Text Box 87">
            <a:extLst>
              <a:ext uri="{FF2B5EF4-FFF2-40B4-BE49-F238E27FC236}">
                <a16:creationId xmlns:a16="http://schemas.microsoft.com/office/drawing/2014/main" id="{83ACEE1E-D7E7-DF4C-8EE2-41F19884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168" y="4113499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E9C28F-9895-0A19-C81A-5E15E565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533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9" grpId="0"/>
      <p:bldP spid="81" grpId="0"/>
      <p:bldP spid="82" grpId="0" animBg="1"/>
      <p:bldP spid="86" grpId="0"/>
      <p:bldP spid="87" grpId="0"/>
      <p:bldP spid="91" grpId="0"/>
      <p:bldP spid="92" grpId="0"/>
      <p:bldP spid="96" grpId="0"/>
      <p:bldP spid="97" grpId="0"/>
      <p:bldP spid="98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0A40D377-F31B-144C-8788-38123EAC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035" y="496094"/>
            <a:ext cx="8064500" cy="827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مثل النظام ص = ٤س + ٢ 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ص = -٢ </a:t>
            </a:r>
            <a:r>
              <a:rPr lang="ar-SA" altLang="ar-SA" sz="2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SA" altLang="ar-SA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٣</a:t>
            </a:r>
            <a:endParaRPr lang="en-US" altLang="ar-SA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316D2624-21D2-E641-93F1-A988E7E4420A}"/>
              </a:ext>
            </a:extLst>
          </p:cNvPr>
          <p:cNvGrpSpPr>
            <a:grpSpLocks/>
          </p:cNvGrpSpPr>
          <p:nvPr/>
        </p:nvGrpSpPr>
        <p:grpSpPr bwMode="auto">
          <a:xfrm>
            <a:off x="1741223" y="1647031"/>
            <a:ext cx="4497387" cy="4321175"/>
            <a:chOff x="254" y="1207"/>
            <a:chExt cx="2833" cy="2722"/>
          </a:xfrm>
        </p:grpSpPr>
        <p:sp>
          <p:nvSpPr>
            <p:cNvPr id="16" name="Line 99">
              <a:extLst>
                <a:ext uri="{FF2B5EF4-FFF2-40B4-BE49-F238E27FC236}">
                  <a16:creationId xmlns:a16="http://schemas.microsoft.com/office/drawing/2014/main" id="{7713343D-424D-6446-AACF-B38DCE35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7" name="Line 100">
              <a:extLst>
                <a:ext uri="{FF2B5EF4-FFF2-40B4-BE49-F238E27FC236}">
                  <a16:creationId xmlns:a16="http://schemas.microsoft.com/office/drawing/2014/main" id="{C8F491E2-550B-A542-8A7B-F2A8D4BD7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8" name="Rectangle 101">
              <a:extLst>
                <a:ext uri="{FF2B5EF4-FFF2-40B4-BE49-F238E27FC236}">
                  <a16:creationId xmlns:a16="http://schemas.microsoft.com/office/drawing/2014/main" id="{88042B0B-8146-D644-AD44-5D027880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9" name="Line 102">
              <a:extLst>
                <a:ext uri="{FF2B5EF4-FFF2-40B4-BE49-F238E27FC236}">
                  <a16:creationId xmlns:a16="http://schemas.microsoft.com/office/drawing/2014/main" id="{915A0890-6E2B-854D-AD5F-887E70D64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0" name="Line 103">
              <a:extLst>
                <a:ext uri="{FF2B5EF4-FFF2-40B4-BE49-F238E27FC236}">
                  <a16:creationId xmlns:a16="http://schemas.microsoft.com/office/drawing/2014/main" id="{7EDA014F-5B5A-2644-8E09-357DC6B07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1" name="Line 104">
              <a:extLst>
                <a:ext uri="{FF2B5EF4-FFF2-40B4-BE49-F238E27FC236}">
                  <a16:creationId xmlns:a16="http://schemas.microsoft.com/office/drawing/2014/main" id="{8D55B417-2E88-0745-BDB7-57031BF69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A787BEE1-D96B-4E45-A1FF-99DE2DF85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3" name="Line 106">
              <a:extLst>
                <a:ext uri="{FF2B5EF4-FFF2-40B4-BE49-F238E27FC236}">
                  <a16:creationId xmlns:a16="http://schemas.microsoft.com/office/drawing/2014/main" id="{A13FFF49-2CE2-2247-A468-6453F7BB1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4" name="Line 107">
              <a:extLst>
                <a:ext uri="{FF2B5EF4-FFF2-40B4-BE49-F238E27FC236}">
                  <a16:creationId xmlns:a16="http://schemas.microsoft.com/office/drawing/2014/main" id="{A255A035-ED02-894F-9BF8-FAF3A823C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5" name="Line 108">
              <a:extLst>
                <a:ext uri="{FF2B5EF4-FFF2-40B4-BE49-F238E27FC236}">
                  <a16:creationId xmlns:a16="http://schemas.microsoft.com/office/drawing/2014/main" id="{B5A01F7C-90A1-0749-BFFB-23DEE9FC5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id="{854144CE-4249-1D4D-BD2F-1E71B6940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3EA5A82A-4E24-CD47-A50E-8042F151D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8" name="Line 111">
              <a:extLst>
                <a:ext uri="{FF2B5EF4-FFF2-40B4-BE49-F238E27FC236}">
                  <a16:creationId xmlns:a16="http://schemas.microsoft.com/office/drawing/2014/main" id="{59754076-67D0-E143-839C-2C7CC0202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9" name="Line 112">
              <a:extLst>
                <a:ext uri="{FF2B5EF4-FFF2-40B4-BE49-F238E27FC236}">
                  <a16:creationId xmlns:a16="http://schemas.microsoft.com/office/drawing/2014/main" id="{7CB26F85-1F8F-A34D-9051-1B4BF58E7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0" name="Line 113">
              <a:extLst>
                <a:ext uri="{FF2B5EF4-FFF2-40B4-BE49-F238E27FC236}">
                  <a16:creationId xmlns:a16="http://schemas.microsoft.com/office/drawing/2014/main" id="{04EF87A0-BEC9-1140-A959-B1A9A9A98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1" name="Line 114">
              <a:extLst>
                <a:ext uri="{FF2B5EF4-FFF2-40B4-BE49-F238E27FC236}">
                  <a16:creationId xmlns:a16="http://schemas.microsoft.com/office/drawing/2014/main" id="{C868B439-4EA9-5641-B5C8-DA3AB1085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89F77097-D8F7-8546-B3CF-2B3CF1E08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9DF416F3-E333-0E48-9D16-D7BDA6F59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120E8181-EAE0-5743-8AD4-2D0CDBCCB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5" name="Line 118">
              <a:extLst>
                <a:ext uri="{FF2B5EF4-FFF2-40B4-BE49-F238E27FC236}">
                  <a16:creationId xmlns:a16="http://schemas.microsoft.com/office/drawing/2014/main" id="{7922504F-9355-7C43-AE62-067F72F9B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6" name="Line 119">
              <a:extLst>
                <a:ext uri="{FF2B5EF4-FFF2-40B4-BE49-F238E27FC236}">
                  <a16:creationId xmlns:a16="http://schemas.microsoft.com/office/drawing/2014/main" id="{8EA97343-5CA8-8D4A-983B-1A0CDD5D8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7" name="Line 120">
              <a:extLst>
                <a:ext uri="{FF2B5EF4-FFF2-40B4-BE49-F238E27FC236}">
                  <a16:creationId xmlns:a16="http://schemas.microsoft.com/office/drawing/2014/main" id="{8E392A16-255A-3A44-9D2C-3E55722EB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9FD5279C-C794-134E-B15E-864FD5C0E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9" name="Line 122">
              <a:extLst>
                <a:ext uri="{FF2B5EF4-FFF2-40B4-BE49-F238E27FC236}">
                  <a16:creationId xmlns:a16="http://schemas.microsoft.com/office/drawing/2014/main" id="{CC8C6199-3ACA-C74D-ABE8-36C0E091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0" name="Line 123">
              <a:extLst>
                <a:ext uri="{FF2B5EF4-FFF2-40B4-BE49-F238E27FC236}">
                  <a16:creationId xmlns:a16="http://schemas.microsoft.com/office/drawing/2014/main" id="{E2030D75-0A8E-3143-9122-9DCE0E711B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92A10FD1-6A1D-AB47-BEB4-3AF6232E0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" y="2738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2" name="Line 125">
              <a:extLst>
                <a:ext uri="{FF2B5EF4-FFF2-40B4-BE49-F238E27FC236}">
                  <a16:creationId xmlns:a16="http://schemas.microsoft.com/office/drawing/2014/main" id="{33664249-F013-594C-8238-B038B1481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3" name="Line 126">
              <a:extLst>
                <a:ext uri="{FF2B5EF4-FFF2-40B4-BE49-F238E27FC236}">
                  <a16:creationId xmlns:a16="http://schemas.microsoft.com/office/drawing/2014/main" id="{96395509-07EC-9F4D-9232-38AA0D209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4" name="Line 127">
              <a:extLst>
                <a:ext uri="{FF2B5EF4-FFF2-40B4-BE49-F238E27FC236}">
                  <a16:creationId xmlns:a16="http://schemas.microsoft.com/office/drawing/2014/main" id="{87C1CD51-FA2F-A342-B481-1B7AACB76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" y="31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5" name="Line 128">
              <a:extLst>
                <a:ext uri="{FF2B5EF4-FFF2-40B4-BE49-F238E27FC236}">
                  <a16:creationId xmlns:a16="http://schemas.microsoft.com/office/drawing/2014/main" id="{42FD10BC-033B-DD4D-8C82-9DDB324D4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6" name="Line 129">
              <a:extLst>
                <a:ext uri="{FF2B5EF4-FFF2-40B4-BE49-F238E27FC236}">
                  <a16:creationId xmlns:a16="http://schemas.microsoft.com/office/drawing/2014/main" id="{DF6DCA4B-6B6E-A040-9308-02C55D5AA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7" name="Line 130">
              <a:extLst>
                <a:ext uri="{FF2B5EF4-FFF2-40B4-BE49-F238E27FC236}">
                  <a16:creationId xmlns:a16="http://schemas.microsoft.com/office/drawing/2014/main" id="{238E8BF9-8E07-1C41-B5F7-BA8EF332F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8" name="Line 131">
              <a:extLst>
                <a:ext uri="{FF2B5EF4-FFF2-40B4-BE49-F238E27FC236}">
                  <a16:creationId xmlns:a16="http://schemas.microsoft.com/office/drawing/2014/main" id="{05BAA309-6434-CD4E-A1AC-7C6DFC85D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3C0AA18E-07F3-D54B-B2B1-94DBEB25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210" y="3332956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50" name="Line 89">
            <a:extLst>
              <a:ext uri="{FF2B5EF4-FFF2-40B4-BE49-F238E27FC236}">
                <a16:creationId xmlns:a16="http://schemas.microsoft.com/office/drawing/2014/main" id="{AA091AB4-E7FA-B74F-8263-1053413A51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9923" y="2382044"/>
            <a:ext cx="14287" cy="1198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1" name="Line 90">
            <a:extLst>
              <a:ext uri="{FF2B5EF4-FFF2-40B4-BE49-F238E27FC236}">
                <a16:creationId xmlns:a16="http://schemas.microsoft.com/office/drawing/2014/main" id="{693C12D8-C01E-0F42-97B8-890CEB437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210" y="2448719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751DA84F-5F57-6142-8A2B-821A29B6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835" y="2215356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53" name="Line 92">
            <a:extLst>
              <a:ext uri="{FF2B5EF4-FFF2-40B4-BE49-F238E27FC236}">
                <a16:creationId xmlns:a16="http://schemas.microsoft.com/office/drawing/2014/main" id="{1980DE2B-919C-8C45-A782-F8105963DE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4473" y="1961356"/>
            <a:ext cx="876300" cy="3043238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7F620F17-5749-E346-882F-B6487CD5A9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17573" y="3404394"/>
            <a:ext cx="1892300" cy="2430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5" name="AutoShape 153">
            <a:extLst>
              <a:ext uri="{FF2B5EF4-FFF2-40B4-BE49-F238E27FC236}">
                <a16:creationId xmlns:a16="http://schemas.microsoft.com/office/drawing/2014/main" id="{FA912DDA-CF1B-334A-9781-422FB69D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260" y="5041106"/>
            <a:ext cx="2266950" cy="1081088"/>
          </a:xfrm>
          <a:prstGeom prst="wedgeRoundRectCallout">
            <a:avLst>
              <a:gd name="adj1" fmla="val -72968"/>
              <a:gd name="adj2" fmla="val -111088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B33EFB9C-1B61-FC4A-BF5E-6F6D3819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084" y="5878697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أي أنه يوجد حل واحد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62226F96-6F4B-FD40-861F-42B13D05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385" y="4241006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حل النظام هو </a:t>
            </a:r>
            <a:r>
              <a:rPr lang="en-US" altLang="ar-SA" sz="2400" b="1" dirty="0">
                <a:solidFill>
                  <a:srgbClr val="009193"/>
                </a:solidFill>
              </a:rPr>
              <a:t> :</a:t>
            </a:r>
          </a:p>
        </p:txBody>
      </p:sp>
      <p:sp>
        <p:nvSpPr>
          <p:cNvPr id="58" name="AutoShape 153">
            <a:extLst>
              <a:ext uri="{FF2B5EF4-FFF2-40B4-BE49-F238E27FC236}">
                <a16:creationId xmlns:a16="http://schemas.microsoft.com/office/drawing/2014/main" id="{B09CB8D5-5167-4243-9534-9A45F792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323" y="2421731"/>
            <a:ext cx="1800225" cy="431800"/>
          </a:xfrm>
          <a:prstGeom prst="wedgeRoundRectCallout">
            <a:avLst>
              <a:gd name="adj1" fmla="val -54495"/>
              <a:gd name="adj2" fmla="val -11433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٤س + 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59" name="AutoShape 153">
            <a:extLst>
              <a:ext uri="{FF2B5EF4-FFF2-40B4-BE49-F238E27FC236}">
                <a16:creationId xmlns:a16="http://schemas.microsoft.com/office/drawing/2014/main" id="{559F6B61-DFFA-5B4D-A046-33E783C9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72" y="3467894"/>
            <a:ext cx="1801813" cy="431800"/>
          </a:xfrm>
          <a:prstGeom prst="wedgeRoundRectCallout">
            <a:avLst>
              <a:gd name="adj1" fmla="val 67620"/>
              <a:gd name="adj2" fmla="val 602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-٢ س - 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E343D46C-EF5B-954F-8C81-6CD14984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673" y="1685131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ص = ٤س + ٢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4569E17B-9A89-D844-A7F0-EFD2A0B4D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673" y="2909094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-٢ س -٣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83E557A-8EE0-D042-86FD-EEBD1E64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5" y="4655344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63" name="Line 102">
            <a:extLst>
              <a:ext uri="{FF2B5EF4-FFF2-40B4-BE49-F238E27FC236}">
                <a16:creationId xmlns:a16="http://schemas.microsoft.com/office/drawing/2014/main" id="{BE1BCF39-F03C-7D46-9E1F-5E36A474D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573" y="4926806"/>
            <a:ext cx="15875" cy="547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64" name="Line 103">
            <a:extLst>
              <a:ext uri="{FF2B5EF4-FFF2-40B4-BE49-F238E27FC236}">
                <a16:creationId xmlns:a16="http://schemas.microsoft.com/office/drawing/2014/main" id="{A193091F-9ACF-3A46-A4B2-224C11521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373" y="5415756"/>
            <a:ext cx="520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DACCB68B-0BDA-DB41-8466-D316574EF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773" y="5193506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6903CA93-0936-2A4B-A398-666C4A21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635" y="4093369"/>
            <a:ext cx="193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●( ــ ١ ، -٢ )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AE78C37D-484D-504A-B3B1-C54048BB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173" y="4275931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ــ ١ ، -٢ )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9" name="مربع نص 56">
            <a:extLst>
              <a:ext uri="{FF2B5EF4-FFF2-40B4-BE49-F238E27FC236}">
                <a16:creationId xmlns:a16="http://schemas.microsoft.com/office/drawing/2014/main" id="{E4AB4FA7-0287-9D4A-A451-7AD9E8F5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026" y="2421731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١٢/ صـ١٦١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CBFE4D9-400B-2AE2-57C9-7532CCE2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45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/>
      <p:bldP spid="52" grpId="0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B01BE678-44C8-C543-8359-6B3DFC944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356" y="796401"/>
            <a:ext cx="8064500" cy="82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مثل النظام ص = </a:t>
            </a:r>
            <a:r>
              <a:rPr lang="ar-SA" altLang="ar-SA" sz="2300" b="1" dirty="0" err="1"/>
              <a:t>س</a:t>
            </a:r>
            <a:r>
              <a:rPr lang="ar-SA" altLang="ar-SA" sz="2300" b="1" dirty="0"/>
              <a:t> -٦  بيانيا وأوجد عدد حلوله ، وإذا كان واحدا فاكتبه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             ص =  </a:t>
            </a:r>
            <a:r>
              <a:rPr lang="ar-SA" altLang="ar-SA" sz="2300" b="1" dirty="0" err="1"/>
              <a:t>س</a:t>
            </a:r>
            <a:r>
              <a:rPr lang="ar-SA" altLang="ar-SA" sz="2300" b="1" dirty="0"/>
              <a:t> + ٢</a:t>
            </a:r>
            <a:endParaRPr lang="en-US" altLang="ar-SA" sz="2300" b="1" dirty="0"/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1459E5AA-60DB-9C4C-B39B-2B2568258641}"/>
              </a:ext>
            </a:extLst>
          </p:cNvPr>
          <p:cNvGrpSpPr>
            <a:grpSpLocks/>
          </p:cNvGrpSpPr>
          <p:nvPr/>
        </p:nvGrpSpPr>
        <p:grpSpPr bwMode="auto">
          <a:xfrm>
            <a:off x="1583544" y="1947338"/>
            <a:ext cx="4497387" cy="4321175"/>
            <a:chOff x="254" y="1207"/>
            <a:chExt cx="2833" cy="2722"/>
          </a:xfrm>
        </p:grpSpPr>
        <p:sp>
          <p:nvSpPr>
            <p:cNvPr id="16" name="Line 99">
              <a:extLst>
                <a:ext uri="{FF2B5EF4-FFF2-40B4-BE49-F238E27FC236}">
                  <a16:creationId xmlns:a16="http://schemas.microsoft.com/office/drawing/2014/main" id="{EFF0B8EF-5825-9144-8765-615FF580E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7" name="Line 100">
              <a:extLst>
                <a:ext uri="{FF2B5EF4-FFF2-40B4-BE49-F238E27FC236}">
                  <a16:creationId xmlns:a16="http://schemas.microsoft.com/office/drawing/2014/main" id="{863A7A07-ABDE-0742-BAE5-F5122A327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569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8" name="Rectangle 101">
              <a:extLst>
                <a:ext uri="{FF2B5EF4-FFF2-40B4-BE49-F238E27FC236}">
                  <a16:creationId xmlns:a16="http://schemas.microsoft.com/office/drawing/2014/main" id="{B591E922-C0AF-B84D-8760-E33CC0A6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07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9" name="Line 102">
              <a:extLst>
                <a:ext uri="{FF2B5EF4-FFF2-40B4-BE49-F238E27FC236}">
                  <a16:creationId xmlns:a16="http://schemas.microsoft.com/office/drawing/2014/main" id="{73996B75-9217-1F40-BADC-4C34FD33D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0" name="Line 103">
              <a:extLst>
                <a:ext uri="{FF2B5EF4-FFF2-40B4-BE49-F238E27FC236}">
                  <a16:creationId xmlns:a16="http://schemas.microsoft.com/office/drawing/2014/main" id="{DEB771D8-1AD6-B542-97C7-C7818440F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1" name="Line 104">
              <a:extLst>
                <a:ext uri="{FF2B5EF4-FFF2-40B4-BE49-F238E27FC236}">
                  <a16:creationId xmlns:a16="http://schemas.microsoft.com/office/drawing/2014/main" id="{760D2E85-8B5C-3442-83AA-77AEF270B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9F28237F-BECB-7241-888D-92D82E5A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3" name="Line 106">
              <a:extLst>
                <a:ext uri="{FF2B5EF4-FFF2-40B4-BE49-F238E27FC236}">
                  <a16:creationId xmlns:a16="http://schemas.microsoft.com/office/drawing/2014/main" id="{974A8AEF-5FA2-144D-B5CC-2CB6BD6DE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4" name="Line 107">
              <a:extLst>
                <a:ext uri="{FF2B5EF4-FFF2-40B4-BE49-F238E27FC236}">
                  <a16:creationId xmlns:a16="http://schemas.microsoft.com/office/drawing/2014/main" id="{409B0AA1-4390-FC4F-BBFF-0D3244955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5" name="Line 108">
              <a:extLst>
                <a:ext uri="{FF2B5EF4-FFF2-40B4-BE49-F238E27FC236}">
                  <a16:creationId xmlns:a16="http://schemas.microsoft.com/office/drawing/2014/main" id="{EA2ADBF7-9FFA-A94D-80F2-D40552D57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id="{733C8D42-359F-D74A-AC48-D43045FF4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07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6914BEF1-7A63-514A-B2AE-F5828B324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8" name="Line 111">
              <a:extLst>
                <a:ext uri="{FF2B5EF4-FFF2-40B4-BE49-F238E27FC236}">
                  <a16:creationId xmlns:a16="http://schemas.microsoft.com/office/drawing/2014/main" id="{145BB7F0-AE97-DC46-9BE1-7E97752D6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29" name="Line 112">
              <a:extLst>
                <a:ext uri="{FF2B5EF4-FFF2-40B4-BE49-F238E27FC236}">
                  <a16:creationId xmlns:a16="http://schemas.microsoft.com/office/drawing/2014/main" id="{BA9A8663-D3E6-5849-8249-A24CD0BB1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0" name="Line 113">
              <a:extLst>
                <a:ext uri="{FF2B5EF4-FFF2-40B4-BE49-F238E27FC236}">
                  <a16:creationId xmlns:a16="http://schemas.microsoft.com/office/drawing/2014/main" id="{D2C75D2C-99ED-1B46-BF0B-EF791356C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1" name="Line 114">
              <a:extLst>
                <a:ext uri="{FF2B5EF4-FFF2-40B4-BE49-F238E27FC236}">
                  <a16:creationId xmlns:a16="http://schemas.microsoft.com/office/drawing/2014/main" id="{9D327D0B-0B3C-8440-80A9-0C2992A9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723FB71F-163B-5842-A909-3360B0BE0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791FF5DB-BC3B-764F-BD63-9E3BECD91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" y="1207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C5865D02-B092-204F-8554-26E278960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37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5" name="Line 118">
              <a:extLst>
                <a:ext uri="{FF2B5EF4-FFF2-40B4-BE49-F238E27FC236}">
                  <a16:creationId xmlns:a16="http://schemas.microsoft.com/office/drawing/2014/main" id="{6B5B3A62-F7D4-3343-B6A2-319BA6D20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54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6" name="Line 119">
              <a:extLst>
                <a:ext uri="{FF2B5EF4-FFF2-40B4-BE49-F238E27FC236}">
                  <a16:creationId xmlns:a16="http://schemas.microsoft.com/office/drawing/2014/main" id="{4CD140F7-75D9-4847-B9B2-07B16CDFC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71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7" name="Line 120">
              <a:extLst>
                <a:ext uri="{FF2B5EF4-FFF2-40B4-BE49-F238E27FC236}">
                  <a16:creationId xmlns:a16="http://schemas.microsoft.com/office/drawing/2014/main" id="{D8244615-1105-AE42-9387-C7668617B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18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D7CBDEC5-66AE-F54F-958E-CB8EAE1DC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05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9" name="Line 122">
              <a:extLst>
                <a:ext uri="{FF2B5EF4-FFF2-40B4-BE49-F238E27FC236}">
                  <a16:creationId xmlns:a16="http://schemas.microsoft.com/office/drawing/2014/main" id="{7DBF875B-BB38-CF4E-9224-B0F16C92B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22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0" name="Line 123">
              <a:extLst>
                <a:ext uri="{FF2B5EF4-FFF2-40B4-BE49-F238E27FC236}">
                  <a16:creationId xmlns:a16="http://schemas.microsoft.com/office/drawing/2014/main" id="{0EA15A6B-DBB6-3940-B7BD-CEB3A0F30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39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DE92A0AE-334E-7842-A604-244F96AE1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" y="2738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2" name="Line 125">
              <a:extLst>
                <a:ext uri="{FF2B5EF4-FFF2-40B4-BE49-F238E27FC236}">
                  <a16:creationId xmlns:a16="http://schemas.microsoft.com/office/drawing/2014/main" id="{4599A7AF-C44E-3345-8FB8-FAD467146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73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3" name="Line 126">
              <a:extLst>
                <a:ext uri="{FF2B5EF4-FFF2-40B4-BE49-F238E27FC236}">
                  <a16:creationId xmlns:a16="http://schemas.microsoft.com/office/drawing/2014/main" id="{2D92F5AE-4C91-D34F-A275-3DDCB1F8C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29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4" name="Line 127">
              <a:extLst>
                <a:ext uri="{FF2B5EF4-FFF2-40B4-BE49-F238E27FC236}">
                  <a16:creationId xmlns:a16="http://schemas.microsoft.com/office/drawing/2014/main" id="{EA3C8AF1-D8C2-AB40-AA7B-95FC12189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" y="31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5" name="Line 128">
              <a:extLst>
                <a:ext uri="{FF2B5EF4-FFF2-40B4-BE49-F238E27FC236}">
                  <a16:creationId xmlns:a16="http://schemas.microsoft.com/office/drawing/2014/main" id="{D532AB8E-8D66-024E-8E2A-198C18B96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24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6" name="Line 129">
              <a:extLst>
                <a:ext uri="{FF2B5EF4-FFF2-40B4-BE49-F238E27FC236}">
                  <a16:creationId xmlns:a16="http://schemas.microsoft.com/office/drawing/2014/main" id="{A5245139-8360-C44E-A578-8FCC54190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41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7" name="Line 130">
              <a:extLst>
                <a:ext uri="{FF2B5EF4-FFF2-40B4-BE49-F238E27FC236}">
                  <a16:creationId xmlns:a16="http://schemas.microsoft.com/office/drawing/2014/main" id="{1B385F3C-E75D-1748-8BD3-C0C34CE7F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58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8" name="Line 131">
              <a:extLst>
                <a:ext uri="{FF2B5EF4-FFF2-40B4-BE49-F238E27FC236}">
                  <a16:creationId xmlns:a16="http://schemas.microsoft.com/office/drawing/2014/main" id="{3CFD08F5-9EE4-5440-A3F0-90FA3CFD5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" y="3759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DFA39652-7F0D-D445-A4A1-37F26B13FCA7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710794" y="5722413"/>
            <a:ext cx="20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50" name="Line 89">
            <a:extLst>
              <a:ext uri="{FF2B5EF4-FFF2-40B4-BE49-F238E27FC236}">
                <a16:creationId xmlns:a16="http://schemas.microsoft.com/office/drawing/2014/main" id="{BC7B408D-DC57-5E47-AAFB-49115D67E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2244" y="5636688"/>
            <a:ext cx="7937" cy="246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1" name="Line 90">
            <a:extLst>
              <a:ext uri="{FF2B5EF4-FFF2-40B4-BE49-F238E27FC236}">
                <a16:creationId xmlns:a16="http://schemas.microsoft.com/office/drawing/2014/main" id="{9897AA65-3852-3545-B0C4-577CFA9AE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0656" y="5736701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99E263F7-09AD-3647-8844-29A44651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944" y="550810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53" name="Line 92">
            <a:extLst>
              <a:ext uri="{FF2B5EF4-FFF2-40B4-BE49-F238E27FC236}">
                <a16:creationId xmlns:a16="http://schemas.microsoft.com/office/drawing/2014/main" id="{5EB87249-52E6-C34F-8A9D-5ABA97C01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8706" y="3101451"/>
            <a:ext cx="2678113" cy="3376612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E4DCFCE7-84C2-B444-B457-90C8F2B7B4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2044" y="2037826"/>
            <a:ext cx="3070225" cy="3927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5" name="AutoShape 153">
            <a:extLst>
              <a:ext uri="{FF2B5EF4-FFF2-40B4-BE49-F238E27FC236}">
                <a16:creationId xmlns:a16="http://schemas.microsoft.com/office/drawing/2014/main" id="{60A89D25-CE69-1745-81CB-DF70B536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769" y="4754038"/>
            <a:ext cx="2266950" cy="1081088"/>
          </a:xfrm>
          <a:prstGeom prst="wedgeRoundRectCallout">
            <a:avLst>
              <a:gd name="adj1" fmla="val -32088"/>
              <a:gd name="adj2" fmla="val -83657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لا 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23ED37D9-B389-2446-AD18-4C729374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819" y="610023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أي أنه لا يوجد حل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D8DE94F8-669E-0240-A265-297DD1D8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069" y="4204763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حل النظام </a:t>
            </a:r>
            <a:r>
              <a:rPr lang="en-US" altLang="ar-SA" sz="2400" b="1" dirty="0">
                <a:solidFill>
                  <a:srgbClr val="009193"/>
                </a:solidFill>
              </a:rPr>
              <a:t>:</a:t>
            </a:r>
          </a:p>
        </p:txBody>
      </p:sp>
      <p:sp>
        <p:nvSpPr>
          <p:cNvPr id="58" name="AutoShape 153">
            <a:extLst>
              <a:ext uri="{FF2B5EF4-FFF2-40B4-BE49-F238E27FC236}">
                <a16:creationId xmlns:a16="http://schemas.microsoft.com/office/drawing/2014/main" id="{179D5720-F58E-8A45-A974-6A876EC98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494" y="3760263"/>
            <a:ext cx="1800225" cy="431800"/>
          </a:xfrm>
          <a:prstGeom prst="wedgeRoundRectCallout">
            <a:avLst>
              <a:gd name="adj1" fmla="val -54495"/>
              <a:gd name="adj2" fmla="val -11433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ـ 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59" name="AutoShape 153">
            <a:extLst>
              <a:ext uri="{FF2B5EF4-FFF2-40B4-BE49-F238E27FC236}">
                <a16:creationId xmlns:a16="http://schemas.microsoft.com/office/drawing/2014/main" id="{7A318286-C24A-3B44-B069-212F761B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094" y="2087038"/>
            <a:ext cx="1801812" cy="431800"/>
          </a:xfrm>
          <a:prstGeom prst="wedgeRoundRectCallout">
            <a:avLst>
              <a:gd name="adj1" fmla="val 67620"/>
              <a:gd name="adj2" fmla="val 602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س + 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7315FBF7-22DE-3B4E-B0D9-502E33DC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994" y="1985438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-٦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9C34D81F-D938-414D-A8CE-5A36CB34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994" y="3209401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0AB02DE6-E07B-0C49-9C26-BA3CD746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44" y="362215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63" name="Line 102">
            <a:extLst>
              <a:ext uri="{FF2B5EF4-FFF2-40B4-BE49-F238E27FC236}">
                <a16:creationId xmlns:a16="http://schemas.microsoft.com/office/drawing/2014/main" id="{FAEE82F6-40A3-5F4E-8EE4-E707227259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2244" y="3474513"/>
            <a:ext cx="7937" cy="33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64" name="Line 103">
            <a:extLst>
              <a:ext uri="{FF2B5EF4-FFF2-40B4-BE49-F238E27FC236}">
                <a16:creationId xmlns:a16="http://schemas.microsoft.com/office/drawing/2014/main" id="{9DF6D399-1866-A44E-B677-2F8AAE1F5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0656" y="3568176"/>
            <a:ext cx="317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290A57C6-9282-8545-87D9-87DA405D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31" y="3328463"/>
            <a:ext cx="122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67" name="مربع نص 56">
            <a:extLst>
              <a:ext uri="{FF2B5EF4-FFF2-40B4-BE49-F238E27FC236}">
                <a16:creationId xmlns:a16="http://schemas.microsoft.com/office/drawing/2014/main" id="{F5237FFD-7942-7B41-AAF7-B500A186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075" y="2452612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١٣/ صـ١٦١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95BE712-F92C-51F4-3BD8-F195BC2E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3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9" grpId="0"/>
      <p:bldP spid="52" grpId="0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448261" y="887095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839E7677-36FD-3245-AD03-2F13BC3EF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401" y="575098"/>
            <a:ext cx="5292725" cy="61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يقرأ كل من صالح وعبدالله روايه طويله كما في الشكل المقابل</a:t>
            </a:r>
            <a:r>
              <a:rPr lang="en-US" altLang="ar-SA" sz="2200" b="1">
                <a:solidFill>
                  <a:srgbClr val="002060"/>
                </a:solidFill>
              </a:rPr>
              <a:t>    </a:t>
            </a:r>
            <a:r>
              <a:rPr lang="ar-SA" altLang="ar-SA" sz="2200" b="1">
                <a:solidFill>
                  <a:srgbClr val="002060"/>
                </a:solidFill>
              </a:rPr>
              <a:t> 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grpSp>
        <p:nvGrpSpPr>
          <p:cNvPr id="16" name="Group 105">
            <a:extLst>
              <a:ext uri="{FF2B5EF4-FFF2-40B4-BE49-F238E27FC236}">
                <a16:creationId xmlns:a16="http://schemas.microsoft.com/office/drawing/2014/main" id="{48322E2E-A6A0-EB46-BEEA-88FEC7A49992}"/>
              </a:ext>
            </a:extLst>
          </p:cNvPr>
          <p:cNvGrpSpPr>
            <a:grpSpLocks/>
          </p:cNvGrpSpPr>
          <p:nvPr/>
        </p:nvGrpSpPr>
        <p:grpSpPr bwMode="auto">
          <a:xfrm>
            <a:off x="5445763" y="2051473"/>
            <a:ext cx="4826000" cy="1484313"/>
            <a:chOff x="2562" y="1157"/>
            <a:chExt cx="3040" cy="935"/>
          </a:xfrm>
        </p:grpSpPr>
        <p:sp>
          <p:nvSpPr>
            <p:cNvPr id="17" name="Rectangle 106">
              <a:extLst>
                <a:ext uri="{FF2B5EF4-FFF2-40B4-BE49-F238E27FC236}">
                  <a16:creationId xmlns:a16="http://schemas.microsoft.com/office/drawing/2014/main" id="{2269BB7F-C018-9345-92E5-5389099BD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8" name="Rectangle 107">
              <a:extLst>
                <a:ext uri="{FF2B5EF4-FFF2-40B4-BE49-F238E27FC236}">
                  <a16:creationId xmlns:a16="http://schemas.microsoft.com/office/drawing/2014/main" id="{55FEFC92-BF14-C243-9270-5888C29B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صالح</a:t>
              </a:r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A627EECB-FF1F-5745-A3A6-B2CAC726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401" y="2527723"/>
            <a:ext cx="4795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المجموع =  عدد الصفحات  ×  عدد الأيام  +   ما قرأه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9D67169-3486-C44E-9986-C3A4EE52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763" y="2994448"/>
            <a:ext cx="4716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 ص  =         20         ×      س      +     35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1A6CB152-8269-794C-A2EC-54D018E17431}"/>
              </a:ext>
            </a:extLst>
          </p:cNvPr>
          <p:cNvGrpSpPr>
            <a:grpSpLocks/>
          </p:cNvGrpSpPr>
          <p:nvPr/>
        </p:nvGrpSpPr>
        <p:grpSpPr bwMode="auto">
          <a:xfrm>
            <a:off x="5453701" y="3599286"/>
            <a:ext cx="4826000" cy="1484312"/>
            <a:chOff x="2562" y="1157"/>
            <a:chExt cx="3040" cy="935"/>
          </a:xfrm>
        </p:grpSpPr>
        <p:sp>
          <p:nvSpPr>
            <p:cNvPr id="22" name="Rectangle 111">
              <a:extLst>
                <a:ext uri="{FF2B5EF4-FFF2-40B4-BE49-F238E27FC236}">
                  <a16:creationId xmlns:a16="http://schemas.microsoft.com/office/drawing/2014/main" id="{18D062BB-80F5-5340-B303-ECE8FC280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23" name="Rectangle 112">
              <a:extLst>
                <a:ext uri="{FF2B5EF4-FFF2-40B4-BE49-F238E27FC236}">
                  <a16:creationId xmlns:a16="http://schemas.microsoft.com/office/drawing/2014/main" id="{5EA3405B-EC77-3648-92B7-0D9ED1D31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عبدالله</a:t>
              </a:r>
            </a:p>
          </p:txBody>
        </p:sp>
      </p:grpSp>
      <p:sp>
        <p:nvSpPr>
          <p:cNvPr id="24" name="Text Box 87">
            <a:extLst>
              <a:ext uri="{FF2B5EF4-FFF2-40B4-BE49-F238E27FC236}">
                <a16:creationId xmlns:a16="http://schemas.microsoft.com/office/drawing/2014/main" id="{F51FBA74-998F-8D49-8434-789E218FA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838" y="4075536"/>
            <a:ext cx="473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المجموع =  عدد الصفحات  ×  عدد الأيام  +   ما قرأه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5DABFE44-DE1E-9D4B-849F-7DBE1859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201" y="4542261"/>
            <a:ext cx="4652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 ص  =         10         ×      س      +     85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pic>
        <p:nvPicPr>
          <p:cNvPr id="26" name="Picture 122">
            <a:extLst>
              <a:ext uri="{FF2B5EF4-FFF2-40B4-BE49-F238E27FC236}">
                <a16:creationId xmlns:a16="http://schemas.microsoft.com/office/drawing/2014/main" id="{D47D294F-CE64-2442-AF7D-41FCE698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01" y="-74189"/>
            <a:ext cx="277336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87">
            <a:extLst>
              <a:ext uri="{FF2B5EF4-FFF2-40B4-BE49-F238E27FC236}">
                <a16:creationId xmlns:a16="http://schemas.microsoft.com/office/drawing/2014/main" id="{4BB7B986-9150-5341-ADD2-634D6804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226" y="1222798"/>
            <a:ext cx="4716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معادلة تعبر عن عدد الصفحات التي يقرؤها كل منهما . ومثل كل معادلة بيانيا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8" name="Group 175">
            <a:extLst>
              <a:ext uri="{FF2B5EF4-FFF2-40B4-BE49-F238E27FC236}">
                <a16:creationId xmlns:a16="http://schemas.microsoft.com/office/drawing/2014/main" id="{31B7CCFA-DEED-6A4C-B96C-8E9EB207D10A}"/>
              </a:ext>
            </a:extLst>
          </p:cNvPr>
          <p:cNvGrpSpPr>
            <a:grpSpLocks/>
          </p:cNvGrpSpPr>
          <p:nvPr/>
        </p:nvGrpSpPr>
        <p:grpSpPr bwMode="auto">
          <a:xfrm>
            <a:off x="1873888" y="1957811"/>
            <a:ext cx="3457575" cy="4484687"/>
            <a:chOff x="272" y="1353"/>
            <a:chExt cx="2178" cy="2825"/>
          </a:xfrm>
        </p:grpSpPr>
        <p:sp>
          <p:nvSpPr>
            <p:cNvPr id="29" name="Line 99">
              <a:extLst>
                <a:ext uri="{FF2B5EF4-FFF2-40B4-BE49-F238E27FC236}">
                  <a16:creationId xmlns:a16="http://schemas.microsoft.com/office/drawing/2014/main" id="{A8348DA3-8406-2144-AD1B-54BB329B3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480"/>
              <a:ext cx="0" cy="238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0" name="Line 100">
              <a:extLst>
                <a:ext uri="{FF2B5EF4-FFF2-40B4-BE49-F238E27FC236}">
                  <a16:creationId xmlns:a16="http://schemas.microsoft.com/office/drawing/2014/main" id="{52A3E13B-14B2-5C46-9DB3-5EE6ACF92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504"/>
              <a:ext cx="1564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1" name="Rectangle 101">
              <a:extLst>
                <a:ext uri="{FF2B5EF4-FFF2-40B4-BE49-F238E27FC236}">
                  <a16:creationId xmlns:a16="http://schemas.microsoft.com/office/drawing/2014/main" id="{D555A353-6C75-254D-A96B-6039F4C2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1480"/>
              <a:ext cx="1565" cy="238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32" name="Line 110">
              <a:extLst>
                <a:ext uri="{FF2B5EF4-FFF2-40B4-BE49-F238E27FC236}">
                  <a16:creationId xmlns:a16="http://schemas.microsoft.com/office/drawing/2014/main" id="{284B0387-4BDD-9A4D-A2DF-3640415B6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3" name="Line 111">
              <a:extLst>
                <a:ext uri="{FF2B5EF4-FFF2-40B4-BE49-F238E27FC236}">
                  <a16:creationId xmlns:a16="http://schemas.microsoft.com/office/drawing/2014/main" id="{EF81A7D7-FAEB-BF45-80EC-F7636FAB3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4" name="Line 112">
              <a:extLst>
                <a:ext uri="{FF2B5EF4-FFF2-40B4-BE49-F238E27FC236}">
                  <a16:creationId xmlns:a16="http://schemas.microsoft.com/office/drawing/2014/main" id="{96539859-384D-1746-BECB-1C6F7C546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5" name="Line 113">
              <a:extLst>
                <a:ext uri="{FF2B5EF4-FFF2-40B4-BE49-F238E27FC236}">
                  <a16:creationId xmlns:a16="http://schemas.microsoft.com/office/drawing/2014/main" id="{D77C2825-A0F0-CA4C-A394-6F7098B71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6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6" name="Line 114">
              <a:extLst>
                <a:ext uri="{FF2B5EF4-FFF2-40B4-BE49-F238E27FC236}">
                  <a16:creationId xmlns:a16="http://schemas.microsoft.com/office/drawing/2014/main" id="{BD242451-1ACC-674B-AA3D-E3831ED12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C6EE5A72-FEB0-644F-AA27-4A0956F25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8" name="Line 120">
              <a:extLst>
                <a:ext uri="{FF2B5EF4-FFF2-40B4-BE49-F238E27FC236}">
                  <a16:creationId xmlns:a16="http://schemas.microsoft.com/office/drawing/2014/main" id="{95CC03C9-9461-174C-B902-ACD153FC3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1822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39" name="Line 121">
              <a:extLst>
                <a:ext uri="{FF2B5EF4-FFF2-40B4-BE49-F238E27FC236}">
                  <a16:creationId xmlns:a16="http://schemas.microsoft.com/office/drawing/2014/main" id="{165BC424-BD79-D743-81FE-FF879D9ED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199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0" name="Line 122">
              <a:extLst>
                <a:ext uri="{FF2B5EF4-FFF2-40B4-BE49-F238E27FC236}">
                  <a16:creationId xmlns:a16="http://schemas.microsoft.com/office/drawing/2014/main" id="{0586203E-6D42-514A-A1BA-DAB67F71D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16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1" name="Line 123">
              <a:extLst>
                <a:ext uri="{FF2B5EF4-FFF2-40B4-BE49-F238E27FC236}">
                  <a16:creationId xmlns:a16="http://schemas.microsoft.com/office/drawing/2014/main" id="{9C229D2A-88E5-8C44-896D-2277D3BA4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33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2" name="Line 124">
              <a:extLst>
                <a:ext uri="{FF2B5EF4-FFF2-40B4-BE49-F238E27FC236}">
                  <a16:creationId xmlns:a16="http://schemas.microsoft.com/office/drawing/2014/main" id="{28401BF0-A5B9-B047-971A-FF16EEEDF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864"/>
              <a:ext cx="158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3" name="Line 125">
              <a:extLst>
                <a:ext uri="{FF2B5EF4-FFF2-40B4-BE49-F238E27FC236}">
                  <a16:creationId xmlns:a16="http://schemas.microsoft.com/office/drawing/2014/main" id="{DD1AE658-4387-A246-89F9-982CB1C03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67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4" name="Line 126">
              <a:extLst>
                <a:ext uri="{FF2B5EF4-FFF2-40B4-BE49-F238E27FC236}">
                  <a16:creationId xmlns:a16="http://schemas.microsoft.com/office/drawing/2014/main" id="{CF966244-3AE9-D545-96EC-402C4E863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284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5" name="Line 127">
              <a:extLst>
                <a:ext uri="{FF2B5EF4-FFF2-40B4-BE49-F238E27FC236}">
                  <a16:creationId xmlns:a16="http://schemas.microsoft.com/office/drawing/2014/main" id="{69F747E4-7693-D748-AEE7-4E0E4F8A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016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6" name="Line 128">
              <a:extLst>
                <a:ext uri="{FF2B5EF4-FFF2-40B4-BE49-F238E27FC236}">
                  <a16:creationId xmlns:a16="http://schemas.microsoft.com/office/drawing/2014/main" id="{E86DD6E6-8D9E-6A4D-A3F8-378430A0C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184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7" name="Line 129">
              <a:extLst>
                <a:ext uri="{FF2B5EF4-FFF2-40B4-BE49-F238E27FC236}">
                  <a16:creationId xmlns:a16="http://schemas.microsoft.com/office/drawing/2014/main" id="{8D6D1517-B970-7B4A-986C-05AF47069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354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8" name="Line 130">
              <a:extLst>
                <a:ext uri="{FF2B5EF4-FFF2-40B4-BE49-F238E27FC236}">
                  <a16:creationId xmlns:a16="http://schemas.microsoft.com/office/drawing/2014/main" id="{440B03E0-8256-1043-BF22-93F110B3B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523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49" name="Line 131">
              <a:extLst>
                <a:ext uri="{FF2B5EF4-FFF2-40B4-BE49-F238E27FC236}">
                  <a16:creationId xmlns:a16="http://schemas.microsoft.com/office/drawing/2014/main" id="{6C37E1C3-57C7-A642-8766-8C221FC77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3694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grpSp>
          <p:nvGrpSpPr>
            <p:cNvPr id="50" name="Group 197">
              <a:extLst>
                <a:ext uri="{FF2B5EF4-FFF2-40B4-BE49-F238E27FC236}">
                  <a16:creationId xmlns:a16="http://schemas.microsoft.com/office/drawing/2014/main" id="{4F900C5D-79CB-9043-A1B8-6E95A2627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" y="3890"/>
              <a:ext cx="1760" cy="288"/>
              <a:chOff x="1211" y="3589"/>
              <a:chExt cx="1760" cy="288"/>
            </a:xfrm>
          </p:grpSpPr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79C4E100-560D-7344-988C-E25CEC805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1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C6086789-2DEA-CA4F-BD2F-9E426DC89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727870E4-F820-0C40-B18E-E46B7DFEA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5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75ED187A-F59A-1742-9663-3D63B065C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7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38524137-ABB9-FE42-9EB5-A2AB18883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C356C856-867D-0644-8ECB-FAD0E967B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0848AAB0-EC52-5846-A1FF-FBA0FDE42B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9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٧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21A65D0D-C136-814A-A3BF-6515DE2D32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1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٨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8" name="Text Box 87">
                <a:extLst>
                  <a:ext uri="{FF2B5EF4-FFF2-40B4-BE49-F238E27FC236}">
                    <a16:creationId xmlns:a16="http://schemas.microsoft.com/office/drawing/2014/main" id="{9AE43FBB-FBF7-4B40-A01D-9A5AD24EF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358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٩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1" name="Line 120">
              <a:extLst>
                <a:ext uri="{FF2B5EF4-FFF2-40B4-BE49-F238E27FC236}">
                  <a16:creationId xmlns:a16="http://schemas.microsoft.com/office/drawing/2014/main" id="{9B95F3DD-064B-1045-8A39-7381D77B6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1661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52" name="Line 120">
              <a:extLst>
                <a:ext uri="{FF2B5EF4-FFF2-40B4-BE49-F238E27FC236}">
                  <a16:creationId xmlns:a16="http://schemas.microsoft.com/office/drawing/2014/main" id="{CA0AB031-4637-4C4D-A259-22BFC3ED9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" y="1480"/>
              <a:ext cx="15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53" name="Line 109">
              <a:extLst>
                <a:ext uri="{FF2B5EF4-FFF2-40B4-BE49-F238E27FC236}">
                  <a16:creationId xmlns:a16="http://schemas.microsoft.com/office/drawing/2014/main" id="{A2CF3096-BE0C-5149-BCF2-2EE901204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1443"/>
              <a:ext cx="0" cy="242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54" name="Line 116">
              <a:extLst>
                <a:ext uri="{FF2B5EF4-FFF2-40B4-BE49-F238E27FC236}">
                  <a16:creationId xmlns:a16="http://schemas.microsoft.com/office/drawing/2014/main" id="{C86D8FC8-8263-294D-8D92-18A38984C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" y="1480"/>
              <a:ext cx="0" cy="238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grpSp>
          <p:nvGrpSpPr>
            <p:cNvPr id="55" name="Group 211">
              <a:extLst>
                <a:ext uri="{FF2B5EF4-FFF2-40B4-BE49-F238E27FC236}">
                  <a16:creationId xmlns:a16="http://schemas.microsoft.com/office/drawing/2014/main" id="{DC13796C-F0B7-C043-B09B-5F9411174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" y="1353"/>
              <a:ext cx="461" cy="2494"/>
              <a:chOff x="113" y="1353"/>
              <a:chExt cx="461" cy="2494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97935DD0-8DDE-D84B-972D-69B128303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559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0FE4B37E-6495-724F-AB81-A14DEBD4D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393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A9232E4A-3897-6D45-8FFE-5544A445E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219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8E48FC4C-8499-4C44-A6CC-4EE80314A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060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74BB5D10-749A-C848-B935-5ABE14C4F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872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E2C3985D-8934-1540-9651-C9552B415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06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0052AAA4-1AF7-604D-BEFE-F223CECE03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532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٧٠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Text Box 87">
                <a:extLst>
                  <a:ext uri="{FF2B5EF4-FFF2-40B4-BE49-F238E27FC236}">
                    <a16:creationId xmlns:a16="http://schemas.microsoft.com/office/drawing/2014/main" id="{AD11D890-C08E-174E-8464-217E12837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373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٨٠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850A179E-AE55-BC41-BFE7-A33295C22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198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٩٠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Text Box 87">
                <a:extLst>
                  <a:ext uri="{FF2B5EF4-FFF2-40B4-BE49-F238E27FC236}">
                    <a16:creationId xmlns:a16="http://schemas.microsoft.com/office/drawing/2014/main" id="{4F7E994F-4002-B649-AEB7-409E1D404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032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١٠٠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CD5719DD-0ACD-5A40-9E9D-8AE44B3D6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1858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١١٠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1803A8FD-9683-204B-8D42-593975DD0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1690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١٢٠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4BDF98DF-5D8B-0A46-A95D-6A450D530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" y="1525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١٣٠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B9092781-D6B4-5B47-8632-BD28B2592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" y="1353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١٤٠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9" name="Line 99">
            <a:extLst>
              <a:ext uri="{FF2B5EF4-FFF2-40B4-BE49-F238E27FC236}">
                <a16:creationId xmlns:a16="http://schemas.microsoft.com/office/drawing/2014/main" id="{DC49EC83-97D1-E34A-878B-608E9DE2E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9376" y="3313536"/>
            <a:ext cx="1587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0" name="Line 100">
            <a:extLst>
              <a:ext uri="{FF2B5EF4-FFF2-40B4-BE49-F238E27FC236}">
                <a16:creationId xmlns:a16="http://schemas.microsoft.com/office/drawing/2014/main" id="{A251C421-9243-1D41-AA88-2A149F7F3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0326" y="3372273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E5CBFE4A-720D-A445-B7FF-BEA647D0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288" y="476451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82" name="Line 95">
            <a:extLst>
              <a:ext uri="{FF2B5EF4-FFF2-40B4-BE49-F238E27FC236}">
                <a16:creationId xmlns:a16="http://schemas.microsoft.com/office/drawing/2014/main" id="{40FF7C95-4E2A-A14F-A98E-174C430101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9376" y="4431136"/>
            <a:ext cx="1587" cy="536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3" name="Line 96">
            <a:extLst>
              <a:ext uri="{FF2B5EF4-FFF2-40B4-BE49-F238E27FC236}">
                <a16:creationId xmlns:a16="http://schemas.microsoft.com/office/drawing/2014/main" id="{EC66ED02-8B9A-F942-BF56-EFB042D80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4451" y="4473998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556FA629-AA5F-EA4C-AF20-AFFC3E3C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726" y="424381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85" name="Line 102">
            <a:extLst>
              <a:ext uri="{FF2B5EF4-FFF2-40B4-BE49-F238E27FC236}">
                <a16:creationId xmlns:a16="http://schemas.microsoft.com/office/drawing/2014/main" id="{E5AF943D-F4A3-D143-BDB1-40AE9C046D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8738" y="1907011"/>
            <a:ext cx="1785938" cy="1765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3B3F9F5D-775B-254B-A658-F35C02F76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0326" y="1870498"/>
            <a:ext cx="1604962" cy="31543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2A855FDB-FEAE-C84F-B308-37978E88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88" y="3418311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C703FD09-9745-4D44-9CA1-7BBA0370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726" y="3142086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9B877F78-F04F-9944-AADF-426642D5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001" y="2032423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( ٥ ، ١٣٥ )●</a:t>
            </a:r>
            <a:r>
              <a:rPr lang="en-US" altLang="ar-SA" sz="2000" b="1" dirty="0">
                <a:solidFill>
                  <a:srgbClr val="009193"/>
                </a:solidFill>
              </a:rPr>
              <a:t> </a:t>
            </a:r>
          </a:p>
        </p:txBody>
      </p:sp>
      <p:grpSp>
        <p:nvGrpSpPr>
          <p:cNvPr id="90" name="Group 226">
            <a:extLst>
              <a:ext uri="{FF2B5EF4-FFF2-40B4-BE49-F238E27FC236}">
                <a16:creationId xmlns:a16="http://schemas.microsoft.com/office/drawing/2014/main" id="{480A2B71-2CFE-A148-9179-EE1849CB4A5A}"/>
              </a:ext>
            </a:extLst>
          </p:cNvPr>
          <p:cNvGrpSpPr>
            <a:grpSpLocks/>
          </p:cNvGrpSpPr>
          <p:nvPr/>
        </p:nvGrpSpPr>
        <p:grpSpPr bwMode="auto">
          <a:xfrm>
            <a:off x="5409251" y="5139161"/>
            <a:ext cx="4897437" cy="1484312"/>
            <a:chOff x="2562" y="1157"/>
            <a:chExt cx="3040" cy="935"/>
          </a:xfrm>
        </p:grpSpPr>
        <p:sp>
          <p:nvSpPr>
            <p:cNvPr id="91" name="Rectangle 227">
              <a:extLst>
                <a:ext uri="{FF2B5EF4-FFF2-40B4-BE49-F238E27FC236}">
                  <a16:creationId xmlns:a16="http://schemas.microsoft.com/office/drawing/2014/main" id="{4DBFB2DB-7CC5-ED4D-85A9-9973F225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12"/>
              <a:ext cx="30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92" name="Rectangle 228">
              <a:extLst>
                <a:ext uri="{FF2B5EF4-FFF2-40B4-BE49-F238E27FC236}">
                  <a16:creationId xmlns:a16="http://schemas.microsoft.com/office/drawing/2014/main" id="{74BB829F-87B9-A44A-8241-43D864A75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157"/>
              <a:ext cx="1293" cy="249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حل النظام</a:t>
              </a:r>
            </a:p>
          </p:txBody>
        </p:sp>
      </p:grpSp>
      <p:sp>
        <p:nvSpPr>
          <p:cNvPr id="93" name="Text Box 87">
            <a:extLst>
              <a:ext uri="{FF2B5EF4-FFF2-40B4-BE49-F238E27FC236}">
                <a16:creationId xmlns:a16="http://schemas.microsoft.com/office/drawing/2014/main" id="{914A5870-51F9-8544-AEC6-F75706B6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426" y="5615411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حل النظام هو :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BD93CA82-1EC3-C843-B7FB-B440AD6A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88" y="6082136"/>
            <a:ext cx="461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ويعني أنه بعد 5 أيام قرأ كل منهما 135 صفحة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55BA3321-AEC2-374C-8F10-BA517878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938" y="5615411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( 5 ، 135 )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96" name="Rectangle 232">
            <a:extLst>
              <a:ext uri="{FF2B5EF4-FFF2-40B4-BE49-F238E27FC236}">
                <a16:creationId xmlns:a16="http://schemas.microsoft.com/office/drawing/2014/main" id="{F96864AF-D623-3742-92DB-9BB82361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251" y="1259311"/>
            <a:ext cx="4897437" cy="5219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5E6EE5DA-F162-674B-930F-42B2DAED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888" y="2338811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في اليوم السادس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:a16="http://schemas.microsoft.com/office/drawing/2014/main" id="{3D840819-4030-304A-A9BF-EF995E25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851" y="388662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١٥٥ صفحة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99" name="Text Box 87">
            <a:extLst>
              <a:ext uri="{FF2B5EF4-FFF2-40B4-BE49-F238E27FC236}">
                <a16:creationId xmlns:a16="http://schemas.microsoft.com/office/drawing/2014/main" id="{5819B818-13C5-AE44-BD7E-3198FC35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463" y="2915073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ما قرأه صالح =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242FE2B3-C154-6243-8373-53C26C78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776" y="2918248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٢٠ ( ٦ ) + ٣٥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1" name="Text Box 87">
            <a:extLst>
              <a:ext uri="{FF2B5EF4-FFF2-40B4-BE49-F238E27FC236}">
                <a16:creationId xmlns:a16="http://schemas.microsoft.com/office/drawing/2014/main" id="{A926E49E-9BEE-9143-A790-B365F61A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626" y="3440536"/>
            <a:ext cx="196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١٢٠ + ٣٥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2" name="Text Box 87">
            <a:extLst>
              <a:ext uri="{FF2B5EF4-FFF2-40B4-BE49-F238E27FC236}">
                <a16:creationId xmlns:a16="http://schemas.microsoft.com/office/drawing/2014/main" id="{7D341CE7-6F26-754B-8C2E-5FDC5208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113" y="5339186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١٤٥ صفحة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3" name="Text Box 87">
            <a:extLst>
              <a:ext uri="{FF2B5EF4-FFF2-40B4-BE49-F238E27FC236}">
                <a16:creationId xmlns:a16="http://schemas.microsoft.com/office/drawing/2014/main" id="{D4454860-6321-EE4F-8798-CCA0A8EF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563" y="4367636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ما قرأه عبدالله =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04" name="Text Box 87">
            <a:extLst>
              <a:ext uri="{FF2B5EF4-FFF2-40B4-BE49-F238E27FC236}">
                <a16:creationId xmlns:a16="http://schemas.microsoft.com/office/drawing/2014/main" id="{2026C636-5784-9949-A174-48863239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851" y="4370811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١٠ ( ٦ ) + ٨٥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5" name="Text Box 87">
            <a:extLst>
              <a:ext uri="{FF2B5EF4-FFF2-40B4-BE49-F238E27FC236}">
                <a16:creationId xmlns:a16="http://schemas.microsoft.com/office/drawing/2014/main" id="{76E4822F-B339-9944-A702-508FBF0A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888" y="4893098"/>
            <a:ext cx="196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٦٠ + ٨٥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6" name="Text Box 87">
            <a:extLst>
              <a:ext uri="{FF2B5EF4-FFF2-40B4-BE49-F238E27FC236}">
                <a16:creationId xmlns:a16="http://schemas.microsoft.com/office/drawing/2014/main" id="{F7298918-B2C3-0D44-9273-04B6B47E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813" y="1367261"/>
            <a:ext cx="4968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بعد كم يوم يصبح ما قرأ صالح أكثر مما قرأه عبدالله ؟ 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789BEE00-2C9F-8F47-B3E4-E62A6687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201" y="5877348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في اليوم السادس يصبح ما قرأه صالح أكثر .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DB9263-6556-8C25-9A63-86B7AD7E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4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4" grpId="0"/>
      <p:bldP spid="25" grpId="0"/>
      <p:bldP spid="27" grpId="0"/>
      <p:bldP spid="81" grpId="0"/>
      <p:bldP spid="84" grpId="0"/>
      <p:bldP spid="87" grpId="0"/>
      <p:bldP spid="88" grpId="0"/>
      <p:bldP spid="89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نظام معادلتين خطيتين بيانيا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4D3B53-5605-B6E3-1CF5-F66D29D2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2CFC01C-7133-086B-4493-B4E40FAA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519" y="216081"/>
            <a:ext cx="463016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التاريخ   </a:t>
            </a:r>
            <a:r>
              <a:rPr lang="ar-SA" altLang="ar-SA" sz="24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رقم الصفحة :</a:t>
            </a:r>
            <a:endParaRPr lang="ar-SA" altLang="ar-SA" sz="24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1" name="شارة رتبة 30">
            <a:extLst>
              <a:ext uri="{FF2B5EF4-FFF2-40B4-BE49-F238E27FC236}">
                <a16:creationId xmlns:a16="http://schemas.microsoft.com/office/drawing/2014/main" id="{8ACF4C66-C874-9041-89BA-8B1AED43447B}"/>
              </a:ext>
            </a:extLst>
          </p:cNvPr>
          <p:cNvSpPr/>
          <p:nvPr/>
        </p:nvSpPr>
        <p:spPr>
          <a:xfrm>
            <a:off x="10470481" y="1240497"/>
            <a:ext cx="1223962" cy="70485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٥-١</a:t>
            </a:r>
          </a:p>
        </p:txBody>
      </p:sp>
      <p:pic>
        <p:nvPicPr>
          <p:cNvPr id="32" name="صورة 7">
            <a:extLst>
              <a:ext uri="{FF2B5EF4-FFF2-40B4-BE49-F238E27FC236}">
                <a16:creationId xmlns:a16="http://schemas.microsoft.com/office/drawing/2014/main" id="{96410D11-7D41-D04C-9185-C49087EC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2" t="10980" r="2892" b="-2232"/>
          <a:stretch>
            <a:fillRect/>
          </a:stretch>
        </p:blipFill>
        <p:spPr bwMode="auto">
          <a:xfrm>
            <a:off x="8748964" y="2638614"/>
            <a:ext cx="344303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صورة 8">
            <a:extLst>
              <a:ext uri="{FF2B5EF4-FFF2-40B4-BE49-F238E27FC236}">
                <a16:creationId xmlns:a16="http://schemas.microsoft.com/office/drawing/2014/main" id="{C623587F-77A9-D24A-BD3F-22CCC086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28036" b="92459"/>
          <a:stretch>
            <a:fillRect/>
          </a:stretch>
        </p:blipFill>
        <p:spPr bwMode="auto">
          <a:xfrm>
            <a:off x="6796060" y="1286805"/>
            <a:ext cx="35290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صورة 7">
            <a:extLst>
              <a:ext uri="{FF2B5EF4-FFF2-40B4-BE49-F238E27FC236}">
                <a16:creationId xmlns:a16="http://schemas.microsoft.com/office/drawing/2014/main" id="{41E28164-2F01-5A48-919C-D48D5297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r="68152" b="67168"/>
          <a:stretch>
            <a:fillRect/>
          </a:stretch>
        </p:blipFill>
        <p:spPr bwMode="auto">
          <a:xfrm>
            <a:off x="1452019" y="1585858"/>
            <a:ext cx="332514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صورة 8">
            <a:extLst>
              <a:ext uri="{FF2B5EF4-FFF2-40B4-BE49-F238E27FC236}">
                <a16:creationId xmlns:a16="http://schemas.microsoft.com/office/drawing/2014/main" id="{6EBFDB24-1491-9347-88B9-440EAFB4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3" r="75008" b="-2231"/>
          <a:stretch>
            <a:fillRect/>
          </a:stretch>
        </p:blipFill>
        <p:spPr bwMode="auto">
          <a:xfrm>
            <a:off x="1628107" y="3457763"/>
            <a:ext cx="332514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7">
            <a:extLst>
              <a:ext uri="{FF2B5EF4-FFF2-40B4-BE49-F238E27FC236}">
                <a16:creationId xmlns:a16="http://schemas.microsoft.com/office/drawing/2014/main" id="{5F941DCB-6CCD-584E-8841-7C10F9E7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t="32999" r="28488" b="37830"/>
          <a:stretch>
            <a:fillRect/>
          </a:stretch>
        </p:blipFill>
        <p:spPr bwMode="auto">
          <a:xfrm>
            <a:off x="5353303" y="3097401"/>
            <a:ext cx="33321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7">
            <a:extLst>
              <a:ext uri="{FF2B5EF4-FFF2-40B4-BE49-F238E27FC236}">
                <a16:creationId xmlns:a16="http://schemas.microsoft.com/office/drawing/2014/main" id="{31181134-26DF-9B4D-96A0-93FCA758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66087" r="49284" b="7338"/>
          <a:stretch>
            <a:fillRect/>
          </a:stretch>
        </p:blipFill>
        <p:spPr bwMode="auto">
          <a:xfrm>
            <a:off x="5333340" y="4574078"/>
            <a:ext cx="3035536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6376480" y="1070206"/>
            <a:ext cx="4110037" cy="100242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1669387" y="3333741"/>
            <a:ext cx="3347363" cy="70855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3026F5CD-A955-6E4C-A46D-4C5EAEF37825}"/>
              </a:ext>
            </a:extLst>
          </p:cNvPr>
          <p:cNvSpPr/>
          <p:nvPr/>
        </p:nvSpPr>
        <p:spPr>
          <a:xfrm>
            <a:off x="5289805" y="3149075"/>
            <a:ext cx="1729560" cy="36933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14B0E97-A785-D54E-930D-70F36E92BE6F}"/>
              </a:ext>
            </a:extLst>
          </p:cNvPr>
          <p:cNvSpPr/>
          <p:nvPr/>
        </p:nvSpPr>
        <p:spPr>
          <a:xfrm>
            <a:off x="9180355" y="4574077"/>
            <a:ext cx="2848325" cy="223904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0BA297-1ADF-6E60-A02E-8480C5BC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0784F2-F0B1-96E6-C179-184053A7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لماذا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75EC40E5-5EF9-F54E-A8BE-A4E1C6F6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947" y="2033735"/>
            <a:ext cx="320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معادلة تعبر عن التكلفة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8BEFFC6F-9D2F-1148-8F6F-B392E3DC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47" y="2036910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ص = ٤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+ ١٥٠٠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B13BE1C8-CA47-C84D-BF2A-E1C4B57B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75" y="1017555"/>
            <a:ext cx="64690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6CC9131D-9CA4-1D43-8C68-9128521D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" y="1325915"/>
            <a:ext cx="33480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87">
            <a:extLst>
              <a:ext uri="{FF2B5EF4-FFF2-40B4-BE49-F238E27FC236}">
                <a16:creationId xmlns:a16="http://schemas.microsoft.com/office/drawing/2014/main" id="{920DD8CC-7EF3-8E47-AE6F-D0C58B10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072" y="275446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معادلة تعبر عن المبيعات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1A13541-2920-8E44-AD6A-0D1A07EF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822" y="275763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ص = ١٠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1B5B6EAC-8B21-5946-8FB3-19ACD88E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085" y="355456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نقطة التقاطع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44F20F2-8612-AB4A-8D16-003BDF14F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597" y="355773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 ٢٥٠ ، ٢٥٠٠ )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E20EAC2-5067-4340-9CFA-ECCB071DD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22" y="4565797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على ماذا تدل نقطة التقاطع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FEFE2BC6-0517-5A46-A229-182D48782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485" y="4380060"/>
            <a:ext cx="4933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تدل على أنه بعد بيع ٢٥٠ شريطا تصبح التكلفة والمبيعات قيمة كل منهما ٢٥٠٠ ريال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0D356658-76C8-7849-8082-C721D804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247" y="5391297"/>
            <a:ext cx="3852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ما المبلغ الذي تحدده نقطة التقاطع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97A75605-16CD-4648-AA2B-400525C9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47" y="5394472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٢٥٠٠ ريال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7839A909-8A45-5F47-BF00-BF02A362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438" y="6004294"/>
            <a:ext cx="320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ما عدد حلول نظام المعادلتين ؟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E0D46C9F-9E19-2A49-AEBE-1188EF06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347" y="599696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حل واحد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495A2E0-4C69-8E40-AC54-95B1F827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984683"/>
            <a:ext cx="428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لأن المستقيمين يتقاطعان في نقطة واحدة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0" name="AutoShape 153">
            <a:extLst>
              <a:ext uri="{FF2B5EF4-FFF2-40B4-BE49-F238E27FC236}">
                <a16:creationId xmlns:a16="http://schemas.microsoft.com/office/drawing/2014/main" id="{7657566F-9607-834A-90D0-5CDEA5FD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997" y="457201"/>
            <a:ext cx="1679575" cy="612775"/>
          </a:xfrm>
          <a:prstGeom prst="wedgeRoundRectCallout">
            <a:avLst>
              <a:gd name="adj1" fmla="val 30528"/>
              <a:gd name="adj2" fmla="val 216319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نقطة التقاطع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6C755EF-360B-A9D0-7324-CFFCB213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48">
            <a:extLst>
              <a:ext uri="{FF2B5EF4-FFF2-40B4-BE49-F238E27FC236}">
                <a16:creationId xmlns:a16="http://schemas.microsoft.com/office/drawing/2014/main" id="{B9F8820E-43F9-EE45-9767-794551D3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66" y="411136"/>
            <a:ext cx="1457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96">
            <a:extLst>
              <a:ext uri="{FF2B5EF4-FFF2-40B4-BE49-F238E27FC236}">
                <a16:creationId xmlns:a16="http://schemas.microsoft.com/office/drawing/2014/main" id="{EB7EFCEB-CEEF-5441-8FA1-AEC631354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29056"/>
              </p:ext>
            </p:extLst>
          </p:nvPr>
        </p:nvGraphicFramePr>
        <p:xfrm>
          <a:off x="1880854" y="1203298"/>
          <a:ext cx="8350250" cy="4968875"/>
        </p:xfrm>
        <a:graphic>
          <a:graphicData uri="http://schemas.openxmlformats.org/drawingml/2006/table">
            <a:tbl>
              <a:tblPr rtl="1"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الحلول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المصطلح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التمثيل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البياني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83">
            <a:extLst>
              <a:ext uri="{FF2B5EF4-FFF2-40B4-BE49-F238E27FC236}">
                <a16:creationId xmlns:a16="http://schemas.microsoft.com/office/drawing/2014/main" id="{253C1DF8-EA32-1640-A348-338E6A95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16" y="3579786"/>
            <a:ext cx="1800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4">
            <a:extLst>
              <a:ext uri="{FF2B5EF4-FFF2-40B4-BE49-F238E27FC236}">
                <a16:creationId xmlns:a16="http://schemas.microsoft.com/office/drawing/2014/main" id="{D8F8FADF-226D-C04E-B9B2-00EBE85C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66" y="3616298"/>
            <a:ext cx="18002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5">
            <a:extLst>
              <a:ext uri="{FF2B5EF4-FFF2-40B4-BE49-F238E27FC236}">
                <a16:creationId xmlns:a16="http://schemas.microsoft.com/office/drawing/2014/main" id="{99BA8423-54A2-4E48-94D3-09B76058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54" y="3543273"/>
            <a:ext cx="18002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87">
            <a:extLst>
              <a:ext uri="{FF2B5EF4-FFF2-40B4-BE49-F238E27FC236}">
                <a16:creationId xmlns:a16="http://schemas.microsoft.com/office/drawing/2014/main" id="{6E2203E6-B53D-C946-9316-E0E50257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91" y="1363636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حل واحد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27B7769-EADC-2440-A651-E30EBFC2D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9" y="1363636"/>
            <a:ext cx="200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عدد لا نهائي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812E345-2E30-E847-B86D-7FB86D55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429" y="1363636"/>
            <a:ext cx="200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لا يوجد حل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5D4BA697-77C1-B249-9D15-C9B9A49A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91" y="2078011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متسق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BFDF51FC-3E23-394B-A6EC-9B5FD2C4A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9" y="2078011"/>
            <a:ext cx="200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متسق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9EB86CED-803C-DB4D-AA32-D967079F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429" y="2366936"/>
            <a:ext cx="200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غير متسق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FA773BE7-9BEA-784B-BC0E-9170489D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91" y="2617761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مستقل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5B148810-32BD-8A4A-A4E2-82796645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9" y="2617761"/>
            <a:ext cx="200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غير مستقل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43A67E7-23EC-F943-8931-B23A977E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991" y="5570511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المستقيمان متقاطعان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0CEB42CC-4991-AD49-864A-474F27C1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04" y="555939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المستقيمان متطابقان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8737D013-2CAF-F846-9FF6-D701FA06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166" y="555939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المستقيمان متوازيان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281F4C-EF4C-0FE0-1F93-D71850E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63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05386CB-003A-CB40-9675-321F657B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581" y="1049695"/>
            <a:ext cx="715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عندما نكتب كل من المعادلتين على الصيغة   </a:t>
            </a:r>
            <a:r>
              <a:rPr lang="ar-SA" altLang="ar-SA" sz="2400" b="1" dirty="0">
                <a:solidFill>
                  <a:srgbClr val="00B050"/>
                </a:solidFill>
              </a:rPr>
              <a:t>ص= </a:t>
            </a:r>
            <a:r>
              <a:rPr lang="ar-SA" altLang="ar-SA" sz="2400" b="1" dirty="0" err="1">
                <a:solidFill>
                  <a:srgbClr val="00B050"/>
                </a:solidFill>
              </a:rPr>
              <a:t>م</a:t>
            </a:r>
            <a:r>
              <a:rPr lang="ar-SA" altLang="ar-SA" sz="2400" b="1" dirty="0">
                <a:solidFill>
                  <a:srgbClr val="00B050"/>
                </a:solidFill>
              </a:rPr>
              <a:t>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+ 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FC9F3CB-60AF-6843-93F6-F4DFE1FC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940" y="1465263"/>
            <a:ext cx="380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فإن قيم  </a:t>
            </a:r>
            <a:r>
              <a:rPr lang="ar-SA" altLang="ar-SA" sz="2400" b="1" dirty="0" err="1">
                <a:solidFill>
                  <a:srgbClr val="C00000"/>
                </a:solidFill>
              </a:rPr>
              <a:t>م</a:t>
            </a:r>
            <a:r>
              <a:rPr lang="ar-SA" altLang="ar-SA" sz="2400" b="1" dirty="0">
                <a:solidFill>
                  <a:srgbClr val="C00000"/>
                </a:solidFill>
              </a:rPr>
              <a:t>  ،  ب   تحدد عدد الحلول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Group 57">
            <a:extLst>
              <a:ext uri="{FF2B5EF4-FFF2-40B4-BE49-F238E27FC236}">
                <a16:creationId xmlns:a16="http://schemas.microsoft.com/office/drawing/2014/main" id="{3F72C7FF-E5A0-D449-8830-C08C50226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03685"/>
              </p:ext>
            </p:extLst>
          </p:nvPr>
        </p:nvGraphicFramePr>
        <p:xfrm>
          <a:off x="2748769" y="1901826"/>
          <a:ext cx="7043737" cy="4529138"/>
        </p:xfrm>
        <a:graphic>
          <a:graphicData uri="http://schemas.openxmlformats.org/drawingml/2006/table">
            <a:tbl>
              <a:tblPr rtl="1"/>
              <a:tblGrid>
                <a:gridCol w="234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قيم  م  ،  ب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4D6C8"/>
                        </a:gs>
                        <a:gs pos="50000">
                          <a:srgbClr val="EBF2AC"/>
                        </a:gs>
                        <a:gs pos="100000">
                          <a:srgbClr val="D4D6C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مثال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4D6C8"/>
                        </a:gs>
                        <a:gs pos="50000">
                          <a:srgbClr val="EBF2AC"/>
                        </a:gs>
                        <a:gs pos="100000">
                          <a:srgbClr val="D4D6C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الحلول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4D6C8"/>
                        </a:gs>
                        <a:gs pos="50000">
                          <a:srgbClr val="EBF2AC"/>
                        </a:gs>
                        <a:gs pos="100000">
                          <a:srgbClr val="D4D6C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87">
            <a:extLst>
              <a:ext uri="{FF2B5EF4-FFF2-40B4-BE49-F238E27FC236}">
                <a16:creationId xmlns:a16="http://schemas.microsoft.com/office/drawing/2014/main" id="{1FAC3B4A-938B-9F40-8006-5EEF2630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819" y="2681288"/>
            <a:ext cx="20018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قيمتا  م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مختلفتان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679063C9-12B8-4F4B-9593-4898B9B0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669" y="3987801"/>
            <a:ext cx="2160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قيمتا  م متساويتان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قيمتا ب مختلفتان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351A7C8E-E278-F541-AD86-F1AEF6F6F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669" y="5270501"/>
            <a:ext cx="2160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قيمتا  م متساويتان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قيمتا ب متساويتان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0C1F86C-3F7E-6843-BFA7-39241450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694" y="2652713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٢ س + ٣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٥ س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C8604D5A-A8B6-E448-ABE4-59E42CB3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719" y="295116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حل واحد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F4C5BF5B-D34A-D74B-9E8C-894FF37A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694" y="3987801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٢ س + ٣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٢ س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4075ABC-55F2-064C-9A74-6C4C8A37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719" y="4286251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يوجد حل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FC5539D-AF42-D345-894D-726D1C20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694" y="5284788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٢ س + ٣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٢ س + 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4E47C33-C75B-C540-AF55-9C97E20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719" y="5389563"/>
            <a:ext cx="216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عدد لا نهائي من الحلول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pic>
        <p:nvPicPr>
          <p:cNvPr id="26" name="Picture 66">
            <a:extLst>
              <a:ext uri="{FF2B5EF4-FFF2-40B4-BE49-F238E27FC236}">
                <a16:creationId xmlns:a16="http://schemas.microsoft.com/office/drawing/2014/main" id="{790E0E14-B41E-FD4C-93D2-772B2E1F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93" y="564088"/>
            <a:ext cx="1457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67">
            <a:extLst>
              <a:ext uri="{FF2B5EF4-FFF2-40B4-BE49-F238E27FC236}">
                <a16:creationId xmlns:a16="http://schemas.microsoft.com/office/drawing/2014/main" id="{BF9234DF-56E2-3C45-874E-1D983D18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756" y="2651126"/>
            <a:ext cx="396875" cy="10080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28" name="Group 72">
            <a:extLst>
              <a:ext uri="{FF2B5EF4-FFF2-40B4-BE49-F238E27FC236}">
                <a16:creationId xmlns:a16="http://schemas.microsoft.com/office/drawing/2014/main" id="{A1599FD4-310E-EF4B-918B-6DB889A877B5}"/>
              </a:ext>
            </a:extLst>
          </p:cNvPr>
          <p:cNvGrpSpPr>
            <a:grpSpLocks/>
          </p:cNvGrpSpPr>
          <p:nvPr/>
        </p:nvGrpSpPr>
        <p:grpSpPr bwMode="auto">
          <a:xfrm>
            <a:off x="5341156" y="3983038"/>
            <a:ext cx="1223963" cy="1008063"/>
            <a:chOff x="2336" y="2636"/>
            <a:chExt cx="771" cy="635"/>
          </a:xfrm>
        </p:grpSpPr>
        <p:sp>
          <p:nvSpPr>
            <p:cNvPr id="29" name="Oval 68">
              <a:extLst>
                <a:ext uri="{FF2B5EF4-FFF2-40B4-BE49-F238E27FC236}">
                  <a16:creationId xmlns:a16="http://schemas.microsoft.com/office/drawing/2014/main" id="{017E18C6-4994-B941-B215-2A637F53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636"/>
              <a:ext cx="250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30" name="Oval 69">
              <a:extLst>
                <a:ext uri="{FF2B5EF4-FFF2-40B4-BE49-F238E27FC236}">
                  <a16:creationId xmlns:a16="http://schemas.microsoft.com/office/drawing/2014/main" id="{BCE8B74A-D3BD-E547-9A35-C2AD04B9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636"/>
              <a:ext cx="250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73">
            <a:extLst>
              <a:ext uri="{FF2B5EF4-FFF2-40B4-BE49-F238E27FC236}">
                <a16:creationId xmlns:a16="http://schemas.microsoft.com/office/drawing/2014/main" id="{F1287E4F-51A8-384E-A070-787713ACC4F9}"/>
              </a:ext>
            </a:extLst>
          </p:cNvPr>
          <p:cNvGrpSpPr>
            <a:grpSpLocks/>
          </p:cNvGrpSpPr>
          <p:nvPr/>
        </p:nvGrpSpPr>
        <p:grpSpPr bwMode="auto">
          <a:xfrm>
            <a:off x="5341156" y="5243513"/>
            <a:ext cx="1223963" cy="1008063"/>
            <a:chOff x="2336" y="3430"/>
            <a:chExt cx="771" cy="635"/>
          </a:xfrm>
        </p:grpSpPr>
        <p:sp>
          <p:nvSpPr>
            <p:cNvPr id="32" name="Oval 70">
              <a:extLst>
                <a:ext uri="{FF2B5EF4-FFF2-40B4-BE49-F238E27FC236}">
                  <a16:creationId xmlns:a16="http://schemas.microsoft.com/office/drawing/2014/main" id="{382B6F16-59C3-6543-BAAC-7EF3C952A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430"/>
              <a:ext cx="250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33" name="Oval 71">
              <a:extLst>
                <a:ext uri="{FF2B5EF4-FFF2-40B4-BE49-F238E27FC236}">
                  <a16:creationId xmlns:a16="http://schemas.microsoft.com/office/drawing/2014/main" id="{15CA8A4C-4A16-EB41-AC30-C1240D1E1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250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D87642D-8E47-DB1F-F9A5-E1F0AFAD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68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9921121-13B7-5A4D-A2E4-2B8F1E0E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76" y="2098146"/>
            <a:ext cx="39608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0">
            <a:extLst>
              <a:ext uri="{FF2B5EF4-FFF2-40B4-BE49-F238E27FC236}">
                <a16:creationId xmlns:a16="http://schemas.microsoft.com/office/drawing/2014/main" id="{F927673F-A62D-2544-830F-D1BE49685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26" y="731308"/>
            <a:ext cx="7164388" cy="82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7030A0"/>
                </a:solidFill>
              </a:rPr>
              <a:t>استعمل التمثيل البياني المجاور لتحدد إذا كان النظام متسقا أم غير متسق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7030A0"/>
                </a:solidFill>
              </a:rPr>
              <a:t>ومستقلا أم غير مستقل</a:t>
            </a:r>
            <a:r>
              <a:rPr lang="en-US" altLang="ar-SA" sz="2300" b="1" dirty="0">
                <a:solidFill>
                  <a:srgbClr val="7030A0"/>
                </a:solidFill>
              </a:rPr>
              <a:t> </a:t>
            </a:r>
            <a:r>
              <a:rPr lang="ar-SA" altLang="ar-SA" sz="2300" b="1" dirty="0">
                <a:solidFill>
                  <a:srgbClr val="7030A0"/>
                </a:solidFill>
              </a:rPr>
              <a:t>.</a:t>
            </a:r>
            <a:r>
              <a:rPr lang="en-US" altLang="ar-SA" sz="2300" b="1" dirty="0">
                <a:solidFill>
                  <a:srgbClr val="7030A0"/>
                </a:solidFill>
              </a:rPr>
              <a:t> </a:t>
            </a:r>
            <a:r>
              <a:rPr lang="ar-SA" altLang="ar-SA" sz="2300" b="1" dirty="0">
                <a:solidFill>
                  <a:srgbClr val="7030A0"/>
                </a:solidFill>
              </a:rPr>
              <a:t> </a:t>
            </a:r>
            <a:endParaRPr lang="en-US" altLang="ar-SA" sz="2300" b="1" dirty="0">
              <a:solidFill>
                <a:srgbClr val="7030A0"/>
              </a:solidFill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38DE9EBF-6701-774A-8CD8-4D5ECFD87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2914" y="2336271"/>
            <a:ext cx="1341437" cy="26431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A52CCDD1-13DE-EC48-ADCE-C4BB2B6C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076" y="2710921"/>
            <a:ext cx="2238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 ٢ س +  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ــ ٢ س + 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8" name="AutoShape 153">
            <a:extLst>
              <a:ext uri="{FF2B5EF4-FFF2-40B4-BE49-F238E27FC236}">
                <a16:creationId xmlns:a16="http://schemas.microsoft.com/office/drawing/2014/main" id="{92A9D0D6-AACA-9D4D-BAF0-37438964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89" y="5374746"/>
            <a:ext cx="2266950" cy="1081087"/>
          </a:xfrm>
          <a:prstGeom prst="wedgeRoundRectCallout">
            <a:avLst>
              <a:gd name="adj1" fmla="val 29690"/>
              <a:gd name="adj2" fmla="val -294639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3D3A58C-385C-E848-B24F-68C13CA1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314" y="595100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أي أنه يوجد حل واحد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A1D6FCFE-526D-0D4C-8958-0AA1BCC4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039" y="2685521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متسق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42ADF28D-CD0E-C94A-9856-CD60B3D7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76" y="2691871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مستقل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54E96C82-5283-3A4C-981B-7AB195E9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89" y="5198533"/>
            <a:ext cx="245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 ١س ــ  ٥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ــ ٢ س ــ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15C8E38D-50DC-6A4B-A3A8-DF114F510A4D}"/>
              </a:ext>
            </a:extLst>
          </p:cNvPr>
          <p:cNvGrpSpPr>
            <a:grpSpLocks/>
          </p:cNvGrpSpPr>
          <p:nvPr/>
        </p:nvGrpSpPr>
        <p:grpSpPr bwMode="auto">
          <a:xfrm>
            <a:off x="7381939" y="1583796"/>
            <a:ext cx="2266950" cy="2195512"/>
            <a:chOff x="3765" y="1026"/>
            <a:chExt cx="1428" cy="1383"/>
          </a:xfrm>
        </p:grpSpPr>
        <p:sp>
          <p:nvSpPr>
            <p:cNvPr id="24" name="AutoShape 153">
              <a:extLst>
                <a:ext uri="{FF2B5EF4-FFF2-40B4-BE49-F238E27FC236}">
                  <a16:creationId xmlns:a16="http://schemas.microsoft.com/office/drawing/2014/main" id="{2D17F50F-9552-9744-A89E-60B67372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026"/>
              <a:ext cx="1428" cy="386"/>
            </a:xfrm>
            <a:prstGeom prst="wedgeRoundRectCallout">
              <a:avLst>
                <a:gd name="adj1" fmla="val 31722"/>
                <a:gd name="adj2" fmla="val 124611"/>
                <a:gd name="adj3" fmla="val 16667"/>
              </a:avLst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قيمتا م  مختلفتان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F728D74F-A9CF-854D-AF18-C234D8A70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706"/>
              <a:ext cx="318" cy="7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 Box 87">
            <a:extLst>
              <a:ext uri="{FF2B5EF4-FFF2-40B4-BE49-F238E27FC236}">
                <a16:creationId xmlns:a16="http://schemas.microsoft.com/office/drawing/2014/main" id="{B440D984-E3BE-7844-A8C0-4214246E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76" y="1666346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أي أنه يوجد حل واحد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9A225EA6-4177-1E42-BF3B-3793251B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301" y="4115858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أي أنه يوجد حل واحد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BFC4B692-89CF-7146-B170-3D7AF26943E1}"/>
              </a:ext>
            </a:extLst>
          </p:cNvPr>
          <p:cNvGrpSpPr>
            <a:grpSpLocks/>
          </p:cNvGrpSpPr>
          <p:nvPr/>
        </p:nvGrpSpPr>
        <p:grpSpPr bwMode="auto">
          <a:xfrm>
            <a:off x="7572439" y="3949171"/>
            <a:ext cx="2266950" cy="2230437"/>
            <a:chOff x="3765" y="2546"/>
            <a:chExt cx="1428" cy="1405"/>
          </a:xfrm>
        </p:grpSpPr>
        <p:sp>
          <p:nvSpPr>
            <p:cNvPr id="29" name="AutoShape 153">
              <a:extLst>
                <a:ext uri="{FF2B5EF4-FFF2-40B4-BE49-F238E27FC236}">
                  <a16:creationId xmlns:a16="http://schemas.microsoft.com/office/drawing/2014/main" id="{B510F5DD-0D5E-FA42-8390-CD892F907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546"/>
              <a:ext cx="1428" cy="408"/>
            </a:xfrm>
            <a:prstGeom prst="wedgeRoundRectCallout">
              <a:avLst>
                <a:gd name="adj1" fmla="val 31722"/>
                <a:gd name="adj2" fmla="val 120588"/>
                <a:gd name="adj3" fmla="val 16667"/>
              </a:avLst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>
                <a:solidFill>
                  <a:srgbClr val="00206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>
                <a:solidFill>
                  <a:srgbClr val="00206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قيمتا </a:t>
              </a:r>
              <a:r>
                <a:rPr lang="ar-SA" altLang="ar-SA" sz="2400" b="1" dirty="0" err="1">
                  <a:solidFill>
                    <a:srgbClr val="C00000"/>
                  </a:solidFill>
                </a:rPr>
                <a:t>م</a:t>
              </a:r>
              <a:r>
                <a:rPr lang="ar-SA" altLang="ar-SA" sz="2400" b="1" dirty="0">
                  <a:solidFill>
                    <a:srgbClr val="C00000"/>
                  </a:solidFill>
                </a:rPr>
                <a:t>  مختلفتان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3AC2E1CC-74FD-144A-A7A6-4404CF352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3248"/>
              <a:ext cx="318" cy="7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sp>
        <p:nvSpPr>
          <p:cNvPr id="32" name="Text Box 87">
            <a:extLst>
              <a:ext uri="{FF2B5EF4-FFF2-40B4-BE49-F238E27FC236}">
                <a16:creationId xmlns:a16="http://schemas.microsoft.com/office/drawing/2014/main" id="{729893D1-C370-E042-B2CE-745879BD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414" y="5139796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متسق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57FC2EAD-D1BE-C143-A284-0FBFC0A1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76" y="516678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مستقل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4" name="AutoShape 153">
            <a:extLst>
              <a:ext uri="{FF2B5EF4-FFF2-40B4-BE49-F238E27FC236}">
                <a16:creationId xmlns:a16="http://schemas.microsoft.com/office/drawing/2014/main" id="{FBA4EB0A-0911-4E4F-914E-408DDC9F8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726" y="5374746"/>
            <a:ext cx="2266950" cy="1081087"/>
          </a:xfrm>
          <a:prstGeom prst="wedgeRoundRectCallout">
            <a:avLst>
              <a:gd name="adj1" fmla="val -75000"/>
              <a:gd name="adj2" fmla="val -122833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6B22AD43-F791-E04E-9E43-BAB42095C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101" y="2315633"/>
            <a:ext cx="1389063" cy="2700338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65CF9957-8E0D-4D4E-A335-C3BC12493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51" y="595100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أي أنه يوجد حل واحد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88D3C16E-7E71-FD43-AE9A-32883B6658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6489" y="3201458"/>
            <a:ext cx="1851025" cy="1871663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F30668B5-97F9-B24F-972F-5A0725784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64" y="2271183"/>
            <a:ext cx="1368425" cy="2736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9" name="Text Box 58">
            <a:extLst>
              <a:ext uri="{FF2B5EF4-FFF2-40B4-BE49-F238E27FC236}">
                <a16:creationId xmlns:a16="http://schemas.microsoft.com/office/drawing/2014/main" id="{CF2306D5-8C1D-8C44-9BA4-EA739B17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615" y="2382583"/>
            <a:ext cx="146662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عدد الحلول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40" name="مربع نص 6">
            <a:extLst>
              <a:ext uri="{FF2B5EF4-FFF2-40B4-BE49-F238E27FC236}">
                <a16:creationId xmlns:a16="http://schemas.microsoft.com/office/drawing/2014/main" id="{91371BB3-F61A-DF45-B7A7-C1FDC064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75" y="143536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١أ/ ١٥٩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3384C3-83C0-B15B-2E20-90A498F4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19" grpId="0"/>
      <p:bldP spid="20" grpId="0"/>
      <p:bldP spid="21" grpId="0"/>
      <p:bldP spid="22" grpId="0"/>
      <p:bldP spid="26" grpId="0"/>
      <p:bldP spid="27" grpId="0"/>
      <p:bldP spid="32" grpId="0"/>
      <p:bldP spid="33" grpId="0"/>
      <p:bldP spid="34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5EF3773D-9F8B-194E-815A-13FFD6C0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904" y="1217743"/>
            <a:ext cx="7164388" cy="82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9193"/>
                </a:solidFill>
              </a:rPr>
              <a:t>استعمل التمثيل البياني المجاور لتحدد إذا كان النظام متسقا أم غير متسق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9193"/>
                </a:solidFill>
              </a:rPr>
              <a:t>ومستقلا أم غير مستقل</a:t>
            </a:r>
            <a:r>
              <a:rPr lang="en-US" altLang="ar-SA" sz="2300" b="1" dirty="0">
                <a:solidFill>
                  <a:srgbClr val="009193"/>
                </a:solidFill>
              </a:rPr>
              <a:t> </a:t>
            </a:r>
            <a:r>
              <a:rPr lang="ar-SA" altLang="ar-SA" sz="2300" b="1" dirty="0">
                <a:solidFill>
                  <a:srgbClr val="009193"/>
                </a:solidFill>
              </a:rPr>
              <a:t>.</a:t>
            </a:r>
            <a:r>
              <a:rPr lang="en-US" altLang="ar-SA" sz="2300" b="1" dirty="0">
                <a:solidFill>
                  <a:srgbClr val="009193"/>
                </a:solidFill>
              </a:rPr>
              <a:t> </a:t>
            </a:r>
            <a:r>
              <a:rPr lang="ar-SA" altLang="ar-SA" sz="2300" b="1" dirty="0">
                <a:solidFill>
                  <a:srgbClr val="002060"/>
                </a:solidFill>
              </a:rPr>
              <a:t> 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pic>
        <p:nvPicPr>
          <p:cNvPr id="16" name="Picture 61">
            <a:extLst>
              <a:ext uri="{FF2B5EF4-FFF2-40B4-BE49-F238E27FC236}">
                <a16:creationId xmlns:a16="http://schemas.microsoft.com/office/drawing/2014/main" id="{372D54B5-C7FF-9445-BEDB-3F05FE13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9" y="3197356"/>
            <a:ext cx="298767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2">
            <a:extLst>
              <a:ext uri="{FF2B5EF4-FFF2-40B4-BE49-F238E27FC236}">
                <a16:creationId xmlns:a16="http://schemas.microsoft.com/office/drawing/2014/main" id="{BD828642-41F8-A542-AA2A-8B59D8CA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054" y="2729043"/>
            <a:ext cx="2952750" cy="1584325"/>
          </a:xfrm>
          <a:prstGeom prst="rect">
            <a:avLst/>
          </a:prstGeom>
          <a:solidFill>
            <a:srgbClr val="E3DD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A7B4A1D2-28A5-9048-BB99-9FD24AB3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7" y="3083056"/>
            <a:ext cx="21304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ــ ٣ س + 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٣ س + 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432CDE5-BEE4-354B-BCB5-BA867D6C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954" y="3057656"/>
            <a:ext cx="1101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متسق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9D7D994-6958-E649-81D9-5F63D7E0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954" y="3597406"/>
            <a:ext cx="1101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مستقل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21" name="Rectangle 63">
            <a:extLst>
              <a:ext uri="{FF2B5EF4-FFF2-40B4-BE49-F238E27FC236}">
                <a16:creationId xmlns:a16="http://schemas.microsoft.com/office/drawing/2014/main" id="{FEE348B5-F70D-524E-9C18-B85EA184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054" y="4853118"/>
            <a:ext cx="2952750" cy="1584325"/>
          </a:xfrm>
          <a:prstGeom prst="rect">
            <a:avLst/>
          </a:prstGeom>
          <a:solidFill>
            <a:srgbClr val="E3DD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5E1171F-0BC7-8C42-B80C-EFF7B2D04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7" y="5207131"/>
            <a:ext cx="21304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س ــ 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س + ٣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3FD382F-2CC5-C847-9B9A-7A7069FC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904" y="5434143"/>
            <a:ext cx="1246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غير متسق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24" name="Rectangle 75">
            <a:extLst>
              <a:ext uri="{FF2B5EF4-FFF2-40B4-BE49-F238E27FC236}">
                <a16:creationId xmlns:a16="http://schemas.microsoft.com/office/drawing/2014/main" id="{36E31362-7D74-6749-9B5D-56EA9E2B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579" y="2735393"/>
            <a:ext cx="2952750" cy="1584325"/>
          </a:xfrm>
          <a:prstGeom prst="rect">
            <a:avLst/>
          </a:prstGeom>
          <a:solidFill>
            <a:srgbClr val="E3DD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BC3CAAE7-63DE-3349-9F56-02970557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792" y="3089406"/>
            <a:ext cx="21304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٣ س + 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س ــ ٣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5F350077-3DEC-5B49-B8B8-1BEC862A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479" y="3064006"/>
            <a:ext cx="1101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متسق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357DA878-9908-CB41-9930-B5514215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479" y="3603756"/>
            <a:ext cx="1101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مستقل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28" name="Rectangle 79">
            <a:extLst>
              <a:ext uri="{FF2B5EF4-FFF2-40B4-BE49-F238E27FC236}">
                <a16:creationId xmlns:a16="http://schemas.microsoft.com/office/drawing/2014/main" id="{D4D317C3-16AF-3D42-B8FB-00C6B91E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579" y="4859468"/>
            <a:ext cx="2952750" cy="1584325"/>
          </a:xfrm>
          <a:prstGeom prst="rect">
            <a:avLst/>
          </a:prstGeom>
          <a:solidFill>
            <a:srgbClr val="E3DD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CFE8AB20-F92D-D34A-9960-1E3101D1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792" y="5213481"/>
            <a:ext cx="213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س + ٣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20ECF9B7-723E-A24C-A3A4-8285C2D8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479" y="5188081"/>
            <a:ext cx="1101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9193"/>
                </a:solidFill>
              </a:rPr>
              <a:t>متسق</a:t>
            </a:r>
            <a:endParaRPr lang="en-US" altLang="ar-SA" sz="2200" b="1" dirty="0">
              <a:solidFill>
                <a:srgbClr val="009193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0F8571A5-3FC2-DA49-AA1D-F4F8E9DA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429" y="5727831"/>
            <a:ext cx="1331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9193"/>
                </a:solidFill>
              </a:rPr>
              <a:t>غير مستقل</a:t>
            </a:r>
            <a:endParaRPr lang="en-US" altLang="ar-SA" sz="2200" b="1" dirty="0">
              <a:solidFill>
                <a:srgbClr val="009193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44E604E4-6BC2-9640-A93D-FF8B2E56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792" y="5686556"/>
            <a:ext cx="213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س ــ ص = ــ ٣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0D2CF78C-2A06-FC41-BF13-71D26FF9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679" y="5700843"/>
            <a:ext cx="2130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ص = </a:t>
            </a:r>
            <a:r>
              <a:rPr lang="ar-SA" altLang="ar-SA" sz="2200" b="1" dirty="0" err="1">
                <a:solidFill>
                  <a:srgbClr val="002060"/>
                </a:solidFill>
              </a:rPr>
              <a:t>س</a:t>
            </a:r>
            <a:r>
              <a:rPr lang="ar-SA" altLang="ar-SA" sz="2200" b="1" dirty="0">
                <a:solidFill>
                  <a:srgbClr val="002060"/>
                </a:solidFill>
              </a:rPr>
              <a:t> + ٣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34" name="AutoShape 153">
            <a:extLst>
              <a:ext uri="{FF2B5EF4-FFF2-40B4-BE49-F238E27FC236}">
                <a16:creationId xmlns:a16="http://schemas.microsoft.com/office/drawing/2014/main" id="{9FF2D28D-3CC6-924D-8322-7A2662DC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79" y="1109793"/>
            <a:ext cx="1716088" cy="1081088"/>
          </a:xfrm>
          <a:prstGeom prst="wedgeRoundRectCallout">
            <a:avLst>
              <a:gd name="adj1" fmla="val 24005"/>
              <a:gd name="adj2" fmla="val 242806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26058F8-2E34-8647-9105-51DF5F87B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42" y="172256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يوجد حل واحد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AutoShape 153">
            <a:extLst>
              <a:ext uri="{FF2B5EF4-FFF2-40B4-BE49-F238E27FC236}">
                <a16:creationId xmlns:a16="http://schemas.microsoft.com/office/drawing/2014/main" id="{67232720-7407-944E-91D6-E07F9719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479" y="6040568"/>
            <a:ext cx="1716088" cy="1081088"/>
          </a:xfrm>
          <a:prstGeom prst="wedgeRoundRectCallout">
            <a:avLst>
              <a:gd name="adj1" fmla="val -12718"/>
              <a:gd name="adj2" fmla="val -72616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يوجد تقاطع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23C65295-C425-2A48-97AC-90F2752A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42" y="665334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يوجد حل واحد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38" name="Group 94">
            <a:extLst>
              <a:ext uri="{FF2B5EF4-FFF2-40B4-BE49-F238E27FC236}">
                <a16:creationId xmlns:a16="http://schemas.microsoft.com/office/drawing/2014/main" id="{1F27F89C-E8BA-2543-A440-041040099CD6}"/>
              </a:ext>
            </a:extLst>
          </p:cNvPr>
          <p:cNvGrpSpPr>
            <a:grpSpLocks/>
          </p:cNvGrpSpPr>
          <p:nvPr/>
        </p:nvGrpSpPr>
        <p:grpSpPr bwMode="auto">
          <a:xfrm>
            <a:off x="2939567" y="1230443"/>
            <a:ext cx="1716087" cy="2154238"/>
            <a:chOff x="979" y="490"/>
            <a:chExt cx="1081" cy="1357"/>
          </a:xfrm>
        </p:grpSpPr>
        <p:sp>
          <p:nvSpPr>
            <p:cNvPr id="39" name="AutoShape 153">
              <a:extLst>
                <a:ext uri="{FF2B5EF4-FFF2-40B4-BE49-F238E27FC236}">
                  <a16:creationId xmlns:a16="http://schemas.microsoft.com/office/drawing/2014/main" id="{A36762B7-8E60-9943-8DF6-8ECBEE80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490"/>
              <a:ext cx="1081" cy="681"/>
            </a:xfrm>
            <a:prstGeom prst="wedgeRoundRectCallout">
              <a:avLst>
                <a:gd name="adj1" fmla="val 12167"/>
                <a:gd name="adj2" fmla="val 218282"/>
                <a:gd name="adj3" fmla="val 16667"/>
              </a:avLst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متوازيان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40" name="Picture 93">
              <a:extLst>
                <a:ext uri="{FF2B5EF4-FFF2-40B4-BE49-F238E27FC236}">
                  <a16:creationId xmlns:a16="http://schemas.microsoft.com/office/drawing/2014/main" id="{3E827AFC-3523-A044-9960-B15F87AC6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162"/>
              <a:ext cx="323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AutoShape 153">
            <a:extLst>
              <a:ext uri="{FF2B5EF4-FFF2-40B4-BE49-F238E27FC236}">
                <a16:creationId xmlns:a16="http://schemas.microsoft.com/office/drawing/2014/main" id="{27C10D34-12AA-1747-8763-0E0FDA11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79" y="1144718"/>
            <a:ext cx="1716088" cy="1081088"/>
          </a:xfrm>
          <a:prstGeom prst="wedgeRoundRectCallout">
            <a:avLst>
              <a:gd name="adj1" fmla="val 28074"/>
              <a:gd name="adj2" fmla="val 192880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متطابقان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04EFF951-D103-6445-9476-B00DB67C9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29" y="176860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عدد لا نهائي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B7AD0270-84B2-464A-835B-F1087280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329" y="1795593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لا يوجد حل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مربع نص 17">
            <a:extLst>
              <a:ext uri="{FF2B5EF4-FFF2-40B4-BE49-F238E27FC236}">
                <a16:creationId xmlns:a16="http://schemas.microsoft.com/office/drawing/2014/main" id="{11BB1332-C99F-0A44-ADE0-0C3C14F6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052" y="2384284"/>
            <a:ext cx="171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١-٢-٣-٤ صـ ١٦١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B2B802-A296-AADC-401A-170FC7C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46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2" grpId="1"/>
      <p:bldP spid="33" grpId="0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41" grpId="0" animBg="1"/>
      <p:bldP spid="41" grpId="1" animBg="1"/>
      <p:bldP spid="42" grpId="0"/>
      <p:bldP spid="42" grpId="1"/>
      <p:bldP spid="43" grpId="0"/>
      <p:bldP spid="43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1317</Words>
  <Application>Microsoft Macintosh PowerPoint</Application>
  <PresentationFormat>شاشة عريضة</PresentationFormat>
  <Paragraphs>363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 Unicode MS</vt:lpstr>
      <vt:lpstr>18 Khebrat Musamim</vt:lpstr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2022-12-10T20:37:30Z</dcterms:modified>
</cp:coreProperties>
</file>