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256" r:id="rId2"/>
    <p:sldId id="582" r:id="rId3"/>
    <p:sldId id="756" r:id="rId4"/>
    <p:sldId id="786" r:id="rId5"/>
    <p:sldId id="809" r:id="rId6"/>
    <p:sldId id="662" r:id="rId7"/>
    <p:sldId id="831" r:id="rId8"/>
    <p:sldId id="832" r:id="rId9"/>
    <p:sldId id="833" r:id="rId10"/>
    <p:sldId id="834" r:id="rId11"/>
    <p:sldId id="793" r:id="rId12"/>
    <p:sldId id="818" r:id="rId13"/>
    <p:sldId id="835" r:id="rId14"/>
    <p:sldId id="836" r:id="rId15"/>
    <p:sldId id="838" r:id="rId16"/>
    <p:sldId id="837" r:id="rId17"/>
    <p:sldId id="840" r:id="rId18"/>
    <p:sldId id="839" r:id="rId19"/>
    <p:sldId id="841" r:id="rId20"/>
    <p:sldId id="842" r:id="rId21"/>
    <p:sldId id="806" r:id="rId22"/>
    <p:sldId id="843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CC00"/>
    <a:srgbClr val="FFFF00"/>
    <a:srgbClr val="336699"/>
    <a:srgbClr val="9900FF"/>
    <a:srgbClr val="008000"/>
    <a:srgbClr val="EA5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>
      <p:cViewPr varScale="1">
        <p:scale>
          <a:sx n="75" d="100"/>
          <a:sy n="75" d="100"/>
        </p:scale>
        <p:origin x="3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323B16A-2588-4CA3-A6C0-7DF91ED1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52C1DD39-BDA9-4ACA-A183-FFEE7FB7B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8181576-EF19-43E1-864C-ED7C618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6959712-9B50-468F-BB74-E073CD8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6F4C8BB-3E09-49A8-8F82-02BF198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DE7B2BC-FE2D-4405-9DB1-EE4012D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2D8B751-0AB7-4578-BFD7-7DC4EE1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5C31383-6356-4518-B43B-B9E9304D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90EC34-33FC-4DF1-B8A6-519878A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FA54CF2-212A-4325-8F50-901FF14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F2A53715-4585-4F11-A877-13951BA2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E3A38DA-613E-44B9-BE12-7A4FA0CB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9C841F9-7AA7-4DD9-86AA-8746886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603EDEE-5CB6-4771-BD1A-23A761C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F5B6E02-6A06-4791-A2E0-B0870EAC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7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7867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94EF5CB-A072-446E-9C61-C618A6B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E3593C9-3787-4943-B522-D38FA697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D927A68-CB10-477E-BEBF-0BF4B4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906EAEF-742E-4DB0-BA2B-E6111E4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9EDE1FD-C70B-47B8-81F6-08656DA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82D9B76-7394-49A9-B8C0-405943B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8E1066F-2716-4264-8DA6-E496EE58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CD7FEEF-A01F-4145-B107-D75FEDC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D62859D-20EB-4BF6-BAB7-95AAD2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C2FC0D7-5320-42C1-AE6D-25F037A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11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AF7DAEA-49F6-4BD2-B002-3905C65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AAE3F33-2CE8-4265-BF78-C2277CF3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476BE48-D626-42A4-BA26-C962B8AD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DEE4CB8-6930-4EEE-8936-FDF9D67B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2B77C46-AAF1-48ED-A587-334EA70E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3E283FDE-6B49-4C95-A638-80A4398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F75F331-717C-4AD9-A23F-C4E0DEEA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E44651C-DCD5-4728-A3EE-43B0470F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2158440-D879-4056-9913-43C1A00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10F07D6A-5429-4F9D-9244-AD720908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33B85FBD-D148-4863-820F-D426ACAB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AE0FDCDF-78B2-471A-837F-2EE52C8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7027BC62-F176-422A-9169-F25B37E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7388F568-90D3-45E6-A917-7E72B5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63BB74A-1396-4C78-9BA7-D9CE8647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95C78129-8828-492B-A10A-C9BF4E6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8B78652D-7458-481B-B233-1F11F17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4A8CEE87-9958-4ECD-AA46-3A8AED7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B232FA67-C51F-4759-BE73-42356E0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7495DAC-E8AB-4D50-A241-3D59EA2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AB381925-912B-4B3B-BCED-17FA1BC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068B7B8-BD63-482B-81A5-E35959B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B1C096A-1734-4AE8-B9F6-C909C2B3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FEC160E-C548-4087-B61C-59FC99E5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072DF5F8-02DA-4B97-A855-D9131F7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A6398ABF-529B-44DC-9893-3D73F3A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61A0D94-4237-4648-8910-163BBCD4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C72D0D5-3846-4FE4-954B-2907A47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8C924714-3624-48AD-BE26-805B1D34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ABF50FA-E054-4DCF-8276-4ABB954E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85CA946-CA67-460B-885E-41B2F88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31A5DD4-1F2F-42D3-9CAA-14947A7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C3DFAF8-6523-425A-B25D-52AA801B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845A6ED1-648A-4218-BB8C-EFCF6629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6795819-8F3D-4454-BF86-B1C57DC7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172F296-3348-434B-B2E1-A8406A31D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F9D-6848-44C0-B421-766F803D931A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CC685BF-05A5-43F4-B7FE-3A1967B8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D9CC8B8-61D3-49B8-8AEF-1DFFA1F7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uernsey_Grammar_School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let-s-do-it-reminder-post-note-143295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929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1972C50A-7488-4780-8916-F273BC4DFD6C}"/>
              </a:ext>
            </a:extLst>
          </p:cNvPr>
          <p:cNvSpPr/>
          <p:nvPr/>
        </p:nvSpPr>
        <p:spPr>
          <a:xfrm>
            <a:off x="-4574" y="3030"/>
            <a:ext cx="12188951" cy="3065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2" name="مستطيل 13">
            <a:extLst>
              <a:ext uri="{FF2B5EF4-FFF2-40B4-BE49-F238E27FC236}">
                <a16:creationId xmlns:a16="http://schemas.microsoft.com/office/drawing/2014/main" xmlns="" id="{B37320FD-A61B-4605-8F22-1F65EBCD85B7}"/>
              </a:ext>
            </a:extLst>
          </p:cNvPr>
          <p:cNvSpPr/>
          <p:nvPr/>
        </p:nvSpPr>
        <p:spPr>
          <a:xfrm>
            <a:off x="6098" y="2"/>
            <a:ext cx="12178279" cy="3933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</a:t>
            </a:r>
            <a:r>
              <a:rPr lang="en-US" sz="360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1.2</a:t>
            </a:r>
            <a:endParaRPr lang="en-US" sz="36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   </a:t>
            </a:r>
            <a:r>
              <a:rPr lang="en-US" sz="4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ign on a brick building&#10;&#10;Description automatically generated">
            <a:extLst>
              <a:ext uri="{FF2B5EF4-FFF2-40B4-BE49-F238E27FC236}">
                <a16:creationId xmlns:a16="http://schemas.microsoft.com/office/drawing/2014/main" xmlns="" id="{5D6AA3BA-D82C-4DCD-9643-0D385E1B0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7537" t="39746" r="10378" b="34641"/>
          <a:stretch/>
        </p:blipFill>
        <p:spPr>
          <a:xfrm>
            <a:off x="6099" y="4005064"/>
            <a:ext cx="12178278" cy="281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9E70E89E-AA46-41D0-B40D-DD0D78FB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4" y="0"/>
            <a:ext cx="10600000" cy="16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223F88-5500-4F63-B35B-9509433107A3}"/>
              </a:ext>
            </a:extLst>
          </p:cNvPr>
          <p:cNvSpPr txBox="1"/>
          <p:nvPr/>
        </p:nvSpPr>
        <p:spPr>
          <a:xfrm>
            <a:off x="-44490" y="3327950"/>
            <a:ext cx="12192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 stopped running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because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my knees started hurting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24D2F4-2B45-4BAA-9254-BF581F17DA6E}"/>
              </a:ext>
            </a:extLst>
          </p:cNvPr>
          <p:cNvSpPr txBox="1"/>
          <p:nvPr/>
        </p:nvSpPr>
        <p:spPr>
          <a:xfrm>
            <a:off x="-44490" y="4084034"/>
            <a:ext cx="12192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My knees started hurting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so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I stopped running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EF75F5-A4FB-495D-A473-8F9CB6BAD535}"/>
              </a:ext>
            </a:extLst>
          </p:cNvPr>
          <p:cNvSpPr txBox="1"/>
          <p:nvPr/>
        </p:nvSpPr>
        <p:spPr>
          <a:xfrm>
            <a:off x="-40974" y="5379308"/>
            <a:ext cx="12192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 bought a map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because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I was lost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B4BD7B-9933-4210-9403-C93681EFD21A}"/>
              </a:ext>
            </a:extLst>
          </p:cNvPr>
          <p:cNvSpPr txBox="1"/>
          <p:nvPr/>
        </p:nvSpPr>
        <p:spPr>
          <a:xfrm>
            <a:off x="-23124" y="6135392"/>
            <a:ext cx="12192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 was lost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so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I bought a map .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25510C2-E328-454F-BB81-5483641A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403"/>
            <a:ext cx="4279168" cy="9362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5575FCE7-9D91-45BC-86FA-DDD2B6C62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738553"/>
            <a:ext cx="3240360" cy="12079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44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9569259B-2022-4329-BCEA-466F6B7A0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" y="322134"/>
            <a:ext cx="3870108" cy="117161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CE02EC01-07AF-4F6E-A33F-EFE88618F4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9" y="3556650"/>
            <a:ext cx="3577276" cy="1476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BA2E83-DDB6-4CF0-9041-D42679046E59}"/>
              </a:ext>
            </a:extLst>
          </p:cNvPr>
          <p:cNvSpPr txBox="1"/>
          <p:nvPr/>
        </p:nvSpPr>
        <p:spPr>
          <a:xfrm>
            <a:off x="0" y="2146593"/>
            <a:ext cx="1219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It is used to show reasons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43A819-AA15-461F-A7C1-CD9AEC4D7622}"/>
              </a:ext>
            </a:extLst>
          </p:cNvPr>
          <p:cNvSpPr txBox="1"/>
          <p:nvPr/>
        </p:nvSpPr>
        <p:spPr>
          <a:xfrm>
            <a:off x="-6356" y="5653826"/>
            <a:ext cx="1219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It is used to show consequences or results 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AD076A1A-EC18-4D97-8F93-BB7A9AEA0A70}"/>
              </a:ext>
            </a:extLst>
          </p:cNvPr>
          <p:cNvSpPr/>
          <p:nvPr/>
        </p:nvSpPr>
        <p:spPr>
          <a:xfrm>
            <a:off x="3863752" y="652212"/>
            <a:ext cx="2448272" cy="5114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1DD285-463D-453A-82B4-19082B7A7766}"/>
              </a:ext>
            </a:extLst>
          </p:cNvPr>
          <p:cNvSpPr txBox="1"/>
          <p:nvPr/>
        </p:nvSpPr>
        <p:spPr>
          <a:xfrm>
            <a:off x="6456040" y="55784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Reason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ED214663-8A17-49CF-ADFD-350F05929855}"/>
              </a:ext>
            </a:extLst>
          </p:cNvPr>
          <p:cNvSpPr/>
          <p:nvPr/>
        </p:nvSpPr>
        <p:spPr>
          <a:xfrm>
            <a:off x="3548607" y="4066210"/>
            <a:ext cx="2448272" cy="5114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E00F23D-554A-4521-96DE-69DB6466DD3A}"/>
              </a:ext>
            </a:extLst>
          </p:cNvPr>
          <p:cNvSpPr txBox="1"/>
          <p:nvPr/>
        </p:nvSpPr>
        <p:spPr>
          <a:xfrm>
            <a:off x="6456040" y="40284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Result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3" grpId="0" animBg="1"/>
      <p:bldP spid="19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C3F172B-1E2B-491F-B2E7-91F5F8BAD2FC}"/>
              </a:ext>
            </a:extLst>
          </p:cNvPr>
          <p:cNvSpPr/>
          <p:nvPr/>
        </p:nvSpPr>
        <p:spPr>
          <a:xfrm>
            <a:off x="0" y="3075895"/>
            <a:ext cx="7896200" cy="601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 went to bed ………………….. I was tired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A084665-CAD2-45F6-8436-CBE16E321A7E}"/>
              </a:ext>
            </a:extLst>
          </p:cNvPr>
          <p:cNvSpPr/>
          <p:nvPr/>
        </p:nvSpPr>
        <p:spPr>
          <a:xfrm>
            <a:off x="119336" y="3913714"/>
            <a:ext cx="2423592" cy="685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4BBDF56F-F089-456C-B1D3-41F2B9CC3CF8}"/>
              </a:ext>
            </a:extLst>
          </p:cNvPr>
          <p:cNvSpPr/>
          <p:nvPr/>
        </p:nvSpPr>
        <p:spPr>
          <a:xfrm>
            <a:off x="0" y="5205235"/>
            <a:ext cx="7896200" cy="601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 was tired ………………….. I went to bed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D8A9B63-21AD-4EE4-B0A9-A16DBBBAA5BE}"/>
              </a:ext>
            </a:extLst>
          </p:cNvPr>
          <p:cNvSpPr/>
          <p:nvPr/>
        </p:nvSpPr>
        <p:spPr>
          <a:xfrm>
            <a:off x="119336" y="1599814"/>
            <a:ext cx="4148877" cy="110910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Choose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5">
            <a:extLst>
              <a:ext uri="{FF2B5EF4-FFF2-40B4-BE49-F238E27FC236}">
                <a16:creationId xmlns:a16="http://schemas.microsoft.com/office/drawing/2014/main" xmlns="" id="{D737E1B7-717D-4262-87A2-3222AB6FA4C5}"/>
              </a:ext>
            </a:extLst>
          </p:cNvPr>
          <p:cNvSpPr/>
          <p:nvPr/>
        </p:nvSpPr>
        <p:spPr>
          <a:xfrm>
            <a:off x="6684404" y="3964698"/>
            <a:ext cx="2423592" cy="685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     so</a:t>
            </a:r>
          </a:p>
        </p:txBody>
      </p:sp>
      <p:sp>
        <p:nvSpPr>
          <p:cNvPr id="12" name="مستطيل 5">
            <a:extLst>
              <a:ext uri="{FF2B5EF4-FFF2-40B4-BE49-F238E27FC236}">
                <a16:creationId xmlns:a16="http://schemas.microsoft.com/office/drawing/2014/main" xmlns="" id="{D7ED0532-45BE-4893-8510-D571448920F1}"/>
              </a:ext>
            </a:extLst>
          </p:cNvPr>
          <p:cNvSpPr/>
          <p:nvPr/>
        </p:nvSpPr>
        <p:spPr>
          <a:xfrm>
            <a:off x="119336" y="6052978"/>
            <a:ext cx="242359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</a:t>
            </a:r>
          </a:p>
        </p:txBody>
      </p:sp>
      <p:sp>
        <p:nvSpPr>
          <p:cNvPr id="13" name="مستطيل 5">
            <a:extLst>
              <a:ext uri="{FF2B5EF4-FFF2-40B4-BE49-F238E27FC236}">
                <a16:creationId xmlns:a16="http://schemas.microsoft.com/office/drawing/2014/main" xmlns="" id="{765A9251-C584-4037-97A1-664F7A06E432}"/>
              </a:ext>
            </a:extLst>
          </p:cNvPr>
          <p:cNvSpPr/>
          <p:nvPr/>
        </p:nvSpPr>
        <p:spPr>
          <a:xfrm>
            <a:off x="6684404" y="6052978"/>
            <a:ext cx="242359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     so</a:t>
            </a:r>
          </a:p>
        </p:txBody>
      </p:sp>
      <p:pic>
        <p:nvPicPr>
          <p:cNvPr id="14" name="Picture 2" descr="E:\Art\Green_Tick_svg_med.png">
            <a:extLst>
              <a:ext uri="{FF2B5EF4-FFF2-40B4-BE49-F238E27FC236}">
                <a16:creationId xmlns:a16="http://schemas.microsoft.com/office/drawing/2014/main" xmlns="" id="{91520C07-4278-484A-9EE8-C53F3F01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964698"/>
            <a:ext cx="670283" cy="7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:\Art\Green_Tick_svg_med.png">
            <a:extLst>
              <a:ext uri="{FF2B5EF4-FFF2-40B4-BE49-F238E27FC236}">
                <a16:creationId xmlns:a16="http://schemas.microsoft.com/office/drawing/2014/main" xmlns="" id="{991B9D11-F620-470B-9550-49599CD0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6001710"/>
            <a:ext cx="670283" cy="7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E9E6A12-75E2-4C94-9991-3D14FF6A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9336" y="0"/>
            <a:ext cx="6696744" cy="15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2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661E4D6C-BC64-45F3-B508-3C936603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4"/>
            <a:ext cx="10609524" cy="2088232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BE6403D-D8D3-4958-A345-14DBE734B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6792" r="37603" b="81192"/>
          <a:stretch/>
        </p:blipFill>
        <p:spPr>
          <a:xfrm>
            <a:off x="7968208" y="2204865"/>
            <a:ext cx="2641316" cy="122413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0B57E8EA-C164-4600-A8EC-E0EE8E1A4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3" t="49990" r="3407" b="4166"/>
          <a:stretch/>
        </p:blipFill>
        <p:spPr>
          <a:xfrm>
            <a:off x="134144" y="2204864"/>
            <a:ext cx="2736304" cy="1224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E5827A-EF0B-4CAB-9C70-6C7105959584}"/>
              </a:ext>
            </a:extLst>
          </p:cNvPr>
          <p:cNvSpPr txBox="1"/>
          <p:nvPr/>
        </p:nvSpPr>
        <p:spPr>
          <a:xfrm>
            <a:off x="0" y="3658614"/>
            <a:ext cx="465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Ali :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I’m a good driver 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3B3EB0-C86C-45E9-A0C9-B22E98648CAE}"/>
              </a:ext>
            </a:extLst>
          </p:cNvPr>
          <p:cNvSpPr txBox="1"/>
          <p:nvPr/>
        </p:nvSpPr>
        <p:spPr>
          <a:xfrm>
            <a:off x="7248128" y="3658614"/>
            <a:ext cx="479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Fatima :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don’t like pizza 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EAD2DF-34B1-488B-948E-FA672F3C5BCC}"/>
              </a:ext>
            </a:extLst>
          </p:cNvPr>
          <p:cNvSpPr txBox="1"/>
          <p:nvPr/>
        </p:nvSpPr>
        <p:spPr>
          <a:xfrm>
            <a:off x="119336" y="434518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Salman :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am I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153310-9B70-4EB5-937E-4DDA91A3797F}"/>
              </a:ext>
            </a:extLst>
          </p:cNvPr>
          <p:cNvSpPr txBox="1"/>
          <p:nvPr/>
        </p:nvSpPr>
        <p:spPr>
          <a:xfrm>
            <a:off x="7248128" y="434518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Amal :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Neither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do I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B1A6E7-9254-4D2F-875B-0EE5C90C73F2}"/>
              </a:ext>
            </a:extLst>
          </p:cNvPr>
          <p:cNvSpPr txBox="1"/>
          <p:nvPr/>
        </p:nvSpPr>
        <p:spPr>
          <a:xfrm>
            <a:off x="-2" y="5301208"/>
            <a:ext cx="429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Comic Sans MS" panose="030F0702030302020204" pitchFamily="66" charset="0"/>
              </a:rPr>
              <a:t>Muna</a:t>
            </a:r>
            <a:r>
              <a:rPr lang="en-US" sz="2800" dirty="0">
                <a:latin typeface="Comic Sans MS" panose="030F0702030302020204" pitchFamily="66" charset="0"/>
              </a:rPr>
              <a:t> :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watch TV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CCB523-0C0E-49F4-888D-E59B53AAD2C5}"/>
              </a:ext>
            </a:extLst>
          </p:cNvPr>
          <p:cNvSpPr txBox="1"/>
          <p:nvPr/>
        </p:nvSpPr>
        <p:spPr>
          <a:xfrm>
            <a:off x="119336" y="615456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Sara :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do I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F1E174F-CD20-4E74-8904-41570257DDC7}"/>
              </a:ext>
            </a:extLst>
          </p:cNvPr>
          <p:cNvSpPr txBox="1"/>
          <p:nvPr/>
        </p:nvSpPr>
        <p:spPr>
          <a:xfrm>
            <a:off x="7248128" y="530120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Nasir :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didn’t sleep well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BA1E51-520F-4593-8FE4-104A4418E59F}"/>
              </a:ext>
            </a:extLst>
          </p:cNvPr>
          <p:cNvSpPr txBox="1"/>
          <p:nvPr/>
        </p:nvSpPr>
        <p:spPr>
          <a:xfrm>
            <a:off x="7248128" y="616012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Salim :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Neither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did I .</a:t>
            </a:r>
          </a:p>
        </p:txBody>
      </p:sp>
    </p:spTree>
    <p:extLst>
      <p:ext uri="{BB962C8B-B14F-4D97-AF65-F5344CB8AC3E}">
        <p14:creationId xmlns:p14="http://schemas.microsoft.com/office/powerpoint/2010/main" val="29285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56EF42D-3371-47A3-B027-917A98795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 b="8676"/>
          <a:stretch/>
        </p:blipFill>
        <p:spPr>
          <a:xfrm>
            <a:off x="623392" y="48705"/>
            <a:ext cx="2376264" cy="1997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1402A3-279A-47F4-A672-EE76490114F1}"/>
              </a:ext>
            </a:extLst>
          </p:cNvPr>
          <p:cNvSpPr txBox="1"/>
          <p:nvPr/>
        </p:nvSpPr>
        <p:spPr>
          <a:xfrm>
            <a:off x="0" y="2287036"/>
            <a:ext cx="120220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is used to agree with a statement which is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affirmative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 .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D9FA247F-031D-4A26-9E4E-B3ECACB259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2" b="47150"/>
          <a:stretch/>
        </p:blipFill>
        <p:spPr>
          <a:xfrm>
            <a:off x="623594" y="3112294"/>
            <a:ext cx="2232248" cy="2044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5F5EB0-5A88-460E-BE9B-89DB14238763}"/>
              </a:ext>
            </a:extLst>
          </p:cNvPr>
          <p:cNvSpPr txBox="1"/>
          <p:nvPr/>
        </p:nvSpPr>
        <p:spPr>
          <a:xfrm>
            <a:off x="0" y="5805264"/>
            <a:ext cx="120220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is used to agree with a statement which is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negative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871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C3F172B-1E2B-491F-B2E7-91F5F8BAD2FC}"/>
              </a:ext>
            </a:extLst>
          </p:cNvPr>
          <p:cNvSpPr/>
          <p:nvPr/>
        </p:nvSpPr>
        <p:spPr>
          <a:xfrm>
            <a:off x="0" y="1808313"/>
            <a:ext cx="7896200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 played tennis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A084665-CAD2-45F6-8436-CBE16E321A7E}"/>
              </a:ext>
            </a:extLst>
          </p:cNvPr>
          <p:cNvSpPr/>
          <p:nvPr/>
        </p:nvSpPr>
        <p:spPr>
          <a:xfrm>
            <a:off x="0" y="3177480"/>
            <a:ext cx="789620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So did I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4BBDF56F-F089-456C-B1D3-41F2B9CC3CF8}"/>
              </a:ext>
            </a:extLst>
          </p:cNvPr>
          <p:cNvSpPr/>
          <p:nvPr/>
        </p:nvSpPr>
        <p:spPr>
          <a:xfrm>
            <a:off x="0" y="4534409"/>
            <a:ext cx="7896200" cy="936104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I’m not a bad driver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7D80AFB7-FFC9-4EE5-9024-A3A9457B99D0}"/>
              </a:ext>
            </a:extLst>
          </p:cNvPr>
          <p:cNvSpPr/>
          <p:nvPr/>
        </p:nvSpPr>
        <p:spPr>
          <a:xfrm>
            <a:off x="0" y="5805264"/>
            <a:ext cx="818423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Neither am I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D8A9B63-21AD-4EE4-B0A9-A16DBBBAA5BE}"/>
              </a:ext>
            </a:extLst>
          </p:cNvPr>
          <p:cNvSpPr/>
          <p:nvPr/>
        </p:nvSpPr>
        <p:spPr>
          <a:xfrm>
            <a:off x="8040216" y="1628799"/>
            <a:ext cx="4148877" cy="111561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7278B22A-8782-476C-9016-91FF8AA049FA}"/>
              </a:ext>
            </a:extLst>
          </p:cNvPr>
          <p:cNvSpPr/>
          <p:nvPr/>
        </p:nvSpPr>
        <p:spPr>
          <a:xfrm>
            <a:off x="8040216" y="4437112"/>
            <a:ext cx="4151784" cy="10334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Neither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212AF29-36BF-4191-BB0A-71A00062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6200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3568F77-74C9-4672-AA3E-9AC62F15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" y="692696"/>
            <a:ext cx="12180952" cy="4831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F16D27-2EF9-4591-8C8D-E99EBDA82653}"/>
              </a:ext>
            </a:extLst>
          </p:cNvPr>
          <p:cNvSpPr txBox="1"/>
          <p:nvPr/>
        </p:nvSpPr>
        <p:spPr>
          <a:xfrm>
            <a:off x="2855640" y="141277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herself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8E8B-97EE-44C3-95A5-3AD6D8103C16}"/>
              </a:ext>
            </a:extLst>
          </p:cNvPr>
          <p:cNvSpPr txBox="1"/>
          <p:nvPr/>
        </p:nvSpPr>
        <p:spPr>
          <a:xfrm>
            <a:off x="6096000" y="19888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yourself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48CC1C-7386-45E2-B074-721C82784C7C}"/>
              </a:ext>
            </a:extLst>
          </p:cNvPr>
          <p:cNvSpPr txBox="1"/>
          <p:nvPr/>
        </p:nvSpPr>
        <p:spPr>
          <a:xfrm>
            <a:off x="2711624" y="256903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myself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1D2EA9-88D2-4497-94B1-D36453949EBE}"/>
              </a:ext>
            </a:extLst>
          </p:cNvPr>
          <p:cNvSpPr txBox="1"/>
          <p:nvPr/>
        </p:nvSpPr>
        <p:spPr>
          <a:xfrm>
            <a:off x="6240016" y="310846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himself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AA0928-23F6-4F74-8EB2-DDB6B3B1BFE1}"/>
              </a:ext>
            </a:extLst>
          </p:cNvPr>
          <p:cNvSpPr txBox="1"/>
          <p:nvPr/>
        </p:nvSpPr>
        <p:spPr>
          <a:xfrm>
            <a:off x="3949722" y="3717032"/>
            <a:ext cx="142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themselves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FC36DB-0B58-497F-9979-2E74135C2ED6}"/>
              </a:ext>
            </a:extLst>
          </p:cNvPr>
          <p:cNvSpPr txBox="1"/>
          <p:nvPr/>
        </p:nvSpPr>
        <p:spPr>
          <a:xfrm>
            <a:off x="8112224" y="4221088"/>
            <a:ext cx="14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ourselves</a:t>
            </a:r>
          </a:p>
        </p:txBody>
      </p:sp>
    </p:spTree>
    <p:extLst>
      <p:ext uri="{BB962C8B-B14F-4D97-AF65-F5344CB8AC3E}">
        <p14:creationId xmlns:p14="http://schemas.microsoft.com/office/powerpoint/2010/main" val="27268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7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2E126-6AB9-477D-B29F-CD93CB95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" y="17309"/>
            <a:ext cx="7233727" cy="2088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840E15-9A1E-4416-8560-FE10B9DAC385}"/>
              </a:ext>
            </a:extLst>
          </p:cNvPr>
          <p:cNvSpPr txBox="1"/>
          <p:nvPr/>
        </p:nvSpPr>
        <p:spPr>
          <a:xfrm>
            <a:off x="191344" y="210554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1 -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Myriad Pro Light"/>
              </a:rPr>
              <a:t>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The floor was wet,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Ahmed slipped and fell 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Ahmed slipped and fell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the floor was wet . 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B6EB0E-0F22-4BA7-9CD8-95998E2E52DB}"/>
              </a:ext>
            </a:extLst>
          </p:cNvPr>
          <p:cNvSpPr txBox="1"/>
          <p:nvPr/>
        </p:nvSpPr>
        <p:spPr>
          <a:xfrm>
            <a:off x="191344" y="2813428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2 -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Julian wasn’t wearing a seat belt,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hit his head on the windshield 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Julian hit his head on the windshield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wasn’t wearing a seat belt . 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A1E1B8-DF91-4290-BDF5-35D138CBAE4E}"/>
              </a:ext>
            </a:extLst>
          </p:cNvPr>
          <p:cNvSpPr txBox="1"/>
          <p:nvPr/>
        </p:nvSpPr>
        <p:spPr>
          <a:xfrm>
            <a:off x="191344" y="3717032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3 –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The child put his finger in the socket ,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got an electric shock 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The child got an electric shock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put his finger in the socket . 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7CB70E-88F4-4B2F-81A5-977592FBD721}"/>
              </a:ext>
            </a:extLst>
          </p:cNvPr>
          <p:cNvSpPr txBox="1"/>
          <p:nvPr/>
        </p:nvSpPr>
        <p:spPr>
          <a:xfrm>
            <a:off x="191344" y="4486473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4 – 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There weren’t any water to put out the fire ,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we had to use sand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We had to use sand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there weren’t any water to put out the fire . 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7C87B3-BE84-4024-8F53-E21C4EBD6B2B}"/>
              </a:ext>
            </a:extLst>
          </p:cNvPr>
          <p:cNvSpPr txBox="1"/>
          <p:nvPr/>
        </p:nvSpPr>
        <p:spPr>
          <a:xfrm>
            <a:off x="191344" y="5255914"/>
            <a:ext cx="1036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5 – </a:t>
            </a:r>
            <a:r>
              <a:rPr lang="en-US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Abdulah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was riding too fast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fell off his bike . </a:t>
            </a:r>
          </a:p>
          <a:p>
            <a:pPr algn="l"/>
            <a:r>
              <a:rPr lang="en-US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Abdulah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fell off his bike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he was riding too fast . 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2599CC-1C35-495B-A39E-60EA8DF37CCE}"/>
              </a:ext>
            </a:extLst>
          </p:cNvPr>
          <p:cNvSpPr txBox="1"/>
          <p:nvPr/>
        </p:nvSpPr>
        <p:spPr>
          <a:xfrm>
            <a:off x="171600" y="6025355"/>
            <a:ext cx="1038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6 – 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 didn’t read the “ Wet Pain “ sign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so</a:t>
            </a:r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I got my hands all blue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. </a:t>
            </a:r>
          </a:p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I got my hands all blue </a:t>
            </a:r>
            <a:r>
              <a:rPr lang="en-US" sz="2000" b="0" i="0" u="none" strike="noStrike" baseline="0" dirty="0">
                <a:solidFill>
                  <a:srgbClr val="006600"/>
                </a:solidFill>
                <a:latin typeface="Comic Sans MS" panose="030F0702030302020204" pitchFamily="66" charset="0"/>
              </a:rPr>
              <a:t>because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Comic Sans MS" panose="030F0702030302020204" pitchFamily="66" charset="0"/>
              </a:rPr>
              <a:t> I didn’t read the “ Wet Pain “ sign . </a:t>
            </a: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8C3AC0-32A2-4CE6-A6AA-3717DE0D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112224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F665EC-DA9D-4C77-96CB-CA7D49C710E9}"/>
              </a:ext>
            </a:extLst>
          </p:cNvPr>
          <p:cNvSpPr txBox="1"/>
          <p:nvPr/>
        </p:nvSpPr>
        <p:spPr>
          <a:xfrm>
            <a:off x="5159896" y="7647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37547F-BFAD-47FB-B2DB-653F76D96754}"/>
              </a:ext>
            </a:extLst>
          </p:cNvPr>
          <p:cNvSpPr txBox="1"/>
          <p:nvPr/>
        </p:nvSpPr>
        <p:spPr>
          <a:xfrm>
            <a:off x="6384032" y="14847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7B495-C67C-410E-A564-316D0C268D7C}"/>
              </a:ext>
            </a:extLst>
          </p:cNvPr>
          <p:cNvSpPr txBox="1"/>
          <p:nvPr/>
        </p:nvSpPr>
        <p:spPr>
          <a:xfrm>
            <a:off x="6456039" y="2204864"/>
            <a:ext cx="136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9BB2CC-6981-47E0-A8C9-5ED437C342CB}"/>
              </a:ext>
            </a:extLst>
          </p:cNvPr>
          <p:cNvSpPr txBox="1"/>
          <p:nvPr/>
        </p:nvSpPr>
        <p:spPr>
          <a:xfrm>
            <a:off x="6485249" y="29249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4C07F6-89FF-4AE5-A0F6-A14DAF125405}"/>
              </a:ext>
            </a:extLst>
          </p:cNvPr>
          <p:cNvSpPr txBox="1"/>
          <p:nvPr/>
        </p:nvSpPr>
        <p:spPr>
          <a:xfrm>
            <a:off x="5447928" y="3645024"/>
            <a:ext cx="13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because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EA0158-F0E6-497D-A9BF-20058C00C3AD}"/>
              </a:ext>
            </a:extLst>
          </p:cNvPr>
          <p:cNvSpPr txBox="1"/>
          <p:nvPr/>
        </p:nvSpPr>
        <p:spPr>
          <a:xfrm>
            <a:off x="1775520" y="472514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</a:t>
            </a:r>
            <a:endParaRPr lang="en-US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3F9700-CDC8-4945-BB39-BB1F2125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552384" cy="4238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6D2B8F-DFFC-45F3-8D61-EFA264DC2ED2}"/>
              </a:ext>
            </a:extLst>
          </p:cNvPr>
          <p:cNvSpPr txBox="1"/>
          <p:nvPr/>
        </p:nvSpPr>
        <p:spPr>
          <a:xfrm>
            <a:off x="6509150" y="11390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Neither have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7D07FB-DA9A-4722-9AAF-48067D70867E}"/>
              </a:ext>
            </a:extLst>
          </p:cNvPr>
          <p:cNvSpPr txBox="1"/>
          <p:nvPr/>
        </p:nvSpPr>
        <p:spPr>
          <a:xfrm>
            <a:off x="6509150" y="148459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do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48CCA2-DFF9-47B4-B91C-8DC5885AF606}"/>
              </a:ext>
            </a:extLst>
          </p:cNvPr>
          <p:cNvSpPr txBox="1"/>
          <p:nvPr/>
        </p:nvSpPr>
        <p:spPr>
          <a:xfrm>
            <a:off x="6213174" y="214886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Neither did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3B874C-5F78-41E2-9C77-6DD9A93DF84F}"/>
              </a:ext>
            </a:extLst>
          </p:cNvPr>
          <p:cNvSpPr txBox="1"/>
          <p:nvPr/>
        </p:nvSpPr>
        <p:spPr>
          <a:xfrm>
            <a:off x="6096000" y="250839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Neither do 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23BBB8-2B98-499D-8C67-287E31E8F346}"/>
              </a:ext>
            </a:extLst>
          </p:cNvPr>
          <p:cNvSpPr txBox="1"/>
          <p:nvPr/>
        </p:nvSpPr>
        <p:spPr>
          <a:xfrm>
            <a:off x="6168008" y="38268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Neither am 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4CF9A8-64BB-4D7B-8280-D9BEC55ACD34}"/>
              </a:ext>
            </a:extLst>
          </p:cNvPr>
          <p:cNvSpPr txBox="1"/>
          <p:nvPr/>
        </p:nvSpPr>
        <p:spPr>
          <a:xfrm>
            <a:off x="6509150" y="181672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did 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D9D0EB-3D7E-4A53-8177-0FB9F9A2CDE8}"/>
              </a:ext>
            </a:extLst>
          </p:cNvPr>
          <p:cNvSpPr txBox="1"/>
          <p:nvPr/>
        </p:nvSpPr>
        <p:spPr>
          <a:xfrm>
            <a:off x="6509150" y="282559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am 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F8D0A0-CF8C-4F37-885C-C68356AC4518}"/>
              </a:ext>
            </a:extLst>
          </p:cNvPr>
          <p:cNvSpPr txBox="1"/>
          <p:nvPr/>
        </p:nvSpPr>
        <p:spPr>
          <a:xfrm>
            <a:off x="6514086" y="313513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do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B154A66-0543-4A53-870D-DB65EA9ABFB8}"/>
              </a:ext>
            </a:extLst>
          </p:cNvPr>
          <p:cNvSpPr txBox="1"/>
          <p:nvPr/>
        </p:nvSpPr>
        <p:spPr>
          <a:xfrm>
            <a:off x="6509150" y="348274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did I</a:t>
            </a:r>
          </a:p>
        </p:txBody>
      </p:sp>
    </p:spTree>
    <p:extLst>
      <p:ext uri="{BB962C8B-B14F-4D97-AF65-F5344CB8AC3E}">
        <p14:creationId xmlns:p14="http://schemas.microsoft.com/office/powerpoint/2010/main" val="31782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1C940F0-891D-48D9-A7EC-F2927B02FAC2}"/>
              </a:ext>
            </a:extLst>
          </p:cNvPr>
          <p:cNvSpPr txBox="1"/>
          <p:nvPr/>
        </p:nvSpPr>
        <p:spPr>
          <a:xfrm>
            <a:off x="1271464" y="4149080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Workbook   P.  49   +  50</a:t>
            </a: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0058C5-2830-421D-A381-6BACD8E2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92343" cy="5793320"/>
          </a:xfrm>
          <a:prstGeom prst="rect">
            <a:avLst/>
          </a:prstGeom>
        </p:spPr>
      </p:pic>
      <p:pic>
        <p:nvPicPr>
          <p:cNvPr id="5" name="صورة 2" descr="صورة تحتوي على رسم, فرشاة&#10;&#10;تم إنشاء الوصف تلقائياً">
            <a:extLst>
              <a:ext uri="{FF2B5EF4-FFF2-40B4-BE49-F238E27FC236}">
                <a16:creationId xmlns:a16="http://schemas.microsoft.com/office/drawing/2014/main" xmlns="" id="{188F9C8F-370E-4C9A-A6D6-3580B6C78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340768"/>
            <a:ext cx="75608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66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40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5" y="2506662"/>
            <a:ext cx="9589398" cy="3852517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98821"/>
            <a:ext cx="7027439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xmlns="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2349190" y="795336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Lesson Goals</a:t>
            </a: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-26207" y="2444377"/>
            <a:ext cx="9984431" cy="3542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reflexive pronouns to </a:t>
            </a:r>
            <a:r>
              <a:rPr lang="en-US" dirty="0" err="1">
                <a:solidFill>
                  <a:srgbClr val="0000FF"/>
                </a:solidFill>
                <a:latin typeface="Comic Sans MS" panose="030F0702030302020204" pitchFamily="66" charset="0"/>
              </a:rPr>
              <a:t>emphasise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the person or thing we are referring to 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 – use “ Because  &amp;  So “ correctly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3 – use “ So &amp; Neither “ to show agreement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3" name="Picture 2" descr="A box on a wooden table&#10;&#10;Description automatically generated">
            <a:extLst>
              <a:ext uri="{FF2B5EF4-FFF2-40B4-BE49-F238E27FC236}">
                <a16:creationId xmlns:a16="http://schemas.microsoft.com/office/drawing/2014/main" xmlns="" id="{E2000DF1-6119-4D9E-BA73-1D7E2F60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4755" y="1889681"/>
            <a:ext cx="5986924" cy="22075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7176120" y="-147614"/>
            <a:ext cx="2376264" cy="2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6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97517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07A43674-30F6-4FBA-8735-0DA45569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"/>
            <a:ext cx="9161905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83058CD0-5299-48C0-A586-05BD849FA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11082" y="5663"/>
            <a:ext cx="5793229" cy="2285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245DFA-30EE-47EA-A86F-D44E98E81D04}"/>
              </a:ext>
            </a:extLst>
          </p:cNvPr>
          <p:cNvSpPr txBox="1"/>
          <p:nvPr/>
        </p:nvSpPr>
        <p:spPr>
          <a:xfrm>
            <a:off x="989807" y="6944332"/>
            <a:ext cx="8562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3929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BBCF62EC-694A-4BFE-9718-1803A6E17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9384" y="228691"/>
            <a:ext cx="5616624" cy="1109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5400" b="1" dirty="0">
                <a:solidFill>
                  <a:srgbClr val="7030A0"/>
                </a:solidFill>
                <a:highlight>
                  <a:srgbClr val="FFFF00"/>
                </a:highlight>
                <a:latin typeface="Colonna MT" panose="04020805060202030203" pitchFamily="82" charset="0"/>
              </a:rPr>
              <a:t>Reflexive Pronouns</a:t>
            </a:r>
            <a:endParaRPr lang="zh-TW" altLang="en-US" sz="5400" b="1" dirty="0">
              <a:solidFill>
                <a:srgbClr val="7030A0"/>
              </a:solidFill>
              <a:highlight>
                <a:srgbClr val="FFFF00"/>
              </a:highlight>
              <a:latin typeface="Colonna MT" panose="04020805060202030203" pitchFamily="82" charset="0"/>
            </a:endParaRPr>
          </a:p>
        </p:txBody>
      </p:sp>
      <p:pic>
        <p:nvPicPr>
          <p:cNvPr id="9" name="Picture 2" descr="E:\Art\note_small.png">
            <a:extLst>
              <a:ext uri="{FF2B5EF4-FFF2-40B4-BE49-F238E27FC236}">
                <a16:creationId xmlns:a16="http://schemas.microsoft.com/office/drawing/2014/main" xmlns="" id="{249D9F8A-4697-4CC5-8583-7521D785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89" y="303488"/>
            <a:ext cx="2418011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1D2EEE-14AE-4329-9EE0-742E7BF69E15}"/>
              </a:ext>
            </a:extLst>
          </p:cNvPr>
          <p:cNvSpPr txBox="1"/>
          <p:nvPr/>
        </p:nvSpPr>
        <p:spPr>
          <a:xfrm>
            <a:off x="0" y="26493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looked at </a:t>
            </a:r>
            <a:r>
              <a:rPr lang="en-US" sz="2800" dirty="0">
                <a:solidFill>
                  <a:srgbClr val="9900FF"/>
                </a:solidFill>
                <a:latin typeface="Comic Sans MS" panose="030F0702030302020204" pitchFamily="66" charset="0"/>
              </a:rPr>
              <a:t>myself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in the mirror 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1CB9A1-88E0-4FAB-97A3-26D9B43F5AB9}"/>
              </a:ext>
            </a:extLst>
          </p:cNvPr>
          <p:cNvSpPr txBox="1"/>
          <p:nvPr/>
        </p:nvSpPr>
        <p:spPr>
          <a:xfrm>
            <a:off x="-28200" y="35309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painted that amazing picture </a:t>
            </a:r>
            <a:r>
              <a:rPr lang="en-US" sz="2800" dirty="0">
                <a:solidFill>
                  <a:srgbClr val="9900FF"/>
                </a:solidFill>
                <a:latin typeface="Comic Sans MS" panose="030F0702030302020204" pitchFamily="66" charset="0"/>
              </a:rPr>
              <a:t>himself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A3E29D-F0E3-40DB-ADDB-A33B8332CE31}"/>
              </a:ext>
            </a:extLst>
          </p:cNvPr>
          <p:cNvSpPr txBox="1"/>
          <p:nvPr/>
        </p:nvSpPr>
        <p:spPr>
          <a:xfrm>
            <a:off x="-28200" y="4412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They planned their trip </a:t>
            </a:r>
            <a:r>
              <a:rPr lang="en-US" sz="2800" dirty="0">
                <a:solidFill>
                  <a:srgbClr val="9900FF"/>
                </a:solidFill>
                <a:latin typeface="Comic Sans MS" panose="030F0702030302020204" pitchFamily="66" charset="0"/>
              </a:rPr>
              <a:t>themselves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.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D686095-840D-475C-8C6C-B0DA3D219D2C}"/>
              </a:ext>
            </a:extLst>
          </p:cNvPr>
          <p:cNvSpPr txBox="1"/>
          <p:nvPr/>
        </p:nvSpPr>
        <p:spPr>
          <a:xfrm>
            <a:off x="0" y="53159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You translated this poem </a:t>
            </a:r>
            <a:r>
              <a:rPr lang="en-US" sz="2800" dirty="0">
                <a:solidFill>
                  <a:srgbClr val="9900FF"/>
                </a:solidFill>
                <a:latin typeface="Comic Sans MS" panose="030F0702030302020204" pitchFamily="66" charset="0"/>
              </a:rPr>
              <a:t>yourselves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.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1D2EEE-14AE-4329-9EE0-742E7BF69E15}"/>
              </a:ext>
            </a:extLst>
          </p:cNvPr>
          <p:cNvSpPr txBox="1"/>
          <p:nvPr/>
        </p:nvSpPr>
        <p:spPr>
          <a:xfrm>
            <a:off x="-97658" y="1358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Reflexive pronouns are formed by adding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–self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to the singular pronouns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7C2BB66-07F7-4D9E-8421-67343C448965}"/>
              </a:ext>
            </a:extLst>
          </p:cNvPr>
          <p:cNvSpPr/>
          <p:nvPr/>
        </p:nvSpPr>
        <p:spPr>
          <a:xfrm>
            <a:off x="3766402" y="962665"/>
            <a:ext cx="1512168" cy="6539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my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xmlns="" id="{1544F3A7-0F6F-450E-8240-20D4446E4E4F}"/>
              </a:ext>
            </a:extLst>
          </p:cNvPr>
          <p:cNvSpPr/>
          <p:nvPr/>
        </p:nvSpPr>
        <p:spPr>
          <a:xfrm>
            <a:off x="0" y="897317"/>
            <a:ext cx="3575720" cy="784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Singular Pronouns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303D599-A0D9-4D4D-93B7-40C11F284E04}"/>
              </a:ext>
            </a:extLst>
          </p:cNvPr>
          <p:cNvSpPr/>
          <p:nvPr/>
        </p:nvSpPr>
        <p:spPr>
          <a:xfrm>
            <a:off x="5469252" y="979641"/>
            <a:ext cx="1653962" cy="6199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your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BDCEC77-023F-4E13-91B6-ABE5557B0BF2}"/>
              </a:ext>
            </a:extLst>
          </p:cNvPr>
          <p:cNvSpPr/>
          <p:nvPr/>
        </p:nvSpPr>
        <p:spPr>
          <a:xfrm>
            <a:off x="7315581" y="979641"/>
            <a:ext cx="1512168" cy="6199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him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658758E-A0C4-4D5A-9322-F66B34FB381B}"/>
              </a:ext>
            </a:extLst>
          </p:cNvPr>
          <p:cNvSpPr/>
          <p:nvPr/>
        </p:nvSpPr>
        <p:spPr>
          <a:xfrm>
            <a:off x="9020116" y="979641"/>
            <a:ext cx="1512168" cy="6199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her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6F3CA56-AD8D-4356-B2FE-53AC6A3E43AE}"/>
              </a:ext>
            </a:extLst>
          </p:cNvPr>
          <p:cNvSpPr/>
          <p:nvPr/>
        </p:nvSpPr>
        <p:spPr>
          <a:xfrm>
            <a:off x="10724651" y="979641"/>
            <a:ext cx="1415480" cy="6199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1CB9A1-88E0-4FAB-97A3-26D9B43F5AB9}"/>
              </a:ext>
            </a:extLst>
          </p:cNvPr>
          <p:cNvSpPr txBox="1"/>
          <p:nvPr/>
        </p:nvSpPr>
        <p:spPr>
          <a:xfrm>
            <a:off x="-97658" y="2250099"/>
            <a:ext cx="124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Reflexive pronouns are formed by adding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–selves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to the plural pronouns</a:t>
            </a:r>
          </a:p>
        </p:txBody>
      </p: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xmlns="" id="{16F58D19-AE87-488F-9879-B06EBB7C6780}"/>
              </a:ext>
            </a:extLst>
          </p:cNvPr>
          <p:cNvSpPr/>
          <p:nvPr/>
        </p:nvSpPr>
        <p:spPr>
          <a:xfrm>
            <a:off x="0" y="3014530"/>
            <a:ext cx="3789522" cy="784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Plural Pronouns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F5827EF-6CDB-4364-A76E-E23DDC0D4567}"/>
              </a:ext>
            </a:extLst>
          </p:cNvPr>
          <p:cNvSpPr/>
          <p:nvPr/>
        </p:nvSpPr>
        <p:spPr>
          <a:xfrm>
            <a:off x="3935760" y="3052582"/>
            <a:ext cx="1730414" cy="7085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your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F5405F2-59CC-455D-9692-3CB4F53B4CCB}"/>
              </a:ext>
            </a:extLst>
          </p:cNvPr>
          <p:cNvSpPr/>
          <p:nvPr/>
        </p:nvSpPr>
        <p:spPr>
          <a:xfrm>
            <a:off x="5998342" y="3090635"/>
            <a:ext cx="1730414" cy="7085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our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2640492-9190-440D-A0B7-C9450F0BB596}"/>
              </a:ext>
            </a:extLst>
          </p:cNvPr>
          <p:cNvSpPr/>
          <p:nvPr/>
        </p:nvSpPr>
        <p:spPr>
          <a:xfrm>
            <a:off x="8043063" y="3069559"/>
            <a:ext cx="1877404" cy="7085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6600"/>
                </a:solidFill>
              </a:rPr>
              <a:t>them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xmlns="" id="{B38B6235-C8AA-4517-A51F-317ABE65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98" y="3994890"/>
            <a:ext cx="7292686" cy="26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1BDE07E-46D7-48E6-89F6-5EA3728F72E6}"/>
              </a:ext>
            </a:extLst>
          </p:cNvPr>
          <p:cNvSpPr/>
          <p:nvPr/>
        </p:nvSpPr>
        <p:spPr>
          <a:xfrm>
            <a:off x="0" y="476672"/>
            <a:ext cx="121920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often put the reflexive pronoun at the end of the clause when we are using it for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D09BC-3B84-4B42-8B24-FCC02D88AF05}"/>
              </a:ext>
            </a:extLst>
          </p:cNvPr>
          <p:cNvSpPr txBox="1"/>
          <p:nvPr/>
        </p:nvSpPr>
        <p:spPr>
          <a:xfrm>
            <a:off x="0" y="1860848"/>
            <a:ext cx="688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I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fixed the car </a:t>
            </a:r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myself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DE5FC1-1D6B-4A08-BE28-2807353E517C}"/>
              </a:ext>
            </a:extLst>
          </p:cNvPr>
          <p:cNvSpPr txBox="1"/>
          <p:nvPr/>
        </p:nvSpPr>
        <p:spPr>
          <a:xfrm>
            <a:off x="0" y="3160822"/>
            <a:ext cx="72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She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mended the car </a:t>
            </a:r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herself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C85736-F7BA-4CB3-86BD-253B600CEAA3}"/>
              </a:ext>
            </a:extLst>
          </p:cNvPr>
          <p:cNvSpPr txBox="1"/>
          <p:nvPr/>
        </p:nvSpPr>
        <p:spPr>
          <a:xfrm>
            <a:off x="0" y="4444772"/>
            <a:ext cx="912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They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baked the bread </a:t>
            </a:r>
            <a:r>
              <a:rPr lang="en-US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themselves</a:t>
            </a:r>
            <a:r>
              <a:rPr lang="en-US" sz="4000" dirty="0">
                <a:solidFill>
                  <a:srgbClr val="336699"/>
                </a:solidFill>
                <a:latin typeface="Comic Sans MS" panose="030F0702030302020204" pitchFamily="66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068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585</Words>
  <Application>Microsoft Office PowerPoint</Application>
  <PresentationFormat>ملء الشاشة</PresentationFormat>
  <Paragraphs>102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Cavolini</vt:lpstr>
      <vt:lpstr>Colonna MT</vt:lpstr>
      <vt:lpstr>Comic Sans MS</vt:lpstr>
      <vt:lpstr>Myriad Pro Light</vt:lpstr>
      <vt:lpstr>新細明體</vt:lpstr>
      <vt:lpstr>STC-Regular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Reflexive Pronouns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cw</cp:lastModifiedBy>
  <cp:revision>80</cp:revision>
  <dcterms:created xsi:type="dcterms:W3CDTF">2020-10-20T12:34:24Z</dcterms:created>
  <dcterms:modified xsi:type="dcterms:W3CDTF">2022-12-04T06:05:49Z</dcterms:modified>
</cp:coreProperties>
</file>