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1"/>
  </p:notesMasterIdLst>
  <p:sldIdLst>
    <p:sldId id="257" r:id="rId2"/>
    <p:sldId id="291" r:id="rId3"/>
    <p:sldId id="259" r:id="rId4"/>
    <p:sldId id="289" r:id="rId5"/>
    <p:sldId id="260" r:id="rId6"/>
    <p:sldId id="290" r:id="rId7"/>
    <p:sldId id="295" r:id="rId8"/>
    <p:sldId id="288" r:id="rId9"/>
    <p:sldId id="292" r:id="rId10"/>
    <p:sldId id="287" r:id="rId11"/>
    <p:sldId id="302" r:id="rId12"/>
    <p:sldId id="279" r:id="rId13"/>
    <p:sldId id="299" r:id="rId14"/>
    <p:sldId id="296" r:id="rId15"/>
    <p:sldId id="297" r:id="rId16"/>
    <p:sldId id="300" r:id="rId17"/>
    <p:sldId id="301" r:id="rId18"/>
    <p:sldId id="286" r:id="rId19"/>
    <p:sldId id="272" r:id="rId2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9B4"/>
    <a:srgbClr val="D9B7D7"/>
    <a:srgbClr val="AF6EAD"/>
    <a:srgbClr val="FCB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B998E-0919-4572-BB50-6C5CDB9378AA}" v="12" dt="2022-12-11T17:34:24.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78" autoAdjust="0"/>
    <p:restoredTop sz="94626" autoAdjust="0"/>
  </p:normalViewPr>
  <p:slideViewPr>
    <p:cSldViewPr snapToGrid="0">
      <p:cViewPr varScale="1">
        <p:scale>
          <a:sx n="58" d="100"/>
          <a:sy n="58" d="100"/>
        </p:scale>
        <p:origin x="80"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ه بنت العتيبي" userId="c1fe605c-1aaf-4791-a440-af891effc177" providerId="ADAL" clId="{9A4B998E-0919-4572-BB50-6C5CDB9378AA}"/>
    <pc:docChg chg="modSld">
      <pc:chgData name="حصه بنت العتيبي" userId="c1fe605c-1aaf-4791-a440-af891effc177" providerId="ADAL" clId="{9A4B998E-0919-4572-BB50-6C5CDB9378AA}" dt="2022-12-11T17:34:24.791" v="11"/>
      <pc:docMkLst>
        <pc:docMk/>
      </pc:docMkLst>
      <pc:sldChg chg="modTransition">
        <pc:chgData name="حصه بنت العتيبي" userId="c1fe605c-1aaf-4791-a440-af891effc177" providerId="ADAL" clId="{9A4B998E-0919-4572-BB50-6C5CDB9378AA}" dt="2022-12-11T17:33:36.486" v="2"/>
        <pc:sldMkLst>
          <pc:docMk/>
          <pc:sldMk cId="1549941810" sldId="257"/>
        </pc:sldMkLst>
      </pc:sldChg>
      <pc:sldChg chg="modTransition">
        <pc:chgData name="حصه بنت العتيبي" userId="c1fe605c-1aaf-4791-a440-af891effc177" providerId="ADAL" clId="{9A4B998E-0919-4572-BB50-6C5CDB9378AA}" dt="2022-12-11T17:33:40.976" v="4"/>
        <pc:sldMkLst>
          <pc:docMk/>
          <pc:sldMk cId="1559384411" sldId="259"/>
        </pc:sldMkLst>
      </pc:sldChg>
      <pc:sldChg chg="modTransition modAnim">
        <pc:chgData name="حصه بنت العتيبي" userId="c1fe605c-1aaf-4791-a440-af891effc177" providerId="ADAL" clId="{9A4B998E-0919-4572-BB50-6C5CDB9378AA}" dt="2022-12-11T17:33:58.307" v="7"/>
        <pc:sldMkLst>
          <pc:docMk/>
          <pc:sldMk cId="843270813" sldId="260"/>
        </pc:sldMkLst>
      </pc:sldChg>
      <pc:sldChg chg="modTransition">
        <pc:chgData name="حصه بنت العتيبي" userId="c1fe605c-1aaf-4791-a440-af891effc177" providerId="ADAL" clId="{9A4B998E-0919-4572-BB50-6C5CDB9378AA}" dt="2022-12-11T17:34:19.635" v="10"/>
        <pc:sldMkLst>
          <pc:docMk/>
          <pc:sldMk cId="2937644349" sldId="288"/>
        </pc:sldMkLst>
      </pc:sldChg>
      <pc:sldChg chg="modTransition">
        <pc:chgData name="حصه بنت العتيبي" userId="c1fe605c-1aaf-4791-a440-af891effc177" providerId="ADAL" clId="{9A4B998E-0919-4572-BB50-6C5CDB9378AA}" dt="2022-12-11T17:33:42.978" v="5"/>
        <pc:sldMkLst>
          <pc:docMk/>
          <pc:sldMk cId="1984793795" sldId="289"/>
        </pc:sldMkLst>
      </pc:sldChg>
      <pc:sldChg chg="modTransition">
        <pc:chgData name="حصه بنت العتيبي" userId="c1fe605c-1aaf-4791-a440-af891effc177" providerId="ADAL" clId="{9A4B998E-0919-4572-BB50-6C5CDB9378AA}" dt="2022-12-11T17:34:02.799" v="8"/>
        <pc:sldMkLst>
          <pc:docMk/>
          <pc:sldMk cId="1792519004" sldId="290"/>
        </pc:sldMkLst>
      </pc:sldChg>
      <pc:sldChg chg="modTransition">
        <pc:chgData name="حصه بنت العتيبي" userId="c1fe605c-1aaf-4791-a440-af891effc177" providerId="ADAL" clId="{9A4B998E-0919-4572-BB50-6C5CDB9378AA}" dt="2022-12-11T17:33:38.467" v="3"/>
        <pc:sldMkLst>
          <pc:docMk/>
          <pc:sldMk cId="3004333934" sldId="291"/>
        </pc:sldMkLst>
      </pc:sldChg>
      <pc:sldChg chg="modTransition">
        <pc:chgData name="حصه بنت العتيبي" userId="c1fe605c-1aaf-4791-a440-af891effc177" providerId="ADAL" clId="{9A4B998E-0919-4572-BB50-6C5CDB9378AA}" dt="2022-12-11T17:34:24.791" v="11"/>
        <pc:sldMkLst>
          <pc:docMk/>
          <pc:sldMk cId="2218723337" sldId="292"/>
        </pc:sldMkLst>
      </pc:sldChg>
      <pc:sldChg chg="modTransition">
        <pc:chgData name="حصه بنت العتيبي" userId="c1fe605c-1aaf-4791-a440-af891effc177" providerId="ADAL" clId="{9A4B998E-0919-4572-BB50-6C5CDB9378AA}" dt="2022-12-11T17:34:13.243" v="9"/>
        <pc:sldMkLst>
          <pc:docMk/>
          <pc:sldMk cId="3806671507" sldId="295"/>
        </pc:sldMkLst>
      </pc:sldChg>
    </pc:docChg>
  </pc:docChgLst>
  <pc:docChgLst>
    <pc:chgData name="حصه بنت العتيبي" userId="c1fe605c-1aaf-4791-a440-af891effc177" providerId="ADAL" clId="{A4EA4A57-7A03-4171-BABC-97C9C97D0D9A}"/>
    <pc:docChg chg="addSld modSld">
      <pc:chgData name="حصه بنت العتيبي" userId="c1fe605c-1aaf-4791-a440-af891effc177" providerId="ADAL" clId="{A4EA4A57-7A03-4171-BABC-97C9C97D0D9A}" dt="2021-12-08T17:20:42.758" v="5"/>
      <pc:docMkLst>
        <pc:docMk/>
      </pc:docMkLst>
      <pc:sldChg chg="add">
        <pc:chgData name="حصه بنت العتيبي" userId="c1fe605c-1aaf-4791-a440-af891effc177" providerId="ADAL" clId="{A4EA4A57-7A03-4171-BABC-97C9C97D0D9A}" dt="2021-12-08T17:20:23.870" v="0"/>
        <pc:sldMkLst>
          <pc:docMk/>
          <pc:sldMk cId="1549941810" sldId="257"/>
        </pc:sldMkLst>
      </pc:sldChg>
      <pc:sldChg chg="add">
        <pc:chgData name="حصه بنت العتيبي" userId="c1fe605c-1aaf-4791-a440-af891effc177" providerId="ADAL" clId="{A4EA4A57-7A03-4171-BABC-97C9C97D0D9A}" dt="2021-12-08T17:20:30.699" v="1"/>
        <pc:sldMkLst>
          <pc:docMk/>
          <pc:sldMk cId="1559384411" sldId="259"/>
        </pc:sldMkLst>
      </pc:sldChg>
      <pc:sldChg chg="add">
        <pc:chgData name="حصه بنت العتيبي" userId="c1fe605c-1aaf-4791-a440-af891effc177" providerId="ADAL" clId="{A4EA4A57-7A03-4171-BABC-97C9C97D0D9A}" dt="2021-12-08T17:20:34.977" v="2"/>
        <pc:sldMkLst>
          <pc:docMk/>
          <pc:sldMk cId="843270813" sldId="260"/>
        </pc:sldMkLst>
      </pc:sldChg>
      <pc:sldChg chg="add">
        <pc:chgData name="حصه بنت العتيبي" userId="c1fe605c-1aaf-4791-a440-af891effc177" providerId="ADAL" clId="{A4EA4A57-7A03-4171-BABC-97C9C97D0D9A}" dt="2021-12-08T17:20:41.311" v="4"/>
        <pc:sldMkLst>
          <pc:docMk/>
          <pc:sldMk cId="1228434206" sldId="272"/>
        </pc:sldMkLst>
      </pc:sldChg>
      <pc:sldChg chg="add">
        <pc:chgData name="حصه بنت العتيبي" userId="c1fe605c-1aaf-4791-a440-af891effc177" providerId="ADAL" clId="{A4EA4A57-7A03-4171-BABC-97C9C97D0D9A}" dt="2021-12-08T17:20:38.972" v="3"/>
        <pc:sldMkLst>
          <pc:docMk/>
          <pc:sldMk cId="4089240539" sldId="279"/>
        </pc:sldMkLst>
      </pc:sldChg>
      <pc:sldChg chg="add">
        <pc:chgData name="حصه بنت العتيبي" userId="c1fe605c-1aaf-4791-a440-af891effc177" providerId="ADAL" clId="{A4EA4A57-7A03-4171-BABC-97C9C97D0D9A}" dt="2021-12-08T17:20:42.758" v="5"/>
        <pc:sldMkLst>
          <pc:docMk/>
          <pc:sldMk cId="488512561" sldId="286"/>
        </pc:sldMkLst>
      </pc:sldChg>
    </pc:docChg>
  </pc:docChgLst>
  <pc:docChgLst>
    <pc:chgData name="حصه بنت العتيبي" userId="c1fe605c-1aaf-4791-a440-af891effc177" providerId="ADAL" clId="{C69D5C55-2B24-4CC0-97CA-A9EDA1CB05EA}"/>
    <pc:docChg chg="undo custSel addSld delSld modSld sldOrd addMainMaster delMainMaster modMainMaster">
      <pc:chgData name="حصه بنت العتيبي" userId="c1fe605c-1aaf-4791-a440-af891effc177" providerId="ADAL" clId="{C69D5C55-2B24-4CC0-97CA-A9EDA1CB05EA}" dt="2021-12-11T19:05:12.949" v="1902" actId="1076"/>
      <pc:docMkLst>
        <pc:docMk/>
      </pc:docMkLst>
      <pc:sldChg chg="addSp delSp modSp modTransition setBg">
        <pc:chgData name="حصه بنت العتيبي" userId="c1fe605c-1aaf-4791-a440-af891effc177" providerId="ADAL" clId="{C69D5C55-2B24-4CC0-97CA-A9EDA1CB05EA}" dt="2021-12-08T19:45:25.220" v="573"/>
        <pc:sldMkLst>
          <pc:docMk/>
          <pc:sldMk cId="1549941810" sldId="257"/>
        </pc:sldMkLst>
        <pc:picChg chg="add mod">
          <ac:chgData name="حصه بنت العتيبي" userId="c1fe605c-1aaf-4791-a440-af891effc177" providerId="ADAL" clId="{C69D5C55-2B24-4CC0-97CA-A9EDA1CB05EA}" dt="2021-12-08T19:31:57.606" v="492" actId="1440"/>
          <ac:picMkLst>
            <pc:docMk/>
            <pc:sldMk cId="1549941810" sldId="257"/>
            <ac:picMk id="2" creationId="{B8A6FB33-F628-4452-9547-1A20C5C03EDC}"/>
          </ac:picMkLst>
        </pc:picChg>
        <pc:picChg chg="del mod">
          <ac:chgData name="حصه بنت العتيبي" userId="c1fe605c-1aaf-4791-a440-af891effc177" providerId="ADAL" clId="{C69D5C55-2B24-4CC0-97CA-A9EDA1CB05EA}" dt="2021-12-08T18:06:11.904" v="75" actId="478"/>
          <ac:picMkLst>
            <pc:docMk/>
            <pc:sldMk cId="1549941810" sldId="257"/>
            <ac:picMk id="1026" creationId="{20ADA0B9-0F61-4F51-94E5-0BABFC8FF9A2}"/>
          </ac:picMkLst>
        </pc:picChg>
      </pc:sldChg>
      <pc:sldChg chg="addSp delSp modSp mod ord modTransition">
        <pc:chgData name="حصه بنت العتيبي" userId="c1fe605c-1aaf-4791-a440-af891effc177" providerId="ADAL" clId="{C69D5C55-2B24-4CC0-97CA-A9EDA1CB05EA}" dt="2021-12-11T15:13:01.160" v="1893" actId="122"/>
        <pc:sldMkLst>
          <pc:docMk/>
          <pc:sldMk cId="1559384411" sldId="259"/>
        </pc:sldMkLst>
        <pc:spChg chg="mod">
          <ac:chgData name="حصه بنت العتيبي" userId="c1fe605c-1aaf-4791-a440-af891effc177" providerId="ADAL" clId="{C69D5C55-2B24-4CC0-97CA-A9EDA1CB05EA}" dt="2021-12-08T18:13:18.460" v="105" actId="3062"/>
          <ac:spMkLst>
            <pc:docMk/>
            <pc:sldMk cId="1559384411" sldId="259"/>
            <ac:spMk id="2" creationId="{36EE1670-E24E-4A26-B023-F75F2E2724B6}"/>
          </ac:spMkLst>
        </pc:spChg>
        <pc:spChg chg="add mod">
          <ac:chgData name="حصه بنت العتيبي" userId="c1fe605c-1aaf-4791-a440-af891effc177" providerId="ADAL" clId="{C69D5C55-2B24-4CC0-97CA-A9EDA1CB05EA}" dt="2021-12-11T15:13:01.160" v="1893" actId="122"/>
          <ac:spMkLst>
            <pc:docMk/>
            <pc:sldMk cId="1559384411" sldId="259"/>
            <ac:spMk id="3" creationId="{ACB30744-6CAD-4371-9C40-3A99C8B55237}"/>
          </ac:spMkLst>
        </pc:spChg>
        <pc:spChg chg="mod">
          <ac:chgData name="حصه بنت العتيبي" userId="c1fe605c-1aaf-4791-a440-af891effc177" providerId="ADAL" clId="{C69D5C55-2B24-4CC0-97CA-A9EDA1CB05EA}" dt="2021-12-08T18:15:25.420" v="124" actId="1076"/>
          <ac:spMkLst>
            <pc:docMk/>
            <pc:sldMk cId="1559384411" sldId="259"/>
            <ac:spMk id="16" creationId="{0DEF0954-3C4C-4A33-BFE4-F1F1D19C59AE}"/>
          </ac:spMkLst>
        </pc:spChg>
        <pc:spChg chg="mod">
          <ac:chgData name="حصه بنت العتيبي" userId="c1fe605c-1aaf-4791-a440-af891effc177" providerId="ADAL" clId="{C69D5C55-2B24-4CC0-97CA-A9EDA1CB05EA}" dt="2021-12-08T18:15:25.420" v="124" actId="1076"/>
          <ac:spMkLst>
            <pc:docMk/>
            <pc:sldMk cId="1559384411" sldId="259"/>
            <ac:spMk id="17" creationId="{D011F7F5-D10E-4CBF-9F76-FD8EE07F4F9E}"/>
          </ac:spMkLst>
        </pc:spChg>
        <pc:spChg chg="del mod">
          <ac:chgData name="حصه بنت العتيبي" userId="c1fe605c-1aaf-4791-a440-af891effc177" providerId="ADAL" clId="{C69D5C55-2B24-4CC0-97CA-A9EDA1CB05EA}" dt="2021-12-08T18:13:44.052" v="110" actId="478"/>
          <ac:spMkLst>
            <pc:docMk/>
            <pc:sldMk cId="1559384411" sldId="259"/>
            <ac:spMk id="19" creationId="{6AD17483-80D0-4308-A00B-17FF27549895}"/>
          </ac:spMkLst>
        </pc:spChg>
        <pc:picChg chg="del">
          <ac:chgData name="حصه بنت العتيبي" userId="c1fe605c-1aaf-4791-a440-af891effc177" providerId="ADAL" clId="{C69D5C55-2B24-4CC0-97CA-A9EDA1CB05EA}" dt="2021-12-08T18:10:52.495" v="95" actId="478"/>
          <ac:picMkLst>
            <pc:docMk/>
            <pc:sldMk cId="1559384411" sldId="259"/>
            <ac:picMk id="18" creationId="{E850AE7A-90E4-48ED-9AA4-60BC5B080B0C}"/>
          </ac:picMkLst>
        </pc:picChg>
      </pc:sldChg>
      <pc:sldChg chg="modSp mod ord modTransition">
        <pc:chgData name="حصه بنت العتيبي" userId="c1fe605c-1aaf-4791-a440-af891effc177" providerId="ADAL" clId="{C69D5C55-2B24-4CC0-97CA-A9EDA1CB05EA}" dt="2021-12-11T14:23:18.476" v="1478" actId="20577"/>
        <pc:sldMkLst>
          <pc:docMk/>
          <pc:sldMk cId="843270813" sldId="260"/>
        </pc:sldMkLst>
        <pc:spChg chg="mod">
          <ac:chgData name="حصه بنت العتيبي" userId="c1fe605c-1aaf-4791-a440-af891effc177" providerId="ADAL" clId="{C69D5C55-2B24-4CC0-97CA-A9EDA1CB05EA}" dt="2021-12-11T14:22:33.186" v="1470" actId="1076"/>
          <ac:spMkLst>
            <pc:docMk/>
            <pc:sldMk cId="843270813" sldId="260"/>
            <ac:spMk id="30" creationId="{0000AC5C-6258-422B-BCDB-D2960B730DDE}"/>
          </ac:spMkLst>
        </pc:spChg>
        <pc:spChg chg="mod">
          <ac:chgData name="حصه بنت العتيبي" userId="c1fe605c-1aaf-4791-a440-af891effc177" providerId="ADAL" clId="{C69D5C55-2B24-4CC0-97CA-A9EDA1CB05EA}" dt="2021-12-11T14:23:18.476" v="1478" actId="20577"/>
          <ac:spMkLst>
            <pc:docMk/>
            <pc:sldMk cId="843270813" sldId="260"/>
            <ac:spMk id="31" creationId="{B0FB45F9-ED76-4CF9-9B59-5060F6D5020A}"/>
          </ac:spMkLst>
        </pc:spChg>
        <pc:spChg chg="mod">
          <ac:chgData name="حصه بنت العتيبي" userId="c1fe605c-1aaf-4791-a440-af891effc177" providerId="ADAL" clId="{C69D5C55-2B24-4CC0-97CA-A9EDA1CB05EA}" dt="2021-12-08T19:44:10.281" v="549" actId="20577"/>
          <ac:spMkLst>
            <pc:docMk/>
            <pc:sldMk cId="843270813" sldId="260"/>
            <ac:spMk id="32" creationId="{CDF8FAB0-84F5-456F-978E-E4D6381B8C4D}"/>
          </ac:spMkLst>
        </pc:spChg>
        <pc:spChg chg="mod">
          <ac:chgData name="حصه بنت العتيبي" userId="c1fe605c-1aaf-4791-a440-af891effc177" providerId="ADAL" clId="{C69D5C55-2B24-4CC0-97CA-A9EDA1CB05EA}" dt="2021-12-11T14:22:48.096" v="1474" actId="403"/>
          <ac:spMkLst>
            <pc:docMk/>
            <pc:sldMk cId="843270813" sldId="260"/>
            <ac:spMk id="33" creationId="{91B3C350-D8C8-4B7E-A631-D49374DF08F5}"/>
          </ac:spMkLst>
        </pc:spChg>
        <pc:picChg chg="mod">
          <ac:chgData name="حصه بنت العتيبي" userId="c1fe605c-1aaf-4791-a440-af891effc177" providerId="ADAL" clId="{C69D5C55-2B24-4CC0-97CA-A9EDA1CB05EA}" dt="2021-12-08T19:45:00.718" v="571" actId="1076"/>
          <ac:picMkLst>
            <pc:docMk/>
            <pc:sldMk cId="843270813" sldId="260"/>
            <ac:picMk id="3" creationId="{8126ABA2-5381-4C6F-9DD1-DE9385BC4DF4}"/>
          </ac:picMkLst>
        </pc:picChg>
      </pc:sldChg>
      <pc:sldChg chg="modTransition">
        <pc:chgData name="حصه بنت العتيبي" userId="c1fe605c-1aaf-4791-a440-af891effc177" providerId="ADAL" clId="{C69D5C55-2B24-4CC0-97CA-A9EDA1CB05EA}" dt="2021-12-08T19:45:25.220" v="573"/>
        <pc:sldMkLst>
          <pc:docMk/>
          <pc:sldMk cId="1228434206" sldId="272"/>
        </pc:sldMkLst>
      </pc:sldChg>
      <pc:sldChg chg="addSp delSp modSp mod ord modTransition">
        <pc:chgData name="حصه بنت العتيبي" userId="c1fe605c-1aaf-4791-a440-af891effc177" providerId="ADAL" clId="{C69D5C55-2B24-4CC0-97CA-A9EDA1CB05EA}" dt="2021-12-11T12:04:03.026" v="1054" actId="1076"/>
        <pc:sldMkLst>
          <pc:docMk/>
          <pc:sldMk cId="4089240539" sldId="279"/>
        </pc:sldMkLst>
        <pc:spChg chg="add mod">
          <ac:chgData name="حصه بنت العتيبي" userId="c1fe605c-1aaf-4791-a440-af891effc177" providerId="ADAL" clId="{C69D5C55-2B24-4CC0-97CA-A9EDA1CB05EA}" dt="2021-12-11T12:04:00.501" v="1053" actId="1076"/>
          <ac:spMkLst>
            <pc:docMk/>
            <pc:sldMk cId="4089240539" sldId="279"/>
            <ac:spMk id="4" creationId="{E5830142-1140-4417-92EA-8AD8BE76E0C7}"/>
          </ac:spMkLst>
        </pc:spChg>
        <pc:spChg chg="add mod">
          <ac:chgData name="حصه بنت العتيبي" userId="c1fe605c-1aaf-4791-a440-af891effc177" providerId="ADAL" clId="{C69D5C55-2B24-4CC0-97CA-A9EDA1CB05EA}" dt="2021-12-11T12:03:08.531" v="1044"/>
          <ac:spMkLst>
            <pc:docMk/>
            <pc:sldMk cId="4089240539" sldId="279"/>
            <ac:spMk id="5" creationId="{C6A42BC5-7EC7-47D5-98CF-6E46E0F95161}"/>
          </ac:spMkLst>
        </pc:spChg>
        <pc:spChg chg="add mod">
          <ac:chgData name="حصه بنت العتيبي" userId="c1fe605c-1aaf-4791-a440-af891effc177" providerId="ADAL" clId="{C69D5C55-2B24-4CC0-97CA-A9EDA1CB05EA}" dt="2021-12-11T12:03:08.531" v="1044"/>
          <ac:spMkLst>
            <pc:docMk/>
            <pc:sldMk cId="4089240539" sldId="279"/>
            <ac:spMk id="6" creationId="{0AD3418D-D98A-4FE0-AB2D-8535AB0CCCF2}"/>
          </ac:spMkLst>
        </pc:spChg>
        <pc:picChg chg="del">
          <ac:chgData name="حصه بنت العتيبي" userId="c1fe605c-1aaf-4791-a440-af891effc177" providerId="ADAL" clId="{C69D5C55-2B24-4CC0-97CA-A9EDA1CB05EA}" dt="2021-12-11T12:03:11.101" v="1045" actId="478"/>
          <ac:picMkLst>
            <pc:docMk/>
            <pc:sldMk cId="4089240539" sldId="279"/>
            <ac:picMk id="3" creationId="{3E33E29C-C8B2-4F0D-BF8A-FB8E68F05F14}"/>
          </ac:picMkLst>
        </pc:picChg>
        <pc:picChg chg="add mod">
          <ac:chgData name="حصه بنت العتيبي" userId="c1fe605c-1aaf-4791-a440-af891effc177" providerId="ADAL" clId="{C69D5C55-2B24-4CC0-97CA-A9EDA1CB05EA}" dt="2021-12-11T12:04:03.026" v="1054" actId="1076"/>
          <ac:picMkLst>
            <pc:docMk/>
            <pc:sldMk cId="4089240539" sldId="279"/>
            <ac:picMk id="7" creationId="{BE6C9279-0C74-43C0-B590-016952F60A67}"/>
          </ac:picMkLst>
        </pc:picChg>
        <pc:picChg chg="del">
          <ac:chgData name="حصه بنت العتيبي" userId="c1fe605c-1aaf-4791-a440-af891effc177" providerId="ADAL" clId="{C69D5C55-2B24-4CC0-97CA-A9EDA1CB05EA}" dt="2021-12-08T18:24:18.647" v="194" actId="478"/>
          <ac:picMkLst>
            <pc:docMk/>
            <pc:sldMk cId="4089240539" sldId="279"/>
            <ac:picMk id="1032" creationId="{4A1EC331-7A1D-43D8-AEF3-D4BB447A19E5}"/>
          </ac:picMkLst>
        </pc:picChg>
      </pc:sldChg>
      <pc:sldChg chg="addSp delSp modSp mod ord modTransition">
        <pc:chgData name="حصه بنت العتيبي" userId="c1fe605c-1aaf-4791-a440-af891effc177" providerId="ADAL" clId="{C69D5C55-2B24-4CC0-97CA-A9EDA1CB05EA}" dt="2021-12-11T14:35:45.910" v="1590" actId="403"/>
        <pc:sldMkLst>
          <pc:docMk/>
          <pc:sldMk cId="488512561" sldId="286"/>
        </pc:sldMkLst>
        <pc:spChg chg="mod">
          <ac:chgData name="حصه بنت العتيبي" userId="c1fe605c-1aaf-4791-a440-af891effc177" providerId="ADAL" clId="{C69D5C55-2B24-4CC0-97CA-A9EDA1CB05EA}" dt="2021-12-11T14:35:45.910" v="1590" actId="403"/>
          <ac:spMkLst>
            <pc:docMk/>
            <pc:sldMk cId="488512561" sldId="286"/>
            <ac:spMk id="5" creationId="{EF0B7376-3854-49A3-91E6-E3E278000305}"/>
          </ac:spMkLst>
        </pc:spChg>
        <pc:picChg chg="add mod">
          <ac:chgData name="حصه بنت العتيبي" userId="c1fe605c-1aaf-4791-a440-af891effc177" providerId="ADAL" clId="{C69D5C55-2B24-4CC0-97CA-A9EDA1CB05EA}" dt="2021-12-11T14:35:34.899" v="1588" actId="1076"/>
          <ac:picMkLst>
            <pc:docMk/>
            <pc:sldMk cId="488512561" sldId="286"/>
            <ac:picMk id="3" creationId="{83B92126-5D49-44D6-BD4F-AA57F77FD7B9}"/>
          </ac:picMkLst>
        </pc:picChg>
        <pc:picChg chg="del mod">
          <ac:chgData name="حصه بنت العتيبي" userId="c1fe605c-1aaf-4791-a440-af891effc177" providerId="ADAL" clId="{C69D5C55-2B24-4CC0-97CA-A9EDA1CB05EA}" dt="2021-12-11T14:33:35.213" v="1586" actId="478"/>
          <ac:picMkLst>
            <pc:docMk/>
            <pc:sldMk cId="488512561" sldId="286"/>
            <ac:picMk id="1026" creationId="{C56AC274-D805-4310-9F27-DF693D935E5F}"/>
          </ac:picMkLst>
        </pc:picChg>
      </pc:sldChg>
      <pc:sldChg chg="addSp delSp modSp new mod modTransition setBg modAnim">
        <pc:chgData name="حصه بنت العتيبي" userId="c1fe605c-1aaf-4791-a440-af891effc177" providerId="ADAL" clId="{C69D5C55-2B24-4CC0-97CA-A9EDA1CB05EA}" dt="2021-12-11T15:09:07.674" v="1852" actId="1076"/>
        <pc:sldMkLst>
          <pc:docMk/>
          <pc:sldMk cId="4077781257" sldId="287"/>
        </pc:sldMkLst>
        <pc:spChg chg="add mod">
          <ac:chgData name="حصه بنت العتيبي" userId="c1fe605c-1aaf-4791-a440-af891effc177" providerId="ADAL" clId="{C69D5C55-2B24-4CC0-97CA-A9EDA1CB05EA}" dt="2021-12-11T11:59:23.822" v="1043" actId="115"/>
          <ac:spMkLst>
            <pc:docMk/>
            <pc:sldMk cId="4077781257" sldId="287"/>
            <ac:spMk id="2" creationId="{29FBA25E-9CB5-4BE5-BFB5-E8801AD55BAC}"/>
          </ac:spMkLst>
        </pc:spChg>
        <pc:spChg chg="add mod">
          <ac:chgData name="حصه بنت العتيبي" userId="c1fe605c-1aaf-4791-a440-af891effc177" providerId="ADAL" clId="{C69D5C55-2B24-4CC0-97CA-A9EDA1CB05EA}" dt="2021-12-11T15:03:41.212" v="1824" actId="403"/>
          <ac:spMkLst>
            <pc:docMk/>
            <pc:sldMk cId="4077781257" sldId="287"/>
            <ac:spMk id="3" creationId="{1DC695AD-F068-4BA1-9BEB-B8281FDD9547}"/>
          </ac:spMkLst>
        </pc:spChg>
        <pc:spChg chg="del mod">
          <ac:chgData name="حصه بنت العتيبي" userId="c1fe605c-1aaf-4791-a440-af891effc177" providerId="ADAL" clId="{C69D5C55-2B24-4CC0-97CA-A9EDA1CB05EA}" dt="2021-12-08T17:53:36.552" v="5" actId="478"/>
          <ac:spMkLst>
            <pc:docMk/>
            <pc:sldMk cId="4077781257" sldId="287"/>
            <ac:spMk id="4" creationId="{2E48890F-F9E6-4319-B73F-9BFC3DA4CC61}"/>
          </ac:spMkLst>
        </pc:spChg>
        <pc:spChg chg="del mod topLvl">
          <ac:chgData name="حصه بنت العتيبي" userId="c1fe605c-1aaf-4791-a440-af891effc177" providerId="ADAL" clId="{C69D5C55-2B24-4CC0-97CA-A9EDA1CB05EA}" dt="2021-12-08T17:58:10.384" v="50" actId="478"/>
          <ac:spMkLst>
            <pc:docMk/>
            <pc:sldMk cId="4077781257" sldId="287"/>
            <ac:spMk id="5" creationId="{10AF32E3-1A7C-4C9D-9149-0B0154927A83}"/>
          </ac:spMkLst>
        </pc:spChg>
        <pc:spChg chg="del mod topLvl">
          <ac:chgData name="حصه بنت العتيبي" userId="c1fe605c-1aaf-4791-a440-af891effc177" providerId="ADAL" clId="{C69D5C55-2B24-4CC0-97CA-A9EDA1CB05EA}" dt="2021-12-08T18:03:40.685" v="70" actId="478"/>
          <ac:spMkLst>
            <pc:docMk/>
            <pc:sldMk cId="4077781257" sldId="287"/>
            <ac:spMk id="6" creationId="{851A69CB-57E8-460E-9DA0-F0FF3325693C}"/>
          </ac:spMkLst>
        </pc:spChg>
        <pc:spChg chg="del mod topLvl">
          <ac:chgData name="حصه بنت العتيبي" userId="c1fe605c-1aaf-4791-a440-af891effc177" providerId="ADAL" clId="{C69D5C55-2B24-4CC0-97CA-A9EDA1CB05EA}" dt="2021-12-08T19:36:20.079" v="500" actId="478"/>
          <ac:spMkLst>
            <pc:docMk/>
            <pc:sldMk cId="4077781257" sldId="287"/>
            <ac:spMk id="7" creationId="{47CF4CDA-7C79-4BBC-84EB-CE0A1025EC89}"/>
          </ac:spMkLst>
        </pc:spChg>
        <pc:spChg chg="del mod topLvl">
          <ac:chgData name="حصه بنت العتيبي" userId="c1fe605c-1aaf-4791-a440-af891effc177" providerId="ADAL" clId="{C69D5C55-2B24-4CC0-97CA-A9EDA1CB05EA}" dt="2021-12-08T19:36:20.079" v="500" actId="478"/>
          <ac:spMkLst>
            <pc:docMk/>
            <pc:sldMk cId="4077781257" sldId="287"/>
            <ac:spMk id="8" creationId="{C9445E11-86E1-47A1-B52C-02258127146E}"/>
          </ac:spMkLst>
        </pc:spChg>
        <pc:spChg chg="del mod topLvl">
          <ac:chgData name="حصه بنت العتيبي" userId="c1fe605c-1aaf-4791-a440-af891effc177" providerId="ADAL" clId="{C69D5C55-2B24-4CC0-97CA-A9EDA1CB05EA}" dt="2021-12-08T18:02:38.049" v="56" actId="478"/>
          <ac:spMkLst>
            <pc:docMk/>
            <pc:sldMk cId="4077781257" sldId="287"/>
            <ac:spMk id="9" creationId="{EE3A5B8D-87B7-467E-A3A5-16C43F267B8B}"/>
          </ac:spMkLst>
        </pc:spChg>
        <pc:spChg chg="add del mod">
          <ac:chgData name="حصه بنت العتيبي" userId="c1fe605c-1aaf-4791-a440-af891effc177" providerId="ADAL" clId="{C69D5C55-2B24-4CC0-97CA-A9EDA1CB05EA}" dt="2021-12-08T19:36:20.079" v="500" actId="478"/>
          <ac:spMkLst>
            <pc:docMk/>
            <pc:sldMk cId="4077781257" sldId="287"/>
            <ac:spMk id="10" creationId="{709E3AC5-64BA-4C0A-928C-135DC30D87B1}"/>
          </ac:spMkLst>
        </pc:spChg>
        <pc:spChg chg="add del">
          <ac:chgData name="حصه بنت العتيبي" userId="c1fe605c-1aaf-4791-a440-af891effc177" providerId="ADAL" clId="{C69D5C55-2B24-4CC0-97CA-A9EDA1CB05EA}" dt="2021-12-08T19:35:47.772" v="497" actId="478"/>
          <ac:spMkLst>
            <pc:docMk/>
            <pc:sldMk cId="4077781257" sldId="287"/>
            <ac:spMk id="16" creationId="{8CF4AC55-E58C-42CE-9C58-3A01AEB24572}"/>
          </ac:spMkLst>
        </pc:spChg>
        <pc:spChg chg="add del mod">
          <ac:chgData name="حصه بنت العتيبي" userId="c1fe605c-1aaf-4791-a440-af891effc177" providerId="ADAL" clId="{C69D5C55-2B24-4CC0-97CA-A9EDA1CB05EA}" dt="2021-12-11T14:59:05.896" v="1812" actId="207"/>
          <ac:spMkLst>
            <pc:docMk/>
            <pc:sldMk cId="4077781257" sldId="287"/>
            <ac:spMk id="31" creationId="{3C46996E-5C9E-4FC8-A1FF-40EDB6E0360D}"/>
          </ac:spMkLst>
        </pc:spChg>
        <pc:spChg chg="add mod">
          <ac:chgData name="حصه بنت العتيبي" userId="c1fe605c-1aaf-4791-a440-af891effc177" providerId="ADAL" clId="{C69D5C55-2B24-4CC0-97CA-A9EDA1CB05EA}" dt="2021-12-11T15:09:07.674" v="1852" actId="1076"/>
          <ac:spMkLst>
            <pc:docMk/>
            <pc:sldMk cId="4077781257" sldId="287"/>
            <ac:spMk id="32" creationId="{58F5E853-B1FF-41A5-AF6D-C5A997A7777E}"/>
          </ac:spMkLst>
        </pc:spChg>
        <pc:grpChg chg="del mod">
          <ac:chgData name="حصه بنت العتيبي" userId="c1fe605c-1aaf-4791-a440-af891effc177" providerId="ADAL" clId="{C69D5C55-2B24-4CC0-97CA-A9EDA1CB05EA}" dt="2021-12-08T17:53:43.457" v="6" actId="165"/>
          <ac:grpSpMkLst>
            <pc:docMk/>
            <pc:sldMk cId="4077781257" sldId="287"/>
            <ac:grpSpMk id="3" creationId="{846A5CBC-E500-40B1-82ED-64835CA5950B}"/>
          </ac:grpSpMkLst>
        </pc:grpChg>
        <pc:graphicFrameChg chg="add del modGraphic">
          <ac:chgData name="حصه بنت العتيبي" userId="c1fe605c-1aaf-4791-a440-af891effc177" providerId="ADAL" clId="{C69D5C55-2B24-4CC0-97CA-A9EDA1CB05EA}" dt="2021-12-08T17:53:28.757" v="3" actId="18245"/>
          <ac:graphicFrameMkLst>
            <pc:docMk/>
            <pc:sldMk cId="4077781257" sldId="287"/>
            <ac:graphicFrameMk id="2" creationId="{345158D7-4948-40B0-B126-47EA6B97F868}"/>
          </ac:graphicFrameMkLst>
        </pc:graphicFrameChg>
        <pc:graphicFrameChg chg="add del mod modGraphic">
          <ac:chgData name="حصه بنت العتيبي" userId="c1fe605c-1aaf-4791-a440-af891effc177" providerId="ADAL" clId="{C69D5C55-2B24-4CC0-97CA-A9EDA1CB05EA}" dt="2021-12-08T19:36:16.430" v="499" actId="478"/>
          <ac:graphicFrameMkLst>
            <pc:docMk/>
            <pc:sldMk cId="4077781257" sldId="287"/>
            <ac:graphicFrameMk id="12" creationId="{5883E342-E65B-4422-8A0B-9DF4FDAE3168}"/>
          </ac:graphicFrameMkLst>
        </pc:graphicFrameChg>
        <pc:graphicFrameChg chg="add del mod modGraphic">
          <ac:chgData name="حصه بنت العتيبي" userId="c1fe605c-1aaf-4791-a440-af891effc177" providerId="ADAL" clId="{C69D5C55-2B24-4CC0-97CA-A9EDA1CB05EA}" dt="2021-12-08T19:36:20.079" v="500" actId="478"/>
          <ac:graphicFrameMkLst>
            <pc:docMk/>
            <pc:sldMk cId="4077781257" sldId="287"/>
            <ac:graphicFrameMk id="14" creationId="{E7033BF6-691E-41DC-88D8-3F0F834C84B3}"/>
          </ac:graphicFrameMkLst>
        </pc:graphicFrameChg>
        <pc:picChg chg="add mod modCrop">
          <ac:chgData name="حصه بنت العتيبي" userId="c1fe605c-1aaf-4791-a440-af891effc177" providerId="ADAL" clId="{C69D5C55-2B24-4CC0-97CA-A9EDA1CB05EA}" dt="2021-12-08T20:34:47.217" v="731" actId="1076"/>
          <ac:picMkLst>
            <pc:docMk/>
            <pc:sldMk cId="4077781257" sldId="287"/>
            <ac:picMk id="4" creationId="{DE9FC42A-9347-4B9F-B3DD-1A178F8552A1}"/>
          </ac:picMkLst>
        </pc:picChg>
        <pc:picChg chg="add mod">
          <ac:chgData name="حصه بنت العتيبي" userId="c1fe605c-1aaf-4791-a440-af891effc177" providerId="ADAL" clId="{C69D5C55-2B24-4CC0-97CA-A9EDA1CB05EA}" dt="2021-12-08T20:28:33.989" v="706" actId="1076"/>
          <ac:picMkLst>
            <pc:docMk/>
            <pc:sldMk cId="4077781257" sldId="287"/>
            <ac:picMk id="17" creationId="{CA5BCF49-2146-4BFF-AC74-DFC5F28E38AD}"/>
          </ac:picMkLst>
        </pc:picChg>
        <pc:picChg chg="add del mod">
          <ac:chgData name="حصه بنت العتيبي" userId="c1fe605c-1aaf-4791-a440-af891effc177" providerId="ADAL" clId="{C69D5C55-2B24-4CC0-97CA-A9EDA1CB05EA}" dt="2021-12-11T14:58:33.592" v="1787" actId="478"/>
          <ac:picMkLst>
            <pc:docMk/>
            <pc:sldMk cId="4077781257" sldId="287"/>
            <ac:picMk id="26" creationId="{70F4761C-6CB2-47FE-8184-C0853F991051}"/>
          </ac:picMkLst>
        </pc:picChg>
        <pc:picChg chg="add del mod">
          <ac:chgData name="حصه بنت العتيبي" userId="c1fe605c-1aaf-4791-a440-af891effc177" providerId="ADAL" clId="{C69D5C55-2B24-4CC0-97CA-A9EDA1CB05EA}" dt="2021-12-11T14:58:33.592" v="1787" actId="478"/>
          <ac:picMkLst>
            <pc:docMk/>
            <pc:sldMk cId="4077781257" sldId="287"/>
            <ac:picMk id="27" creationId="{96C397B3-30F7-4E0B-B92A-9B6E7BB335AB}"/>
          </ac:picMkLst>
        </pc:picChg>
        <pc:picChg chg="add del mod">
          <ac:chgData name="حصه بنت العتيبي" userId="c1fe605c-1aaf-4791-a440-af891effc177" providerId="ADAL" clId="{C69D5C55-2B24-4CC0-97CA-A9EDA1CB05EA}" dt="2021-12-11T14:58:33.592" v="1787" actId="478"/>
          <ac:picMkLst>
            <pc:docMk/>
            <pc:sldMk cId="4077781257" sldId="287"/>
            <ac:picMk id="28" creationId="{98DF4A5E-FFC1-4006-87F8-2D76714D5B10}"/>
          </ac:picMkLst>
        </pc:picChg>
        <pc:picChg chg="add del mod">
          <ac:chgData name="حصه بنت العتيبي" userId="c1fe605c-1aaf-4791-a440-af891effc177" providerId="ADAL" clId="{C69D5C55-2B24-4CC0-97CA-A9EDA1CB05EA}" dt="2021-12-11T14:58:33.592" v="1787" actId="478"/>
          <ac:picMkLst>
            <pc:docMk/>
            <pc:sldMk cId="4077781257" sldId="287"/>
            <ac:picMk id="29" creationId="{84A0A68D-62F9-4BDA-A68D-9630E4E99B7D}"/>
          </ac:picMkLst>
        </pc:picChg>
        <pc:picChg chg="add del mod">
          <ac:chgData name="حصه بنت العتيبي" userId="c1fe605c-1aaf-4791-a440-af891effc177" providerId="ADAL" clId="{C69D5C55-2B24-4CC0-97CA-A9EDA1CB05EA}" dt="2021-12-11T14:58:33.592" v="1787" actId="478"/>
          <ac:picMkLst>
            <pc:docMk/>
            <pc:sldMk cId="4077781257" sldId="287"/>
            <ac:picMk id="30" creationId="{B5C2B884-4B82-459A-957A-A881052B0467}"/>
          </ac:picMkLst>
        </pc:picChg>
        <pc:picChg chg="add mod">
          <ac:chgData name="حصه بنت العتيبي" userId="c1fe605c-1aaf-4791-a440-af891effc177" providerId="ADAL" clId="{C69D5C55-2B24-4CC0-97CA-A9EDA1CB05EA}" dt="2021-12-08T20:15:55.474" v="634" actId="1076"/>
          <ac:picMkLst>
            <pc:docMk/>
            <pc:sldMk cId="4077781257" sldId="287"/>
            <ac:picMk id="1026" creationId="{78EFA045-002A-4342-BBD9-E0BE4893E87E}"/>
          </ac:picMkLst>
        </pc:picChg>
        <pc:picChg chg="add mod">
          <ac:chgData name="حصه بنت العتيبي" userId="c1fe605c-1aaf-4791-a440-af891effc177" providerId="ADAL" clId="{C69D5C55-2B24-4CC0-97CA-A9EDA1CB05EA}" dt="2021-12-08T20:34:52.003" v="732" actId="1076"/>
          <ac:picMkLst>
            <pc:docMk/>
            <pc:sldMk cId="4077781257" sldId="287"/>
            <ac:picMk id="1028" creationId="{D0913DE6-F938-49EB-AA42-5C1E5A5E2500}"/>
          </ac:picMkLst>
        </pc:picChg>
        <pc:picChg chg="add mod">
          <ac:chgData name="حصه بنت العتيبي" userId="c1fe605c-1aaf-4791-a440-af891effc177" providerId="ADAL" clId="{C69D5C55-2B24-4CC0-97CA-A9EDA1CB05EA}" dt="2021-12-08T20:34:47.217" v="731" actId="1076"/>
          <ac:picMkLst>
            <pc:docMk/>
            <pc:sldMk cId="4077781257" sldId="287"/>
            <ac:picMk id="1030" creationId="{C8799F54-5A28-4EDF-87A8-21873A04115E}"/>
          </ac:picMkLst>
        </pc:picChg>
        <pc:picChg chg="add mod">
          <ac:chgData name="حصه بنت العتيبي" userId="c1fe605c-1aaf-4791-a440-af891effc177" providerId="ADAL" clId="{C69D5C55-2B24-4CC0-97CA-A9EDA1CB05EA}" dt="2021-12-08T20:42:49.077" v="767" actId="1440"/>
          <ac:picMkLst>
            <pc:docMk/>
            <pc:sldMk cId="4077781257" sldId="287"/>
            <ac:picMk id="1032" creationId="{7F9E8F8B-C7FB-45A7-BCE4-6A0B0AD4F8FF}"/>
          </ac:picMkLst>
        </pc:picChg>
        <pc:picChg chg="add mod">
          <ac:chgData name="حصه بنت العتيبي" userId="c1fe605c-1aaf-4791-a440-af891effc177" providerId="ADAL" clId="{C69D5C55-2B24-4CC0-97CA-A9EDA1CB05EA}" dt="2021-12-08T20:34:47.217" v="731" actId="1076"/>
          <ac:picMkLst>
            <pc:docMk/>
            <pc:sldMk cId="4077781257" sldId="287"/>
            <ac:picMk id="1034" creationId="{0DA290F8-C739-44D1-91CB-71F0F9EE6CBF}"/>
          </ac:picMkLst>
        </pc:picChg>
        <pc:picChg chg="add del mod">
          <ac:chgData name="حصه بنت العتيبي" userId="c1fe605c-1aaf-4791-a440-af891effc177" providerId="ADAL" clId="{C69D5C55-2B24-4CC0-97CA-A9EDA1CB05EA}" dt="2021-12-08T20:39:55.559" v="751" actId="478"/>
          <ac:picMkLst>
            <pc:docMk/>
            <pc:sldMk cId="4077781257" sldId="287"/>
            <ac:picMk id="1036" creationId="{FE277722-9D0D-4052-B86E-C8BA0D8D6A51}"/>
          </ac:picMkLst>
        </pc:picChg>
        <pc:picChg chg="add mod">
          <ac:chgData name="حصه بنت العتيبي" userId="c1fe605c-1aaf-4791-a440-af891effc177" providerId="ADAL" clId="{C69D5C55-2B24-4CC0-97CA-A9EDA1CB05EA}" dt="2021-12-08T20:42:43.119" v="766" actId="1440"/>
          <ac:picMkLst>
            <pc:docMk/>
            <pc:sldMk cId="4077781257" sldId="287"/>
            <ac:picMk id="1038" creationId="{6A7DE0F2-2CE6-46CF-927E-C7CF656AB110}"/>
          </ac:picMkLst>
        </pc:picChg>
        <pc:picChg chg="add del mod">
          <ac:chgData name="حصه بنت العتيبي" userId="c1fe605c-1aaf-4791-a440-af891effc177" providerId="ADAL" clId="{C69D5C55-2B24-4CC0-97CA-A9EDA1CB05EA}" dt="2021-12-08T20:39:10.793" v="745" actId="478"/>
          <ac:picMkLst>
            <pc:docMk/>
            <pc:sldMk cId="4077781257" sldId="287"/>
            <ac:picMk id="1040" creationId="{A28CAC28-10B6-43D6-8249-6107B1D6DC05}"/>
          </ac:picMkLst>
        </pc:picChg>
        <pc:picChg chg="add del mod">
          <ac:chgData name="حصه بنت العتيبي" userId="c1fe605c-1aaf-4791-a440-af891effc177" providerId="ADAL" clId="{C69D5C55-2B24-4CC0-97CA-A9EDA1CB05EA}" dt="2021-12-08T20:41:08.231" v="756" actId="478"/>
          <ac:picMkLst>
            <pc:docMk/>
            <pc:sldMk cId="4077781257" sldId="287"/>
            <ac:picMk id="1042" creationId="{C293B2A6-F315-48B9-86B6-846EF3B529ED}"/>
          </ac:picMkLst>
        </pc:picChg>
        <pc:picChg chg="add del mod">
          <ac:chgData name="حصه بنت العتيبي" userId="c1fe605c-1aaf-4791-a440-af891effc177" providerId="ADAL" clId="{C69D5C55-2B24-4CC0-97CA-A9EDA1CB05EA}" dt="2021-12-08T20:38:12.704" v="739" actId="478"/>
          <ac:picMkLst>
            <pc:docMk/>
            <pc:sldMk cId="4077781257" sldId="287"/>
            <ac:picMk id="1044" creationId="{5DDA1C01-E048-427B-9722-31B7C6D6CBF1}"/>
          </ac:picMkLst>
        </pc:picChg>
        <pc:picChg chg="add mod">
          <ac:chgData name="حصه بنت العتيبي" userId="c1fe605c-1aaf-4791-a440-af891effc177" providerId="ADAL" clId="{C69D5C55-2B24-4CC0-97CA-A9EDA1CB05EA}" dt="2021-12-08T20:34:47.217" v="731" actId="1076"/>
          <ac:picMkLst>
            <pc:docMk/>
            <pc:sldMk cId="4077781257" sldId="287"/>
            <ac:picMk id="1046" creationId="{3D006D9F-CB6A-461C-BDC5-C570CC53B737}"/>
          </ac:picMkLst>
        </pc:picChg>
        <pc:picChg chg="add del mod">
          <ac:chgData name="حصه بنت العتيبي" userId="c1fe605c-1aaf-4791-a440-af891effc177" providerId="ADAL" clId="{C69D5C55-2B24-4CC0-97CA-A9EDA1CB05EA}" dt="2021-12-08T20:35:47.565" v="733" actId="478"/>
          <ac:picMkLst>
            <pc:docMk/>
            <pc:sldMk cId="4077781257" sldId="287"/>
            <ac:picMk id="1048" creationId="{9D3252A8-010A-4594-BEBB-74025F8743C6}"/>
          </ac:picMkLst>
        </pc:picChg>
        <pc:picChg chg="add mod">
          <ac:chgData name="حصه بنت العتيبي" userId="c1fe605c-1aaf-4791-a440-af891effc177" providerId="ADAL" clId="{C69D5C55-2B24-4CC0-97CA-A9EDA1CB05EA}" dt="2021-12-08T20:34:47.217" v="731" actId="1076"/>
          <ac:picMkLst>
            <pc:docMk/>
            <pc:sldMk cId="4077781257" sldId="287"/>
            <ac:picMk id="1050" creationId="{7CF3DC68-BBF0-452D-9DD3-817A88B192DF}"/>
          </ac:picMkLst>
        </pc:picChg>
        <pc:picChg chg="add mod">
          <ac:chgData name="حصه بنت العتيبي" userId="c1fe605c-1aaf-4791-a440-af891effc177" providerId="ADAL" clId="{C69D5C55-2B24-4CC0-97CA-A9EDA1CB05EA}" dt="2021-12-08T20:36:00.750" v="738" actId="1076"/>
          <ac:picMkLst>
            <pc:docMk/>
            <pc:sldMk cId="4077781257" sldId="287"/>
            <ac:picMk id="1052" creationId="{5B67E866-14E8-4E20-8BF6-AD3398EA34DC}"/>
          </ac:picMkLst>
        </pc:picChg>
        <pc:picChg chg="add mod">
          <ac:chgData name="حصه بنت العتيبي" userId="c1fe605c-1aaf-4791-a440-af891effc177" providerId="ADAL" clId="{C69D5C55-2B24-4CC0-97CA-A9EDA1CB05EA}" dt="2021-12-08T20:38:25.384" v="744" actId="14100"/>
          <ac:picMkLst>
            <pc:docMk/>
            <pc:sldMk cId="4077781257" sldId="287"/>
            <ac:picMk id="1054" creationId="{F31FED27-E210-4A5B-ABA2-47348475CFB8}"/>
          </ac:picMkLst>
        </pc:picChg>
        <pc:picChg chg="add mod">
          <ac:chgData name="حصه بنت العتيبي" userId="c1fe605c-1aaf-4791-a440-af891effc177" providerId="ADAL" clId="{C69D5C55-2B24-4CC0-97CA-A9EDA1CB05EA}" dt="2021-12-08T20:39:25.213" v="750" actId="1076"/>
          <ac:picMkLst>
            <pc:docMk/>
            <pc:sldMk cId="4077781257" sldId="287"/>
            <ac:picMk id="1056" creationId="{33F6047B-9C6C-4E72-91F4-16094334395D}"/>
          </ac:picMkLst>
        </pc:picChg>
        <pc:picChg chg="add mod">
          <ac:chgData name="حصه بنت العتيبي" userId="c1fe605c-1aaf-4791-a440-af891effc177" providerId="ADAL" clId="{C69D5C55-2B24-4CC0-97CA-A9EDA1CB05EA}" dt="2021-12-08T20:40:09.846" v="755" actId="1076"/>
          <ac:picMkLst>
            <pc:docMk/>
            <pc:sldMk cId="4077781257" sldId="287"/>
            <ac:picMk id="1058" creationId="{12270969-FAD2-445B-89BA-73C69B4641B4}"/>
          </ac:picMkLst>
        </pc:picChg>
        <pc:picChg chg="add mod">
          <ac:chgData name="حصه بنت العتيبي" userId="c1fe605c-1aaf-4791-a440-af891effc177" providerId="ADAL" clId="{C69D5C55-2B24-4CC0-97CA-A9EDA1CB05EA}" dt="2021-12-08T20:41:20.931" v="760" actId="1076"/>
          <ac:picMkLst>
            <pc:docMk/>
            <pc:sldMk cId="4077781257" sldId="287"/>
            <ac:picMk id="1060" creationId="{B2E48406-4C62-4326-A1A9-DA3669AD3B5D}"/>
          </ac:picMkLst>
        </pc:picChg>
        <pc:picChg chg="add mod">
          <ac:chgData name="حصه بنت العتيبي" userId="c1fe605c-1aaf-4791-a440-af891effc177" providerId="ADAL" clId="{C69D5C55-2B24-4CC0-97CA-A9EDA1CB05EA}" dt="2021-12-08T20:42:28.324" v="765" actId="1076"/>
          <ac:picMkLst>
            <pc:docMk/>
            <pc:sldMk cId="4077781257" sldId="287"/>
            <ac:picMk id="1062" creationId="{893E5D93-CA83-4C66-AA65-59A65576B4FE}"/>
          </ac:picMkLst>
        </pc:picChg>
        <pc:picChg chg="add del mod">
          <ac:chgData name="حصه بنت العتيبي" userId="c1fe605c-1aaf-4791-a440-af891effc177" providerId="ADAL" clId="{C69D5C55-2B24-4CC0-97CA-A9EDA1CB05EA}" dt="2021-12-11T14:58:33.592" v="1787" actId="478"/>
          <ac:picMkLst>
            <pc:docMk/>
            <pc:sldMk cId="4077781257" sldId="287"/>
            <ac:picMk id="1064" creationId="{DF37A535-B91D-431C-9A09-E561D2D9C1EC}"/>
          </ac:picMkLst>
        </pc:picChg>
        <pc:picChg chg="add mod">
          <ac:chgData name="حصه بنت العتيبي" userId="c1fe605c-1aaf-4791-a440-af891effc177" providerId="ADAL" clId="{C69D5C55-2B24-4CC0-97CA-A9EDA1CB05EA}" dt="2021-12-11T15:03:31.301" v="1821" actId="1076"/>
          <ac:picMkLst>
            <pc:docMk/>
            <pc:sldMk cId="4077781257" sldId="287"/>
            <ac:picMk id="4098" creationId="{4069F706-E5C5-4B4C-AF5C-20FBFD44684C}"/>
          </ac:picMkLst>
        </pc:picChg>
      </pc:sldChg>
      <pc:sldChg chg="addSp delSp modSp new mod modTransition setBg delAnim modAnim">
        <pc:chgData name="حصه بنت العتيبي" userId="c1fe605c-1aaf-4791-a440-af891effc177" providerId="ADAL" clId="{C69D5C55-2B24-4CC0-97CA-A9EDA1CB05EA}" dt="2021-12-11T11:23:43.792" v="850" actId="1076"/>
        <pc:sldMkLst>
          <pc:docMk/>
          <pc:sldMk cId="2937644349" sldId="288"/>
        </pc:sldMkLst>
        <pc:spChg chg="add del mod">
          <ac:chgData name="حصه بنت العتيبي" userId="c1fe605c-1aaf-4791-a440-af891effc177" providerId="ADAL" clId="{C69D5C55-2B24-4CC0-97CA-A9EDA1CB05EA}" dt="2021-12-11T11:14:36.171" v="804"/>
          <ac:spMkLst>
            <pc:docMk/>
            <pc:sldMk cId="2937644349" sldId="288"/>
            <ac:spMk id="2" creationId="{9A5FA3E6-875A-42A2-B270-7EC356671276}"/>
          </ac:spMkLst>
        </pc:spChg>
        <pc:spChg chg="add mod">
          <ac:chgData name="حصه بنت العتيبي" userId="c1fe605c-1aaf-4791-a440-af891effc177" providerId="ADAL" clId="{C69D5C55-2B24-4CC0-97CA-A9EDA1CB05EA}" dt="2021-12-11T11:18:39.858" v="836" actId="1076"/>
          <ac:spMkLst>
            <pc:docMk/>
            <pc:sldMk cId="2937644349" sldId="288"/>
            <ac:spMk id="3" creationId="{6AAF2492-2F8C-47A6-AB4D-F326B0D2E562}"/>
          </ac:spMkLst>
        </pc:spChg>
        <pc:spChg chg="add del">
          <ac:chgData name="حصه بنت العتيبي" userId="c1fe605c-1aaf-4791-a440-af891effc177" providerId="ADAL" clId="{C69D5C55-2B24-4CC0-97CA-A9EDA1CB05EA}" dt="2021-12-08T18:33:21.453" v="197" actId="478"/>
          <ac:spMkLst>
            <pc:docMk/>
            <pc:sldMk cId="2937644349" sldId="288"/>
            <ac:spMk id="4" creationId="{1810698C-F3A0-4D0D-88A4-9BC729C40287}"/>
          </ac:spMkLst>
        </pc:spChg>
        <pc:spChg chg="add mod">
          <ac:chgData name="حصه بنت العتيبي" userId="c1fe605c-1aaf-4791-a440-af891effc177" providerId="ADAL" clId="{C69D5C55-2B24-4CC0-97CA-A9EDA1CB05EA}" dt="2021-12-08T19:12:10.676" v="368" actId="13926"/>
          <ac:spMkLst>
            <pc:docMk/>
            <pc:sldMk cId="2937644349" sldId="288"/>
            <ac:spMk id="18" creationId="{57EA4450-F2ED-40C8-B75D-5C0E3AB8ADD6}"/>
          </ac:spMkLst>
        </pc:spChg>
        <pc:spChg chg="add mod ord">
          <ac:chgData name="حصه بنت العتيبي" userId="c1fe605c-1aaf-4791-a440-af891effc177" providerId="ADAL" clId="{C69D5C55-2B24-4CC0-97CA-A9EDA1CB05EA}" dt="2021-12-08T19:04:21.691" v="343" actId="166"/>
          <ac:spMkLst>
            <pc:docMk/>
            <pc:sldMk cId="2937644349" sldId="288"/>
            <ac:spMk id="19" creationId="{AA47D970-F126-429A-86F0-F71973CB203B}"/>
          </ac:spMkLst>
        </pc:spChg>
        <pc:spChg chg="add mod">
          <ac:chgData name="حصه بنت العتيبي" userId="c1fe605c-1aaf-4791-a440-af891effc177" providerId="ADAL" clId="{C69D5C55-2B24-4CC0-97CA-A9EDA1CB05EA}" dt="2021-12-11T11:14:36.140" v="802"/>
          <ac:spMkLst>
            <pc:docMk/>
            <pc:sldMk cId="2937644349" sldId="288"/>
            <ac:spMk id="21" creationId="{E2873880-BE7A-417A-B422-A403D36AC1C6}"/>
          </ac:spMkLst>
        </pc:spChg>
        <pc:spChg chg="add mod">
          <ac:chgData name="حصه بنت العتيبي" userId="c1fe605c-1aaf-4791-a440-af891effc177" providerId="ADAL" clId="{C69D5C55-2B24-4CC0-97CA-A9EDA1CB05EA}" dt="2021-12-08T18:55:39.135" v="311" actId="20577"/>
          <ac:spMkLst>
            <pc:docMk/>
            <pc:sldMk cId="2937644349" sldId="288"/>
            <ac:spMk id="22" creationId="{B6BFE34D-47E5-4306-8E30-3D29824A285C}"/>
          </ac:spMkLst>
        </pc:spChg>
        <pc:spChg chg="add mod">
          <ac:chgData name="حصه بنت العتيبي" userId="c1fe605c-1aaf-4791-a440-af891effc177" providerId="ADAL" clId="{C69D5C55-2B24-4CC0-97CA-A9EDA1CB05EA}" dt="2021-12-08T18:55:53.140" v="314" actId="20577"/>
          <ac:spMkLst>
            <pc:docMk/>
            <pc:sldMk cId="2937644349" sldId="288"/>
            <ac:spMk id="23" creationId="{0D482407-5E22-4D80-B69B-3206389EC7FE}"/>
          </ac:spMkLst>
        </pc:spChg>
        <pc:spChg chg="add mod">
          <ac:chgData name="حصه بنت العتيبي" userId="c1fe605c-1aaf-4791-a440-af891effc177" providerId="ADAL" clId="{C69D5C55-2B24-4CC0-97CA-A9EDA1CB05EA}" dt="2021-12-08T18:56:11.848" v="319" actId="20577"/>
          <ac:spMkLst>
            <pc:docMk/>
            <pc:sldMk cId="2937644349" sldId="288"/>
            <ac:spMk id="24" creationId="{A5541ACB-20F9-407E-80E4-4CD09DDA75C7}"/>
          </ac:spMkLst>
        </pc:spChg>
        <pc:spChg chg="add mod">
          <ac:chgData name="حصه بنت العتيبي" userId="c1fe605c-1aaf-4791-a440-af891effc177" providerId="ADAL" clId="{C69D5C55-2B24-4CC0-97CA-A9EDA1CB05EA}" dt="2021-12-08T18:56:41.325" v="324" actId="20577"/>
          <ac:spMkLst>
            <pc:docMk/>
            <pc:sldMk cId="2937644349" sldId="288"/>
            <ac:spMk id="25" creationId="{45523121-DA19-4F6E-9137-5BB1C90E7BFC}"/>
          </ac:spMkLst>
        </pc:spChg>
        <pc:spChg chg="add mod">
          <ac:chgData name="حصه بنت العتيبي" userId="c1fe605c-1aaf-4791-a440-af891effc177" providerId="ADAL" clId="{C69D5C55-2B24-4CC0-97CA-A9EDA1CB05EA}" dt="2021-12-08T18:56:46.490" v="326" actId="20577"/>
          <ac:spMkLst>
            <pc:docMk/>
            <pc:sldMk cId="2937644349" sldId="288"/>
            <ac:spMk id="26" creationId="{CCE1B536-872A-43CD-8CE4-6A7B37D4BEAA}"/>
          </ac:spMkLst>
        </pc:spChg>
        <pc:spChg chg="add del mod">
          <ac:chgData name="حصه بنت العتيبي" userId="c1fe605c-1aaf-4791-a440-af891effc177" providerId="ADAL" clId="{C69D5C55-2B24-4CC0-97CA-A9EDA1CB05EA}" dt="2021-12-11T11:21:08.967" v="846" actId="478"/>
          <ac:spMkLst>
            <pc:docMk/>
            <pc:sldMk cId="2937644349" sldId="288"/>
            <ac:spMk id="28" creationId="{A48FE78C-9D7F-409C-AA45-08D136FC4E34}"/>
          </ac:spMkLst>
        </pc:spChg>
        <pc:spChg chg="add mod">
          <ac:chgData name="حصه بنت العتيبي" userId="c1fe605c-1aaf-4791-a440-af891effc177" providerId="ADAL" clId="{C69D5C55-2B24-4CC0-97CA-A9EDA1CB05EA}" dt="2021-12-11T11:15:19.766" v="813"/>
          <ac:spMkLst>
            <pc:docMk/>
            <pc:sldMk cId="2937644349" sldId="288"/>
            <ac:spMk id="29" creationId="{CF62FBDE-3004-4017-AFAC-9F425BC9FE19}"/>
          </ac:spMkLst>
        </pc:spChg>
        <pc:spChg chg="add mod">
          <ac:chgData name="حصه بنت العتيبي" userId="c1fe605c-1aaf-4791-a440-af891effc177" providerId="ADAL" clId="{C69D5C55-2B24-4CC0-97CA-A9EDA1CB05EA}" dt="2021-12-11T11:15:28.896" v="817"/>
          <ac:spMkLst>
            <pc:docMk/>
            <pc:sldMk cId="2937644349" sldId="288"/>
            <ac:spMk id="30" creationId="{37815109-43DE-42A2-8695-ACF6AF5E7C4F}"/>
          </ac:spMkLst>
        </pc:spChg>
        <pc:spChg chg="add mod">
          <ac:chgData name="حصه بنت العتيبي" userId="c1fe605c-1aaf-4791-a440-af891effc177" providerId="ADAL" clId="{C69D5C55-2B24-4CC0-97CA-A9EDA1CB05EA}" dt="2021-12-11T11:19:16.182" v="839" actId="1076"/>
          <ac:spMkLst>
            <pc:docMk/>
            <pc:sldMk cId="2937644349" sldId="288"/>
            <ac:spMk id="31" creationId="{DDEA980E-AF39-4B69-A98D-E8557164A326}"/>
          </ac:spMkLst>
        </pc:spChg>
        <pc:spChg chg="add mod">
          <ac:chgData name="حصه بنت العتيبي" userId="c1fe605c-1aaf-4791-a440-af891effc177" providerId="ADAL" clId="{C69D5C55-2B24-4CC0-97CA-A9EDA1CB05EA}" dt="2021-12-11T11:19:11.130" v="838" actId="1076"/>
          <ac:spMkLst>
            <pc:docMk/>
            <pc:sldMk cId="2937644349" sldId="288"/>
            <ac:spMk id="32" creationId="{7B7BDE5A-40D9-4603-88C3-0C7AE6450FC2}"/>
          </ac:spMkLst>
        </pc:spChg>
        <pc:spChg chg="add mod">
          <ac:chgData name="حصه بنت العتيبي" userId="c1fe605c-1aaf-4791-a440-af891effc177" providerId="ADAL" clId="{C69D5C55-2B24-4CC0-97CA-A9EDA1CB05EA}" dt="2021-12-11T11:23:43.792" v="850" actId="1076"/>
          <ac:spMkLst>
            <pc:docMk/>
            <pc:sldMk cId="2937644349" sldId="288"/>
            <ac:spMk id="33" creationId="{A0B44170-8157-46FA-8246-22DB16A57B65}"/>
          </ac:spMkLst>
        </pc:spChg>
        <pc:spChg chg="add mod">
          <ac:chgData name="حصه بنت العتيبي" userId="c1fe605c-1aaf-4791-a440-af891effc177" providerId="ADAL" clId="{C69D5C55-2B24-4CC0-97CA-A9EDA1CB05EA}" dt="2021-12-11T11:23:36.829" v="849" actId="1076"/>
          <ac:spMkLst>
            <pc:docMk/>
            <pc:sldMk cId="2937644349" sldId="288"/>
            <ac:spMk id="34" creationId="{0D825304-DB6E-4C1F-81FD-D1950E5847F6}"/>
          </ac:spMkLst>
        </pc:spChg>
        <pc:spChg chg="add mod">
          <ac:chgData name="حصه بنت العتيبي" userId="c1fe605c-1aaf-4791-a440-af891effc177" providerId="ADAL" clId="{C69D5C55-2B24-4CC0-97CA-A9EDA1CB05EA}" dt="2021-12-11T11:23:31.695" v="848" actId="1076"/>
          <ac:spMkLst>
            <pc:docMk/>
            <pc:sldMk cId="2937644349" sldId="288"/>
            <ac:spMk id="35" creationId="{9AE8AF8B-E30B-47AC-AF3F-354BA78BA33A}"/>
          </ac:spMkLst>
        </pc:spChg>
        <pc:picChg chg="add mod modCrop">
          <ac:chgData name="حصه بنت العتيبي" userId="c1fe605c-1aaf-4791-a440-af891effc177" providerId="ADAL" clId="{C69D5C55-2B24-4CC0-97CA-A9EDA1CB05EA}" dt="2021-12-08T18:51:56.653" v="292" actId="1076"/>
          <ac:picMkLst>
            <pc:docMk/>
            <pc:sldMk cId="2937644349" sldId="288"/>
            <ac:picMk id="5" creationId="{CF56CE0A-CE86-4B6F-B70A-8552965F613D}"/>
          </ac:picMkLst>
        </pc:picChg>
        <pc:picChg chg="add mod">
          <ac:chgData name="حصه بنت العتيبي" userId="c1fe605c-1aaf-4791-a440-af891effc177" providerId="ADAL" clId="{C69D5C55-2B24-4CC0-97CA-A9EDA1CB05EA}" dt="2021-12-08T18:55:32.971" v="309" actId="14100"/>
          <ac:picMkLst>
            <pc:docMk/>
            <pc:sldMk cId="2937644349" sldId="288"/>
            <ac:picMk id="7" creationId="{0B709BFF-0C25-4E7C-850C-54FBAD5F38AE}"/>
          </ac:picMkLst>
        </pc:picChg>
        <pc:picChg chg="add mod modCrop">
          <ac:chgData name="حصه بنت العتيبي" userId="c1fe605c-1aaf-4791-a440-af891effc177" providerId="ADAL" clId="{C69D5C55-2B24-4CC0-97CA-A9EDA1CB05EA}" dt="2021-12-08T18:52:18.440" v="297" actId="1076"/>
          <ac:picMkLst>
            <pc:docMk/>
            <pc:sldMk cId="2937644349" sldId="288"/>
            <ac:picMk id="9" creationId="{74676D0E-69E6-47AD-99DE-A775FA8191FB}"/>
          </ac:picMkLst>
        </pc:picChg>
        <pc:picChg chg="add mod modCrop">
          <ac:chgData name="حصه بنت العتيبي" userId="c1fe605c-1aaf-4791-a440-af891effc177" providerId="ADAL" clId="{C69D5C55-2B24-4CC0-97CA-A9EDA1CB05EA}" dt="2021-12-08T18:56:05.274" v="317" actId="14100"/>
          <ac:picMkLst>
            <pc:docMk/>
            <pc:sldMk cId="2937644349" sldId="288"/>
            <ac:picMk id="11" creationId="{4B1A417E-EC11-4C84-B216-15CADC1459FD}"/>
          </ac:picMkLst>
        </pc:picChg>
        <pc:picChg chg="add del mod">
          <ac:chgData name="حصه بنت العتيبي" userId="c1fe605c-1aaf-4791-a440-af891effc177" providerId="ADAL" clId="{C69D5C55-2B24-4CC0-97CA-A9EDA1CB05EA}" dt="2021-12-08T18:35:30.271" v="217" actId="478"/>
          <ac:picMkLst>
            <pc:docMk/>
            <pc:sldMk cId="2937644349" sldId="288"/>
            <ac:picMk id="13" creationId="{57EBE8E1-74BE-4A04-A750-2BA0A0208F9F}"/>
          </ac:picMkLst>
        </pc:picChg>
        <pc:picChg chg="add mod modCrop">
          <ac:chgData name="حصه بنت العتيبي" userId="c1fe605c-1aaf-4791-a440-af891effc177" providerId="ADAL" clId="{C69D5C55-2B24-4CC0-97CA-A9EDA1CB05EA}" dt="2021-12-08T18:58:44.594" v="327" actId="1076"/>
          <ac:picMkLst>
            <pc:docMk/>
            <pc:sldMk cId="2937644349" sldId="288"/>
            <ac:picMk id="15" creationId="{627ED329-B462-4453-AFA9-81E4D7D68C7C}"/>
          </ac:picMkLst>
        </pc:picChg>
        <pc:picChg chg="add mod modCrop">
          <ac:chgData name="حصه بنت العتيبي" userId="c1fe605c-1aaf-4791-a440-af891effc177" providerId="ADAL" clId="{C69D5C55-2B24-4CC0-97CA-A9EDA1CB05EA}" dt="2021-12-08T18:49:59.436" v="278" actId="1076"/>
          <ac:picMkLst>
            <pc:docMk/>
            <pc:sldMk cId="2937644349" sldId="288"/>
            <ac:picMk id="17" creationId="{BA09AE22-6AA7-4906-BC42-AEA77F2979DA}"/>
          </ac:picMkLst>
        </pc:picChg>
        <pc:picChg chg="add mod">
          <ac:chgData name="حصه بنت العتيبي" userId="c1fe605c-1aaf-4791-a440-af891effc177" providerId="ADAL" clId="{C69D5C55-2B24-4CC0-97CA-A9EDA1CB05EA}" dt="2021-12-08T18:49:32.733" v="274" actId="1076"/>
          <ac:picMkLst>
            <pc:docMk/>
            <pc:sldMk cId="2937644349" sldId="288"/>
            <ac:picMk id="20" creationId="{670FD4EB-5346-45FE-A67E-828A9D57677A}"/>
          </ac:picMkLst>
        </pc:picChg>
        <pc:picChg chg="add mod ord modCrop">
          <ac:chgData name="حصه بنت العتيبي" userId="c1fe605c-1aaf-4791-a440-af891effc177" providerId="ADAL" clId="{C69D5C55-2B24-4CC0-97CA-A9EDA1CB05EA}" dt="2021-12-08T19:09:00.742" v="358" actId="167"/>
          <ac:picMkLst>
            <pc:docMk/>
            <pc:sldMk cId="2937644349" sldId="288"/>
            <ac:picMk id="27" creationId="{88480FFE-ADC9-4518-8541-6A36B912EA02}"/>
          </ac:picMkLst>
        </pc:picChg>
        <pc:picChg chg="add del">
          <ac:chgData name="حصه بنت العتيبي" userId="c1fe605c-1aaf-4791-a440-af891effc177" providerId="ADAL" clId="{C69D5C55-2B24-4CC0-97CA-A9EDA1CB05EA}" dt="2021-12-08T18:15:59.924" v="127"/>
          <ac:picMkLst>
            <pc:docMk/>
            <pc:sldMk cId="2937644349" sldId="288"/>
            <ac:picMk id="2050" creationId="{E5AD8D15-A7A6-4A94-8DB4-4F2DD4879C23}"/>
          </ac:picMkLst>
        </pc:picChg>
      </pc:sldChg>
      <pc:sldChg chg="modSp add mod modTransition">
        <pc:chgData name="حصه بنت العتيبي" userId="c1fe605c-1aaf-4791-a440-af891effc177" providerId="ADAL" clId="{C69D5C55-2B24-4CC0-97CA-A9EDA1CB05EA}" dt="2021-12-11T14:28:37.795" v="1505" actId="255"/>
        <pc:sldMkLst>
          <pc:docMk/>
          <pc:sldMk cId="1984793795" sldId="289"/>
        </pc:sldMkLst>
        <pc:spChg chg="mod">
          <ac:chgData name="حصه بنت العتيبي" userId="c1fe605c-1aaf-4791-a440-af891effc177" providerId="ADAL" clId="{C69D5C55-2B24-4CC0-97CA-A9EDA1CB05EA}" dt="2021-12-11T14:28:37.795" v="1505" actId="255"/>
          <ac:spMkLst>
            <pc:docMk/>
            <pc:sldMk cId="1984793795" sldId="289"/>
            <ac:spMk id="2" creationId="{36EE1670-E24E-4A26-B023-F75F2E2724B6}"/>
          </ac:spMkLst>
        </pc:spChg>
        <pc:spChg chg="mod">
          <ac:chgData name="حصه بنت العتيبي" userId="c1fe605c-1aaf-4791-a440-af891effc177" providerId="ADAL" clId="{C69D5C55-2B24-4CC0-97CA-A9EDA1CB05EA}" dt="2021-12-08T18:17:32.464" v="183" actId="1076"/>
          <ac:spMkLst>
            <pc:docMk/>
            <pc:sldMk cId="1984793795" sldId="289"/>
            <ac:spMk id="16" creationId="{0DEF0954-3C4C-4A33-BFE4-F1F1D19C59AE}"/>
          </ac:spMkLst>
        </pc:spChg>
        <pc:spChg chg="mod">
          <ac:chgData name="حصه بنت العتيبي" userId="c1fe605c-1aaf-4791-a440-af891effc177" providerId="ADAL" clId="{C69D5C55-2B24-4CC0-97CA-A9EDA1CB05EA}" dt="2021-12-08T18:17:32.464" v="183" actId="1076"/>
          <ac:spMkLst>
            <pc:docMk/>
            <pc:sldMk cId="1984793795" sldId="289"/>
            <ac:spMk id="17" creationId="{D011F7F5-D10E-4CBF-9F76-FD8EE07F4F9E}"/>
          </ac:spMkLst>
        </pc:spChg>
      </pc:sldChg>
      <pc:sldChg chg="new del">
        <pc:chgData name="حصه بنت العتيبي" userId="c1fe605c-1aaf-4791-a440-af891effc177" providerId="ADAL" clId="{C69D5C55-2B24-4CC0-97CA-A9EDA1CB05EA}" dt="2021-12-08T18:38:26.656" v="229" actId="680"/>
        <pc:sldMkLst>
          <pc:docMk/>
          <pc:sldMk cId="261794889" sldId="290"/>
        </pc:sldMkLst>
      </pc:sldChg>
      <pc:sldChg chg="addSp delSp modSp add mod modTransition">
        <pc:chgData name="حصه بنت العتيبي" userId="c1fe605c-1aaf-4791-a440-af891effc177" providerId="ADAL" clId="{C69D5C55-2B24-4CC0-97CA-A9EDA1CB05EA}" dt="2021-12-11T11:24:39.825" v="852" actId="22"/>
        <pc:sldMkLst>
          <pc:docMk/>
          <pc:sldMk cId="1792519004" sldId="290"/>
        </pc:sldMkLst>
        <pc:spChg chg="mod">
          <ac:chgData name="حصه بنت العتيبي" userId="c1fe605c-1aaf-4791-a440-af891effc177" providerId="ADAL" clId="{C69D5C55-2B24-4CC0-97CA-A9EDA1CB05EA}" dt="2021-12-08T18:45:32.476" v="252" actId="20577"/>
          <ac:spMkLst>
            <pc:docMk/>
            <pc:sldMk cId="1792519004" sldId="290"/>
            <ac:spMk id="2" creationId="{36EE1670-E24E-4A26-B023-F75F2E2724B6}"/>
          </ac:spMkLst>
        </pc:spChg>
        <pc:spChg chg="add del">
          <ac:chgData name="حصه بنت العتيبي" userId="c1fe605c-1aaf-4791-a440-af891effc177" providerId="ADAL" clId="{C69D5C55-2B24-4CC0-97CA-A9EDA1CB05EA}" dt="2021-12-11T11:24:39.825" v="852" actId="22"/>
          <ac:spMkLst>
            <pc:docMk/>
            <pc:sldMk cId="1792519004" sldId="290"/>
            <ac:spMk id="7" creationId="{1A6EB058-FE57-4CD8-8BF3-CC68FF3F7879}"/>
          </ac:spMkLst>
        </pc:spChg>
        <pc:spChg chg="mod">
          <ac:chgData name="حصه بنت العتيبي" userId="c1fe605c-1aaf-4791-a440-af891effc177" providerId="ADAL" clId="{C69D5C55-2B24-4CC0-97CA-A9EDA1CB05EA}" dt="2021-12-08T18:44:36.542" v="245" actId="14100"/>
          <ac:spMkLst>
            <pc:docMk/>
            <pc:sldMk cId="1792519004" sldId="290"/>
            <ac:spMk id="16" creationId="{0DEF0954-3C4C-4A33-BFE4-F1F1D19C59AE}"/>
          </ac:spMkLst>
        </pc:spChg>
        <pc:spChg chg="mod">
          <ac:chgData name="حصه بنت العتيبي" userId="c1fe605c-1aaf-4791-a440-af891effc177" providerId="ADAL" clId="{C69D5C55-2B24-4CC0-97CA-A9EDA1CB05EA}" dt="2021-12-08T18:44:36.542" v="245" actId="14100"/>
          <ac:spMkLst>
            <pc:docMk/>
            <pc:sldMk cId="1792519004" sldId="290"/>
            <ac:spMk id="17" creationId="{D011F7F5-D10E-4CBF-9F76-FD8EE07F4F9E}"/>
          </ac:spMkLst>
        </pc:spChg>
        <pc:picChg chg="add mod">
          <ac:chgData name="حصه بنت العتيبي" userId="c1fe605c-1aaf-4791-a440-af891effc177" providerId="ADAL" clId="{C69D5C55-2B24-4CC0-97CA-A9EDA1CB05EA}" dt="2021-12-08T18:44:39.132" v="246" actId="1076"/>
          <ac:picMkLst>
            <pc:docMk/>
            <pc:sldMk cId="1792519004" sldId="290"/>
            <ac:picMk id="4" creationId="{C6928877-3AA3-4A5A-BFC5-2C133D0D975C}"/>
          </ac:picMkLst>
        </pc:picChg>
      </pc:sldChg>
      <pc:sldChg chg="addSp modSp new mod modTransition">
        <pc:chgData name="حصه بنت العتيبي" userId="c1fe605c-1aaf-4791-a440-af891effc177" providerId="ADAL" clId="{C69D5C55-2B24-4CC0-97CA-A9EDA1CB05EA}" dt="2021-12-08T19:45:25.220" v="573"/>
        <pc:sldMkLst>
          <pc:docMk/>
          <pc:sldMk cId="3004333934" sldId="291"/>
        </pc:sldMkLst>
        <pc:picChg chg="add mod">
          <ac:chgData name="حصه بنت العتيبي" userId="c1fe605c-1aaf-4791-a440-af891effc177" providerId="ADAL" clId="{C69D5C55-2B24-4CC0-97CA-A9EDA1CB05EA}" dt="2021-12-08T18:41:48.790" v="242"/>
          <ac:picMkLst>
            <pc:docMk/>
            <pc:sldMk cId="3004333934" sldId="291"/>
            <ac:picMk id="3" creationId="{D11FD159-2E2F-44CD-9915-55C6EC95C300}"/>
          </ac:picMkLst>
        </pc:picChg>
      </pc:sldChg>
      <pc:sldChg chg="addSp modSp add mod ord modTransition">
        <pc:chgData name="حصه بنت العتيبي" userId="c1fe605c-1aaf-4791-a440-af891effc177" providerId="ADAL" clId="{C69D5C55-2B24-4CC0-97CA-A9EDA1CB05EA}" dt="2021-12-08T19:45:25.220" v="573"/>
        <pc:sldMkLst>
          <pc:docMk/>
          <pc:sldMk cId="2218723337" sldId="292"/>
        </pc:sldMkLst>
        <pc:spChg chg="mod">
          <ac:chgData name="حصه بنت العتيبي" userId="c1fe605c-1aaf-4791-a440-af891effc177" providerId="ADAL" clId="{C69D5C55-2B24-4CC0-97CA-A9EDA1CB05EA}" dt="2021-12-08T19:38:08.439" v="518" actId="207"/>
          <ac:spMkLst>
            <pc:docMk/>
            <pc:sldMk cId="2218723337" sldId="292"/>
            <ac:spMk id="2" creationId="{36EE1670-E24E-4A26-B023-F75F2E2724B6}"/>
          </ac:spMkLst>
        </pc:spChg>
        <pc:picChg chg="add mod">
          <ac:chgData name="حصه بنت العتيبي" userId="c1fe605c-1aaf-4791-a440-af891effc177" providerId="ADAL" clId="{C69D5C55-2B24-4CC0-97CA-A9EDA1CB05EA}" dt="2021-12-08T19:37:51.975" v="516" actId="1076"/>
          <ac:picMkLst>
            <pc:docMk/>
            <pc:sldMk cId="2218723337" sldId="292"/>
            <ac:picMk id="4" creationId="{3EF7B67F-C9C8-4E14-AD31-46AD86730894}"/>
          </ac:picMkLst>
        </pc:picChg>
      </pc:sldChg>
      <pc:sldChg chg="new del">
        <pc:chgData name="حصه بنت العتيبي" userId="c1fe605c-1aaf-4791-a440-af891effc177" providerId="ADAL" clId="{C69D5C55-2B24-4CC0-97CA-A9EDA1CB05EA}" dt="2021-12-11T11:26:21.025" v="857" actId="47"/>
        <pc:sldMkLst>
          <pc:docMk/>
          <pc:sldMk cId="3614203833" sldId="293"/>
        </pc:sldMkLst>
      </pc:sldChg>
      <pc:sldChg chg="new del">
        <pc:chgData name="حصه بنت العتيبي" userId="c1fe605c-1aaf-4791-a440-af891effc177" providerId="ADAL" clId="{C69D5C55-2B24-4CC0-97CA-A9EDA1CB05EA}" dt="2021-12-11T11:26:14.988" v="856" actId="47"/>
        <pc:sldMkLst>
          <pc:docMk/>
          <pc:sldMk cId="704427340" sldId="294"/>
        </pc:sldMkLst>
      </pc:sldChg>
      <pc:sldChg chg="addSp delSp modSp add mod delAnim modAnim">
        <pc:chgData name="حصه بنت العتيبي" userId="c1fe605c-1aaf-4791-a440-af891effc177" providerId="ADAL" clId="{C69D5C55-2B24-4CC0-97CA-A9EDA1CB05EA}" dt="2021-12-11T11:58:35.013" v="1041" actId="1076"/>
        <pc:sldMkLst>
          <pc:docMk/>
          <pc:sldMk cId="3806671507" sldId="295"/>
        </pc:sldMkLst>
        <pc:spChg chg="del">
          <ac:chgData name="حصه بنت العتيبي" userId="c1fe605c-1aaf-4791-a440-af891effc177" providerId="ADAL" clId="{C69D5C55-2B24-4CC0-97CA-A9EDA1CB05EA}" dt="2021-12-11T11:26:36.923" v="858" actId="478"/>
          <ac:spMkLst>
            <pc:docMk/>
            <pc:sldMk cId="3806671507" sldId="295"/>
            <ac:spMk id="2" creationId="{36EE1670-E24E-4A26-B023-F75F2E2724B6}"/>
          </ac:spMkLst>
        </pc:spChg>
        <pc:spChg chg="add mod">
          <ac:chgData name="حصه بنت العتيبي" userId="c1fe605c-1aaf-4791-a440-af891effc177" providerId="ADAL" clId="{C69D5C55-2B24-4CC0-97CA-A9EDA1CB05EA}" dt="2021-12-11T11:58:25.141" v="1039" actId="403"/>
          <ac:spMkLst>
            <pc:docMk/>
            <pc:sldMk cId="3806671507" sldId="295"/>
            <ac:spMk id="5" creationId="{0BB4891E-43E5-42AC-BE8E-61D85B59168C}"/>
          </ac:spMkLst>
        </pc:spChg>
        <pc:spChg chg="add mod">
          <ac:chgData name="حصه بنت العتيبي" userId="c1fe605c-1aaf-4791-a440-af891effc177" providerId="ADAL" clId="{C69D5C55-2B24-4CC0-97CA-A9EDA1CB05EA}" dt="2021-12-11T11:58:35.013" v="1041" actId="1076"/>
          <ac:spMkLst>
            <pc:docMk/>
            <pc:sldMk cId="3806671507" sldId="295"/>
            <ac:spMk id="7" creationId="{75DF057D-A4A5-4F0A-A5D3-AF09226D1325}"/>
          </ac:spMkLst>
        </pc:spChg>
        <pc:spChg chg="del">
          <ac:chgData name="حصه بنت العتيبي" userId="c1fe605c-1aaf-4791-a440-af891effc177" providerId="ADAL" clId="{C69D5C55-2B24-4CC0-97CA-A9EDA1CB05EA}" dt="2021-12-11T11:26:36.923" v="858" actId="478"/>
          <ac:spMkLst>
            <pc:docMk/>
            <pc:sldMk cId="3806671507" sldId="295"/>
            <ac:spMk id="10" creationId="{D18998ED-0D89-4CD7-B7B4-FCB3858F9E22}"/>
          </ac:spMkLst>
        </pc:spChg>
        <pc:spChg chg="del">
          <ac:chgData name="حصه بنت العتيبي" userId="c1fe605c-1aaf-4791-a440-af891effc177" providerId="ADAL" clId="{C69D5C55-2B24-4CC0-97CA-A9EDA1CB05EA}" dt="2021-12-11T11:26:36.923" v="858" actId="478"/>
          <ac:spMkLst>
            <pc:docMk/>
            <pc:sldMk cId="3806671507" sldId="295"/>
            <ac:spMk id="11" creationId="{31079340-7F6A-4195-AF26-9B7A441A8144}"/>
          </ac:spMkLst>
        </pc:spChg>
        <pc:spChg chg="del mod">
          <ac:chgData name="حصه بنت العتيبي" userId="c1fe605c-1aaf-4791-a440-af891effc177" providerId="ADAL" clId="{C69D5C55-2B24-4CC0-97CA-A9EDA1CB05EA}" dt="2021-12-11T11:28:19.848" v="875" actId="478"/>
          <ac:spMkLst>
            <pc:docMk/>
            <pc:sldMk cId="3806671507" sldId="295"/>
            <ac:spMk id="14" creationId="{B4444D2C-4275-4F18-8997-704CC1C71B95}"/>
          </ac:spMkLst>
        </pc:spChg>
        <pc:spChg chg="add mod">
          <ac:chgData name="حصه بنت العتيبي" userId="c1fe605c-1aaf-4791-a440-af891effc177" providerId="ADAL" clId="{C69D5C55-2B24-4CC0-97CA-A9EDA1CB05EA}" dt="2021-12-11T11:58:33.023" v="1040" actId="1076"/>
          <ac:spMkLst>
            <pc:docMk/>
            <pc:sldMk cId="3806671507" sldId="295"/>
            <ac:spMk id="16" creationId="{E68FD3FE-C2FB-4FCE-9315-FC4E7463F7E8}"/>
          </ac:spMkLst>
        </pc:spChg>
        <pc:picChg chg="del">
          <ac:chgData name="حصه بنت العتيبي" userId="c1fe605c-1aaf-4791-a440-af891effc177" providerId="ADAL" clId="{C69D5C55-2B24-4CC0-97CA-A9EDA1CB05EA}" dt="2021-12-11T11:41:18.440" v="912" actId="478"/>
          <ac:picMkLst>
            <pc:docMk/>
            <pc:sldMk cId="3806671507" sldId="295"/>
            <ac:picMk id="3" creationId="{EE2F3747-8A25-4F61-B1BA-16BE8C31769D}"/>
          </ac:picMkLst>
        </pc:picChg>
        <pc:picChg chg="del">
          <ac:chgData name="حصه بنت العتيبي" userId="c1fe605c-1aaf-4791-a440-af891effc177" providerId="ADAL" clId="{C69D5C55-2B24-4CC0-97CA-A9EDA1CB05EA}" dt="2021-12-11T11:26:40.364" v="859" actId="478"/>
          <ac:picMkLst>
            <pc:docMk/>
            <pc:sldMk cId="3806671507" sldId="295"/>
            <ac:picMk id="4" creationId="{BCB34DCB-4DD8-4C8E-87DF-B8EFF7D41639}"/>
          </ac:picMkLst>
        </pc:picChg>
        <pc:picChg chg="del">
          <ac:chgData name="حصه بنت العتيبي" userId="c1fe605c-1aaf-4791-a440-af891effc177" providerId="ADAL" clId="{C69D5C55-2B24-4CC0-97CA-A9EDA1CB05EA}" dt="2021-12-11T11:26:40.364" v="859" actId="478"/>
          <ac:picMkLst>
            <pc:docMk/>
            <pc:sldMk cId="3806671507" sldId="295"/>
            <ac:picMk id="6" creationId="{4487AEBB-96D7-496A-BA2D-25006A071B0F}"/>
          </ac:picMkLst>
        </pc:picChg>
        <pc:picChg chg="mod">
          <ac:chgData name="حصه بنت العتيبي" userId="c1fe605c-1aaf-4791-a440-af891effc177" providerId="ADAL" clId="{C69D5C55-2B24-4CC0-97CA-A9EDA1CB05EA}" dt="2021-12-11T11:48:50.349" v="945" actId="14861"/>
          <ac:picMkLst>
            <pc:docMk/>
            <pc:sldMk cId="3806671507" sldId="295"/>
            <ac:picMk id="12" creationId="{D332144D-CE2D-4AE5-80A9-EBC76F66B029}"/>
          </ac:picMkLst>
        </pc:picChg>
        <pc:picChg chg="del mod">
          <ac:chgData name="حصه بنت العتيبي" userId="c1fe605c-1aaf-4791-a440-af891effc177" providerId="ADAL" clId="{C69D5C55-2B24-4CC0-97CA-A9EDA1CB05EA}" dt="2021-12-11T11:27:53.672" v="865" actId="478"/>
          <ac:picMkLst>
            <pc:docMk/>
            <pc:sldMk cId="3806671507" sldId="295"/>
            <ac:picMk id="13" creationId="{05E4473B-CA06-49CA-83A5-D2065331B3ED}"/>
          </ac:picMkLst>
        </pc:picChg>
        <pc:picChg chg="mod">
          <ac:chgData name="حصه بنت العتيبي" userId="c1fe605c-1aaf-4791-a440-af891effc177" providerId="ADAL" clId="{C69D5C55-2B24-4CC0-97CA-A9EDA1CB05EA}" dt="2021-12-11T11:41:32.333" v="917" actId="1076"/>
          <ac:picMkLst>
            <pc:docMk/>
            <pc:sldMk cId="3806671507" sldId="295"/>
            <ac:picMk id="15" creationId="{A2625522-CF34-48A0-98EF-5E8D7ADC705E}"/>
          </ac:picMkLst>
        </pc:picChg>
      </pc:sldChg>
      <pc:sldChg chg="addSp delSp modSp new mod delAnim modAnim">
        <pc:chgData name="حصه بنت العتيبي" userId="c1fe605c-1aaf-4791-a440-af891effc177" providerId="ADAL" clId="{C69D5C55-2B24-4CC0-97CA-A9EDA1CB05EA}" dt="2021-12-11T15:11:53.954" v="1867" actId="14100"/>
        <pc:sldMkLst>
          <pc:docMk/>
          <pc:sldMk cId="783142459" sldId="296"/>
        </pc:sldMkLst>
        <pc:spChg chg="add del mod">
          <ac:chgData name="حصه بنت العتيبي" userId="c1fe605c-1aaf-4791-a440-af891effc177" providerId="ADAL" clId="{C69D5C55-2B24-4CC0-97CA-A9EDA1CB05EA}" dt="2021-12-11T13:47:42.661" v="1268" actId="478"/>
          <ac:spMkLst>
            <pc:docMk/>
            <pc:sldMk cId="783142459" sldId="296"/>
            <ac:spMk id="2" creationId="{D8C137D2-5CF3-42B6-AA1D-BF392E12638B}"/>
          </ac:spMkLst>
        </pc:spChg>
        <pc:spChg chg="add del mod">
          <ac:chgData name="حصه بنت العتيبي" userId="c1fe605c-1aaf-4791-a440-af891effc177" providerId="ADAL" clId="{C69D5C55-2B24-4CC0-97CA-A9EDA1CB05EA}" dt="2021-12-11T13:47:33.489" v="1267" actId="478"/>
          <ac:spMkLst>
            <pc:docMk/>
            <pc:sldMk cId="783142459" sldId="296"/>
            <ac:spMk id="3" creationId="{97547D77-1A65-471B-B3E4-E8F4E1B8E17C}"/>
          </ac:spMkLst>
        </pc:spChg>
        <pc:spChg chg="add del mod">
          <ac:chgData name="حصه بنت العتيبي" userId="c1fe605c-1aaf-4791-a440-af891effc177" providerId="ADAL" clId="{C69D5C55-2B24-4CC0-97CA-A9EDA1CB05EA}" dt="2021-12-11T13:47:33.489" v="1267" actId="478"/>
          <ac:spMkLst>
            <pc:docMk/>
            <pc:sldMk cId="783142459" sldId="296"/>
            <ac:spMk id="5" creationId="{46F63024-DB12-445F-9375-21B0552E4FDA}"/>
          </ac:spMkLst>
        </pc:spChg>
        <pc:spChg chg="add del mod">
          <ac:chgData name="حصه بنت العتيبي" userId="c1fe605c-1aaf-4791-a440-af891effc177" providerId="ADAL" clId="{C69D5C55-2B24-4CC0-97CA-A9EDA1CB05EA}" dt="2021-12-11T13:47:33.489" v="1267" actId="478"/>
          <ac:spMkLst>
            <pc:docMk/>
            <pc:sldMk cId="783142459" sldId="296"/>
            <ac:spMk id="6" creationId="{2393B8DA-F036-4AE5-B43C-5AE68473C8DD}"/>
          </ac:spMkLst>
        </pc:spChg>
        <pc:spChg chg="add del mod">
          <ac:chgData name="حصه بنت العتيبي" userId="c1fe605c-1aaf-4791-a440-af891effc177" providerId="ADAL" clId="{C69D5C55-2B24-4CC0-97CA-A9EDA1CB05EA}" dt="2021-12-11T13:47:33.489" v="1267" actId="478"/>
          <ac:spMkLst>
            <pc:docMk/>
            <pc:sldMk cId="783142459" sldId="296"/>
            <ac:spMk id="7" creationId="{E59DCBFD-078E-4C46-B0AD-1FE92C70F39B}"/>
          </ac:spMkLst>
        </pc:spChg>
        <pc:spChg chg="add del mod">
          <ac:chgData name="حصه بنت العتيبي" userId="c1fe605c-1aaf-4791-a440-af891effc177" providerId="ADAL" clId="{C69D5C55-2B24-4CC0-97CA-A9EDA1CB05EA}" dt="2021-12-11T13:47:33.489" v="1267" actId="478"/>
          <ac:spMkLst>
            <pc:docMk/>
            <pc:sldMk cId="783142459" sldId="296"/>
            <ac:spMk id="8" creationId="{32FF4E38-92E1-4AA1-9958-100FAC851110}"/>
          </ac:spMkLst>
        </pc:spChg>
        <pc:picChg chg="add mod">
          <ac:chgData name="حصه بنت العتيبي" userId="c1fe605c-1aaf-4791-a440-af891effc177" providerId="ADAL" clId="{C69D5C55-2B24-4CC0-97CA-A9EDA1CB05EA}" dt="2021-12-11T13:27:42.255" v="1163"/>
          <ac:picMkLst>
            <pc:docMk/>
            <pc:sldMk cId="783142459" sldId="296"/>
            <ac:picMk id="4" creationId="{9C191BEB-76BE-4211-B443-FBF0333439D1}"/>
          </ac:picMkLst>
        </pc:picChg>
        <pc:picChg chg="add mod modCrop">
          <ac:chgData name="حصه بنت العتيبي" userId="c1fe605c-1aaf-4791-a440-af891effc177" providerId="ADAL" clId="{C69D5C55-2B24-4CC0-97CA-A9EDA1CB05EA}" dt="2021-12-11T13:47:48.766" v="1269" actId="14100"/>
          <ac:picMkLst>
            <pc:docMk/>
            <pc:sldMk cId="783142459" sldId="296"/>
            <ac:picMk id="10" creationId="{857DCE74-CCFA-4611-B634-610F7D787AA3}"/>
          </ac:picMkLst>
        </pc:picChg>
        <pc:picChg chg="add del mod modCrop">
          <ac:chgData name="حصه بنت العتيبي" userId="c1fe605c-1aaf-4791-a440-af891effc177" providerId="ADAL" clId="{C69D5C55-2B24-4CC0-97CA-A9EDA1CB05EA}" dt="2021-12-11T13:45:16.726" v="1257" actId="21"/>
          <ac:picMkLst>
            <pc:docMk/>
            <pc:sldMk cId="783142459" sldId="296"/>
            <ac:picMk id="12" creationId="{43CD1532-BFF1-46F0-A40D-0A9AB92F1A28}"/>
          </ac:picMkLst>
        </pc:picChg>
        <pc:picChg chg="add del mod">
          <ac:chgData name="حصه بنت العتيبي" userId="c1fe605c-1aaf-4791-a440-af891effc177" providerId="ADAL" clId="{C69D5C55-2B24-4CC0-97CA-A9EDA1CB05EA}" dt="2021-12-11T13:27:41.596" v="1162"/>
          <ac:picMkLst>
            <pc:docMk/>
            <pc:sldMk cId="783142459" sldId="296"/>
            <ac:picMk id="14" creationId="{622B2D35-A7AD-4D87-BAE4-41915585A3D7}"/>
          </ac:picMkLst>
        </pc:picChg>
        <pc:picChg chg="add del mod">
          <ac:chgData name="حصه بنت العتيبي" userId="c1fe605c-1aaf-4791-a440-af891effc177" providerId="ADAL" clId="{C69D5C55-2B24-4CC0-97CA-A9EDA1CB05EA}" dt="2021-12-11T13:45:16.726" v="1257" actId="21"/>
          <ac:picMkLst>
            <pc:docMk/>
            <pc:sldMk cId="783142459" sldId="296"/>
            <ac:picMk id="15" creationId="{1DD567A3-2A02-4733-B64B-8D782EB8929B}"/>
          </ac:picMkLst>
        </pc:picChg>
        <pc:picChg chg="add mod modCrop">
          <ac:chgData name="حصه بنت العتيبي" userId="c1fe605c-1aaf-4791-a440-af891effc177" providerId="ADAL" clId="{C69D5C55-2B24-4CC0-97CA-A9EDA1CB05EA}" dt="2021-12-11T15:11:40.013" v="1863" actId="14100"/>
          <ac:picMkLst>
            <pc:docMk/>
            <pc:sldMk cId="783142459" sldId="296"/>
            <ac:picMk id="16" creationId="{A2F8EA4F-4A7F-45CB-849D-72EE3676FC89}"/>
          </ac:picMkLst>
        </pc:picChg>
        <pc:picChg chg="add mod modCrop">
          <ac:chgData name="حصه بنت العتيبي" userId="c1fe605c-1aaf-4791-a440-af891effc177" providerId="ADAL" clId="{C69D5C55-2B24-4CC0-97CA-A9EDA1CB05EA}" dt="2021-12-11T15:11:53.954" v="1867" actId="14100"/>
          <ac:picMkLst>
            <pc:docMk/>
            <pc:sldMk cId="783142459" sldId="296"/>
            <ac:picMk id="17" creationId="{BA570214-5ED9-4486-881D-528956811561}"/>
          </ac:picMkLst>
        </pc:picChg>
        <pc:picChg chg="add mod modCrop">
          <ac:chgData name="حصه بنت العتيبي" userId="c1fe605c-1aaf-4791-a440-af891effc177" providerId="ADAL" clId="{C69D5C55-2B24-4CC0-97CA-A9EDA1CB05EA}" dt="2021-12-11T15:11:30.356" v="1861" actId="14100"/>
          <ac:picMkLst>
            <pc:docMk/>
            <pc:sldMk cId="783142459" sldId="296"/>
            <ac:picMk id="18" creationId="{DA200950-6249-4DB9-A3A8-7EABE1DCC113}"/>
          </ac:picMkLst>
        </pc:picChg>
        <pc:picChg chg="add mod modCrop">
          <ac:chgData name="حصه بنت العتيبي" userId="c1fe605c-1aaf-4791-a440-af891effc177" providerId="ADAL" clId="{C69D5C55-2B24-4CC0-97CA-A9EDA1CB05EA}" dt="2021-12-11T15:09:17.411" v="1853" actId="1076"/>
          <ac:picMkLst>
            <pc:docMk/>
            <pc:sldMk cId="783142459" sldId="296"/>
            <ac:picMk id="19" creationId="{FD66E03E-6E51-458A-9641-ED9F347B808D}"/>
          </ac:picMkLst>
        </pc:picChg>
        <pc:picChg chg="add mod modCrop">
          <ac:chgData name="حصه بنت العتيبي" userId="c1fe605c-1aaf-4791-a440-af891effc177" providerId="ADAL" clId="{C69D5C55-2B24-4CC0-97CA-A9EDA1CB05EA}" dt="2021-12-11T15:11:48.123" v="1866" actId="14100"/>
          <ac:picMkLst>
            <pc:docMk/>
            <pc:sldMk cId="783142459" sldId="296"/>
            <ac:picMk id="20" creationId="{43C52979-56B0-45CD-A841-ED7AF6157679}"/>
          </ac:picMkLst>
        </pc:picChg>
        <pc:picChg chg="add del mod">
          <ac:chgData name="حصه بنت العتيبي" userId="c1fe605c-1aaf-4791-a440-af891effc177" providerId="ADAL" clId="{C69D5C55-2B24-4CC0-97CA-A9EDA1CB05EA}" dt="2021-12-11T14:03:10.305" v="1287" actId="21"/>
          <ac:picMkLst>
            <pc:docMk/>
            <pc:sldMk cId="783142459" sldId="296"/>
            <ac:picMk id="1026" creationId="{2DDCD5C6-1C15-43A7-A0AB-3590CCB83A99}"/>
          </ac:picMkLst>
        </pc:picChg>
      </pc:sldChg>
      <pc:sldChg chg="addSp modSp new mod modAnim">
        <pc:chgData name="حصه بنت العتيبي" userId="c1fe605c-1aaf-4791-a440-af891effc177" providerId="ADAL" clId="{C69D5C55-2B24-4CC0-97CA-A9EDA1CB05EA}" dt="2021-12-11T19:04:47.875" v="1895" actId="1076"/>
        <pc:sldMkLst>
          <pc:docMk/>
          <pc:sldMk cId="1407590337" sldId="297"/>
        </pc:sldMkLst>
        <pc:picChg chg="add mod">
          <ac:chgData name="حصه بنت العتيبي" userId="c1fe605c-1aaf-4791-a440-af891effc177" providerId="ADAL" clId="{C69D5C55-2B24-4CC0-97CA-A9EDA1CB05EA}" dt="2021-12-11T13:45:37.561" v="1263" actId="14100"/>
          <ac:picMkLst>
            <pc:docMk/>
            <pc:sldMk cId="1407590337" sldId="297"/>
            <ac:picMk id="2" creationId="{8AFEF399-EF9C-4343-ACB7-ECAA3D2517D8}"/>
          </ac:picMkLst>
        </pc:picChg>
        <pc:picChg chg="add mod">
          <ac:chgData name="حصه بنت العتيبي" userId="c1fe605c-1aaf-4791-a440-af891effc177" providerId="ADAL" clId="{C69D5C55-2B24-4CC0-97CA-A9EDA1CB05EA}" dt="2021-12-11T13:45:32.220" v="1261" actId="1076"/>
          <ac:picMkLst>
            <pc:docMk/>
            <pc:sldMk cId="1407590337" sldId="297"/>
            <ac:picMk id="3" creationId="{42E6490D-05FD-4A42-ACA7-86B2E90A117D}"/>
          </ac:picMkLst>
        </pc:picChg>
        <pc:picChg chg="add mod">
          <ac:chgData name="حصه بنت العتيبي" userId="c1fe605c-1aaf-4791-a440-af891effc177" providerId="ADAL" clId="{C69D5C55-2B24-4CC0-97CA-A9EDA1CB05EA}" dt="2021-12-11T19:04:47.875" v="1895" actId="1076"/>
          <ac:picMkLst>
            <pc:docMk/>
            <pc:sldMk cId="1407590337" sldId="297"/>
            <ac:picMk id="4" creationId="{5F1923FD-2D11-44EC-9287-D105F331E9EF}"/>
          </ac:picMkLst>
        </pc:picChg>
      </pc:sldChg>
      <pc:sldChg chg="new del">
        <pc:chgData name="حصه بنت العتيبي" userId="c1fe605c-1aaf-4791-a440-af891effc177" providerId="ADAL" clId="{C69D5C55-2B24-4CC0-97CA-A9EDA1CB05EA}" dt="2021-12-11T14:21:48.002" v="1450" actId="47"/>
        <pc:sldMkLst>
          <pc:docMk/>
          <pc:sldMk cId="1389123694" sldId="298"/>
        </pc:sldMkLst>
      </pc:sldChg>
      <pc:sldChg chg="addSp delSp modSp new mod modAnim">
        <pc:chgData name="حصه بنت العتيبي" userId="c1fe605c-1aaf-4791-a440-af891effc177" providerId="ADAL" clId="{C69D5C55-2B24-4CC0-97CA-A9EDA1CB05EA}" dt="2021-12-11T14:21:28.439" v="1449"/>
        <pc:sldMkLst>
          <pc:docMk/>
          <pc:sldMk cId="84555727" sldId="299"/>
        </pc:sldMkLst>
        <pc:spChg chg="del mod">
          <ac:chgData name="حصه بنت العتيبي" userId="c1fe605c-1aaf-4791-a440-af891effc177" providerId="ADAL" clId="{C69D5C55-2B24-4CC0-97CA-A9EDA1CB05EA}" dt="2021-12-11T14:08:05.567" v="1301" actId="478"/>
          <ac:spMkLst>
            <pc:docMk/>
            <pc:sldMk cId="84555727" sldId="299"/>
            <ac:spMk id="5" creationId="{59E7A4D8-013A-48AA-9947-A36BA28A2010}"/>
          </ac:spMkLst>
        </pc:spChg>
        <pc:spChg chg="mod topLvl">
          <ac:chgData name="حصه بنت العتيبي" userId="c1fe605c-1aaf-4791-a440-af891effc177" providerId="ADAL" clId="{C69D5C55-2B24-4CC0-97CA-A9EDA1CB05EA}" dt="2021-12-11T14:16:51.216" v="1366" actId="1076"/>
          <ac:spMkLst>
            <pc:docMk/>
            <pc:sldMk cId="84555727" sldId="299"/>
            <ac:spMk id="6" creationId="{2E51DE6A-4513-4E6D-8495-A629F4ED0EE8}"/>
          </ac:spMkLst>
        </pc:spChg>
        <pc:spChg chg="del mod topLvl">
          <ac:chgData name="حصه بنت العتيبي" userId="c1fe605c-1aaf-4791-a440-af891effc177" providerId="ADAL" clId="{C69D5C55-2B24-4CC0-97CA-A9EDA1CB05EA}" dt="2021-12-11T14:08:30.310" v="1304" actId="478"/>
          <ac:spMkLst>
            <pc:docMk/>
            <pc:sldMk cId="84555727" sldId="299"/>
            <ac:spMk id="7" creationId="{CB37C0F8-2DA6-42CA-8461-52C5212C755D}"/>
          </ac:spMkLst>
        </pc:spChg>
        <pc:spChg chg="del mod">
          <ac:chgData name="حصه بنت العتيبي" userId="c1fe605c-1aaf-4791-a440-af891effc177" providerId="ADAL" clId="{C69D5C55-2B24-4CC0-97CA-A9EDA1CB05EA}" dt="2021-12-11T14:07:57.898" v="1299" actId="478"/>
          <ac:spMkLst>
            <pc:docMk/>
            <pc:sldMk cId="84555727" sldId="299"/>
            <ac:spMk id="8" creationId="{D124A372-9837-4057-A9FF-3959A4E70940}"/>
          </ac:spMkLst>
        </pc:spChg>
        <pc:spChg chg="mod topLvl">
          <ac:chgData name="حصه بنت العتيبي" userId="c1fe605c-1aaf-4791-a440-af891effc177" providerId="ADAL" clId="{C69D5C55-2B24-4CC0-97CA-A9EDA1CB05EA}" dt="2021-12-11T14:16:48.973" v="1365" actId="1076"/>
          <ac:spMkLst>
            <pc:docMk/>
            <pc:sldMk cId="84555727" sldId="299"/>
            <ac:spMk id="9" creationId="{243163F4-8526-47D9-83BF-9DC176B475BD}"/>
          </ac:spMkLst>
        </pc:spChg>
        <pc:spChg chg="mod topLvl">
          <ac:chgData name="حصه بنت العتيبي" userId="c1fe605c-1aaf-4791-a440-af891effc177" providerId="ADAL" clId="{C69D5C55-2B24-4CC0-97CA-A9EDA1CB05EA}" dt="2021-12-11T14:16:38.226" v="1364" actId="1076"/>
          <ac:spMkLst>
            <pc:docMk/>
            <pc:sldMk cId="84555727" sldId="299"/>
            <ac:spMk id="10" creationId="{88C63850-9284-44BC-AADB-A938A58CE261}"/>
          </ac:spMkLst>
        </pc:spChg>
        <pc:spChg chg="mod topLvl">
          <ac:chgData name="حصه بنت العتيبي" userId="c1fe605c-1aaf-4791-a440-af891effc177" providerId="ADAL" clId="{C69D5C55-2B24-4CC0-97CA-A9EDA1CB05EA}" dt="2021-12-11T14:09:54.850" v="1330" actId="404"/>
          <ac:spMkLst>
            <pc:docMk/>
            <pc:sldMk cId="84555727" sldId="299"/>
            <ac:spMk id="11" creationId="{BD68EEE7-6F19-47EB-9FFB-03AEA993D822}"/>
          </ac:spMkLst>
        </pc:spChg>
        <pc:spChg chg="mod topLvl">
          <ac:chgData name="حصه بنت العتيبي" userId="c1fe605c-1aaf-4791-a440-af891effc177" providerId="ADAL" clId="{C69D5C55-2B24-4CC0-97CA-A9EDA1CB05EA}" dt="2021-12-11T14:16:31.381" v="1362" actId="14100"/>
          <ac:spMkLst>
            <pc:docMk/>
            <pc:sldMk cId="84555727" sldId="299"/>
            <ac:spMk id="12" creationId="{ABA35F99-2B2C-40D2-B9D3-80738A45F003}"/>
          </ac:spMkLst>
        </pc:spChg>
        <pc:spChg chg="mod topLvl">
          <ac:chgData name="حصه بنت العتيبي" userId="c1fe605c-1aaf-4791-a440-af891effc177" providerId="ADAL" clId="{C69D5C55-2B24-4CC0-97CA-A9EDA1CB05EA}" dt="2021-12-11T14:10:21.318" v="1334" actId="14100"/>
          <ac:spMkLst>
            <pc:docMk/>
            <pc:sldMk cId="84555727" sldId="299"/>
            <ac:spMk id="13" creationId="{ED1BD6C1-4B5F-4E40-912A-C2A32C9E58BE}"/>
          </ac:spMkLst>
        </pc:spChg>
        <pc:spChg chg="del mod">
          <ac:chgData name="حصه بنت العتيبي" userId="c1fe605c-1aaf-4791-a440-af891effc177" providerId="ADAL" clId="{C69D5C55-2B24-4CC0-97CA-A9EDA1CB05EA}" dt="2021-12-11T14:07:55.463" v="1298" actId="478"/>
          <ac:spMkLst>
            <pc:docMk/>
            <pc:sldMk cId="84555727" sldId="299"/>
            <ac:spMk id="14" creationId="{1F07B200-1FAD-43AB-91E4-F96041F454C4}"/>
          </ac:spMkLst>
        </pc:spChg>
        <pc:spChg chg="del mod">
          <ac:chgData name="حصه بنت العتيبي" userId="c1fe605c-1aaf-4791-a440-af891effc177" providerId="ADAL" clId="{C69D5C55-2B24-4CC0-97CA-A9EDA1CB05EA}" dt="2021-12-11T14:07:53.775" v="1297" actId="478"/>
          <ac:spMkLst>
            <pc:docMk/>
            <pc:sldMk cId="84555727" sldId="299"/>
            <ac:spMk id="15" creationId="{74DCC3BC-DF67-4198-9FF8-5C3D6024875B}"/>
          </ac:spMkLst>
        </pc:spChg>
        <pc:spChg chg="del mod">
          <ac:chgData name="حصه بنت العتيبي" userId="c1fe605c-1aaf-4791-a440-af891effc177" providerId="ADAL" clId="{C69D5C55-2B24-4CC0-97CA-A9EDA1CB05EA}" dt="2021-12-11T14:07:49.850" v="1296" actId="478"/>
          <ac:spMkLst>
            <pc:docMk/>
            <pc:sldMk cId="84555727" sldId="299"/>
            <ac:spMk id="16" creationId="{2F121BA3-2104-4305-B637-8561C37FEE07}"/>
          </ac:spMkLst>
        </pc:spChg>
        <pc:spChg chg="del mod">
          <ac:chgData name="حصه بنت العتيبي" userId="c1fe605c-1aaf-4791-a440-af891effc177" providerId="ADAL" clId="{C69D5C55-2B24-4CC0-97CA-A9EDA1CB05EA}" dt="2021-12-11T14:07:47.671" v="1295" actId="478"/>
          <ac:spMkLst>
            <pc:docMk/>
            <pc:sldMk cId="84555727" sldId="299"/>
            <ac:spMk id="17" creationId="{6A3AA47B-A341-4471-9967-46C2C35AEB95}"/>
          </ac:spMkLst>
        </pc:spChg>
        <pc:spChg chg="mod topLvl">
          <ac:chgData name="حصه بنت العتيبي" userId="c1fe605c-1aaf-4791-a440-af891effc177" providerId="ADAL" clId="{C69D5C55-2B24-4CC0-97CA-A9EDA1CB05EA}" dt="2021-12-11T14:16:59.565" v="1367" actId="1076"/>
          <ac:spMkLst>
            <pc:docMk/>
            <pc:sldMk cId="84555727" sldId="299"/>
            <ac:spMk id="18" creationId="{E6351211-37C4-4891-9625-C57B8BA5F294}"/>
          </ac:spMkLst>
        </pc:spChg>
        <pc:spChg chg="mod topLvl">
          <ac:chgData name="حصه بنت العتيبي" userId="c1fe605c-1aaf-4791-a440-af891effc177" providerId="ADAL" clId="{C69D5C55-2B24-4CC0-97CA-A9EDA1CB05EA}" dt="2021-12-11T14:15:30.743" v="1358" actId="1076"/>
          <ac:spMkLst>
            <pc:docMk/>
            <pc:sldMk cId="84555727" sldId="299"/>
            <ac:spMk id="19" creationId="{1A18F603-F9AF-4B2C-BE2A-6454608DC573}"/>
          </ac:spMkLst>
        </pc:spChg>
        <pc:spChg chg="del mod">
          <ac:chgData name="حصه بنت العتيبي" userId="c1fe605c-1aaf-4791-a440-af891effc177" providerId="ADAL" clId="{C69D5C55-2B24-4CC0-97CA-A9EDA1CB05EA}" dt="2021-12-11T14:07:45.614" v="1294" actId="478"/>
          <ac:spMkLst>
            <pc:docMk/>
            <pc:sldMk cId="84555727" sldId="299"/>
            <ac:spMk id="20" creationId="{E6F3870D-54EC-4385-A766-ACFAA093E359}"/>
          </ac:spMkLst>
        </pc:spChg>
        <pc:spChg chg="del mod">
          <ac:chgData name="حصه بنت العتيبي" userId="c1fe605c-1aaf-4791-a440-af891effc177" providerId="ADAL" clId="{C69D5C55-2B24-4CC0-97CA-A9EDA1CB05EA}" dt="2021-12-11T14:07:43.580" v="1293" actId="478"/>
          <ac:spMkLst>
            <pc:docMk/>
            <pc:sldMk cId="84555727" sldId="299"/>
            <ac:spMk id="21" creationId="{6BAA59CA-C30F-44EC-8C9B-6749CADF0EF5}"/>
          </ac:spMkLst>
        </pc:spChg>
        <pc:spChg chg="add mod">
          <ac:chgData name="حصه بنت العتيبي" userId="c1fe605c-1aaf-4791-a440-af891effc177" providerId="ADAL" clId="{C69D5C55-2B24-4CC0-97CA-A9EDA1CB05EA}" dt="2021-12-11T14:17:52.313" v="1393" actId="14100"/>
          <ac:spMkLst>
            <pc:docMk/>
            <pc:sldMk cId="84555727" sldId="299"/>
            <ac:spMk id="22" creationId="{416B40B5-F3A1-41D2-A8F4-5D778AF3E5B1}"/>
          </ac:spMkLst>
        </pc:spChg>
        <pc:spChg chg="add mod">
          <ac:chgData name="حصه بنت العتيبي" userId="c1fe605c-1aaf-4791-a440-af891effc177" providerId="ADAL" clId="{C69D5C55-2B24-4CC0-97CA-A9EDA1CB05EA}" dt="2021-12-11T14:20:37.234" v="1420" actId="1076"/>
          <ac:spMkLst>
            <pc:docMk/>
            <pc:sldMk cId="84555727" sldId="299"/>
            <ac:spMk id="24" creationId="{94635B7D-3E8D-4DC5-A0CF-9B4E236CE37A}"/>
          </ac:spMkLst>
        </pc:spChg>
        <pc:spChg chg="add mod">
          <ac:chgData name="حصه بنت العتيبي" userId="c1fe605c-1aaf-4791-a440-af891effc177" providerId="ADAL" clId="{C69D5C55-2B24-4CC0-97CA-A9EDA1CB05EA}" dt="2021-12-11T14:20:40.241" v="1421" actId="1076"/>
          <ac:spMkLst>
            <pc:docMk/>
            <pc:sldMk cId="84555727" sldId="299"/>
            <ac:spMk id="25" creationId="{B5FC75EE-BAFF-441D-9F42-311A12D9B8F8}"/>
          </ac:spMkLst>
        </pc:spChg>
        <pc:spChg chg="add mod">
          <ac:chgData name="حصه بنت العتيبي" userId="c1fe605c-1aaf-4791-a440-af891effc177" providerId="ADAL" clId="{C69D5C55-2B24-4CC0-97CA-A9EDA1CB05EA}" dt="2021-12-11T14:17:33.950" v="1379"/>
          <ac:spMkLst>
            <pc:docMk/>
            <pc:sldMk cId="84555727" sldId="299"/>
            <ac:spMk id="26" creationId="{F6E078BD-5C23-434C-A40A-A05B2C83B8A1}"/>
          </ac:spMkLst>
        </pc:spChg>
        <pc:spChg chg="add mod">
          <ac:chgData name="حصه بنت العتيبي" userId="c1fe605c-1aaf-4791-a440-af891effc177" providerId="ADAL" clId="{C69D5C55-2B24-4CC0-97CA-A9EDA1CB05EA}" dt="2021-12-11T14:21:15.785" v="1446" actId="1076"/>
          <ac:spMkLst>
            <pc:docMk/>
            <pc:sldMk cId="84555727" sldId="299"/>
            <ac:spMk id="29" creationId="{33FE1BF8-387E-4EDF-A6B8-0C87D870E35D}"/>
          </ac:spMkLst>
        </pc:spChg>
        <pc:grpChg chg="del mod">
          <ac:chgData name="حصه بنت العتيبي" userId="c1fe605c-1aaf-4791-a440-af891effc177" providerId="ADAL" clId="{C69D5C55-2B24-4CC0-97CA-A9EDA1CB05EA}" dt="2021-12-11T14:08:24.203" v="1303" actId="165"/>
          <ac:grpSpMkLst>
            <pc:docMk/>
            <pc:sldMk cId="84555727" sldId="299"/>
            <ac:grpSpMk id="4" creationId="{D9EC2B4E-4DAD-4830-B85F-26EE6E8378F1}"/>
          </ac:grpSpMkLst>
        </pc:grpChg>
        <pc:graphicFrameChg chg="add del mod modGraphic">
          <ac:chgData name="حصه بنت العتيبي" userId="c1fe605c-1aaf-4791-a440-af891effc177" providerId="ADAL" clId="{C69D5C55-2B24-4CC0-97CA-A9EDA1CB05EA}" dt="2021-12-11T14:07:36.119" v="1292" actId="18245"/>
          <ac:graphicFrameMkLst>
            <pc:docMk/>
            <pc:sldMk cId="84555727" sldId="299"/>
            <ac:graphicFrameMk id="3" creationId="{A7D4BCF8-CFC9-41F3-8679-8E8FC9C94AB2}"/>
          </ac:graphicFrameMkLst>
        </pc:graphicFrameChg>
        <pc:picChg chg="add mod">
          <ac:chgData name="حصه بنت العتيبي" userId="c1fe605c-1aaf-4791-a440-af891effc177" providerId="ADAL" clId="{C69D5C55-2B24-4CC0-97CA-A9EDA1CB05EA}" dt="2021-12-11T14:06:24.289" v="1289" actId="1076"/>
          <ac:picMkLst>
            <pc:docMk/>
            <pc:sldMk cId="84555727" sldId="299"/>
            <ac:picMk id="2" creationId="{4A39A217-0F37-40B7-8442-9E40B2E2310C}"/>
          </ac:picMkLst>
        </pc:picChg>
        <pc:picChg chg="add mod">
          <ac:chgData name="حصه بنت العتيبي" userId="c1fe605c-1aaf-4791-a440-af891effc177" providerId="ADAL" clId="{C69D5C55-2B24-4CC0-97CA-A9EDA1CB05EA}" dt="2021-12-11T14:15:44.307" v="1360" actId="14100"/>
          <ac:picMkLst>
            <pc:docMk/>
            <pc:sldMk cId="84555727" sldId="299"/>
            <ac:picMk id="23" creationId="{2A724202-F0E2-4A56-9570-F7158BCD0616}"/>
          </ac:picMkLst>
        </pc:picChg>
        <pc:picChg chg="add del mod">
          <ac:chgData name="حصه بنت العتيبي" userId="c1fe605c-1aaf-4791-a440-af891effc177" providerId="ADAL" clId="{C69D5C55-2B24-4CC0-97CA-A9EDA1CB05EA}" dt="2021-12-11T14:12:37.707" v="1338" actId="21"/>
          <ac:picMkLst>
            <pc:docMk/>
            <pc:sldMk cId="84555727" sldId="299"/>
            <ac:picMk id="2050" creationId="{2C5E2219-D69F-48F7-9684-7A481DDAE925}"/>
          </ac:picMkLst>
        </pc:picChg>
        <pc:picChg chg="add mod">
          <ac:chgData name="حصه بنت العتيبي" userId="c1fe605c-1aaf-4791-a440-af891effc177" providerId="ADAL" clId="{C69D5C55-2B24-4CC0-97CA-A9EDA1CB05EA}" dt="2021-12-11T14:16:59.565" v="1367" actId="1076"/>
          <ac:picMkLst>
            <pc:docMk/>
            <pc:sldMk cId="84555727" sldId="299"/>
            <ac:picMk id="2052" creationId="{FE7744D2-B80D-462B-AB82-4181E535214E}"/>
          </ac:picMkLst>
        </pc:picChg>
      </pc:sldChg>
      <pc:sldChg chg="addSp delSp modSp add mod ord">
        <pc:chgData name="حصه بنت العتيبي" userId="c1fe605c-1aaf-4791-a440-af891effc177" providerId="ADAL" clId="{C69D5C55-2B24-4CC0-97CA-A9EDA1CB05EA}" dt="2021-12-11T15:12:10.149" v="1868" actId="207"/>
        <pc:sldMkLst>
          <pc:docMk/>
          <pc:sldMk cId="754435091" sldId="300"/>
        </pc:sldMkLst>
        <pc:spChg chg="mod">
          <ac:chgData name="حصه بنت العتيبي" userId="c1fe605c-1aaf-4791-a440-af891effc177" providerId="ADAL" clId="{C69D5C55-2B24-4CC0-97CA-A9EDA1CB05EA}" dt="2021-12-11T15:12:10.149" v="1868" actId="207"/>
          <ac:spMkLst>
            <pc:docMk/>
            <pc:sldMk cId="754435091" sldId="300"/>
            <ac:spMk id="4" creationId="{E5830142-1140-4417-92EA-8AD8BE76E0C7}"/>
          </ac:spMkLst>
        </pc:spChg>
        <pc:picChg chg="add mod">
          <ac:chgData name="حصه بنت العتيبي" userId="c1fe605c-1aaf-4791-a440-af891effc177" providerId="ADAL" clId="{C69D5C55-2B24-4CC0-97CA-A9EDA1CB05EA}" dt="2021-12-11T14:27:42.156" v="1497" actId="14100"/>
          <ac:picMkLst>
            <pc:docMk/>
            <pc:sldMk cId="754435091" sldId="300"/>
            <ac:picMk id="3" creationId="{A5133CB1-1D45-482E-9446-8EE0B641B44F}"/>
          </ac:picMkLst>
        </pc:picChg>
        <pc:picChg chg="del">
          <ac:chgData name="حصه بنت العتيبي" userId="c1fe605c-1aaf-4791-a440-af891effc177" providerId="ADAL" clId="{C69D5C55-2B24-4CC0-97CA-A9EDA1CB05EA}" dt="2021-12-11T14:23:44.120" v="1482" actId="478"/>
          <ac:picMkLst>
            <pc:docMk/>
            <pc:sldMk cId="754435091" sldId="300"/>
            <ac:picMk id="7" creationId="{BE6C9279-0C74-43C0-B590-016952F60A67}"/>
          </ac:picMkLst>
        </pc:picChg>
      </pc:sldChg>
      <pc:sldChg chg="addSp modSp new mod modAnim">
        <pc:chgData name="حصه بنت العتيبي" userId="c1fe605c-1aaf-4791-a440-af891effc177" providerId="ADAL" clId="{C69D5C55-2B24-4CC0-97CA-A9EDA1CB05EA}" dt="2021-12-11T19:05:12.949" v="1902" actId="1076"/>
        <pc:sldMkLst>
          <pc:docMk/>
          <pc:sldMk cId="1964706657" sldId="301"/>
        </pc:sldMkLst>
        <pc:spChg chg="add mod">
          <ac:chgData name="حصه بنت العتيبي" userId="c1fe605c-1aaf-4791-a440-af891effc177" providerId="ADAL" clId="{C69D5C55-2B24-4CC0-97CA-A9EDA1CB05EA}" dt="2021-12-11T14:32:03.975" v="1530" actId="113"/>
          <ac:spMkLst>
            <pc:docMk/>
            <pc:sldMk cId="1964706657" sldId="301"/>
            <ac:spMk id="3" creationId="{70112806-DBF2-4706-B3A2-E12B650C8E30}"/>
          </ac:spMkLst>
        </pc:spChg>
        <pc:picChg chg="add mod">
          <ac:chgData name="حصه بنت العتيبي" userId="c1fe605c-1aaf-4791-a440-af891effc177" providerId="ADAL" clId="{C69D5C55-2B24-4CC0-97CA-A9EDA1CB05EA}" dt="2021-12-11T19:05:12.949" v="1902" actId="1076"/>
          <ac:picMkLst>
            <pc:docMk/>
            <pc:sldMk cId="1964706657" sldId="301"/>
            <ac:picMk id="2" creationId="{722F1BA8-E5B7-4EE0-8879-8115A90471AD}"/>
          </ac:picMkLst>
        </pc:picChg>
        <pc:picChg chg="add mod">
          <ac:chgData name="حصه بنت العتيبي" userId="c1fe605c-1aaf-4791-a440-af891effc177" providerId="ADAL" clId="{C69D5C55-2B24-4CC0-97CA-A9EDA1CB05EA}" dt="2021-12-11T19:05:11.260" v="1901" actId="14100"/>
          <ac:picMkLst>
            <pc:docMk/>
            <pc:sldMk cId="1964706657" sldId="301"/>
            <ac:picMk id="4" creationId="{13A0995B-FC9C-402D-AAB8-D7E32F662716}"/>
          </ac:picMkLst>
        </pc:picChg>
      </pc:sldChg>
      <pc:sldChg chg="addSp delSp modSp add mod modAnim">
        <pc:chgData name="حصه بنت العتيبي" userId="c1fe605c-1aaf-4791-a440-af891effc177" providerId="ADAL" clId="{C69D5C55-2B24-4CC0-97CA-A9EDA1CB05EA}" dt="2021-12-11T14:58:01.183" v="1783" actId="1076"/>
        <pc:sldMkLst>
          <pc:docMk/>
          <pc:sldMk cId="2202599682" sldId="302"/>
        </pc:sldMkLst>
        <pc:spChg chg="add del mod">
          <ac:chgData name="حصه بنت العتيبي" userId="c1fe605c-1aaf-4791-a440-af891effc177" providerId="ADAL" clId="{C69D5C55-2B24-4CC0-97CA-A9EDA1CB05EA}" dt="2021-12-11T14:49:40.382" v="1666"/>
          <ac:spMkLst>
            <pc:docMk/>
            <pc:sldMk cId="2202599682" sldId="302"/>
            <ac:spMk id="3" creationId="{9DDEA5D3-4FC1-4506-B4B9-D158F70E5984}"/>
          </ac:spMkLst>
        </pc:spChg>
        <pc:spChg chg="add del">
          <ac:chgData name="حصه بنت العتيبي" userId="c1fe605c-1aaf-4791-a440-af891effc177" providerId="ADAL" clId="{C69D5C55-2B24-4CC0-97CA-A9EDA1CB05EA}" dt="2021-12-11T14:49:40.382" v="1666"/>
          <ac:spMkLst>
            <pc:docMk/>
            <pc:sldMk cId="2202599682" sldId="302"/>
            <ac:spMk id="5" creationId="{8C3ABA82-4DC8-4F8E-AF23-F8C24F6706BB}"/>
          </ac:spMkLst>
        </pc:spChg>
        <pc:spChg chg="del mod">
          <ac:chgData name="حصه بنت العتيبي" userId="c1fe605c-1aaf-4791-a440-af891effc177" providerId="ADAL" clId="{C69D5C55-2B24-4CC0-97CA-A9EDA1CB05EA}" dt="2021-12-11T14:51:37.021" v="1764" actId="478"/>
          <ac:spMkLst>
            <pc:docMk/>
            <pc:sldMk cId="2202599682" sldId="302"/>
            <ac:spMk id="31" creationId="{102CA6ED-65E3-49C2-85D0-02D720FED2B4}"/>
          </ac:spMkLst>
        </pc:spChg>
        <pc:picChg chg="mod">
          <ac:chgData name="حصه بنت العتيبي" userId="c1fe605c-1aaf-4791-a440-af891effc177" providerId="ADAL" clId="{C69D5C55-2B24-4CC0-97CA-A9EDA1CB05EA}" dt="2021-12-11T14:58:01.183" v="1783" actId="1076"/>
          <ac:picMkLst>
            <pc:docMk/>
            <pc:sldMk cId="2202599682" sldId="302"/>
            <ac:picMk id="1062" creationId="{893E5D93-CA83-4C66-AA65-59A65576B4FE}"/>
          </ac:picMkLst>
        </pc:picChg>
        <pc:picChg chg="del">
          <ac:chgData name="حصه بنت العتيبي" userId="c1fe605c-1aaf-4791-a440-af891effc177" providerId="ADAL" clId="{C69D5C55-2B24-4CC0-97CA-A9EDA1CB05EA}" dt="2021-12-11T14:47:45.601" v="1661" actId="478"/>
          <ac:picMkLst>
            <pc:docMk/>
            <pc:sldMk cId="2202599682" sldId="302"/>
            <ac:picMk id="4098" creationId="{4069F706-E5C5-4B4C-AF5C-20FBFD44684C}"/>
          </ac:picMkLst>
        </pc:picChg>
      </pc:sldChg>
      <pc:sldMasterChg chg="addSp delSp modSp mod modTransition setBg modSldLayout">
        <pc:chgData name="حصه بنت العتيبي" userId="c1fe605c-1aaf-4791-a440-af891effc177" providerId="ADAL" clId="{C69D5C55-2B24-4CC0-97CA-A9EDA1CB05EA}" dt="2021-12-11T14:37:47.014" v="1647" actId="120"/>
        <pc:sldMasterMkLst>
          <pc:docMk/>
          <pc:sldMasterMk cId="265932650" sldId="2147483648"/>
        </pc:sldMasterMkLst>
        <pc:spChg chg="mod">
          <ac:chgData name="حصه بنت العتيبي" userId="c1fe605c-1aaf-4791-a440-af891effc177" providerId="ADAL" clId="{C69D5C55-2B24-4CC0-97CA-A9EDA1CB05EA}" dt="2021-12-11T14:37:22.738" v="1620" actId="1076"/>
          <ac:spMkLst>
            <pc:docMk/>
            <pc:sldMasterMk cId="265932650" sldId="2147483648"/>
            <ac:spMk id="6" creationId="{4D285342-34F3-4833-A6DD-226306C699A3}"/>
          </ac:spMkLst>
        </pc:spChg>
        <pc:spChg chg="add del mod">
          <ac:chgData name="حصه بنت العتيبي" userId="c1fe605c-1aaf-4791-a440-af891effc177" providerId="ADAL" clId="{C69D5C55-2B24-4CC0-97CA-A9EDA1CB05EA}" dt="2021-12-11T14:37:24.027" v="1622"/>
          <ac:spMkLst>
            <pc:docMk/>
            <pc:sldMasterMk cId="265932650" sldId="2147483648"/>
            <ac:spMk id="7" creationId="{B854C88F-4C2B-48C0-976C-9FBC30859098}"/>
          </ac:spMkLst>
        </pc:spChg>
        <pc:spChg chg="add mod">
          <ac:chgData name="حصه بنت العتيبي" userId="c1fe605c-1aaf-4791-a440-af891effc177" providerId="ADAL" clId="{C69D5C55-2B24-4CC0-97CA-A9EDA1CB05EA}" dt="2021-12-11T14:37:47.014" v="1647" actId="120"/>
          <ac:spMkLst>
            <pc:docMk/>
            <pc:sldMasterMk cId="265932650" sldId="2147483648"/>
            <ac:spMk id="8" creationId="{61A86B7C-6155-4F6F-8A4A-1AED6C6125EF}"/>
          </ac:spMkLst>
        </pc:sp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677581183" sldId="2147483649"/>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2298550851" sldId="2147483650"/>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3324325572" sldId="2147483651"/>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3369065608" sldId="2147483652"/>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1900444961" sldId="2147483653"/>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1130106844" sldId="2147483654"/>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2292547660" sldId="2147483655"/>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3408543594" sldId="2147483656"/>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1679845474" sldId="2147483657"/>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2725631536" sldId="2147483658"/>
          </pc:sldLayoutMkLst>
        </pc:sldLayoutChg>
        <pc:sldLayoutChg chg="modTransition setBg">
          <pc:chgData name="حصه بنت العتيبي" userId="c1fe605c-1aaf-4791-a440-af891effc177" providerId="ADAL" clId="{C69D5C55-2B24-4CC0-97CA-A9EDA1CB05EA}" dt="2021-12-08T19:45:25.220" v="573"/>
          <pc:sldLayoutMkLst>
            <pc:docMk/>
            <pc:sldMasterMk cId="265932650" sldId="2147483648"/>
            <pc:sldLayoutMk cId="2900077505" sldId="2147483659"/>
          </pc:sldLayoutMkLst>
        </pc:sldLayoutChg>
      </pc:sldMasterChg>
      <pc:sldMasterChg chg="new del mod addSldLayout delSldLayout">
        <pc:chgData name="حصه بنت العتيبي" userId="c1fe605c-1aaf-4791-a440-af891effc177" providerId="ADAL" clId="{C69D5C55-2B24-4CC0-97CA-A9EDA1CB05EA}" dt="2021-12-11T14:36:26.302" v="1616" actId="6938"/>
        <pc:sldMasterMkLst>
          <pc:docMk/>
          <pc:sldMasterMk cId="342318325" sldId="2147483660"/>
        </pc:sldMasterMkLst>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229838390" sldId="2147483661"/>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4105232754" sldId="2147483662"/>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618476855" sldId="2147483663"/>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2502893728" sldId="2147483664"/>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1590221068" sldId="2147483665"/>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3625361042" sldId="2147483666"/>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940473737" sldId="2147483667"/>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473061735" sldId="2147483668"/>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752825811" sldId="2147483669"/>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3267443132" sldId="2147483670"/>
          </pc:sldLayoutMkLst>
        </pc:sldLayoutChg>
        <pc:sldLayoutChg chg="new del replId">
          <pc:chgData name="حصه بنت العتيبي" userId="c1fe605c-1aaf-4791-a440-af891effc177" providerId="ADAL" clId="{C69D5C55-2B24-4CC0-97CA-A9EDA1CB05EA}" dt="2021-12-11T14:36:26.302" v="1616" actId="6938"/>
          <pc:sldLayoutMkLst>
            <pc:docMk/>
            <pc:sldMasterMk cId="342318325" sldId="2147483660"/>
            <pc:sldLayoutMk cId="263548026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E93344-7DDB-4D08-89BF-B2CB2BC7343B}" type="datetimeFigureOut">
              <a:rPr lang="ar-SA" smtClean="0"/>
              <a:t>18/05/44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E5BFA3F-80FB-4CAA-B0A8-34D6833E4FE0}" type="slidenum">
              <a:rPr lang="ar-SA" smtClean="0"/>
              <a:t>‹#›</a:t>
            </a:fld>
            <a:endParaRPr lang="ar-SA"/>
          </a:p>
        </p:txBody>
      </p:sp>
    </p:spTree>
    <p:extLst>
      <p:ext uri="{BB962C8B-B14F-4D97-AF65-F5344CB8AC3E}">
        <p14:creationId xmlns:p14="http://schemas.microsoft.com/office/powerpoint/2010/main" val="180834527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1</a:t>
            </a:fld>
            <a:endParaRPr lang="ar-SA" dirty="0"/>
          </a:p>
        </p:txBody>
      </p:sp>
    </p:spTree>
    <p:extLst>
      <p:ext uri="{BB962C8B-B14F-4D97-AF65-F5344CB8AC3E}">
        <p14:creationId xmlns:p14="http://schemas.microsoft.com/office/powerpoint/2010/main" val="112503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5</a:t>
            </a:fld>
            <a:endParaRPr lang="ar-SA" dirty="0"/>
          </a:p>
        </p:txBody>
      </p:sp>
    </p:spTree>
    <p:extLst>
      <p:ext uri="{BB962C8B-B14F-4D97-AF65-F5344CB8AC3E}">
        <p14:creationId xmlns:p14="http://schemas.microsoft.com/office/powerpoint/2010/main" val="127466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E5BFA3F-80FB-4CAA-B0A8-34D6833E4FE0}" type="slidenum">
              <a:rPr lang="ar-SA" smtClean="0"/>
              <a:t>8</a:t>
            </a:fld>
            <a:endParaRPr lang="ar-SA"/>
          </a:p>
        </p:txBody>
      </p:sp>
    </p:spTree>
    <p:extLst>
      <p:ext uri="{BB962C8B-B14F-4D97-AF65-F5344CB8AC3E}">
        <p14:creationId xmlns:p14="http://schemas.microsoft.com/office/powerpoint/2010/main" val="299976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66CEA2F-65A4-4E9A-83CE-E75F5DD5A09A}" type="slidenum">
              <a:rPr lang="ar-SA" smtClean="0"/>
              <a:t>12</a:t>
            </a:fld>
            <a:endParaRPr lang="ar-SA"/>
          </a:p>
        </p:txBody>
      </p:sp>
    </p:spTree>
    <p:extLst>
      <p:ext uri="{BB962C8B-B14F-4D97-AF65-F5344CB8AC3E}">
        <p14:creationId xmlns:p14="http://schemas.microsoft.com/office/powerpoint/2010/main" val="1812120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66CEA2F-65A4-4E9A-83CE-E75F5DD5A09A}" type="slidenum">
              <a:rPr lang="ar-SA" smtClean="0"/>
              <a:t>16</a:t>
            </a:fld>
            <a:endParaRPr lang="ar-SA"/>
          </a:p>
        </p:txBody>
      </p:sp>
    </p:spTree>
    <p:extLst>
      <p:ext uri="{BB962C8B-B14F-4D97-AF65-F5344CB8AC3E}">
        <p14:creationId xmlns:p14="http://schemas.microsoft.com/office/powerpoint/2010/main" val="421172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D6FADB-9CBD-4A59-8BD3-9F94D731A23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E81EA80-D0A3-4ACF-942C-E073E12FB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D32C24C-D31F-4D16-BDAC-BED7A9276B2B}"/>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DB735CB2-2BB6-43CE-93FE-48076B78A9C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25EB896-273C-4F18-A06A-A00569E4DE1A}"/>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677581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136BE8-A791-4D22-94FA-0D87478E9A0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439A20B-8617-4DB4-98E6-A308FF761B0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EFBB538-EA3F-44BC-BCC3-19FF5749547C}"/>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B46DDBCD-0528-4241-BD95-30DE963B1B2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A8A03DA-BC97-4AC0-BB88-4E6AE21FD567}"/>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2725631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BAA9655-4F7E-4F15-AE8E-3D1C7B8FDC8E}"/>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5F94FAF-482F-4806-A530-E7B89A4CA10A}"/>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5F61E7A-8384-409F-B89B-574D68383FFE}"/>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5F9DE4CA-7C9B-445C-9671-F4D3DACB842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6CC2534-C0FC-4940-813E-F382346FB732}"/>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2900077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78000B-3C2F-413E-B852-5AD90885379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6397E3D-1B69-40BA-A909-5409A912BA9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45F83C5-50B9-475B-93CB-4ABAD68F4C4A}"/>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08B1C9E3-CA12-4030-AC73-E5D0C090472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F94BA58-921F-41EB-AB4A-3F6922471E9C}"/>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229855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F45E83-410B-45FB-88E6-026C38A2850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FA6F670-2E73-4210-AF3B-5DDB4617F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4800AB4-DC2E-478F-BE4F-0BC54DB88F2C}"/>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F326E143-02C8-4287-B383-0C81F6EA7F0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A9E7D82-5086-4C3B-AF43-9A0953FDD6B0}"/>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332432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205FB4-1C81-4C64-A6C2-B1EB739E6B2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73781BB-7F00-4C92-8FAA-FA505C27239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8AEEE4F-EAF6-4D84-96CF-9AA1806A4EC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74C2F1E-76D9-4058-98B4-FA7A7C7417F6}"/>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6" name="عنصر نائب للتذييل 5">
            <a:extLst>
              <a:ext uri="{FF2B5EF4-FFF2-40B4-BE49-F238E27FC236}">
                <a16:creationId xmlns:a16="http://schemas.microsoft.com/office/drawing/2014/main" id="{D66F1586-96F8-4680-BE23-8BFB78596D6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F92B3A9-01C3-43AE-9504-5D40701435E0}"/>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3369065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687A64-154E-4CF9-8925-990CEB5A8D2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D0A9A17-09F6-4BA7-BA89-E1F61AC17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A0D3B35-790B-4D9B-B54D-910EDFDAD88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C92CF2D2-53C3-42ED-9787-0281C57B1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B9E24D6-587E-4F20-82F6-40ADFB112863}"/>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3CA89A69-ECE8-46C9-AAE9-8A2B8376E3D9}"/>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8" name="عنصر نائب للتذييل 7">
            <a:extLst>
              <a:ext uri="{FF2B5EF4-FFF2-40B4-BE49-F238E27FC236}">
                <a16:creationId xmlns:a16="http://schemas.microsoft.com/office/drawing/2014/main" id="{A59CEB86-25FB-44A4-8113-AB75914E20A5}"/>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A6DAAA23-4EAD-4BAB-A8EB-C38535781BAA}"/>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190044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1413832-92B1-43DF-BAEF-0F161EC7494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F6B8AE15-1A28-4EF1-A149-EFA370DAC871}"/>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4" name="عنصر نائب للتذييل 3">
            <a:extLst>
              <a:ext uri="{FF2B5EF4-FFF2-40B4-BE49-F238E27FC236}">
                <a16:creationId xmlns:a16="http://schemas.microsoft.com/office/drawing/2014/main" id="{28E58401-8DF3-416D-9792-CAED7024B97E}"/>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B97B124-7EDB-4E82-887D-503A3D421D99}"/>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1130106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BCBD9D0-E695-4372-9641-E21C676FE712}"/>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3" name="عنصر نائب للتذييل 2">
            <a:extLst>
              <a:ext uri="{FF2B5EF4-FFF2-40B4-BE49-F238E27FC236}">
                <a16:creationId xmlns:a16="http://schemas.microsoft.com/office/drawing/2014/main" id="{5A0F1868-8786-48ED-A156-E7803899F93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AAC63B5B-EC5E-4098-8DF2-55CFE6977A84}"/>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2292547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1C4478-925B-4EC1-AF0D-F3FA2356AE5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EBDAE04-D9BF-4440-8853-1DF1081EB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98DFE44-06AF-4172-B67C-5BCFEDF8E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09EE5AC-5B05-4376-9576-A019B6D8F49F}"/>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6" name="عنصر نائب للتذييل 5">
            <a:extLst>
              <a:ext uri="{FF2B5EF4-FFF2-40B4-BE49-F238E27FC236}">
                <a16:creationId xmlns:a16="http://schemas.microsoft.com/office/drawing/2014/main" id="{F0CAACD8-1000-482D-BC24-2EAD7772678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9EE53E9-5A9A-4137-90EB-4195D0772C71}"/>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340854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1A01F2-78F0-410A-874F-6BA76680AA3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FC64431A-62E0-46FE-926E-221A0C5DA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A8516561-2A8D-4457-8C29-F673E883E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3B209DF-568A-4D2E-8807-45777A4C672F}"/>
              </a:ext>
            </a:extLst>
          </p:cNvPr>
          <p:cNvSpPr>
            <a:spLocks noGrp="1"/>
          </p:cNvSpPr>
          <p:nvPr>
            <p:ph type="dt" sz="half" idx="10"/>
          </p:nvPr>
        </p:nvSpPr>
        <p:spPr/>
        <p:txBody>
          <a:bodyPr/>
          <a:lstStyle/>
          <a:p>
            <a:fld id="{53CA6B5A-FE5C-48C0-B2E5-B89768BD169E}" type="datetimeFigureOut">
              <a:rPr lang="ar-SA" smtClean="0"/>
              <a:t>18/05/44</a:t>
            </a:fld>
            <a:endParaRPr lang="ar-SA"/>
          </a:p>
        </p:txBody>
      </p:sp>
      <p:sp>
        <p:nvSpPr>
          <p:cNvPr id="6" name="عنصر نائب للتذييل 5">
            <a:extLst>
              <a:ext uri="{FF2B5EF4-FFF2-40B4-BE49-F238E27FC236}">
                <a16:creationId xmlns:a16="http://schemas.microsoft.com/office/drawing/2014/main" id="{371AAEE9-56BB-428C-B56B-154E97F7938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4D905A5-9B11-4806-80DB-F1887162F2EB}"/>
              </a:ext>
            </a:extLst>
          </p:cNvPr>
          <p:cNvSpPr>
            <a:spLocks noGrp="1"/>
          </p:cNvSpPr>
          <p:nvPr>
            <p:ph type="sldNum" sz="quarter" idx="12"/>
          </p:nvPr>
        </p:nvSpPr>
        <p:spPr/>
        <p:txBody>
          <a:bodyPr/>
          <a:lstStyle/>
          <a:p>
            <a:fld id="{319FE246-9F7D-4CAF-B5B8-3E33F2237A4A}" type="slidenum">
              <a:rPr lang="ar-SA" smtClean="0"/>
              <a:t>‹#›</a:t>
            </a:fld>
            <a:endParaRPr lang="ar-SA"/>
          </a:p>
        </p:txBody>
      </p:sp>
    </p:spTree>
    <p:extLst>
      <p:ext uri="{BB962C8B-B14F-4D97-AF65-F5344CB8AC3E}">
        <p14:creationId xmlns:p14="http://schemas.microsoft.com/office/powerpoint/2010/main" val="167984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1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AA392E4-71F8-4DB7-A4D9-F145387E05D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1F4DF49-04FB-4631-A5B0-18B10AC9694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FF2933A-5EED-4A7D-A47A-2EBBA6C408B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3CA6B5A-FE5C-48C0-B2E5-B89768BD169E}" type="datetimeFigureOut">
              <a:rPr lang="ar-SA" smtClean="0"/>
              <a:t>18/05/44</a:t>
            </a:fld>
            <a:endParaRPr lang="ar-SA"/>
          </a:p>
        </p:txBody>
      </p:sp>
      <p:sp>
        <p:nvSpPr>
          <p:cNvPr id="5" name="عنصر نائب للتذييل 4">
            <a:extLst>
              <a:ext uri="{FF2B5EF4-FFF2-40B4-BE49-F238E27FC236}">
                <a16:creationId xmlns:a16="http://schemas.microsoft.com/office/drawing/2014/main" id="{C55BE90B-AA45-400C-9A02-DF47E64387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4D285342-34F3-4833-A6DD-226306C699A3}"/>
              </a:ext>
            </a:extLst>
          </p:cNvPr>
          <p:cNvSpPr>
            <a:spLocks noGrp="1"/>
          </p:cNvSpPr>
          <p:nvPr>
            <p:ph type="sldNum" sz="quarter" idx="4"/>
          </p:nvPr>
        </p:nvSpPr>
        <p:spPr>
          <a:xfrm>
            <a:off x="154983"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r>
              <a:rPr lang="en-US" dirty="0"/>
              <a:t>Done by Hissah Alotaibi</a:t>
            </a:r>
            <a:endParaRPr lang="ar-SA" dirty="0"/>
          </a:p>
        </p:txBody>
      </p:sp>
      <p:sp>
        <p:nvSpPr>
          <p:cNvPr id="8" name="مربع نص 7">
            <a:extLst>
              <a:ext uri="{FF2B5EF4-FFF2-40B4-BE49-F238E27FC236}">
                <a16:creationId xmlns:a16="http://schemas.microsoft.com/office/drawing/2014/main" id="{61A86B7C-6155-4F6F-8A4A-1AED6C6125EF}"/>
              </a:ext>
            </a:extLst>
          </p:cNvPr>
          <p:cNvSpPr txBox="1"/>
          <p:nvPr userDrawn="1"/>
        </p:nvSpPr>
        <p:spPr>
          <a:xfrm>
            <a:off x="0" y="6989736"/>
            <a:ext cx="3006671" cy="369332"/>
          </a:xfrm>
          <a:prstGeom prst="rect">
            <a:avLst/>
          </a:prstGeom>
          <a:noFill/>
        </p:spPr>
        <p:txBody>
          <a:bodyPr wrap="square" rtlCol="1">
            <a:spAutoFit/>
          </a:bodyPr>
          <a:lstStyle/>
          <a:p>
            <a:pPr algn="l"/>
            <a:r>
              <a:rPr lang="en-US" dirty="0"/>
              <a:t>Done by Hissah Alotaibi</a:t>
            </a:r>
            <a:endParaRPr lang="ar-SA" dirty="0"/>
          </a:p>
        </p:txBody>
      </p:sp>
    </p:spTree>
    <p:extLst>
      <p:ext uri="{BB962C8B-B14F-4D97-AF65-F5344CB8AC3E}">
        <p14:creationId xmlns:p14="http://schemas.microsoft.com/office/powerpoint/2010/main" val="265932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audio" Target="../media/media1.mp3"/><Relationship Id="rId16" Type="http://schemas.openxmlformats.org/officeDocument/2006/relationships/image" Target="../media/image26.jpeg"/><Relationship Id="rId20" Type="http://schemas.openxmlformats.org/officeDocument/2006/relationships/image" Target="../media/image30.jpeg"/><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21.jpeg"/><Relationship Id="rId5" Type="http://schemas.openxmlformats.org/officeDocument/2006/relationships/image" Target="../media/image17.pn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19.tmp"/><Relationship Id="rId14" Type="http://schemas.openxmlformats.org/officeDocument/2006/relationships/image" Target="../media/image24.jpeg"/><Relationship Id="rId22"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audio" Target="../media/media1.mp3"/><Relationship Id="rId16" Type="http://schemas.openxmlformats.org/officeDocument/2006/relationships/image" Target="../media/image26.jpeg"/><Relationship Id="rId20" Type="http://schemas.openxmlformats.org/officeDocument/2006/relationships/image" Target="../media/image30.jpeg"/><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21.jpeg"/><Relationship Id="rId5" Type="http://schemas.openxmlformats.org/officeDocument/2006/relationships/image" Target="../media/image17.png"/><Relationship Id="rId15" Type="http://schemas.openxmlformats.org/officeDocument/2006/relationships/image" Target="../media/image25.jpeg"/><Relationship Id="rId23" Type="http://schemas.microsoft.com/office/2007/relationships/hdphoto" Target="../media/hdphoto7.wdp"/><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19.tmp"/><Relationship Id="rId14" Type="http://schemas.openxmlformats.org/officeDocument/2006/relationships/image" Target="../media/image24.jpeg"/><Relationship Id="rId22"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8.tm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tmp"/></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tmp"/><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emf"/><Relationship Id="rId11" Type="http://schemas.microsoft.com/office/2007/relationships/hdphoto" Target="../media/hdphoto4.wdp"/><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ذكار الصباح - موسوعة">
            <a:extLst>
              <a:ext uri="{FF2B5EF4-FFF2-40B4-BE49-F238E27FC236}">
                <a16:creationId xmlns:a16="http://schemas.microsoft.com/office/drawing/2014/main" id="{B8A6FB33-F628-4452-9547-1A20C5C03ED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7909" t="21262" r="5115" b="18247"/>
          <a:stretch/>
        </p:blipFill>
        <p:spPr bwMode="auto">
          <a:xfrm>
            <a:off x="1654333" y="1535838"/>
            <a:ext cx="9300712" cy="4008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941810"/>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G Bk 1 F-SA_2020_2-11">
            <a:hlinkClick r:id="" action="ppaction://media"/>
            <a:extLst>
              <a:ext uri="{FF2B5EF4-FFF2-40B4-BE49-F238E27FC236}">
                <a16:creationId xmlns:a16="http://schemas.microsoft.com/office/drawing/2014/main" id="{CA5BCF49-2146-4BFF-AC74-DFC5F28E3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08853" y="5802719"/>
            <a:ext cx="609600" cy="609600"/>
          </a:xfrm>
          <a:prstGeom prst="rect">
            <a:avLst/>
          </a:prstGeom>
        </p:spPr>
      </p:pic>
      <p:sp>
        <p:nvSpPr>
          <p:cNvPr id="2" name="مربع نص 1">
            <a:extLst>
              <a:ext uri="{FF2B5EF4-FFF2-40B4-BE49-F238E27FC236}">
                <a16:creationId xmlns:a16="http://schemas.microsoft.com/office/drawing/2014/main" id="{29FBA25E-9CB5-4BE5-BFB5-E8801AD55BAC}"/>
              </a:ext>
            </a:extLst>
          </p:cNvPr>
          <p:cNvSpPr txBox="1"/>
          <p:nvPr/>
        </p:nvSpPr>
        <p:spPr>
          <a:xfrm>
            <a:off x="1262791" y="-96447"/>
            <a:ext cx="10724225" cy="954107"/>
          </a:xfrm>
          <a:prstGeom prst="rect">
            <a:avLst/>
          </a:prstGeom>
          <a:noFill/>
        </p:spPr>
        <p:txBody>
          <a:bodyPr wrap="square" rtlCol="1">
            <a:spAutoFit/>
          </a:bodyPr>
          <a:lstStyle/>
          <a:p>
            <a:pPr algn="l"/>
            <a:endParaRPr lang="ar-SA" sz="1800" b="0" i="0" u="none" strike="noStrike" baseline="0" dirty="0">
              <a:solidFill>
                <a:srgbClr val="000000"/>
              </a:solidFill>
              <a:highlight>
                <a:srgbClr val="FFFF00"/>
              </a:highlight>
            </a:endParaRPr>
          </a:p>
          <a:p>
            <a:pPr algn="l"/>
            <a:r>
              <a:rPr lang="en-US" sz="2000" i="0" u="none" strike="noStrike" baseline="0" dirty="0">
                <a:highlight>
                  <a:srgbClr val="FFFF00"/>
                </a:highlight>
                <a:latin typeface="+mj-lt"/>
              </a:rPr>
              <a:t>Listen to the </a:t>
            </a:r>
            <a:r>
              <a:rPr lang="en-US" sz="2000" b="1" i="0" u="sng" strike="noStrike" baseline="0" dirty="0">
                <a:highlight>
                  <a:srgbClr val="FFFF00"/>
                </a:highlight>
                <a:latin typeface="+mj-lt"/>
              </a:rPr>
              <a:t>child psychologist </a:t>
            </a:r>
            <a:r>
              <a:rPr lang="en-US" sz="2000" i="0" u="none" strike="noStrike" baseline="0" dirty="0">
                <a:highlight>
                  <a:srgbClr val="FFFF00"/>
                </a:highlight>
                <a:latin typeface="+mj-lt"/>
              </a:rPr>
              <a:t>talk about household dangers for children.  Mark the items he mentions </a:t>
            </a:r>
          </a:p>
          <a:p>
            <a:endParaRPr lang="ar-SA" dirty="0">
              <a:highlight>
                <a:srgbClr val="FFFF00"/>
              </a:highlight>
            </a:endParaRPr>
          </a:p>
        </p:txBody>
      </p:sp>
      <p:pic>
        <p:nvPicPr>
          <p:cNvPr id="1026" name="Picture 2" descr="Earphones Emoji - 🎧 Emoji - Free Transparent PNG Clipart Images Download">
            <a:extLst>
              <a:ext uri="{FF2B5EF4-FFF2-40B4-BE49-F238E27FC236}">
                <a16:creationId xmlns:a16="http://schemas.microsoft.com/office/drawing/2014/main" id="{78EFA045-002A-4342-BBD9-E0BE4893E8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863" b="92647" l="6667" r="97262">
                        <a14:foregroundMark x1="86190" y1="69118" x2="86190" y2="69118"/>
                        <a14:foregroundMark x1="66190" y1="72672" x2="36667" y2="72059"/>
                        <a14:foregroundMark x1="36667" y1="72059" x2="36667" y2="72059"/>
                        <a14:foregroundMark x1="35000" y1="71078" x2="49643" y2="74632"/>
                        <a14:foregroundMark x1="49643" y1="74632" x2="52857" y2="73284"/>
                        <a14:foregroundMark x1="14286" y1="43382" x2="19286" y2="72549"/>
                        <a14:foregroundMark x1="21786" y1="40074" x2="11905" y2="43015"/>
                        <a14:foregroundMark x1="11905" y1="43015" x2="6667" y2="50368"/>
                        <a14:foregroundMark x1="6667" y1="50368" x2="20595" y2="63848"/>
                        <a14:foregroundMark x1="20595" y1="63848" x2="43571" y2="63358"/>
                        <a14:foregroundMark x1="76190" y1="65074" x2="76190" y2="65074"/>
                        <a14:foregroundMark x1="97262" y1="65441" x2="97262" y2="65441"/>
                        <a14:foregroundMark x1="87619" y1="52574" x2="83571" y2="77696"/>
                        <a14:foregroundMark x1="83571" y1="77696" x2="83571" y2="77696"/>
                        <a14:foregroundMark x1="53095" y1="6863" x2="53095" y2="6863"/>
                        <a14:foregroundMark x1="63929" y1="91054" x2="63929" y2="91054"/>
                        <a14:foregroundMark x1="64048" y1="91054" x2="46071" y2="92647"/>
                        <a14:foregroundMark x1="46071" y1="92647" x2="40952" y2="91667"/>
                        <a14:foregroundMark x1="66310" y1="75000" x2="43333" y2="73162"/>
                        <a14:foregroundMark x1="43333" y1="73162" x2="43333" y2="73162"/>
                      </a14:backgroundRemoval>
                    </a14:imgEffect>
                  </a14:imgLayer>
                </a14:imgProps>
              </a:ext>
              <a:ext uri="{28A0092B-C50C-407E-A947-70E740481C1C}">
                <a14:useLocalDpi xmlns:a14="http://schemas.microsoft.com/office/drawing/2010/main" val="0"/>
              </a:ext>
            </a:extLst>
          </a:blip>
          <a:srcRect/>
          <a:stretch>
            <a:fillRect/>
          </a:stretch>
        </p:blipFill>
        <p:spPr bwMode="auto">
          <a:xfrm>
            <a:off x="69667" y="-96447"/>
            <a:ext cx="1193124" cy="115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heck Box Clipart Checkbox Check Mark Clip Art - Long Term Goal Clipart -  Png Download (#160142) - PinClipart">
            <a:extLst>
              <a:ext uri="{FF2B5EF4-FFF2-40B4-BE49-F238E27FC236}">
                <a16:creationId xmlns:a16="http://schemas.microsoft.com/office/drawing/2014/main" id="{D0913DE6-F938-49EB-AA42-5C1E5A5E250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146" b="90111" l="8523" r="93750">
                        <a14:foregroundMark x1="93295" y1="7164" x2="93295" y2="7164"/>
                        <a14:foregroundMark x1="93750" y1="5449" x2="93750" y2="5449"/>
                        <a14:foregroundMark x1="8523" y1="74268" x2="8523" y2="74268"/>
                        <a14:foregroundMark x1="8523" y1="74268" x2="8523" y2="74268"/>
                        <a14:foregroundMark x1="73068" y1="90010" x2="73068" y2="90010"/>
                        <a14:foregroundMark x1="73068" y1="90010" x2="61023" y2="90111"/>
                        <a14:foregroundMark x1="61023" y1="90111" x2="61023" y2="90111"/>
                      </a14:backgroundRemoval>
                    </a14:imgEffect>
                  </a14:imgLayer>
                </a14:imgProps>
              </a:ext>
              <a:ext uri="{28A0092B-C50C-407E-A947-70E740481C1C}">
                <a14:useLocalDpi xmlns:a14="http://schemas.microsoft.com/office/drawing/2010/main" val="0"/>
              </a:ext>
            </a:extLst>
          </a:blip>
          <a:srcRect l="920" t="3308" r="4321" b="6538"/>
          <a:stretch/>
        </p:blipFill>
        <p:spPr bwMode="auto">
          <a:xfrm>
            <a:off x="11289739" y="297832"/>
            <a:ext cx="890492" cy="95410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DE9FC42A-9347-4B9F-B3DD-1A178F8552A1}"/>
              </a:ext>
            </a:extLst>
          </p:cNvPr>
          <p:cNvPicPr>
            <a:picLocks noChangeAspect="1"/>
          </p:cNvPicPr>
          <p:nvPr/>
        </p:nvPicPr>
        <p:blipFill rotWithShape="1">
          <a:blip r:embed="rId9">
            <a:extLst>
              <a:ext uri="{28A0092B-C50C-407E-A947-70E740481C1C}">
                <a14:useLocalDpi xmlns:a14="http://schemas.microsoft.com/office/drawing/2010/main" val="0"/>
              </a:ext>
            </a:extLst>
          </a:blip>
          <a:srcRect l="12670" t="57629" r="13495" b="31348"/>
          <a:stretch/>
        </p:blipFill>
        <p:spPr>
          <a:xfrm>
            <a:off x="270420" y="3266983"/>
            <a:ext cx="11729564" cy="1159050"/>
          </a:xfrm>
          <a:prstGeom prst="rect">
            <a:avLst/>
          </a:prstGeom>
        </p:spPr>
      </p:pic>
      <p:pic>
        <p:nvPicPr>
          <p:cNvPr id="1030" name="Picture 6" descr="Amazon.com: TXIN 100 Pieces Cute Expression Love Pills Message in a Bottle  Capsule Letter Love Friendship Half Color Pills : Health &amp;amp; Household">
            <a:extLst>
              <a:ext uri="{FF2B5EF4-FFF2-40B4-BE49-F238E27FC236}">
                <a16:creationId xmlns:a16="http://schemas.microsoft.com/office/drawing/2014/main" id="{C8799F54-5A28-4EDF-87A8-21873A0411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984" y="1947204"/>
            <a:ext cx="1311694" cy="1305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y Steak Knife Set, Steak Knives with Wooden Handle, Emo joy Steak Knife  Set, Steak Knives Set of 8, Serrated Steak Knife with Gift Box Online in  South Africa. B08HZ6TGKY">
            <a:extLst>
              <a:ext uri="{FF2B5EF4-FFF2-40B4-BE49-F238E27FC236}">
                <a16:creationId xmlns:a16="http://schemas.microsoft.com/office/drawing/2014/main" id="{7F9E8F8B-C7FB-45A7-BCE4-6A0B0AD4F8F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1877"/>
          <a:stretch/>
        </p:blipFill>
        <p:spPr bwMode="auto">
          <a:xfrm rot="4693387">
            <a:off x="-61314" y="5184593"/>
            <a:ext cx="1844290" cy="694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Box Matches On White Background Stock Photo (Edit Now) 756409285">
            <a:extLst>
              <a:ext uri="{FF2B5EF4-FFF2-40B4-BE49-F238E27FC236}">
                <a16:creationId xmlns:a16="http://schemas.microsoft.com/office/drawing/2014/main" id="{0DA290F8-C739-44D1-91CB-71F0F9EE6C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364" t="2317" r="5469" b="18461"/>
          <a:stretch/>
        </p:blipFill>
        <p:spPr bwMode="auto">
          <a:xfrm rot="20020136">
            <a:off x="1784063" y="1680572"/>
            <a:ext cx="1793290" cy="13153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K (ELECTRIC) - 13A 2 Gang DP Double Switched Socket, White - - Amazon.com">
            <a:extLst>
              <a:ext uri="{FF2B5EF4-FFF2-40B4-BE49-F238E27FC236}">
                <a16:creationId xmlns:a16="http://schemas.microsoft.com/office/drawing/2014/main" id="{6A7DE0F2-2CE6-46CF-927E-C7CF656AB1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34462">
            <a:off x="3646807" y="1809652"/>
            <a:ext cx="1454130" cy="1122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46" name="Picture 22" descr="Hot Tea With Mint And Sugar. Green Tea Hot Drinks Icon. Cap Of Hot Tea With  Mint And Sugar Vector Illustration. Breakfast Drinks. Teatime Royalty Free  Cliparts, Vectors, And Stock Illustration. Image">
            <a:extLst>
              <a:ext uri="{FF2B5EF4-FFF2-40B4-BE49-F238E27FC236}">
                <a16:creationId xmlns:a16="http://schemas.microsoft.com/office/drawing/2014/main" id="{3D006D9F-CB6A-461C-BDC5-C570CC53B73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103" r="24067" b="3818"/>
          <a:stretch/>
        </p:blipFill>
        <p:spPr bwMode="auto">
          <a:xfrm>
            <a:off x="7731768" y="1408888"/>
            <a:ext cx="1577157" cy="170177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26+ Watercolor Bathroom Supplies Clipart - Ceplukan | Bathroom  illustration, Flat illustration, Bathroom cartoon">
            <a:extLst>
              <a:ext uri="{FF2B5EF4-FFF2-40B4-BE49-F238E27FC236}">
                <a16:creationId xmlns:a16="http://schemas.microsoft.com/office/drawing/2014/main" id="{7CF3DC68-BBF0-452D-9DD3-817A88B192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76690" y="1486146"/>
            <a:ext cx="2064222" cy="16771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indow Clipart Outside Window | Window clipart, Open window, Vector  illustration">
            <a:extLst>
              <a:ext uri="{FF2B5EF4-FFF2-40B4-BE49-F238E27FC236}">
                <a16:creationId xmlns:a16="http://schemas.microsoft.com/office/drawing/2014/main" id="{5B67E866-14E8-4E20-8BF6-AD3398EA34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4918" y="4439862"/>
            <a:ext cx="1991772" cy="172226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29,740 Pots And Pans Cliparts, Stock Vector and Royalty Free Pots And Pans  Illustrations">
            <a:extLst>
              <a:ext uri="{FF2B5EF4-FFF2-40B4-BE49-F238E27FC236}">
                <a16:creationId xmlns:a16="http://schemas.microsoft.com/office/drawing/2014/main" id="{F31FED27-E210-4A5B-ABA2-47348475CF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629" y="4622526"/>
            <a:ext cx="2095982" cy="194663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Little Girl Pushing the Door Open Stock Vector - Illustration of childhood,  unlock: 78525993">
            <a:extLst>
              <a:ext uri="{FF2B5EF4-FFF2-40B4-BE49-F238E27FC236}">
                <a16:creationId xmlns:a16="http://schemas.microsoft.com/office/drawing/2014/main" id="{33F6047B-9C6C-4E72-91F4-1609433439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2530" y="4567930"/>
            <a:ext cx="1657792" cy="19466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Collection Of High Quality Free Cliparts - Clip Art Gas Stove - Png  Download - Full Size Clipart (#7668) - PinClipart">
            <a:extLst>
              <a:ext uri="{FF2B5EF4-FFF2-40B4-BE49-F238E27FC236}">
                <a16:creationId xmlns:a16="http://schemas.microsoft.com/office/drawing/2014/main" id="{12270969-FAD2-445B-89BA-73C69B4641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1300" y="4463055"/>
            <a:ext cx="2135105" cy="205518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Refrigerator Home Appliance Clip Art, PNG, 2322x2400px, Refrigerator, Byte,  Drawer, Filing Cabinet, Freezers Download Free">
            <a:extLst>
              <a:ext uri="{FF2B5EF4-FFF2-40B4-BE49-F238E27FC236}">
                <a16:creationId xmlns:a16="http://schemas.microsoft.com/office/drawing/2014/main" id="{B2E48406-4C62-4326-A1A9-DA3669AD3B5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4274" y="756853"/>
            <a:ext cx="2354279" cy="243196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طفل خارق قصاصات فنية مجانية ، تنزيل قصاصات فنية مجانية ، قصاصة فنية مجانية  - آخر">
            <a:extLst>
              <a:ext uri="{FF2B5EF4-FFF2-40B4-BE49-F238E27FC236}">
                <a16:creationId xmlns:a16="http://schemas.microsoft.com/office/drawing/2014/main" id="{893E5D93-CA83-4C66-AA65-59A65576B4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15716" y="4504196"/>
            <a:ext cx="2171300" cy="16270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ild Psychology Expert Witnesses | ForensisGroup Consulting">
            <a:extLst>
              <a:ext uri="{FF2B5EF4-FFF2-40B4-BE49-F238E27FC236}">
                <a16:creationId xmlns:a16="http://schemas.microsoft.com/office/drawing/2014/main" id="{4069F706-E5C5-4B4C-AF5C-20FBFD44684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11030" y="588170"/>
            <a:ext cx="4666091" cy="3063250"/>
          </a:xfrm>
          <a:prstGeom prst="rect">
            <a:avLst/>
          </a:prstGeom>
          <a:noFill/>
          <a:extLst>
            <a:ext uri="{909E8E84-426E-40DD-AFC4-6F175D3DCCD1}">
              <a14:hiddenFill xmlns:a14="http://schemas.microsoft.com/office/drawing/2010/main">
                <a:solidFill>
                  <a:srgbClr val="FFFFFF"/>
                </a:solidFill>
              </a14:hiddenFill>
            </a:ext>
          </a:extLst>
        </p:spPr>
      </p:pic>
      <p:sp>
        <p:nvSpPr>
          <p:cNvPr id="31" name="شكل حر: شكل 30">
            <a:extLst>
              <a:ext uri="{FF2B5EF4-FFF2-40B4-BE49-F238E27FC236}">
                <a16:creationId xmlns:a16="http://schemas.microsoft.com/office/drawing/2014/main" id="{3C46996E-5C9E-4FC8-A1FF-40EDB6E0360D}"/>
              </a:ext>
            </a:extLst>
          </p:cNvPr>
          <p:cNvSpPr/>
          <p:nvPr/>
        </p:nvSpPr>
        <p:spPr>
          <a:xfrm>
            <a:off x="-1527275" y="-932495"/>
            <a:ext cx="15246550" cy="8109149"/>
          </a:xfrm>
          <a:custGeom>
            <a:avLst/>
            <a:gdLst>
              <a:gd name="connsiteX0" fmla="*/ 5910425 w 12180231"/>
              <a:gd name="connsiteY0" fmla="*/ 572568 h 6768269"/>
              <a:gd name="connsiteX1" fmla="*/ 3708875 w 12180231"/>
              <a:gd name="connsiteY1" fmla="*/ 2595711 h 6768269"/>
              <a:gd name="connsiteX2" fmla="*/ 5910425 w 12180231"/>
              <a:gd name="connsiteY2" fmla="*/ 4618854 h 6768269"/>
              <a:gd name="connsiteX3" fmla="*/ 8111975 w 12180231"/>
              <a:gd name="connsiteY3" fmla="*/ 2595711 h 6768269"/>
              <a:gd name="connsiteX4" fmla="*/ 5910425 w 12180231"/>
              <a:gd name="connsiteY4" fmla="*/ 572568 h 6768269"/>
              <a:gd name="connsiteX5" fmla="*/ 0 w 12180231"/>
              <a:gd name="connsiteY5" fmla="*/ 0 h 6768269"/>
              <a:gd name="connsiteX6" fmla="*/ 12180231 w 12180231"/>
              <a:gd name="connsiteY6" fmla="*/ 0 h 6768269"/>
              <a:gd name="connsiteX7" fmla="*/ 12180231 w 12180231"/>
              <a:gd name="connsiteY7" fmla="*/ 6768269 h 6768269"/>
              <a:gd name="connsiteX8" fmla="*/ 0 w 12180231"/>
              <a:gd name="connsiteY8" fmla="*/ 6768269 h 676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231" h="6768269">
                <a:moveTo>
                  <a:pt x="5910425" y="572568"/>
                </a:moveTo>
                <a:cubicBezTo>
                  <a:pt x="4694543" y="572568"/>
                  <a:pt x="3708875" y="1478360"/>
                  <a:pt x="3708875" y="2595711"/>
                </a:cubicBezTo>
                <a:cubicBezTo>
                  <a:pt x="3708875" y="3713062"/>
                  <a:pt x="4694543" y="4618854"/>
                  <a:pt x="5910425" y="4618854"/>
                </a:cubicBezTo>
                <a:cubicBezTo>
                  <a:pt x="7126307" y="4618854"/>
                  <a:pt x="8111975" y="3713062"/>
                  <a:pt x="8111975" y="2595711"/>
                </a:cubicBezTo>
                <a:cubicBezTo>
                  <a:pt x="8111975" y="1478360"/>
                  <a:pt x="7126307" y="572568"/>
                  <a:pt x="5910425" y="572568"/>
                </a:cubicBezTo>
                <a:close/>
                <a:moveTo>
                  <a:pt x="0" y="0"/>
                </a:moveTo>
                <a:lnTo>
                  <a:pt x="12180231" y="0"/>
                </a:lnTo>
                <a:lnTo>
                  <a:pt x="12180231" y="6768269"/>
                </a:lnTo>
                <a:lnTo>
                  <a:pt x="0" y="6768269"/>
                </a:lnTo>
                <a:close/>
              </a:path>
            </a:pathLst>
          </a:custGeom>
          <a:solidFill>
            <a:schemeClr val="bg1">
              <a:lumMod val="85000"/>
              <a:alpha val="83000"/>
            </a:schemeClr>
          </a:solidFill>
          <a:ln>
            <a:noFill/>
          </a:ln>
        </p:spPr>
        <p:style>
          <a:lnRef idx="1">
            <a:schemeClr val="dk1"/>
          </a:lnRef>
          <a:fillRef idx="2">
            <a:schemeClr val="dk1"/>
          </a:fillRef>
          <a:effectRef idx="1">
            <a:schemeClr val="dk1"/>
          </a:effectRef>
          <a:fontRef idx="minor">
            <a:schemeClr val="dk1"/>
          </a:fontRef>
        </p:style>
        <p:txBody>
          <a:bodyPr wrap="square" rtlCol="1" anchor="ctr">
            <a:noAutofit/>
          </a:bodyPr>
          <a:lstStyle/>
          <a:p>
            <a:pPr algn="ctr"/>
            <a:endParaRPr lang="ar-SA"/>
          </a:p>
        </p:txBody>
      </p:sp>
      <p:sp>
        <p:nvSpPr>
          <p:cNvPr id="3" name="مربع نص 2">
            <a:extLst>
              <a:ext uri="{FF2B5EF4-FFF2-40B4-BE49-F238E27FC236}">
                <a16:creationId xmlns:a16="http://schemas.microsoft.com/office/drawing/2014/main" id="{1DC695AD-F068-4BA1-9BEB-B8281FDD9547}"/>
              </a:ext>
            </a:extLst>
          </p:cNvPr>
          <p:cNvSpPr txBox="1"/>
          <p:nvPr/>
        </p:nvSpPr>
        <p:spPr>
          <a:xfrm>
            <a:off x="4143797" y="2835212"/>
            <a:ext cx="3938954" cy="738664"/>
          </a:xfrm>
          <a:prstGeom prst="rect">
            <a:avLst/>
          </a:prstGeom>
          <a:noFill/>
        </p:spPr>
        <p:txBody>
          <a:bodyPr wrap="square" rtlCol="1">
            <a:spAutoFit/>
          </a:bodyPr>
          <a:lstStyle/>
          <a:p>
            <a:pPr algn="l"/>
            <a:endParaRPr lang="ar-SA" sz="1800" b="0" i="0" u="none" strike="noStrike" baseline="0" dirty="0">
              <a:solidFill>
                <a:srgbClr val="000000"/>
              </a:solidFill>
            </a:endParaRPr>
          </a:p>
          <a:p>
            <a:pPr algn="ctr"/>
            <a:r>
              <a:rPr lang="en-US" sz="2400" b="1" i="0" u="none" strike="noStrike" baseline="0" dirty="0"/>
              <a:t>child psychologist </a:t>
            </a:r>
          </a:p>
        </p:txBody>
      </p:sp>
      <p:sp>
        <p:nvSpPr>
          <p:cNvPr id="32" name="فقاعة الكلام: مستطيلة مستديرة الزوايا 31">
            <a:extLst>
              <a:ext uri="{FF2B5EF4-FFF2-40B4-BE49-F238E27FC236}">
                <a16:creationId xmlns:a16="http://schemas.microsoft.com/office/drawing/2014/main" id="{58F5E853-B1FF-41A5-AF6D-C5A997A7777E}"/>
              </a:ext>
            </a:extLst>
          </p:cNvPr>
          <p:cNvSpPr/>
          <p:nvPr/>
        </p:nvSpPr>
        <p:spPr>
          <a:xfrm>
            <a:off x="7941451" y="197183"/>
            <a:ext cx="3687824" cy="1357976"/>
          </a:xfrm>
          <a:prstGeom prst="wedgeRoundRectCallout">
            <a:avLst>
              <a:gd name="adj1" fmla="val -41512"/>
              <a:gd name="adj2" fmla="val 151867"/>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4000" b="1" dirty="0">
                <a:solidFill>
                  <a:schemeClr val="bg2"/>
                </a:solidFill>
                <a:latin typeface="MV Boli" panose="02000500030200090000" pitchFamily="2" charset="0"/>
                <a:cs typeface="MV Boli" panose="02000500030200090000" pitchFamily="2" charset="0"/>
              </a:rPr>
              <a:t>Who is he ?</a:t>
            </a:r>
          </a:p>
          <a:p>
            <a:pPr algn="ctr"/>
            <a:endParaRPr lang="ar-SA" sz="4000" b="1" dirty="0">
              <a:solidFill>
                <a:schemeClr val="bg2"/>
              </a:solidFill>
              <a:latin typeface="MV Boli" panose="02000500030200090000" pitchFamily="2" charset="0"/>
            </a:endParaRPr>
          </a:p>
        </p:txBody>
      </p:sp>
    </p:spTree>
    <p:extLst>
      <p:ext uri="{BB962C8B-B14F-4D97-AF65-F5344CB8AC3E}">
        <p14:creationId xmlns:p14="http://schemas.microsoft.com/office/powerpoint/2010/main" val="4077781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25" fill="hold">
                                          <p:stCondLst>
                                            <p:cond delay="0"/>
                                          </p:stCondLst>
                                        </p:cTn>
                                        <p:tgtEl>
                                          <p:spTgt spid="32"/>
                                        </p:tgtEl>
                                        <p:attrNameLst>
                                          <p:attrName>r</p:attrName>
                                        </p:attrNameLst>
                                      </p:cBhvr>
                                    </p:animRot>
                                    <p:animRot by="-240000">
                                      <p:cBhvr>
                                        <p:cTn id="7" dur="450" fill="hold">
                                          <p:stCondLst>
                                            <p:cond delay="450"/>
                                          </p:stCondLst>
                                        </p:cTn>
                                        <p:tgtEl>
                                          <p:spTgt spid="32"/>
                                        </p:tgtEl>
                                        <p:attrNameLst>
                                          <p:attrName>r</p:attrName>
                                        </p:attrNameLst>
                                      </p:cBhvr>
                                    </p:animRot>
                                    <p:animRot by="240000">
                                      <p:cBhvr>
                                        <p:cTn id="8" dur="450" fill="hold">
                                          <p:stCondLst>
                                            <p:cond delay="900"/>
                                          </p:stCondLst>
                                        </p:cTn>
                                        <p:tgtEl>
                                          <p:spTgt spid="32"/>
                                        </p:tgtEl>
                                        <p:attrNameLst>
                                          <p:attrName>r</p:attrName>
                                        </p:attrNameLst>
                                      </p:cBhvr>
                                    </p:animRot>
                                    <p:animRot by="-240000">
                                      <p:cBhvr>
                                        <p:cTn id="9" dur="450" fill="hold">
                                          <p:stCondLst>
                                            <p:cond delay="1350"/>
                                          </p:stCondLst>
                                        </p:cTn>
                                        <p:tgtEl>
                                          <p:spTgt spid="32"/>
                                        </p:tgtEl>
                                        <p:attrNameLst>
                                          <p:attrName>r</p:attrName>
                                        </p:attrNameLst>
                                      </p:cBhvr>
                                    </p:animRot>
                                    <p:animRot by="120000">
                                      <p:cBhvr>
                                        <p:cTn id="10" dur="450" fill="hold">
                                          <p:stCondLst>
                                            <p:cond delay="1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7"/>
                </p:tgtEl>
              </p:cMediaNode>
            </p:audio>
          </p:childTnLst>
        </p:cTn>
      </p:par>
    </p:tnLst>
    <p:bldLst>
      <p:bldP spid="3" grpId="0"/>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G Bk 1 F-SA_2020_2-11">
            <a:hlinkClick r:id="" action="ppaction://media"/>
            <a:extLst>
              <a:ext uri="{FF2B5EF4-FFF2-40B4-BE49-F238E27FC236}">
                <a16:creationId xmlns:a16="http://schemas.microsoft.com/office/drawing/2014/main" id="{CA5BCF49-2146-4BFF-AC74-DFC5F28E3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08853" y="5802719"/>
            <a:ext cx="609600" cy="609600"/>
          </a:xfrm>
          <a:prstGeom prst="rect">
            <a:avLst/>
          </a:prstGeom>
        </p:spPr>
      </p:pic>
      <p:sp>
        <p:nvSpPr>
          <p:cNvPr id="2" name="مربع نص 1">
            <a:extLst>
              <a:ext uri="{FF2B5EF4-FFF2-40B4-BE49-F238E27FC236}">
                <a16:creationId xmlns:a16="http://schemas.microsoft.com/office/drawing/2014/main" id="{29FBA25E-9CB5-4BE5-BFB5-E8801AD55BAC}"/>
              </a:ext>
            </a:extLst>
          </p:cNvPr>
          <p:cNvSpPr txBox="1"/>
          <p:nvPr/>
        </p:nvSpPr>
        <p:spPr>
          <a:xfrm>
            <a:off x="1262791" y="-96447"/>
            <a:ext cx="10724225" cy="954107"/>
          </a:xfrm>
          <a:prstGeom prst="rect">
            <a:avLst/>
          </a:prstGeom>
          <a:noFill/>
        </p:spPr>
        <p:txBody>
          <a:bodyPr wrap="square" rtlCol="1">
            <a:spAutoFit/>
          </a:bodyPr>
          <a:lstStyle/>
          <a:p>
            <a:pPr algn="l"/>
            <a:endParaRPr lang="ar-SA" sz="1800" b="0" i="0" u="none" strike="noStrike" baseline="0" dirty="0">
              <a:solidFill>
                <a:srgbClr val="000000"/>
              </a:solidFill>
              <a:highlight>
                <a:srgbClr val="FFFF00"/>
              </a:highlight>
            </a:endParaRPr>
          </a:p>
          <a:p>
            <a:pPr algn="l"/>
            <a:r>
              <a:rPr lang="en-US" sz="2000" i="0" u="none" strike="noStrike" baseline="0" dirty="0">
                <a:highlight>
                  <a:srgbClr val="FFFF00"/>
                </a:highlight>
                <a:latin typeface="+mj-lt"/>
              </a:rPr>
              <a:t>Listen to the </a:t>
            </a:r>
            <a:r>
              <a:rPr lang="en-US" sz="2000" b="1" i="0" u="sng" strike="noStrike" baseline="0" dirty="0">
                <a:highlight>
                  <a:srgbClr val="FFFF00"/>
                </a:highlight>
                <a:latin typeface="+mj-lt"/>
              </a:rPr>
              <a:t>child psychologist </a:t>
            </a:r>
            <a:r>
              <a:rPr lang="en-US" sz="2000" i="0" u="none" strike="noStrike" baseline="0" dirty="0">
                <a:highlight>
                  <a:srgbClr val="FFFF00"/>
                </a:highlight>
                <a:latin typeface="+mj-lt"/>
              </a:rPr>
              <a:t>talk about household dangers for children.  Mark the items he mentions </a:t>
            </a:r>
          </a:p>
          <a:p>
            <a:endParaRPr lang="ar-SA" dirty="0">
              <a:highlight>
                <a:srgbClr val="FFFF00"/>
              </a:highlight>
            </a:endParaRPr>
          </a:p>
        </p:txBody>
      </p:sp>
      <p:pic>
        <p:nvPicPr>
          <p:cNvPr id="1026" name="Picture 2" descr="Earphones Emoji - 🎧 Emoji - Free Transparent PNG Clipart Images Download">
            <a:extLst>
              <a:ext uri="{FF2B5EF4-FFF2-40B4-BE49-F238E27FC236}">
                <a16:creationId xmlns:a16="http://schemas.microsoft.com/office/drawing/2014/main" id="{78EFA045-002A-4342-BBD9-E0BE4893E8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863" b="92647" l="6667" r="97262">
                        <a14:foregroundMark x1="86190" y1="69118" x2="86190" y2="69118"/>
                        <a14:foregroundMark x1="66190" y1="72672" x2="36667" y2="72059"/>
                        <a14:foregroundMark x1="36667" y1="72059" x2="36667" y2="72059"/>
                        <a14:foregroundMark x1="35000" y1="71078" x2="49643" y2="74632"/>
                        <a14:foregroundMark x1="49643" y1="74632" x2="52857" y2="73284"/>
                        <a14:foregroundMark x1="14286" y1="43382" x2="19286" y2="72549"/>
                        <a14:foregroundMark x1="21786" y1="40074" x2="11905" y2="43015"/>
                        <a14:foregroundMark x1="11905" y1="43015" x2="6667" y2="50368"/>
                        <a14:foregroundMark x1="6667" y1="50368" x2="20595" y2="63848"/>
                        <a14:foregroundMark x1="20595" y1="63848" x2="43571" y2="63358"/>
                        <a14:foregroundMark x1="76190" y1="65074" x2="76190" y2="65074"/>
                        <a14:foregroundMark x1="97262" y1="65441" x2="97262" y2="65441"/>
                        <a14:foregroundMark x1="87619" y1="52574" x2="83571" y2="77696"/>
                        <a14:foregroundMark x1="83571" y1="77696" x2="83571" y2="77696"/>
                        <a14:foregroundMark x1="53095" y1="6863" x2="53095" y2="6863"/>
                        <a14:foregroundMark x1="63929" y1="91054" x2="63929" y2="91054"/>
                        <a14:foregroundMark x1="64048" y1="91054" x2="46071" y2="92647"/>
                        <a14:foregroundMark x1="46071" y1="92647" x2="40952" y2="91667"/>
                        <a14:foregroundMark x1="66310" y1="75000" x2="43333" y2="73162"/>
                        <a14:foregroundMark x1="43333" y1="73162" x2="43333" y2="73162"/>
                      </a14:backgroundRemoval>
                    </a14:imgEffect>
                  </a14:imgLayer>
                </a14:imgProps>
              </a:ext>
              <a:ext uri="{28A0092B-C50C-407E-A947-70E740481C1C}">
                <a14:useLocalDpi xmlns:a14="http://schemas.microsoft.com/office/drawing/2010/main" val="0"/>
              </a:ext>
            </a:extLst>
          </a:blip>
          <a:srcRect/>
          <a:stretch>
            <a:fillRect/>
          </a:stretch>
        </p:blipFill>
        <p:spPr bwMode="auto">
          <a:xfrm>
            <a:off x="69667" y="-96447"/>
            <a:ext cx="1193124" cy="115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heck Box Clipart Checkbox Check Mark Clip Art - Long Term Goal Clipart -  Png Download (#160142) - PinClipart">
            <a:extLst>
              <a:ext uri="{FF2B5EF4-FFF2-40B4-BE49-F238E27FC236}">
                <a16:creationId xmlns:a16="http://schemas.microsoft.com/office/drawing/2014/main" id="{D0913DE6-F938-49EB-AA42-5C1E5A5E250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146" b="90111" l="8523" r="93750">
                        <a14:foregroundMark x1="93295" y1="7164" x2="93295" y2="7164"/>
                        <a14:foregroundMark x1="93750" y1="5449" x2="93750" y2="5449"/>
                        <a14:foregroundMark x1="8523" y1="74268" x2="8523" y2="74268"/>
                        <a14:foregroundMark x1="8523" y1="74268" x2="8523" y2="74268"/>
                        <a14:foregroundMark x1="73068" y1="90010" x2="73068" y2="90010"/>
                        <a14:foregroundMark x1="73068" y1="90010" x2="61023" y2="90111"/>
                        <a14:foregroundMark x1="61023" y1="90111" x2="61023" y2="90111"/>
                      </a14:backgroundRemoval>
                    </a14:imgEffect>
                  </a14:imgLayer>
                </a14:imgProps>
              </a:ext>
              <a:ext uri="{28A0092B-C50C-407E-A947-70E740481C1C}">
                <a14:useLocalDpi xmlns:a14="http://schemas.microsoft.com/office/drawing/2010/main" val="0"/>
              </a:ext>
            </a:extLst>
          </a:blip>
          <a:srcRect l="920" t="3308" r="4321" b="6538"/>
          <a:stretch/>
        </p:blipFill>
        <p:spPr bwMode="auto">
          <a:xfrm>
            <a:off x="11289739" y="297832"/>
            <a:ext cx="890492" cy="95410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DE9FC42A-9347-4B9F-B3DD-1A178F8552A1}"/>
              </a:ext>
            </a:extLst>
          </p:cNvPr>
          <p:cNvPicPr>
            <a:picLocks noChangeAspect="1"/>
          </p:cNvPicPr>
          <p:nvPr/>
        </p:nvPicPr>
        <p:blipFill rotWithShape="1">
          <a:blip r:embed="rId9">
            <a:extLst>
              <a:ext uri="{28A0092B-C50C-407E-A947-70E740481C1C}">
                <a14:useLocalDpi xmlns:a14="http://schemas.microsoft.com/office/drawing/2010/main" val="0"/>
              </a:ext>
            </a:extLst>
          </a:blip>
          <a:srcRect l="12670" t="57629" r="13495" b="31348"/>
          <a:stretch/>
        </p:blipFill>
        <p:spPr>
          <a:xfrm>
            <a:off x="270420" y="3266983"/>
            <a:ext cx="11729564" cy="1159050"/>
          </a:xfrm>
          <a:prstGeom prst="rect">
            <a:avLst/>
          </a:prstGeom>
        </p:spPr>
      </p:pic>
      <p:pic>
        <p:nvPicPr>
          <p:cNvPr id="1030" name="Picture 6" descr="Amazon.com: TXIN 100 Pieces Cute Expression Love Pills Message in a Bottle  Capsule Letter Love Friendship Half Color Pills : Health &amp;amp; Household">
            <a:extLst>
              <a:ext uri="{FF2B5EF4-FFF2-40B4-BE49-F238E27FC236}">
                <a16:creationId xmlns:a16="http://schemas.microsoft.com/office/drawing/2014/main" id="{C8799F54-5A28-4EDF-87A8-21873A0411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984" y="1947204"/>
            <a:ext cx="1311694" cy="1305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y Steak Knife Set, Steak Knives with Wooden Handle, Emo joy Steak Knife  Set, Steak Knives Set of 8, Serrated Steak Knife with Gift Box Online in  South Africa. B08HZ6TGKY">
            <a:extLst>
              <a:ext uri="{FF2B5EF4-FFF2-40B4-BE49-F238E27FC236}">
                <a16:creationId xmlns:a16="http://schemas.microsoft.com/office/drawing/2014/main" id="{7F9E8F8B-C7FB-45A7-BCE4-6A0B0AD4F8F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1877"/>
          <a:stretch/>
        </p:blipFill>
        <p:spPr bwMode="auto">
          <a:xfrm rot="4693387">
            <a:off x="-61314" y="5184593"/>
            <a:ext cx="1844290" cy="694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Box Matches On White Background Stock Photo (Edit Now) 756409285">
            <a:extLst>
              <a:ext uri="{FF2B5EF4-FFF2-40B4-BE49-F238E27FC236}">
                <a16:creationId xmlns:a16="http://schemas.microsoft.com/office/drawing/2014/main" id="{0DA290F8-C739-44D1-91CB-71F0F9EE6C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364" t="2317" r="5469" b="18461"/>
          <a:stretch/>
        </p:blipFill>
        <p:spPr bwMode="auto">
          <a:xfrm rot="20020136">
            <a:off x="1784063" y="1680572"/>
            <a:ext cx="1793290" cy="13153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K (ELECTRIC) - 13A 2 Gang DP Double Switched Socket, White - - Amazon.com">
            <a:extLst>
              <a:ext uri="{FF2B5EF4-FFF2-40B4-BE49-F238E27FC236}">
                <a16:creationId xmlns:a16="http://schemas.microsoft.com/office/drawing/2014/main" id="{6A7DE0F2-2CE6-46CF-927E-C7CF656AB1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34462">
            <a:off x="3646807" y="1809652"/>
            <a:ext cx="1454130" cy="1122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46" name="Picture 22" descr="Hot Tea With Mint And Sugar. Green Tea Hot Drinks Icon. Cap Of Hot Tea With  Mint And Sugar Vector Illustration. Breakfast Drinks. Teatime Royalty Free  Cliparts, Vectors, And Stock Illustration. Image">
            <a:extLst>
              <a:ext uri="{FF2B5EF4-FFF2-40B4-BE49-F238E27FC236}">
                <a16:creationId xmlns:a16="http://schemas.microsoft.com/office/drawing/2014/main" id="{3D006D9F-CB6A-461C-BDC5-C570CC53B73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103" r="24067" b="3818"/>
          <a:stretch/>
        </p:blipFill>
        <p:spPr bwMode="auto">
          <a:xfrm>
            <a:off x="7731768" y="1408888"/>
            <a:ext cx="1577157" cy="170177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26+ Watercolor Bathroom Supplies Clipart - Ceplukan | Bathroom  illustration, Flat illustration, Bathroom cartoon">
            <a:extLst>
              <a:ext uri="{FF2B5EF4-FFF2-40B4-BE49-F238E27FC236}">
                <a16:creationId xmlns:a16="http://schemas.microsoft.com/office/drawing/2014/main" id="{7CF3DC68-BBF0-452D-9DD3-817A88B192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76690" y="1486146"/>
            <a:ext cx="2064222" cy="16771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indow Clipart Outside Window | Window clipart, Open window, Vector  illustration">
            <a:extLst>
              <a:ext uri="{FF2B5EF4-FFF2-40B4-BE49-F238E27FC236}">
                <a16:creationId xmlns:a16="http://schemas.microsoft.com/office/drawing/2014/main" id="{5B67E866-14E8-4E20-8BF6-AD3398EA34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4918" y="4439862"/>
            <a:ext cx="1991772" cy="172226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29,740 Pots And Pans Cliparts, Stock Vector and Royalty Free Pots And Pans  Illustrations">
            <a:extLst>
              <a:ext uri="{FF2B5EF4-FFF2-40B4-BE49-F238E27FC236}">
                <a16:creationId xmlns:a16="http://schemas.microsoft.com/office/drawing/2014/main" id="{F31FED27-E210-4A5B-ABA2-47348475CF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629" y="4622526"/>
            <a:ext cx="2095982" cy="194663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Little Girl Pushing the Door Open Stock Vector - Illustration of childhood,  unlock: 78525993">
            <a:extLst>
              <a:ext uri="{FF2B5EF4-FFF2-40B4-BE49-F238E27FC236}">
                <a16:creationId xmlns:a16="http://schemas.microsoft.com/office/drawing/2014/main" id="{33F6047B-9C6C-4E72-91F4-1609433439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2530" y="4567930"/>
            <a:ext cx="1657792" cy="19466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Collection Of High Quality Free Cliparts - Clip Art Gas Stove - Png  Download - Full Size Clipart (#7668) - PinClipart">
            <a:extLst>
              <a:ext uri="{FF2B5EF4-FFF2-40B4-BE49-F238E27FC236}">
                <a16:creationId xmlns:a16="http://schemas.microsoft.com/office/drawing/2014/main" id="{12270969-FAD2-445B-89BA-73C69B4641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1300" y="4463055"/>
            <a:ext cx="2135105" cy="205518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Refrigerator Home Appliance Clip Art, PNG, 2322x2400px, Refrigerator, Byte,  Drawer, Filing Cabinet, Freezers Download Free">
            <a:extLst>
              <a:ext uri="{FF2B5EF4-FFF2-40B4-BE49-F238E27FC236}">
                <a16:creationId xmlns:a16="http://schemas.microsoft.com/office/drawing/2014/main" id="{B2E48406-4C62-4326-A1A9-DA3669AD3B5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4274" y="756853"/>
            <a:ext cx="2354279" cy="243196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طفل خارق قصاصات فنية مجانية ، تنزيل قصاصات فنية مجانية ، قصاصة فنية مجانية  - آخر">
            <a:extLst>
              <a:ext uri="{FF2B5EF4-FFF2-40B4-BE49-F238E27FC236}">
                <a16:creationId xmlns:a16="http://schemas.microsoft.com/office/drawing/2014/main" id="{893E5D93-CA83-4C66-AA65-59A65576B4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15716" y="4504196"/>
            <a:ext cx="2171300" cy="162702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ight Mark Clip Art - Correct Clipart – Stunning free transparent png  clipart images free download">
            <a:extLst>
              <a:ext uri="{FF2B5EF4-FFF2-40B4-BE49-F238E27FC236}">
                <a16:creationId xmlns:a16="http://schemas.microsoft.com/office/drawing/2014/main" id="{DF37A535-B91D-431C-9A09-E561D2D9C1EC}"/>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a:off x="1516678" y="3298055"/>
            <a:ext cx="648313" cy="59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Right Mark Clip Art - Correct Clipart – Stunning free transparent png  clipart images free download">
            <a:extLst>
              <a:ext uri="{FF2B5EF4-FFF2-40B4-BE49-F238E27FC236}">
                <a16:creationId xmlns:a16="http://schemas.microsoft.com/office/drawing/2014/main" id="{70F4761C-6CB2-47FE-8184-C0853F99105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rot="20758791">
            <a:off x="3243311" y="3701249"/>
            <a:ext cx="716185" cy="6573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0" descr="Right Mark Clip Art - Correct Clipart – Stunning free transparent png  clipart images free download">
            <a:extLst>
              <a:ext uri="{FF2B5EF4-FFF2-40B4-BE49-F238E27FC236}">
                <a16:creationId xmlns:a16="http://schemas.microsoft.com/office/drawing/2014/main" id="{96C397B3-30F7-4E0B-B92A-9B6E7BB335A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rot="20758791">
            <a:off x="4976536" y="3158794"/>
            <a:ext cx="716185" cy="6573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descr="Right Mark Clip Art - Correct Clipart – Stunning free transparent png  clipart images free download">
            <a:extLst>
              <a:ext uri="{FF2B5EF4-FFF2-40B4-BE49-F238E27FC236}">
                <a16:creationId xmlns:a16="http://schemas.microsoft.com/office/drawing/2014/main" id="{98DF4A5E-FFC1-4006-87F8-2D76714D5B10}"/>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rot="20758791">
            <a:off x="7326825" y="3689354"/>
            <a:ext cx="716185" cy="6573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0" descr="Right Mark Clip Art - Correct Clipart – Stunning free transparent png  clipart images free download">
            <a:extLst>
              <a:ext uri="{FF2B5EF4-FFF2-40B4-BE49-F238E27FC236}">
                <a16:creationId xmlns:a16="http://schemas.microsoft.com/office/drawing/2014/main" id="{84A0A68D-62F9-4BDA-A68D-9630E4E99B7D}"/>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rot="20758791">
            <a:off x="9250056" y="3666423"/>
            <a:ext cx="716185" cy="6573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0" descr="Right Mark Clip Art - Correct Clipart – Stunning free transparent png  clipart images free download">
            <a:extLst>
              <a:ext uri="{FF2B5EF4-FFF2-40B4-BE49-F238E27FC236}">
                <a16:creationId xmlns:a16="http://schemas.microsoft.com/office/drawing/2014/main" id="{B5C2B884-4B82-459A-957A-A881052B046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235" b="92444" l="10000" r="90000">
                        <a14:foregroundMark x1="81190" y1="7395" x2="81190" y2="7395"/>
                        <a14:foregroundMark x1="33929" y1="92444" x2="33929" y2="92444"/>
                      </a14:backgroundRemoval>
                    </a14:imgEffect>
                  </a14:imgLayer>
                </a14:imgProps>
              </a:ext>
              <a:ext uri="{28A0092B-C50C-407E-A947-70E740481C1C}">
                <a14:useLocalDpi xmlns:a14="http://schemas.microsoft.com/office/drawing/2010/main" val="0"/>
              </a:ext>
            </a:extLst>
          </a:blip>
          <a:srcRect l="12785" t="3868" r="12785" b="3868"/>
          <a:stretch/>
        </p:blipFill>
        <p:spPr bwMode="auto">
          <a:xfrm rot="20758791">
            <a:off x="11410338" y="3666422"/>
            <a:ext cx="716185" cy="65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59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45"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64"/>
                                        </p:tgtEl>
                                        <p:attrNameLst>
                                          <p:attrName>style.visibility</p:attrName>
                                        </p:attrNameLst>
                                      </p:cBhvr>
                                      <p:to>
                                        <p:strVal val="visible"/>
                                      </p:to>
                                    </p:set>
                                    <p:animEffect transition="in" filter="wipe(down)">
                                      <p:cBhvr>
                                        <p:cTn id="11" dur="500"/>
                                        <p:tgtEl>
                                          <p:spTgt spid="10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5830142-1140-4417-92EA-8AD8BE76E0C7}"/>
              </a:ext>
            </a:extLst>
          </p:cNvPr>
          <p:cNvSpPr txBox="1"/>
          <p:nvPr/>
        </p:nvSpPr>
        <p:spPr>
          <a:xfrm>
            <a:off x="1421777" y="2490281"/>
            <a:ext cx="8378628" cy="1877437"/>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r>
              <a:rPr lang="en-US" sz="4400" b="1" i="0" u="none" strike="noStrike" baseline="0" dirty="0">
                <a:ln w="22225">
                  <a:noFill/>
                  <a:prstDash val="solid"/>
                </a:ln>
                <a:solidFill>
                  <a:srgbClr val="AF6EAD"/>
                </a:solidFill>
                <a:latin typeface="MV Boli" panose="02000500030200090000" pitchFamily="2" charset="0"/>
                <a:cs typeface="MV Boli" panose="02000500030200090000" pitchFamily="2" charset="0"/>
              </a:rPr>
              <a:t>6</a:t>
            </a:r>
            <a:r>
              <a:rPr lang="en-US" sz="44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rPr>
              <a:t> Pronunciation</a:t>
            </a:r>
            <a:endParaRPr lang="en-US" sz="32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endParaRPr>
          </a:p>
          <a:p>
            <a:pPr algn="ctr"/>
            <a:endParaRPr lang="ar-SA" sz="2400" b="0" i="0" u="none" strike="noStrike" baseline="0" dirty="0">
              <a:solidFill>
                <a:schemeClr val="bg1"/>
              </a:solidFill>
              <a:effectLst>
                <a:innerShdw blurRad="114300">
                  <a:prstClr val="black"/>
                </a:innerShdw>
              </a:effectLst>
              <a:latin typeface="MV Boli" panose="02000500030200090000" pitchFamily="2" charset="0"/>
            </a:endParaRPr>
          </a:p>
          <a:p>
            <a:pPr algn="ctr"/>
            <a:endParaRPr lang="en-US" sz="2400" b="1" i="0" u="none" strike="noStrike" baseline="0" dirty="0">
              <a:solidFill>
                <a:schemeClr val="bg1"/>
              </a:solidFill>
              <a:effectLst>
                <a:innerShdw blurRad="114300">
                  <a:prstClr val="black"/>
                </a:innerShdw>
              </a:effectLst>
              <a:latin typeface="MV Boli" panose="02000500030200090000" pitchFamily="2" charset="0"/>
              <a:cs typeface="MV Boli" panose="02000500030200090000" pitchFamily="2" charset="0"/>
            </a:endParaRPr>
          </a:p>
          <a:p>
            <a:pPr algn="ctr"/>
            <a:r>
              <a:rPr lang="en-US" sz="2400" b="0" i="0" u="none" strike="noStrike" baseline="0" dirty="0">
                <a:solidFill>
                  <a:schemeClr val="bg1"/>
                </a:solidFill>
              </a:rPr>
              <a:t> </a:t>
            </a:r>
          </a:p>
        </p:txBody>
      </p:sp>
      <p:sp>
        <p:nvSpPr>
          <p:cNvPr id="5" name="مستطيل: زوايا مستديرة 4">
            <a:extLst>
              <a:ext uri="{FF2B5EF4-FFF2-40B4-BE49-F238E27FC236}">
                <a16:creationId xmlns:a16="http://schemas.microsoft.com/office/drawing/2014/main" id="{C6A42BC5-7EC7-47D5-98CF-6E46E0F95161}"/>
              </a:ext>
            </a:extLst>
          </p:cNvPr>
          <p:cNvSpPr/>
          <p:nvPr/>
        </p:nvSpPr>
        <p:spPr>
          <a:xfrm>
            <a:off x="2750028" y="914424"/>
            <a:ext cx="7157452"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6" name="مستطيل: زوايا مستديرة 5">
            <a:extLst>
              <a:ext uri="{FF2B5EF4-FFF2-40B4-BE49-F238E27FC236}">
                <a16:creationId xmlns:a16="http://schemas.microsoft.com/office/drawing/2014/main" id="{0AD3418D-D98A-4FE0-AB2D-8535AB0CCCF2}"/>
              </a:ext>
            </a:extLst>
          </p:cNvPr>
          <p:cNvSpPr/>
          <p:nvPr/>
        </p:nvSpPr>
        <p:spPr>
          <a:xfrm>
            <a:off x="2213579" y="1080735"/>
            <a:ext cx="7274350"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pic>
        <p:nvPicPr>
          <p:cNvPr id="7" name="صورة 6">
            <a:extLst>
              <a:ext uri="{FF2B5EF4-FFF2-40B4-BE49-F238E27FC236}">
                <a16:creationId xmlns:a16="http://schemas.microsoft.com/office/drawing/2014/main" id="{BE6C9279-0C74-43C0-B590-016952F60A67}"/>
              </a:ext>
            </a:extLst>
          </p:cNvPr>
          <p:cNvPicPr>
            <a:picLocks noChangeAspect="1"/>
          </p:cNvPicPr>
          <p:nvPr/>
        </p:nvPicPr>
        <p:blipFill>
          <a:blip r:embed="rId3"/>
          <a:stretch>
            <a:fillRect/>
          </a:stretch>
        </p:blipFill>
        <p:spPr>
          <a:xfrm>
            <a:off x="8563688" y="2711969"/>
            <a:ext cx="578734" cy="567159"/>
          </a:xfrm>
          <a:prstGeom prst="rect">
            <a:avLst/>
          </a:prstGeom>
        </p:spPr>
      </p:pic>
    </p:spTree>
    <p:extLst>
      <p:ext uri="{BB962C8B-B14F-4D97-AF65-F5344CB8AC3E}">
        <p14:creationId xmlns:p14="http://schemas.microsoft.com/office/powerpoint/2010/main" val="4089240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onetics">
            <a:extLst>
              <a:ext uri="{FF2B5EF4-FFF2-40B4-BE49-F238E27FC236}">
                <a16:creationId xmlns:a16="http://schemas.microsoft.com/office/drawing/2014/main" id="{4A39A217-0F37-40B7-8442-9E40B2E23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091" t="1637" r="2553" b="2848"/>
          <a:stretch/>
        </p:blipFill>
        <p:spPr bwMode="auto">
          <a:xfrm>
            <a:off x="9365674" y="168474"/>
            <a:ext cx="2664019" cy="2015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شكل حر: شكل 5">
            <a:extLst>
              <a:ext uri="{FF2B5EF4-FFF2-40B4-BE49-F238E27FC236}">
                <a16:creationId xmlns:a16="http://schemas.microsoft.com/office/drawing/2014/main" id="{2E51DE6A-4513-4E6D-8495-A629F4ED0EE8}"/>
              </a:ext>
            </a:extLst>
          </p:cNvPr>
          <p:cNvSpPr/>
          <p:nvPr/>
        </p:nvSpPr>
        <p:spPr>
          <a:xfrm>
            <a:off x="5396173" y="1265701"/>
            <a:ext cx="2817062" cy="768110"/>
          </a:xfrm>
          <a:custGeom>
            <a:avLst/>
            <a:gdLst/>
            <a:ahLst/>
            <a:cxnLst/>
            <a:rect l="0" t="0" r="0" b="0"/>
            <a:pathLst>
              <a:path>
                <a:moveTo>
                  <a:pt x="0" y="0"/>
                </a:moveTo>
                <a:lnTo>
                  <a:pt x="0" y="414136"/>
                </a:lnTo>
                <a:lnTo>
                  <a:pt x="1915417" y="414136"/>
                </a:lnTo>
                <a:lnTo>
                  <a:pt x="1915417" y="607709"/>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9" name="شكل حر: شكل 8">
            <a:extLst>
              <a:ext uri="{FF2B5EF4-FFF2-40B4-BE49-F238E27FC236}">
                <a16:creationId xmlns:a16="http://schemas.microsoft.com/office/drawing/2014/main" id="{243163F4-8526-47D9-83BF-9DC176B475BD}"/>
              </a:ext>
            </a:extLst>
          </p:cNvPr>
          <p:cNvSpPr/>
          <p:nvPr/>
        </p:nvSpPr>
        <p:spPr>
          <a:xfrm>
            <a:off x="2460606" y="1297422"/>
            <a:ext cx="2817062" cy="768110"/>
          </a:xfrm>
          <a:custGeom>
            <a:avLst/>
            <a:gdLst/>
            <a:ahLst/>
            <a:cxnLst/>
            <a:rect l="0" t="0" r="0" b="0"/>
            <a:pathLst>
              <a:path>
                <a:moveTo>
                  <a:pt x="1915417" y="0"/>
                </a:moveTo>
                <a:lnTo>
                  <a:pt x="1915417" y="414136"/>
                </a:lnTo>
                <a:lnTo>
                  <a:pt x="0" y="414136"/>
                </a:lnTo>
                <a:lnTo>
                  <a:pt x="0" y="607709"/>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0" name="مستطيل: زوايا مستديرة 9">
            <a:extLst>
              <a:ext uri="{FF2B5EF4-FFF2-40B4-BE49-F238E27FC236}">
                <a16:creationId xmlns:a16="http://schemas.microsoft.com/office/drawing/2014/main" id="{88C63850-9284-44BC-AADB-A938A58CE261}"/>
              </a:ext>
            </a:extLst>
          </p:cNvPr>
          <p:cNvSpPr/>
          <p:nvPr/>
        </p:nvSpPr>
        <p:spPr>
          <a:xfrm>
            <a:off x="3775064" y="236689"/>
            <a:ext cx="3073159" cy="875893"/>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شكل حر: شكل 10">
            <a:extLst>
              <a:ext uri="{FF2B5EF4-FFF2-40B4-BE49-F238E27FC236}">
                <a16:creationId xmlns:a16="http://schemas.microsoft.com/office/drawing/2014/main" id="{BD68EEE7-6F19-47EB-9FFB-03AEA993D822}"/>
              </a:ext>
            </a:extLst>
          </p:cNvPr>
          <p:cNvSpPr/>
          <p:nvPr/>
        </p:nvSpPr>
        <p:spPr>
          <a:xfrm>
            <a:off x="3451015" y="441932"/>
            <a:ext cx="3073159" cy="941831"/>
          </a:xfrm>
          <a:custGeom>
            <a:avLst/>
            <a:gdLst>
              <a:gd name="connsiteX0" fmla="*/ 0 w 2089546"/>
              <a:gd name="connsiteY0" fmla="*/ 132686 h 1326862"/>
              <a:gd name="connsiteX1" fmla="*/ 132686 w 2089546"/>
              <a:gd name="connsiteY1" fmla="*/ 0 h 1326862"/>
              <a:gd name="connsiteX2" fmla="*/ 1956860 w 2089546"/>
              <a:gd name="connsiteY2" fmla="*/ 0 h 1326862"/>
              <a:gd name="connsiteX3" fmla="*/ 2089546 w 2089546"/>
              <a:gd name="connsiteY3" fmla="*/ 132686 h 1326862"/>
              <a:gd name="connsiteX4" fmla="*/ 2089546 w 2089546"/>
              <a:gd name="connsiteY4" fmla="*/ 1194176 h 1326862"/>
              <a:gd name="connsiteX5" fmla="*/ 1956860 w 2089546"/>
              <a:gd name="connsiteY5" fmla="*/ 1326862 h 1326862"/>
              <a:gd name="connsiteX6" fmla="*/ 132686 w 2089546"/>
              <a:gd name="connsiteY6" fmla="*/ 1326862 h 1326862"/>
              <a:gd name="connsiteX7" fmla="*/ 0 w 2089546"/>
              <a:gd name="connsiteY7" fmla="*/ 1194176 h 1326862"/>
              <a:gd name="connsiteX8" fmla="*/ 0 w 2089546"/>
              <a:gd name="connsiteY8" fmla="*/ 132686 h 132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26862">
                <a:moveTo>
                  <a:pt x="0" y="132686"/>
                </a:moveTo>
                <a:cubicBezTo>
                  <a:pt x="0" y="59406"/>
                  <a:pt x="59406" y="0"/>
                  <a:pt x="132686" y="0"/>
                </a:cubicBezTo>
                <a:lnTo>
                  <a:pt x="1956860" y="0"/>
                </a:lnTo>
                <a:cubicBezTo>
                  <a:pt x="2030140" y="0"/>
                  <a:pt x="2089546" y="59406"/>
                  <a:pt x="2089546" y="132686"/>
                </a:cubicBezTo>
                <a:lnTo>
                  <a:pt x="2089546" y="1194176"/>
                </a:lnTo>
                <a:cubicBezTo>
                  <a:pt x="2089546" y="1267456"/>
                  <a:pt x="2030140" y="1326862"/>
                  <a:pt x="1956860" y="1326862"/>
                </a:cubicBezTo>
                <a:lnTo>
                  <a:pt x="132686" y="1326862"/>
                </a:lnTo>
                <a:cubicBezTo>
                  <a:pt x="59406" y="1326862"/>
                  <a:pt x="0" y="1267456"/>
                  <a:pt x="0" y="1194176"/>
                </a:cubicBezTo>
                <a:lnTo>
                  <a:pt x="0" y="13268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7462" tIns="267462" rIns="267462" bIns="267462" numCol="1" spcCol="1270" anchor="ctr" anchorCtr="0">
            <a:noAutofit/>
          </a:bodyPr>
          <a:lstStyle/>
          <a:p>
            <a:pPr marL="0" lvl="0" indent="0" algn="ctr" defTabSz="2667000" rtl="1">
              <a:spcBef>
                <a:spcPct val="0"/>
              </a:spcBef>
              <a:spcAft>
                <a:spcPct val="35000"/>
              </a:spcAft>
              <a:buNone/>
            </a:pPr>
            <a:r>
              <a:rPr lang="en-US" sz="2400" b="1" kern="1200" dirty="0">
                <a:latin typeface="MV Boli" panose="02000500030200090000" pitchFamily="2" charset="0"/>
                <a:cs typeface="MV Boli" panose="02000500030200090000" pitchFamily="2" charset="0"/>
              </a:rPr>
              <a:t>English</a:t>
            </a:r>
          </a:p>
          <a:p>
            <a:pPr marL="0" lvl="0" indent="0" algn="ctr" defTabSz="2667000" rtl="1">
              <a:spcBef>
                <a:spcPct val="0"/>
              </a:spcBef>
              <a:spcAft>
                <a:spcPct val="35000"/>
              </a:spcAft>
              <a:buNone/>
            </a:pPr>
            <a:r>
              <a:rPr lang="en-US" sz="2400" b="1" dirty="0">
                <a:latin typeface="MV Boli" panose="02000500030200090000" pitchFamily="2" charset="0"/>
                <a:cs typeface="MV Boli" panose="02000500030200090000" pitchFamily="2" charset="0"/>
              </a:rPr>
              <a:t>letters</a:t>
            </a:r>
            <a:endParaRPr lang="ar-SA" sz="2400" b="1" kern="1200" dirty="0">
              <a:latin typeface="MV Boli" panose="02000500030200090000" pitchFamily="2" charset="0"/>
            </a:endParaRPr>
          </a:p>
        </p:txBody>
      </p:sp>
      <p:sp>
        <p:nvSpPr>
          <p:cNvPr id="12" name="مستطيل: زوايا مستديرة 11">
            <a:extLst>
              <a:ext uri="{FF2B5EF4-FFF2-40B4-BE49-F238E27FC236}">
                <a16:creationId xmlns:a16="http://schemas.microsoft.com/office/drawing/2014/main" id="{ABA35F99-2B2C-40D2-B9D3-80738A45F003}"/>
              </a:ext>
            </a:extLst>
          </p:cNvPr>
          <p:cNvSpPr/>
          <p:nvPr/>
        </p:nvSpPr>
        <p:spPr>
          <a:xfrm>
            <a:off x="762000" y="1735293"/>
            <a:ext cx="3073159" cy="306929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شكل حر: شكل 12">
            <a:extLst>
              <a:ext uri="{FF2B5EF4-FFF2-40B4-BE49-F238E27FC236}">
                <a16:creationId xmlns:a16="http://schemas.microsoft.com/office/drawing/2014/main" id="{ED1BD6C1-4B5F-4E40-912A-C2A32C9E58BE}"/>
              </a:ext>
            </a:extLst>
          </p:cNvPr>
          <p:cNvSpPr/>
          <p:nvPr/>
        </p:nvSpPr>
        <p:spPr>
          <a:xfrm>
            <a:off x="761999" y="1983565"/>
            <a:ext cx="3073159" cy="2434068"/>
          </a:xfrm>
          <a:custGeom>
            <a:avLst/>
            <a:gdLst>
              <a:gd name="connsiteX0" fmla="*/ 0 w 2089546"/>
              <a:gd name="connsiteY0" fmla="*/ 132686 h 1326862"/>
              <a:gd name="connsiteX1" fmla="*/ 132686 w 2089546"/>
              <a:gd name="connsiteY1" fmla="*/ 0 h 1326862"/>
              <a:gd name="connsiteX2" fmla="*/ 1956860 w 2089546"/>
              <a:gd name="connsiteY2" fmla="*/ 0 h 1326862"/>
              <a:gd name="connsiteX3" fmla="*/ 2089546 w 2089546"/>
              <a:gd name="connsiteY3" fmla="*/ 132686 h 1326862"/>
              <a:gd name="connsiteX4" fmla="*/ 2089546 w 2089546"/>
              <a:gd name="connsiteY4" fmla="*/ 1194176 h 1326862"/>
              <a:gd name="connsiteX5" fmla="*/ 1956860 w 2089546"/>
              <a:gd name="connsiteY5" fmla="*/ 1326862 h 1326862"/>
              <a:gd name="connsiteX6" fmla="*/ 132686 w 2089546"/>
              <a:gd name="connsiteY6" fmla="*/ 1326862 h 1326862"/>
              <a:gd name="connsiteX7" fmla="*/ 0 w 2089546"/>
              <a:gd name="connsiteY7" fmla="*/ 1194176 h 1326862"/>
              <a:gd name="connsiteX8" fmla="*/ 0 w 2089546"/>
              <a:gd name="connsiteY8" fmla="*/ 132686 h 132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26862">
                <a:moveTo>
                  <a:pt x="0" y="132686"/>
                </a:moveTo>
                <a:cubicBezTo>
                  <a:pt x="0" y="59406"/>
                  <a:pt x="59406" y="0"/>
                  <a:pt x="132686" y="0"/>
                </a:cubicBezTo>
                <a:lnTo>
                  <a:pt x="1956860" y="0"/>
                </a:lnTo>
                <a:cubicBezTo>
                  <a:pt x="2030140" y="0"/>
                  <a:pt x="2089546" y="59406"/>
                  <a:pt x="2089546" y="132686"/>
                </a:cubicBezTo>
                <a:lnTo>
                  <a:pt x="2089546" y="1194176"/>
                </a:lnTo>
                <a:cubicBezTo>
                  <a:pt x="2089546" y="1267456"/>
                  <a:pt x="2030140" y="1326862"/>
                  <a:pt x="1956860" y="1326862"/>
                </a:cubicBezTo>
                <a:lnTo>
                  <a:pt x="132686" y="1326862"/>
                </a:lnTo>
                <a:cubicBezTo>
                  <a:pt x="59406" y="1326862"/>
                  <a:pt x="0" y="1267456"/>
                  <a:pt x="0" y="1194176"/>
                </a:cubicBezTo>
                <a:lnTo>
                  <a:pt x="0" y="13268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7462" tIns="267462" rIns="267462" bIns="267462" numCol="1" spcCol="1270" anchor="ctr" anchorCtr="0">
            <a:noAutofit/>
          </a:bodyPr>
          <a:lstStyle/>
          <a:p>
            <a:pPr marL="0" lvl="0" indent="0" algn="ctr" defTabSz="2667000" rtl="1">
              <a:lnSpc>
                <a:spcPct val="90000"/>
              </a:lnSpc>
              <a:spcBef>
                <a:spcPct val="0"/>
              </a:spcBef>
              <a:spcAft>
                <a:spcPct val="35000"/>
              </a:spcAft>
              <a:buNone/>
            </a:pPr>
            <a:endParaRPr lang="ar-SA" sz="6000" kern="1200"/>
          </a:p>
        </p:txBody>
      </p:sp>
      <p:sp>
        <p:nvSpPr>
          <p:cNvPr id="18" name="مستطيل: زوايا مستديرة 17">
            <a:extLst>
              <a:ext uri="{FF2B5EF4-FFF2-40B4-BE49-F238E27FC236}">
                <a16:creationId xmlns:a16="http://schemas.microsoft.com/office/drawing/2014/main" id="{E6351211-37C4-4891-9625-C57B8BA5F294}"/>
              </a:ext>
            </a:extLst>
          </p:cNvPr>
          <p:cNvSpPr/>
          <p:nvPr/>
        </p:nvSpPr>
        <p:spPr>
          <a:xfrm>
            <a:off x="6396127" y="1770722"/>
            <a:ext cx="3073159" cy="205045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شكل حر: شكل 18">
            <a:extLst>
              <a:ext uri="{FF2B5EF4-FFF2-40B4-BE49-F238E27FC236}">
                <a16:creationId xmlns:a16="http://schemas.microsoft.com/office/drawing/2014/main" id="{1A18F603-F9AF-4B2C-BE2A-6454608DC573}"/>
              </a:ext>
            </a:extLst>
          </p:cNvPr>
          <p:cNvSpPr/>
          <p:nvPr/>
        </p:nvSpPr>
        <p:spPr>
          <a:xfrm>
            <a:off x="6396126" y="2354881"/>
            <a:ext cx="3073159" cy="2434068"/>
          </a:xfrm>
          <a:custGeom>
            <a:avLst/>
            <a:gdLst>
              <a:gd name="connsiteX0" fmla="*/ 0 w 2089546"/>
              <a:gd name="connsiteY0" fmla="*/ 132686 h 1326862"/>
              <a:gd name="connsiteX1" fmla="*/ 132686 w 2089546"/>
              <a:gd name="connsiteY1" fmla="*/ 0 h 1326862"/>
              <a:gd name="connsiteX2" fmla="*/ 1956860 w 2089546"/>
              <a:gd name="connsiteY2" fmla="*/ 0 h 1326862"/>
              <a:gd name="connsiteX3" fmla="*/ 2089546 w 2089546"/>
              <a:gd name="connsiteY3" fmla="*/ 132686 h 1326862"/>
              <a:gd name="connsiteX4" fmla="*/ 2089546 w 2089546"/>
              <a:gd name="connsiteY4" fmla="*/ 1194176 h 1326862"/>
              <a:gd name="connsiteX5" fmla="*/ 1956860 w 2089546"/>
              <a:gd name="connsiteY5" fmla="*/ 1326862 h 1326862"/>
              <a:gd name="connsiteX6" fmla="*/ 132686 w 2089546"/>
              <a:gd name="connsiteY6" fmla="*/ 1326862 h 1326862"/>
              <a:gd name="connsiteX7" fmla="*/ 0 w 2089546"/>
              <a:gd name="connsiteY7" fmla="*/ 1194176 h 1326862"/>
              <a:gd name="connsiteX8" fmla="*/ 0 w 2089546"/>
              <a:gd name="connsiteY8" fmla="*/ 132686 h 132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26862">
                <a:moveTo>
                  <a:pt x="0" y="132686"/>
                </a:moveTo>
                <a:cubicBezTo>
                  <a:pt x="0" y="59406"/>
                  <a:pt x="59406" y="0"/>
                  <a:pt x="132686" y="0"/>
                </a:cubicBezTo>
                <a:lnTo>
                  <a:pt x="1956860" y="0"/>
                </a:lnTo>
                <a:cubicBezTo>
                  <a:pt x="2030140" y="0"/>
                  <a:pt x="2089546" y="59406"/>
                  <a:pt x="2089546" y="132686"/>
                </a:cubicBezTo>
                <a:lnTo>
                  <a:pt x="2089546" y="1194176"/>
                </a:lnTo>
                <a:cubicBezTo>
                  <a:pt x="2089546" y="1267456"/>
                  <a:pt x="2030140" y="1326862"/>
                  <a:pt x="1956860" y="1326862"/>
                </a:cubicBezTo>
                <a:lnTo>
                  <a:pt x="132686" y="1326862"/>
                </a:lnTo>
                <a:cubicBezTo>
                  <a:pt x="59406" y="1326862"/>
                  <a:pt x="0" y="1267456"/>
                  <a:pt x="0" y="1194176"/>
                </a:cubicBezTo>
                <a:lnTo>
                  <a:pt x="0" y="13268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7462" tIns="267462" rIns="267462" bIns="267462" numCol="1" spcCol="1270" anchor="ctr" anchorCtr="0">
            <a:noAutofit/>
          </a:bodyPr>
          <a:lstStyle/>
          <a:p>
            <a:pPr marL="0" lvl="0" indent="0" algn="ctr" defTabSz="2667000" rtl="1">
              <a:lnSpc>
                <a:spcPct val="90000"/>
              </a:lnSpc>
              <a:spcBef>
                <a:spcPct val="0"/>
              </a:spcBef>
              <a:spcAft>
                <a:spcPct val="35000"/>
              </a:spcAft>
              <a:buNone/>
            </a:pPr>
            <a:endParaRPr lang="ar-SA" sz="6000" kern="1200"/>
          </a:p>
        </p:txBody>
      </p:sp>
      <p:pic>
        <p:nvPicPr>
          <p:cNvPr id="23" name="Picture 2" descr="A-Z Review | Reading words, Vowel, Letter activities">
            <a:extLst>
              <a:ext uri="{FF2B5EF4-FFF2-40B4-BE49-F238E27FC236}">
                <a16:creationId xmlns:a16="http://schemas.microsoft.com/office/drawing/2014/main" id="{2A724202-F0E2-4A56-9570-F7158BCD0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35"/>
          <a:stretch/>
        </p:blipFill>
        <p:spPr bwMode="auto">
          <a:xfrm>
            <a:off x="761998" y="2056313"/>
            <a:ext cx="3073159" cy="29365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are Vowels and Consonants?">
            <a:extLst>
              <a:ext uri="{FF2B5EF4-FFF2-40B4-BE49-F238E27FC236}">
                <a16:creationId xmlns:a16="http://schemas.microsoft.com/office/drawing/2014/main" id="{FE7744D2-B80D-462B-AB82-4181E53521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5" b="2424"/>
          <a:stretch/>
        </p:blipFill>
        <p:spPr bwMode="auto">
          <a:xfrm>
            <a:off x="6396125" y="2251589"/>
            <a:ext cx="3073160" cy="2553002"/>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416B40B5-F3A1-41D2-A8F4-5D778AF3E5B1}"/>
              </a:ext>
            </a:extLst>
          </p:cNvPr>
          <p:cNvSpPr txBox="1"/>
          <p:nvPr/>
        </p:nvSpPr>
        <p:spPr>
          <a:xfrm>
            <a:off x="7281541" y="1219812"/>
            <a:ext cx="1931648" cy="461665"/>
          </a:xfrm>
          <a:prstGeom prst="rect">
            <a:avLst/>
          </a:prstGeom>
          <a:noFill/>
        </p:spPr>
        <p:txBody>
          <a:bodyPr wrap="square" rtlCol="1">
            <a:spAutoFit/>
          </a:bodyPr>
          <a:lstStyle/>
          <a:p>
            <a:pPr algn="ctr"/>
            <a:r>
              <a:rPr lang="en-US" sz="2400" b="1" dirty="0"/>
              <a:t>Consonant</a:t>
            </a:r>
          </a:p>
        </p:txBody>
      </p:sp>
      <p:sp>
        <p:nvSpPr>
          <p:cNvPr id="26" name="مربع نص 25">
            <a:extLst>
              <a:ext uri="{FF2B5EF4-FFF2-40B4-BE49-F238E27FC236}">
                <a16:creationId xmlns:a16="http://schemas.microsoft.com/office/drawing/2014/main" id="{F6E078BD-5C23-434C-A40A-A05B2C83B8A1}"/>
              </a:ext>
            </a:extLst>
          </p:cNvPr>
          <p:cNvSpPr txBox="1"/>
          <p:nvPr/>
        </p:nvSpPr>
        <p:spPr>
          <a:xfrm>
            <a:off x="1731818" y="1264982"/>
            <a:ext cx="1302327" cy="461665"/>
          </a:xfrm>
          <a:prstGeom prst="rect">
            <a:avLst/>
          </a:prstGeom>
          <a:noFill/>
        </p:spPr>
        <p:txBody>
          <a:bodyPr wrap="square" rtlCol="1">
            <a:spAutoFit/>
          </a:bodyPr>
          <a:lstStyle/>
          <a:p>
            <a:pPr algn="ctr"/>
            <a:r>
              <a:rPr lang="en-US" sz="2400" b="1" dirty="0"/>
              <a:t>Vowels</a:t>
            </a:r>
            <a:endParaRPr lang="ar-SA" sz="2400" b="1" dirty="0"/>
          </a:p>
        </p:txBody>
      </p:sp>
      <p:sp>
        <p:nvSpPr>
          <p:cNvPr id="24" name="مربع نص 23">
            <a:extLst>
              <a:ext uri="{FF2B5EF4-FFF2-40B4-BE49-F238E27FC236}">
                <a16:creationId xmlns:a16="http://schemas.microsoft.com/office/drawing/2014/main" id="{94635B7D-3E8D-4DC5-A0CF-9B4E236CE37A}"/>
              </a:ext>
            </a:extLst>
          </p:cNvPr>
          <p:cNvSpPr txBox="1"/>
          <p:nvPr/>
        </p:nvSpPr>
        <p:spPr>
          <a:xfrm>
            <a:off x="5929323" y="4907883"/>
            <a:ext cx="3340262" cy="584775"/>
          </a:xfrm>
          <a:prstGeom prst="rect">
            <a:avLst/>
          </a:prstGeom>
          <a:noFill/>
        </p:spPr>
        <p:txBody>
          <a:bodyPr wrap="square" rtlCol="1">
            <a:spAutoFit/>
          </a:bodyPr>
          <a:lstStyle/>
          <a:p>
            <a:pPr algn="ctr"/>
            <a:r>
              <a:rPr lang="en-US" sz="3200" b="1" dirty="0"/>
              <a:t>drowsy</a:t>
            </a:r>
            <a:endParaRPr lang="ar-SA" sz="3200" b="1" dirty="0"/>
          </a:p>
        </p:txBody>
      </p:sp>
      <p:sp>
        <p:nvSpPr>
          <p:cNvPr id="25" name="مربع نص 24">
            <a:extLst>
              <a:ext uri="{FF2B5EF4-FFF2-40B4-BE49-F238E27FC236}">
                <a16:creationId xmlns:a16="http://schemas.microsoft.com/office/drawing/2014/main" id="{B5FC75EE-BAFF-441D-9F42-311A12D9B8F8}"/>
              </a:ext>
            </a:extLst>
          </p:cNvPr>
          <p:cNvSpPr txBox="1"/>
          <p:nvPr/>
        </p:nvSpPr>
        <p:spPr>
          <a:xfrm>
            <a:off x="6524174" y="5349982"/>
            <a:ext cx="931694" cy="523220"/>
          </a:xfrm>
          <a:prstGeom prst="rect">
            <a:avLst/>
          </a:prstGeom>
          <a:noFill/>
        </p:spPr>
        <p:txBody>
          <a:bodyPr wrap="square" rtlCol="1">
            <a:spAutoFit/>
          </a:bodyPr>
          <a:lstStyle/>
          <a:p>
            <a:r>
              <a:rPr lang="en-US" sz="2800" b="1" dirty="0">
                <a:solidFill>
                  <a:srgbClr val="FF0000"/>
                </a:solidFill>
              </a:rPr>
              <a:t>CC</a:t>
            </a:r>
            <a:endParaRPr lang="ar-SA" sz="2800" b="1" dirty="0">
              <a:solidFill>
                <a:srgbClr val="FF0000"/>
              </a:solidFill>
            </a:endParaRPr>
          </a:p>
        </p:txBody>
      </p:sp>
      <p:sp>
        <p:nvSpPr>
          <p:cNvPr id="29" name="مربع نص 28">
            <a:extLst>
              <a:ext uri="{FF2B5EF4-FFF2-40B4-BE49-F238E27FC236}">
                <a16:creationId xmlns:a16="http://schemas.microsoft.com/office/drawing/2014/main" id="{33FE1BF8-387E-4EDF-A6B8-0C87D870E35D}"/>
              </a:ext>
            </a:extLst>
          </p:cNvPr>
          <p:cNvSpPr txBox="1"/>
          <p:nvPr/>
        </p:nvSpPr>
        <p:spPr>
          <a:xfrm>
            <a:off x="8639864" y="5285458"/>
            <a:ext cx="3073159" cy="523220"/>
          </a:xfrm>
          <a:prstGeom prst="rect">
            <a:avLst/>
          </a:prstGeom>
          <a:noFill/>
        </p:spPr>
        <p:txBody>
          <a:bodyPr wrap="square" rtlCol="1">
            <a:spAutoFit/>
          </a:bodyPr>
          <a:lstStyle/>
          <a:p>
            <a:pPr algn="l"/>
            <a:r>
              <a:rPr lang="en-US" sz="2800" b="1" dirty="0">
                <a:solidFill>
                  <a:srgbClr val="FF0000"/>
                </a:solidFill>
              </a:rPr>
              <a:t>Consonant Cluster</a:t>
            </a:r>
            <a:endParaRPr lang="ar-SA" sz="2800" b="1" dirty="0">
              <a:solidFill>
                <a:srgbClr val="FF0000"/>
              </a:solidFill>
            </a:endParaRPr>
          </a:p>
        </p:txBody>
      </p:sp>
    </p:spTree>
    <p:extLst>
      <p:ext uri="{BB962C8B-B14F-4D97-AF65-F5344CB8AC3E}">
        <p14:creationId xmlns:p14="http://schemas.microsoft.com/office/powerpoint/2010/main" val="84555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G Bk 1 F-SA_2020_2-12">
            <a:hlinkClick r:id="" action="ppaction://media"/>
            <a:extLst>
              <a:ext uri="{FF2B5EF4-FFF2-40B4-BE49-F238E27FC236}">
                <a16:creationId xmlns:a16="http://schemas.microsoft.com/office/drawing/2014/main" id="{9C191BEB-76BE-4211-B443-FBF033343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pic>
        <p:nvPicPr>
          <p:cNvPr id="10" name="صورة 9">
            <a:extLst>
              <a:ext uri="{FF2B5EF4-FFF2-40B4-BE49-F238E27FC236}">
                <a16:creationId xmlns:a16="http://schemas.microsoft.com/office/drawing/2014/main" id="{857DCE74-CCFA-4611-B634-610F7D787AA3}"/>
              </a:ext>
            </a:extLst>
          </p:cNvPr>
          <p:cNvPicPr>
            <a:picLocks noChangeAspect="1"/>
          </p:cNvPicPr>
          <p:nvPr/>
        </p:nvPicPr>
        <p:blipFill rotWithShape="1">
          <a:blip r:embed="rId5">
            <a:extLst>
              <a:ext uri="{28A0092B-C50C-407E-A947-70E740481C1C}">
                <a14:useLocalDpi xmlns:a14="http://schemas.microsoft.com/office/drawing/2010/main" val="0"/>
              </a:ext>
            </a:extLst>
          </a:blip>
          <a:srcRect l="11932" t="40454" r="48523" b="30495"/>
          <a:stretch/>
        </p:blipFill>
        <p:spPr>
          <a:xfrm>
            <a:off x="325581" y="1676401"/>
            <a:ext cx="11380542" cy="4837416"/>
          </a:xfrm>
          <a:prstGeom prst="rect">
            <a:avLst/>
          </a:prstGeom>
        </p:spPr>
      </p:pic>
      <p:pic>
        <p:nvPicPr>
          <p:cNvPr id="16" name="صورة 15">
            <a:extLst>
              <a:ext uri="{FF2B5EF4-FFF2-40B4-BE49-F238E27FC236}">
                <a16:creationId xmlns:a16="http://schemas.microsoft.com/office/drawing/2014/main" id="{A2F8EA4F-4A7F-45CB-849D-72EE3676FC89}"/>
              </a:ext>
            </a:extLst>
          </p:cNvPr>
          <p:cNvPicPr>
            <a:picLocks noChangeAspect="1"/>
          </p:cNvPicPr>
          <p:nvPr/>
        </p:nvPicPr>
        <p:blipFill rotWithShape="1">
          <a:blip r:embed="rId5">
            <a:extLst>
              <a:ext uri="{28A0092B-C50C-407E-A947-70E740481C1C}">
                <a14:useLocalDpi xmlns:a14="http://schemas.microsoft.com/office/drawing/2010/main" val="0"/>
              </a:ext>
            </a:extLst>
          </a:blip>
          <a:srcRect l="12642" t="53177" r="79353" b="31918"/>
          <a:stretch/>
        </p:blipFill>
        <p:spPr>
          <a:xfrm>
            <a:off x="485877" y="3788228"/>
            <a:ext cx="2218758" cy="2457191"/>
          </a:xfrm>
          <a:prstGeom prst="rect">
            <a:avLst/>
          </a:prstGeom>
        </p:spPr>
      </p:pic>
      <p:pic>
        <p:nvPicPr>
          <p:cNvPr id="17" name="صورة 16">
            <a:extLst>
              <a:ext uri="{FF2B5EF4-FFF2-40B4-BE49-F238E27FC236}">
                <a16:creationId xmlns:a16="http://schemas.microsoft.com/office/drawing/2014/main" id="{BA570214-5ED9-4486-881D-528956811561}"/>
              </a:ext>
            </a:extLst>
          </p:cNvPr>
          <p:cNvPicPr>
            <a:picLocks noChangeAspect="1"/>
          </p:cNvPicPr>
          <p:nvPr/>
        </p:nvPicPr>
        <p:blipFill rotWithShape="1">
          <a:blip r:embed="rId5">
            <a:extLst>
              <a:ext uri="{28A0092B-C50C-407E-A947-70E740481C1C}">
                <a14:useLocalDpi xmlns:a14="http://schemas.microsoft.com/office/drawing/2010/main" val="0"/>
              </a:ext>
            </a:extLst>
          </a:blip>
          <a:srcRect l="20254" t="53177" r="71741" b="31918"/>
          <a:stretch/>
        </p:blipFill>
        <p:spPr>
          <a:xfrm>
            <a:off x="2715857" y="3788228"/>
            <a:ext cx="2153822" cy="2457191"/>
          </a:xfrm>
          <a:prstGeom prst="rect">
            <a:avLst/>
          </a:prstGeom>
        </p:spPr>
      </p:pic>
      <p:pic>
        <p:nvPicPr>
          <p:cNvPr id="18" name="صورة 17">
            <a:extLst>
              <a:ext uri="{FF2B5EF4-FFF2-40B4-BE49-F238E27FC236}">
                <a16:creationId xmlns:a16="http://schemas.microsoft.com/office/drawing/2014/main" id="{DA200950-6249-4DB9-A3A8-7EABE1DCC113}"/>
              </a:ext>
            </a:extLst>
          </p:cNvPr>
          <p:cNvPicPr>
            <a:picLocks noChangeAspect="1"/>
          </p:cNvPicPr>
          <p:nvPr/>
        </p:nvPicPr>
        <p:blipFill rotWithShape="1">
          <a:blip r:embed="rId5">
            <a:extLst>
              <a:ext uri="{28A0092B-C50C-407E-A947-70E740481C1C}">
                <a14:useLocalDpi xmlns:a14="http://schemas.microsoft.com/office/drawing/2010/main" val="0"/>
              </a:ext>
            </a:extLst>
          </a:blip>
          <a:srcRect l="36447" t="53177" r="55922" b="31918"/>
          <a:stretch/>
        </p:blipFill>
        <p:spPr>
          <a:xfrm>
            <a:off x="7441355" y="3788229"/>
            <a:ext cx="2061574" cy="2457191"/>
          </a:xfrm>
          <a:prstGeom prst="rect">
            <a:avLst/>
          </a:prstGeom>
        </p:spPr>
      </p:pic>
      <p:pic>
        <p:nvPicPr>
          <p:cNvPr id="19" name="صورة 18">
            <a:extLst>
              <a:ext uri="{FF2B5EF4-FFF2-40B4-BE49-F238E27FC236}">
                <a16:creationId xmlns:a16="http://schemas.microsoft.com/office/drawing/2014/main" id="{FD66E03E-6E51-458A-9641-ED9F347B808D}"/>
              </a:ext>
            </a:extLst>
          </p:cNvPr>
          <p:cNvPicPr>
            <a:picLocks noChangeAspect="1"/>
          </p:cNvPicPr>
          <p:nvPr/>
        </p:nvPicPr>
        <p:blipFill rotWithShape="1">
          <a:blip r:embed="rId5">
            <a:extLst>
              <a:ext uri="{28A0092B-C50C-407E-A947-70E740481C1C}">
                <a14:useLocalDpi xmlns:a14="http://schemas.microsoft.com/office/drawing/2010/main" val="0"/>
              </a:ext>
            </a:extLst>
          </a:blip>
          <a:srcRect l="28008" t="53824" r="63987" b="32420"/>
          <a:stretch/>
        </p:blipFill>
        <p:spPr>
          <a:xfrm>
            <a:off x="4846213" y="4072504"/>
            <a:ext cx="2424376" cy="2005447"/>
          </a:xfrm>
          <a:prstGeom prst="rect">
            <a:avLst/>
          </a:prstGeom>
        </p:spPr>
      </p:pic>
      <p:pic>
        <p:nvPicPr>
          <p:cNvPr id="20" name="صورة 19">
            <a:extLst>
              <a:ext uri="{FF2B5EF4-FFF2-40B4-BE49-F238E27FC236}">
                <a16:creationId xmlns:a16="http://schemas.microsoft.com/office/drawing/2014/main" id="{43C52979-56B0-45CD-A841-ED7AF6157679}"/>
              </a:ext>
            </a:extLst>
          </p:cNvPr>
          <p:cNvPicPr>
            <a:picLocks noChangeAspect="1"/>
          </p:cNvPicPr>
          <p:nvPr/>
        </p:nvPicPr>
        <p:blipFill rotWithShape="1">
          <a:blip r:embed="rId5">
            <a:extLst>
              <a:ext uri="{28A0092B-C50C-407E-A947-70E740481C1C}">
                <a14:useLocalDpi xmlns:a14="http://schemas.microsoft.com/office/drawing/2010/main" val="0"/>
              </a:ext>
            </a:extLst>
          </a:blip>
          <a:srcRect l="44029" t="53565" r="49392" b="31530"/>
          <a:stretch/>
        </p:blipFill>
        <p:spPr>
          <a:xfrm>
            <a:off x="9597798" y="3905033"/>
            <a:ext cx="1937710" cy="2457191"/>
          </a:xfrm>
          <a:prstGeom prst="rect">
            <a:avLst/>
          </a:prstGeom>
        </p:spPr>
      </p:pic>
    </p:spTree>
    <p:extLst>
      <p:ext uri="{BB962C8B-B14F-4D97-AF65-F5344CB8AC3E}">
        <p14:creationId xmlns:p14="http://schemas.microsoft.com/office/powerpoint/2010/main" val="783142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0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6"/>
                                        </p:tgtEl>
                                        <p:attrNameLst>
                                          <p:attrName>ppt_w</p:attrName>
                                        </p:attrNameLst>
                                      </p:cBhvr>
                                      <p:tavLst>
                                        <p:tav tm="0">
                                          <p:val>
                                            <p:strVal val="ppt_w"/>
                                          </p:val>
                                        </p:tav>
                                        <p:tav tm="100000">
                                          <p:val>
                                            <p:fltVal val="0"/>
                                          </p:val>
                                        </p:tav>
                                      </p:tavLst>
                                    </p:anim>
                                    <p:anim calcmode="lin" valueType="num">
                                      <p:cBhvr>
                                        <p:cTn id="15" dur="500"/>
                                        <p:tgtEl>
                                          <p:spTgt spid="16"/>
                                        </p:tgtEl>
                                        <p:attrNameLst>
                                          <p:attrName>ppt_h</p:attrName>
                                        </p:attrNameLst>
                                      </p:cBhvr>
                                      <p:tavLst>
                                        <p:tav tm="0">
                                          <p:val>
                                            <p:strVal val="ppt_h"/>
                                          </p:val>
                                        </p:tav>
                                        <p:tav tm="100000">
                                          <p:val>
                                            <p:fltVal val="0"/>
                                          </p:val>
                                        </p:tav>
                                      </p:tavLst>
                                    </p:anim>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1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7"/>
                                        </p:tgtEl>
                                        <p:attrNameLst>
                                          <p:attrName>ppt_w</p:attrName>
                                        </p:attrNameLst>
                                      </p:cBhvr>
                                      <p:tavLst>
                                        <p:tav tm="0">
                                          <p:val>
                                            <p:strVal val="ppt_w"/>
                                          </p:val>
                                        </p:tav>
                                        <p:tav tm="100000">
                                          <p:val>
                                            <p:fltVal val="0"/>
                                          </p:val>
                                        </p:tav>
                                      </p:tavLst>
                                    </p:anim>
                                    <p:anim calcmode="lin" valueType="num">
                                      <p:cBhvr>
                                        <p:cTn id="26" dur="500"/>
                                        <p:tgtEl>
                                          <p:spTgt spid="17"/>
                                        </p:tgtEl>
                                        <p:attrNameLst>
                                          <p:attrName>ppt_h</p:attrName>
                                        </p:attrNameLst>
                                      </p:cBhvr>
                                      <p:tavLst>
                                        <p:tav tm="0">
                                          <p:val>
                                            <p:strVal val="ppt_h"/>
                                          </p:val>
                                        </p:tav>
                                        <p:tav tm="100000">
                                          <p:val>
                                            <p:fltVal val="0"/>
                                          </p:val>
                                        </p:tav>
                                      </p:tavLst>
                                    </p:anim>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19"/>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19"/>
                                        </p:tgtEl>
                                        <p:attrNameLst>
                                          <p:attrName>ppt_w</p:attrName>
                                        </p:attrNameLst>
                                      </p:cBhvr>
                                      <p:tavLst>
                                        <p:tav tm="0">
                                          <p:val>
                                            <p:strVal val="ppt_w"/>
                                          </p:val>
                                        </p:tav>
                                        <p:tav tm="100000">
                                          <p:val>
                                            <p:fltVal val="0"/>
                                          </p:val>
                                        </p:tav>
                                      </p:tavLst>
                                    </p:anim>
                                    <p:anim calcmode="lin" valueType="num">
                                      <p:cBhvr>
                                        <p:cTn id="37" dur="500"/>
                                        <p:tgtEl>
                                          <p:spTgt spid="19"/>
                                        </p:tgtEl>
                                        <p:attrNameLst>
                                          <p:attrName>ppt_h</p:attrName>
                                        </p:attrNameLst>
                                      </p:cBhvr>
                                      <p:tavLst>
                                        <p:tav tm="0">
                                          <p:val>
                                            <p:strVal val="ppt_h"/>
                                          </p:val>
                                        </p:tav>
                                        <p:tav tm="100000">
                                          <p:val>
                                            <p:fltVal val="0"/>
                                          </p:val>
                                        </p:tav>
                                      </p:tavLst>
                                    </p:anim>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nodeType="clickEffect">
                                  <p:stCondLst>
                                    <p:cond delay="0"/>
                                  </p:stCondLst>
                                  <p:childTnLst>
                                    <p:animScale>
                                      <p:cBhvr>
                                        <p:cTn id="43" dur="2000" fill="hold"/>
                                        <p:tgtEl>
                                          <p:spTgt spid="18"/>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8"/>
                                        </p:tgtEl>
                                        <p:attrNameLst>
                                          <p:attrName>ppt_w</p:attrName>
                                        </p:attrNameLst>
                                      </p:cBhvr>
                                      <p:tavLst>
                                        <p:tav tm="0">
                                          <p:val>
                                            <p:strVal val="ppt_w"/>
                                          </p:val>
                                        </p:tav>
                                        <p:tav tm="100000">
                                          <p:val>
                                            <p:fltVal val="0"/>
                                          </p:val>
                                        </p:tav>
                                      </p:tavLst>
                                    </p:anim>
                                    <p:anim calcmode="lin" valueType="num">
                                      <p:cBhvr>
                                        <p:cTn id="48" dur="500"/>
                                        <p:tgtEl>
                                          <p:spTgt spid="18"/>
                                        </p:tgtEl>
                                        <p:attrNameLst>
                                          <p:attrName>ppt_h</p:attrName>
                                        </p:attrNameLst>
                                      </p:cBhvr>
                                      <p:tavLst>
                                        <p:tav tm="0">
                                          <p:val>
                                            <p:strVal val="ppt_h"/>
                                          </p:val>
                                        </p:tav>
                                        <p:tav tm="100000">
                                          <p:val>
                                            <p:fltVal val="0"/>
                                          </p:val>
                                        </p:tav>
                                      </p:tavLst>
                                    </p:anim>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20"/>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AFEF399-EF9C-4343-ACB7-ECAA3D2517D8}"/>
              </a:ext>
            </a:extLst>
          </p:cNvPr>
          <p:cNvPicPr>
            <a:picLocks noChangeAspect="1"/>
          </p:cNvPicPr>
          <p:nvPr/>
        </p:nvPicPr>
        <p:blipFill rotWithShape="1">
          <a:blip r:embed="rId4">
            <a:extLst>
              <a:ext uri="{28A0092B-C50C-407E-A947-70E740481C1C}">
                <a14:useLocalDpi xmlns:a14="http://schemas.microsoft.com/office/drawing/2010/main" val="0"/>
              </a:ext>
            </a:extLst>
          </a:blip>
          <a:srcRect l="11904" t="23573" r="48750" b="58021"/>
          <a:stretch/>
        </p:blipFill>
        <p:spPr>
          <a:xfrm>
            <a:off x="1454726" y="2466110"/>
            <a:ext cx="9393383" cy="2589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MG Bk 1 F-SA_2020_2-12">
            <a:hlinkClick r:id="" action="ppaction://media"/>
            <a:extLst>
              <a:ext uri="{FF2B5EF4-FFF2-40B4-BE49-F238E27FC236}">
                <a16:creationId xmlns:a16="http://schemas.microsoft.com/office/drawing/2014/main" id="{42E6490D-05FD-4A42-ACA7-86B2E90A117D}"/>
              </a:ext>
            </a:extLst>
          </p:cNvPr>
          <p:cNvPicPr>
            <a:picLocks noChangeAspect="1"/>
          </p:cNvPicPr>
          <p:nvPr>
            <a:audioFile r:link="rId1"/>
            <p:extLst>
              <p:ext uri="{DAA4B4D4-6D71-4841-9C94-3DE7FCFB9230}">
                <p14:media xmlns:p14="http://schemas.microsoft.com/office/powerpoint/2010/main" r:embed="rId2">
                  <p14:trim st="54934"/>
                </p14:media>
              </p:ext>
            </p:extLst>
          </p:nvPr>
        </p:nvPicPr>
        <p:blipFill>
          <a:blip r:embed="rId5"/>
          <a:stretch>
            <a:fillRect/>
          </a:stretch>
        </p:blipFill>
        <p:spPr>
          <a:xfrm>
            <a:off x="1050849" y="803564"/>
            <a:ext cx="622180" cy="622180"/>
          </a:xfrm>
          <a:prstGeom prst="rect">
            <a:avLst/>
          </a:prstGeom>
        </p:spPr>
      </p:pic>
      <p:pic>
        <p:nvPicPr>
          <p:cNvPr id="4" name="Picture 2" descr="Illustratie Van Een Minuut Stopwatch Geïsoleerd Pictogram Royalty Vrije  Cliparts, Vectoren, En Stock Illustratie. Image 68841994.">
            <a:extLst>
              <a:ext uri="{FF2B5EF4-FFF2-40B4-BE49-F238E27FC236}">
                <a16:creationId xmlns:a16="http://schemas.microsoft.com/office/drawing/2014/main" id="{5F1923FD-2D11-44EC-9287-D105F331E9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852" t="11077" r="16221" b="11075"/>
          <a:stretch/>
        </p:blipFill>
        <p:spPr bwMode="auto">
          <a:xfrm>
            <a:off x="10809438" y="687148"/>
            <a:ext cx="663426" cy="73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9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1" presetClass="mediacall" presetSubtype="0" fill="hold" nodeType="withEffect">
                                  <p:stCondLst>
                                    <p:cond delay="0"/>
                                  </p:stCondLst>
                                  <p:childTnLst>
                                    <p:cmd type="call" cmd="playFrom(0.0)">
                                      <p:cBhvr>
                                        <p:cTn id="9" dur="22471" fill="hold"/>
                                        <p:tgtEl>
                                          <p:spTgt spid="3"/>
                                        </p:tgtEl>
                                      </p:cBhvr>
                                    </p:cmd>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5830142-1140-4417-92EA-8AD8BE76E0C7}"/>
              </a:ext>
            </a:extLst>
          </p:cNvPr>
          <p:cNvSpPr txBox="1"/>
          <p:nvPr/>
        </p:nvSpPr>
        <p:spPr>
          <a:xfrm>
            <a:off x="1421777" y="2490281"/>
            <a:ext cx="8378628" cy="1877437"/>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r>
              <a:rPr lang="en-US" sz="4400" b="1" i="0" u="none" strike="noStrike" baseline="0" dirty="0">
                <a:ln w="22225">
                  <a:noFill/>
                  <a:prstDash val="solid"/>
                </a:ln>
                <a:solidFill>
                  <a:srgbClr val="4F89B4"/>
                </a:solidFill>
                <a:latin typeface="MV Boli" panose="02000500030200090000" pitchFamily="2" charset="0"/>
                <a:cs typeface="MV Boli" panose="02000500030200090000" pitchFamily="2" charset="0"/>
              </a:rPr>
              <a:t>7  </a:t>
            </a:r>
            <a:r>
              <a:rPr lang="en-US" sz="4400" b="1" i="0" u="none" strike="noStrike" baseline="0" dirty="0">
                <a:ln w="22225">
                  <a:noFill/>
                  <a:prstDash val="solid"/>
                </a:ln>
                <a:solidFill>
                  <a:schemeClr val="bg2">
                    <a:lumMod val="50000"/>
                  </a:schemeClr>
                </a:solidFill>
                <a:latin typeface="MV Boli" panose="02000500030200090000" pitchFamily="2" charset="0"/>
                <a:cs typeface="MV Boli" panose="02000500030200090000" pitchFamily="2" charset="0"/>
              </a:rPr>
              <a:t>About You</a:t>
            </a:r>
            <a:endParaRPr lang="en-US" sz="3200" b="1" i="0" u="none" strike="noStrike" baseline="0" dirty="0">
              <a:ln w="22225">
                <a:noFill/>
                <a:prstDash val="solid"/>
              </a:ln>
              <a:solidFill>
                <a:schemeClr val="bg2">
                  <a:lumMod val="50000"/>
                </a:schemeClr>
              </a:solidFill>
              <a:latin typeface="MV Boli" panose="02000500030200090000" pitchFamily="2" charset="0"/>
              <a:cs typeface="MV Boli" panose="02000500030200090000" pitchFamily="2" charset="0"/>
            </a:endParaRPr>
          </a:p>
          <a:p>
            <a:pPr algn="ctr"/>
            <a:endParaRPr lang="ar-SA" sz="2400" b="0" i="0" u="none" strike="noStrike" baseline="0" dirty="0">
              <a:solidFill>
                <a:schemeClr val="bg1"/>
              </a:solidFill>
              <a:effectLst>
                <a:innerShdw blurRad="114300">
                  <a:prstClr val="black"/>
                </a:innerShdw>
              </a:effectLst>
              <a:latin typeface="MV Boli" panose="02000500030200090000" pitchFamily="2" charset="0"/>
            </a:endParaRPr>
          </a:p>
          <a:p>
            <a:pPr algn="ctr"/>
            <a:endParaRPr lang="en-US" sz="2400" b="1" i="0" u="none" strike="noStrike" baseline="0" dirty="0">
              <a:solidFill>
                <a:schemeClr val="bg1"/>
              </a:solidFill>
              <a:effectLst>
                <a:innerShdw blurRad="114300">
                  <a:prstClr val="black"/>
                </a:innerShdw>
              </a:effectLst>
              <a:latin typeface="MV Boli" panose="02000500030200090000" pitchFamily="2" charset="0"/>
              <a:cs typeface="MV Boli" panose="02000500030200090000" pitchFamily="2" charset="0"/>
            </a:endParaRPr>
          </a:p>
          <a:p>
            <a:pPr algn="ctr"/>
            <a:r>
              <a:rPr lang="en-US" sz="2400" b="0" i="0" u="none" strike="noStrike" baseline="0" dirty="0">
                <a:solidFill>
                  <a:schemeClr val="bg1"/>
                </a:solidFill>
              </a:rPr>
              <a:t> </a:t>
            </a:r>
          </a:p>
        </p:txBody>
      </p:sp>
      <p:sp>
        <p:nvSpPr>
          <p:cNvPr id="5" name="مستطيل: زوايا مستديرة 4">
            <a:extLst>
              <a:ext uri="{FF2B5EF4-FFF2-40B4-BE49-F238E27FC236}">
                <a16:creationId xmlns:a16="http://schemas.microsoft.com/office/drawing/2014/main" id="{C6A42BC5-7EC7-47D5-98CF-6E46E0F95161}"/>
              </a:ext>
            </a:extLst>
          </p:cNvPr>
          <p:cNvSpPr/>
          <p:nvPr/>
        </p:nvSpPr>
        <p:spPr>
          <a:xfrm>
            <a:off x="2750028" y="914424"/>
            <a:ext cx="7157452"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6" name="مستطيل: زوايا مستديرة 5">
            <a:extLst>
              <a:ext uri="{FF2B5EF4-FFF2-40B4-BE49-F238E27FC236}">
                <a16:creationId xmlns:a16="http://schemas.microsoft.com/office/drawing/2014/main" id="{0AD3418D-D98A-4FE0-AB2D-8535AB0CCCF2}"/>
              </a:ext>
            </a:extLst>
          </p:cNvPr>
          <p:cNvSpPr/>
          <p:nvPr/>
        </p:nvSpPr>
        <p:spPr>
          <a:xfrm>
            <a:off x="2213579" y="1080735"/>
            <a:ext cx="7274350"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pic>
        <p:nvPicPr>
          <p:cNvPr id="3" name="صورة 2">
            <a:extLst>
              <a:ext uri="{FF2B5EF4-FFF2-40B4-BE49-F238E27FC236}">
                <a16:creationId xmlns:a16="http://schemas.microsoft.com/office/drawing/2014/main" id="{A5133CB1-1D45-482E-9446-8EE0B641B44F}"/>
              </a:ext>
            </a:extLst>
          </p:cNvPr>
          <p:cNvPicPr>
            <a:picLocks noChangeAspect="1"/>
          </p:cNvPicPr>
          <p:nvPr/>
        </p:nvPicPr>
        <p:blipFill>
          <a:blip r:embed="rId3"/>
          <a:stretch>
            <a:fillRect/>
          </a:stretch>
        </p:blipFill>
        <p:spPr>
          <a:xfrm>
            <a:off x="7938655" y="2490281"/>
            <a:ext cx="705003" cy="690903"/>
          </a:xfrm>
          <a:prstGeom prst="rect">
            <a:avLst/>
          </a:prstGeom>
        </p:spPr>
      </p:pic>
    </p:spTree>
    <p:extLst>
      <p:ext uri="{BB962C8B-B14F-4D97-AF65-F5344CB8AC3E}">
        <p14:creationId xmlns:p14="http://schemas.microsoft.com/office/powerpoint/2010/main" val="754435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حوار بين شخصين عن الاحترام سؤال و جواب - كتاكيت">
            <a:extLst>
              <a:ext uri="{FF2B5EF4-FFF2-40B4-BE49-F238E27FC236}">
                <a16:creationId xmlns:a16="http://schemas.microsoft.com/office/drawing/2014/main" id="{722F1BA8-E5B7-4EE0-8879-8115A9047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456" y="2165073"/>
            <a:ext cx="3482676" cy="2048256"/>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70112806-DBF2-4706-B3A2-E12B650C8E30}"/>
              </a:ext>
            </a:extLst>
          </p:cNvPr>
          <p:cNvSpPr txBox="1"/>
          <p:nvPr/>
        </p:nvSpPr>
        <p:spPr>
          <a:xfrm>
            <a:off x="465868" y="0"/>
            <a:ext cx="7181841" cy="6863417"/>
          </a:xfrm>
          <a:prstGeom prst="rect">
            <a:avLst/>
          </a:prstGeom>
          <a:noFill/>
        </p:spPr>
        <p:txBody>
          <a:bodyPr wrap="square" rtlCol="1">
            <a:spAutoFit/>
          </a:bodyPr>
          <a:lstStyle/>
          <a:p>
            <a:pPr algn="l"/>
            <a:endParaRPr lang="ar-SA" sz="1800" b="0" i="0" u="none" strike="noStrike" baseline="0" dirty="0">
              <a:solidFill>
                <a:srgbClr val="000000"/>
              </a:solidFill>
            </a:endParaRPr>
          </a:p>
          <a:p>
            <a:pPr algn="l"/>
            <a:r>
              <a:rPr lang="en-US" sz="2800" b="1" i="0" u="none" strike="noStrike" baseline="0" dirty="0">
                <a:solidFill>
                  <a:srgbClr val="FF0000"/>
                </a:solidFill>
                <a:highlight>
                  <a:srgbClr val="FFFF00"/>
                </a:highlight>
              </a:rPr>
              <a:t>In pairs, ask and answer the questions. Then switch roles</a:t>
            </a:r>
            <a:r>
              <a:rPr lang="en-US" sz="2800" b="1" i="0" u="none" strike="noStrike" baseline="0" dirty="0">
                <a:solidFill>
                  <a:srgbClr val="FF0000"/>
                </a:solidFill>
              </a:rPr>
              <a:t>.</a:t>
            </a:r>
          </a:p>
          <a:p>
            <a:pPr algn="l"/>
            <a:r>
              <a:rPr lang="en-US" sz="2800" b="0" i="0" u="none" strike="noStrike" baseline="0" dirty="0"/>
              <a:t> </a:t>
            </a:r>
          </a:p>
          <a:p>
            <a:pPr algn="l"/>
            <a:r>
              <a:rPr lang="en-US" sz="3200" b="0" i="0" u="none" strike="noStrike" baseline="0" dirty="0"/>
              <a:t>Have you ever had an accident of any kind? </a:t>
            </a:r>
          </a:p>
          <a:p>
            <a:pPr algn="l"/>
            <a:r>
              <a:rPr lang="en-US" sz="3200" b="0" i="0" u="none" strike="noStrike" baseline="0" dirty="0"/>
              <a:t>2. Have you ever broken a bone or had stitches for a cut or wound? </a:t>
            </a:r>
          </a:p>
          <a:p>
            <a:pPr algn="l"/>
            <a:r>
              <a:rPr lang="en-US" sz="3200" b="0" i="0" u="none" strike="noStrike" baseline="0" dirty="0"/>
              <a:t>3. Have you ever burned yourself? How did you do it?</a:t>
            </a:r>
          </a:p>
          <a:p>
            <a:pPr algn="l"/>
            <a:r>
              <a:rPr lang="en-US" sz="3200" b="0" i="0" u="none" strike="noStrike" baseline="0" dirty="0"/>
              <a:t> 4. Do you think some people have more accidents than others?</a:t>
            </a:r>
          </a:p>
          <a:p>
            <a:pPr algn="l"/>
            <a:r>
              <a:rPr lang="en-US" sz="3200" b="0" i="0" u="none" strike="noStrike" baseline="0" dirty="0"/>
              <a:t> 5. What are the most common kinds of accidents among people you know? </a:t>
            </a:r>
          </a:p>
          <a:p>
            <a:endParaRPr lang="ar-SA" dirty="0"/>
          </a:p>
        </p:txBody>
      </p:sp>
      <p:pic>
        <p:nvPicPr>
          <p:cNvPr id="4" name="Picture 2" descr="Illustratie Van Een Minuut Stopwatch Geïsoleerd Pictogram Royalty Vrije  Cliparts, Vectoren, En Stock Illustratie. Image 68841994.">
            <a:extLst>
              <a:ext uri="{FF2B5EF4-FFF2-40B4-BE49-F238E27FC236}">
                <a16:creationId xmlns:a16="http://schemas.microsoft.com/office/drawing/2014/main" id="{13A0995B-FC9C-402D-AAB8-D7E32F6627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852" t="11077" r="16221" b="11075"/>
          <a:stretch/>
        </p:blipFill>
        <p:spPr bwMode="auto">
          <a:xfrm>
            <a:off x="10522882" y="250590"/>
            <a:ext cx="883320" cy="9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706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إطار 3">
            <a:extLst>
              <a:ext uri="{FF2B5EF4-FFF2-40B4-BE49-F238E27FC236}">
                <a16:creationId xmlns:a16="http://schemas.microsoft.com/office/drawing/2014/main" id="{CD3BA3FD-8534-4253-97F9-B8CB0EA5511A}"/>
              </a:ext>
            </a:extLst>
          </p:cNvPr>
          <p:cNvSpPr/>
          <p:nvPr/>
        </p:nvSpPr>
        <p:spPr>
          <a:xfrm>
            <a:off x="465870" y="244847"/>
            <a:ext cx="4301338" cy="1244906"/>
          </a:xfrm>
          <a:prstGeom prst="frame">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latin typeface="MV Boli" panose="02000500030200090000" pitchFamily="2" charset="0"/>
                <a:cs typeface="MV Boli" panose="02000500030200090000" pitchFamily="2" charset="0"/>
              </a:rPr>
              <a:t>Exit Ticket</a:t>
            </a:r>
            <a:endParaRPr lang="ar-SA" sz="3600" b="1" dirty="0">
              <a:solidFill>
                <a:schemeClr val="tx1"/>
              </a:solidFill>
              <a:latin typeface="MV Boli" panose="02000500030200090000" pitchFamily="2" charset="0"/>
            </a:endParaRPr>
          </a:p>
        </p:txBody>
      </p:sp>
      <p:sp>
        <p:nvSpPr>
          <p:cNvPr id="5" name="مربع نص 4">
            <a:extLst>
              <a:ext uri="{FF2B5EF4-FFF2-40B4-BE49-F238E27FC236}">
                <a16:creationId xmlns:a16="http://schemas.microsoft.com/office/drawing/2014/main" id="{EF0B7376-3854-49A3-91E6-E3E278000305}"/>
              </a:ext>
            </a:extLst>
          </p:cNvPr>
          <p:cNvSpPr txBox="1"/>
          <p:nvPr/>
        </p:nvSpPr>
        <p:spPr>
          <a:xfrm>
            <a:off x="982894" y="2182091"/>
            <a:ext cx="9215919" cy="1685077"/>
          </a:xfrm>
          <a:prstGeom prst="rect">
            <a:avLst/>
          </a:prstGeom>
          <a:noFill/>
        </p:spPr>
        <p:txBody>
          <a:bodyPr wrap="square" rtlCol="1">
            <a:spAutoFit/>
          </a:bodyPr>
          <a:lstStyle/>
          <a:p>
            <a:pPr algn="ctr">
              <a:lnSpc>
                <a:spcPct val="150000"/>
              </a:lnSpc>
            </a:pPr>
            <a:r>
              <a:rPr lang="en-US" sz="3600" b="1" dirty="0">
                <a:solidFill>
                  <a:srgbClr val="FF0000"/>
                </a:solidFill>
                <a:latin typeface="MV Boli" panose="02000500030200090000" pitchFamily="2" charset="0"/>
                <a:cs typeface="MV Boli" panose="02000500030200090000" pitchFamily="2" charset="0"/>
              </a:rPr>
              <a:t>1- Mention 3 things that you have learned today?</a:t>
            </a:r>
            <a:endParaRPr lang="ar-SA" sz="3600" b="1" dirty="0">
              <a:solidFill>
                <a:srgbClr val="FF0000"/>
              </a:solidFill>
              <a:latin typeface="MV Boli" panose="02000500030200090000" pitchFamily="2" charset="0"/>
            </a:endParaRPr>
          </a:p>
        </p:txBody>
      </p:sp>
      <p:pic>
        <p:nvPicPr>
          <p:cNvPr id="3" name="صورة 2">
            <a:extLst>
              <a:ext uri="{FF2B5EF4-FFF2-40B4-BE49-F238E27FC236}">
                <a16:creationId xmlns:a16="http://schemas.microsoft.com/office/drawing/2014/main" id="{83B92126-5D49-44D6-BD4F-AA57F77FD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050" y="3041630"/>
            <a:ext cx="3790950" cy="3790950"/>
          </a:xfrm>
          <a:prstGeom prst="rect">
            <a:avLst/>
          </a:prstGeom>
        </p:spPr>
      </p:pic>
    </p:spTree>
    <p:extLst>
      <p:ext uri="{BB962C8B-B14F-4D97-AF65-F5344CB8AC3E}">
        <p14:creationId xmlns:p14="http://schemas.microsoft.com/office/powerpoint/2010/main" val="48851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ve A Nice Day Png, Transparent Png - vhv">
            <a:extLst>
              <a:ext uri="{FF2B5EF4-FFF2-40B4-BE49-F238E27FC236}">
                <a16:creationId xmlns:a16="http://schemas.microsoft.com/office/drawing/2014/main" id="{7134EE5C-0B2F-4C81-AA9B-D195168A0A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69" b="89238" l="7442" r="95930">
                        <a14:foregroundMark x1="9884" y1="65022" x2="9884" y2="65022"/>
                        <a14:foregroundMark x1="7442" y1="67265" x2="7442" y2="67265"/>
                        <a14:foregroundMark x1="19767" y1="30493" x2="19767" y2="30493"/>
                        <a14:foregroundMark x1="16977" y1="66816" x2="16977" y2="66816"/>
                        <a14:foregroundMark x1="21628" y1="78475" x2="21628" y2="78475"/>
                        <a14:foregroundMark x1="25581" y1="63229" x2="25581" y2="63229"/>
                        <a14:foregroundMark x1="30116" y1="70404" x2="30116" y2="70404"/>
                        <a14:foregroundMark x1="42442" y1="59641" x2="42442" y2="59641"/>
                        <a14:foregroundMark x1="49302" y1="57848" x2="49302" y2="57848"/>
                        <a14:foregroundMark x1="56977" y1="43498" x2="56977" y2="43498"/>
                        <a14:foregroundMark x1="63023" y1="46188" x2="63023" y2="46188"/>
                        <a14:foregroundMark x1="64767" y1="54709" x2="64767" y2="54709"/>
                        <a14:foregroundMark x1="83256" y1="38565" x2="83256" y2="38565"/>
                        <a14:foregroundMark x1="90581" y1="34081" x2="90581" y2="34081"/>
                        <a14:foregroundMark x1="95930" y1="25561" x2="95930" y2="25561"/>
                        <a14:foregroundMark x1="94070" y1="53812" x2="94070" y2="53812"/>
                        <a14:backgroundMark x1="66395" y1="50224" x2="66395" y2="50224"/>
                      </a14:backgroundRemoval>
                    </a14:imgEffect>
                  </a14:imgLayer>
                </a14:imgProps>
              </a:ext>
              <a:ext uri="{28A0092B-C50C-407E-A947-70E740481C1C}">
                <a14:useLocalDpi xmlns:a14="http://schemas.microsoft.com/office/drawing/2010/main" val="0"/>
              </a:ext>
            </a:extLst>
          </a:blip>
          <a:srcRect/>
          <a:stretch>
            <a:fillRect/>
          </a:stretch>
        </p:blipFill>
        <p:spPr bwMode="auto">
          <a:xfrm>
            <a:off x="770732" y="1348966"/>
            <a:ext cx="10829691" cy="3585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34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11FD159-2E2F-44CD-9915-55C6EC95C300}"/>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36343" y="908389"/>
            <a:ext cx="9729926" cy="5949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433393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EE1670-E24E-4A26-B023-F75F2E2724B6}"/>
              </a:ext>
            </a:extLst>
          </p:cNvPr>
          <p:cNvSpPr txBox="1"/>
          <p:nvPr/>
        </p:nvSpPr>
        <p:spPr>
          <a:xfrm>
            <a:off x="2915779" y="1921449"/>
            <a:ext cx="6673553" cy="2954655"/>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Unit-1-</a:t>
            </a:r>
            <a:endParaRPr lang="ar-SA"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4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Did You Hurt Yourself</a:t>
            </a:r>
            <a:endParaRPr lang="en-US" sz="32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ar-SA" sz="2400" b="0" i="0" u="none" strike="noStrike" baseline="0" dirty="0">
              <a:solidFill>
                <a:schemeClr val="bg1"/>
              </a:solidFill>
              <a:effectLst>
                <a:innerShdw blurRad="114300">
                  <a:prstClr val="black"/>
                </a:innerShdw>
              </a:effectLst>
            </a:endParaRPr>
          </a:p>
          <a:p>
            <a:pPr algn="ctr"/>
            <a:endParaRPr lang="en-US" sz="2400" b="1" i="0" u="none" strike="noStrike" baseline="0" dirty="0">
              <a:solidFill>
                <a:schemeClr val="bg1"/>
              </a:solidFill>
              <a:effectLst>
                <a:innerShdw blurRad="114300">
                  <a:prstClr val="black"/>
                </a:innerShdw>
              </a:effectLst>
            </a:endParaRPr>
          </a:p>
          <a:p>
            <a:pPr algn="ctr"/>
            <a:r>
              <a:rPr lang="en-US" sz="2400" b="0" i="0" u="none" strike="noStrike" baseline="0" dirty="0">
                <a:solidFill>
                  <a:schemeClr val="bg1"/>
                </a:solidFill>
              </a:rPr>
              <a:t> </a:t>
            </a:r>
          </a:p>
        </p:txBody>
      </p:sp>
      <p:sp>
        <p:nvSpPr>
          <p:cNvPr id="16" name="مستطيل: زوايا مستديرة 15">
            <a:extLst>
              <a:ext uri="{FF2B5EF4-FFF2-40B4-BE49-F238E27FC236}">
                <a16:creationId xmlns:a16="http://schemas.microsoft.com/office/drawing/2014/main" id="{0DEF0954-3C4C-4A33-BFE4-F1F1D19C59AE}"/>
              </a:ext>
            </a:extLst>
          </p:cNvPr>
          <p:cNvSpPr/>
          <p:nvPr/>
        </p:nvSpPr>
        <p:spPr>
          <a:xfrm>
            <a:off x="3735449" y="692482"/>
            <a:ext cx="5700890"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17" name="مستطيل: زوايا مستديرة 16">
            <a:extLst>
              <a:ext uri="{FF2B5EF4-FFF2-40B4-BE49-F238E27FC236}">
                <a16:creationId xmlns:a16="http://schemas.microsoft.com/office/drawing/2014/main" id="{D011F7F5-D10E-4CBF-9F76-FD8EE07F4F9E}"/>
              </a:ext>
            </a:extLst>
          </p:cNvPr>
          <p:cNvSpPr/>
          <p:nvPr/>
        </p:nvSpPr>
        <p:spPr>
          <a:xfrm>
            <a:off x="3199000" y="858793"/>
            <a:ext cx="5793999"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3" name="مربع نص 2">
            <a:extLst>
              <a:ext uri="{FF2B5EF4-FFF2-40B4-BE49-F238E27FC236}">
                <a16:creationId xmlns:a16="http://schemas.microsoft.com/office/drawing/2014/main" id="{ACB30744-6CAD-4371-9C40-3A99C8B55237}"/>
              </a:ext>
            </a:extLst>
          </p:cNvPr>
          <p:cNvSpPr txBox="1"/>
          <p:nvPr/>
        </p:nvSpPr>
        <p:spPr>
          <a:xfrm>
            <a:off x="4160018" y="3969099"/>
            <a:ext cx="4039437" cy="369332"/>
          </a:xfrm>
          <a:prstGeom prst="rect">
            <a:avLst/>
          </a:prstGeom>
          <a:noFill/>
        </p:spPr>
        <p:txBody>
          <a:bodyPr wrap="square" rtlCol="1">
            <a:spAutoFit/>
          </a:bodyPr>
          <a:lstStyle/>
          <a:p>
            <a:pPr algn="ctr"/>
            <a:r>
              <a:rPr lang="en-US" dirty="0"/>
              <a:t>Done by Hissah Alotaibi</a:t>
            </a:r>
            <a:endParaRPr lang="ar-SA" dirty="0"/>
          </a:p>
        </p:txBody>
      </p:sp>
    </p:spTree>
    <p:extLst>
      <p:ext uri="{BB962C8B-B14F-4D97-AF65-F5344CB8AC3E}">
        <p14:creationId xmlns:p14="http://schemas.microsoft.com/office/powerpoint/2010/main" val="155938441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EE1670-E24E-4A26-B023-F75F2E2724B6}"/>
              </a:ext>
            </a:extLst>
          </p:cNvPr>
          <p:cNvSpPr txBox="1"/>
          <p:nvPr/>
        </p:nvSpPr>
        <p:spPr>
          <a:xfrm>
            <a:off x="1992502" y="1453249"/>
            <a:ext cx="8378628" cy="5078313"/>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rPr>
              <a:t>4-Language context</a:t>
            </a:r>
          </a:p>
          <a:p>
            <a:pPr algn="ctr">
              <a:lnSpc>
                <a:spcPct val="150000"/>
              </a:lnSpc>
            </a:pPr>
            <a:r>
              <a:rPr lang="en-US" sz="4400" b="1" dirty="0">
                <a:ln w="22225">
                  <a:noFill/>
                  <a:prstDash val="solid"/>
                </a:ln>
                <a:solidFill>
                  <a:schemeClr val="bg2">
                    <a:lumMod val="75000"/>
                  </a:schemeClr>
                </a:solidFill>
                <a:latin typeface="MV Boli" panose="02000500030200090000" pitchFamily="2" charset="0"/>
                <a:cs typeface="MV Boli" panose="02000500030200090000" pitchFamily="2" charset="0"/>
              </a:rPr>
              <a:t>5-Listening</a:t>
            </a:r>
            <a:endParaRPr lang="ar-SA" sz="2400" b="1" i="0" u="none" strike="noStrike" baseline="0" dirty="0">
              <a:ln w="22225">
                <a:noFill/>
                <a:prstDash val="solid"/>
              </a:ln>
              <a:solidFill>
                <a:schemeClr val="bg2">
                  <a:lumMod val="75000"/>
                </a:schemeClr>
              </a:solidFill>
              <a:latin typeface="MV Boli" panose="02000500030200090000" pitchFamily="2" charset="0"/>
            </a:endParaRPr>
          </a:p>
          <a:p>
            <a:pPr algn="ctr"/>
            <a:r>
              <a:rPr lang="en-US" sz="44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rPr>
              <a:t>6-Pronunciation</a:t>
            </a:r>
          </a:p>
          <a:p>
            <a:pPr algn="ctr"/>
            <a:r>
              <a:rPr lang="en-US" sz="4400" b="1" i="0" u="none" strike="noStrike" baseline="0" dirty="0">
                <a:ln w="22225">
                  <a:noFill/>
                  <a:prstDash val="solid"/>
                </a:ln>
                <a:solidFill>
                  <a:schemeClr val="bg2">
                    <a:lumMod val="50000"/>
                  </a:schemeClr>
                </a:solidFill>
                <a:latin typeface="MV Boli" panose="02000500030200090000" pitchFamily="2" charset="0"/>
                <a:cs typeface="MV Boli" panose="02000500030200090000" pitchFamily="2" charset="0"/>
              </a:rPr>
              <a:t>7</a:t>
            </a:r>
            <a:r>
              <a:rPr lang="en-US" sz="4400" b="1" i="0" u="none" strike="noStrike" baseline="0" dirty="0">
                <a:ln w="22225">
                  <a:noFill/>
                  <a:prstDash val="solid"/>
                </a:ln>
                <a:solidFill>
                  <a:srgbClr val="4F89B4"/>
                </a:solidFill>
                <a:latin typeface="MV Boli" panose="02000500030200090000" pitchFamily="2" charset="0"/>
                <a:cs typeface="MV Boli" panose="02000500030200090000" pitchFamily="2" charset="0"/>
              </a:rPr>
              <a:t>  </a:t>
            </a:r>
            <a:r>
              <a:rPr lang="en-US" sz="44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rPr>
              <a:t>About You</a:t>
            </a:r>
          </a:p>
          <a:p>
            <a:pPr algn="ctr"/>
            <a:endParaRPr lang="en-US" sz="3200" b="1" i="0" u="none" strike="noStrike" baseline="0" dirty="0">
              <a:ln w="22225">
                <a:noFill/>
                <a:prstDash val="solid"/>
              </a:ln>
              <a:solidFill>
                <a:schemeClr val="bg2">
                  <a:lumMod val="75000"/>
                </a:schemeClr>
              </a:solidFill>
              <a:latin typeface="MV Boli" panose="02000500030200090000" pitchFamily="2" charset="0"/>
              <a:cs typeface="MV Boli" panose="02000500030200090000" pitchFamily="2" charset="0"/>
            </a:endParaRPr>
          </a:p>
          <a:p>
            <a:pPr algn="ctr"/>
            <a:endParaRPr lang="ar-SA" sz="2400" b="0" i="0" u="none" strike="noStrike" baseline="0" dirty="0">
              <a:solidFill>
                <a:schemeClr val="bg1"/>
              </a:solidFill>
              <a:effectLst>
                <a:innerShdw blurRad="114300">
                  <a:prstClr val="black"/>
                </a:innerShdw>
              </a:effectLst>
              <a:latin typeface="MV Boli" panose="02000500030200090000" pitchFamily="2" charset="0"/>
            </a:endParaRPr>
          </a:p>
          <a:p>
            <a:pPr algn="ctr"/>
            <a:endParaRPr lang="en-US" sz="2400" b="1" i="0" u="none" strike="noStrike" baseline="0" dirty="0">
              <a:solidFill>
                <a:schemeClr val="bg1"/>
              </a:solidFill>
              <a:effectLst>
                <a:innerShdw blurRad="114300">
                  <a:prstClr val="black"/>
                </a:innerShdw>
              </a:effectLst>
              <a:latin typeface="MV Boli" panose="02000500030200090000" pitchFamily="2" charset="0"/>
              <a:cs typeface="MV Boli" panose="02000500030200090000" pitchFamily="2" charset="0"/>
            </a:endParaRPr>
          </a:p>
          <a:p>
            <a:pPr algn="ctr"/>
            <a:r>
              <a:rPr lang="en-US" sz="2400" b="0" i="0" u="none" strike="noStrike" baseline="0" dirty="0">
                <a:solidFill>
                  <a:schemeClr val="bg1"/>
                </a:solidFill>
              </a:rPr>
              <a:t> </a:t>
            </a:r>
          </a:p>
        </p:txBody>
      </p:sp>
      <p:sp>
        <p:nvSpPr>
          <p:cNvPr id="16" name="مستطيل: زوايا مستديرة 15">
            <a:extLst>
              <a:ext uri="{FF2B5EF4-FFF2-40B4-BE49-F238E27FC236}">
                <a16:creationId xmlns:a16="http://schemas.microsoft.com/office/drawing/2014/main" id="{0DEF0954-3C4C-4A33-BFE4-F1F1D19C59AE}"/>
              </a:ext>
            </a:extLst>
          </p:cNvPr>
          <p:cNvSpPr/>
          <p:nvPr/>
        </p:nvSpPr>
        <p:spPr>
          <a:xfrm>
            <a:off x="2750028" y="914424"/>
            <a:ext cx="7157452"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17" name="مستطيل: زوايا مستديرة 16">
            <a:extLst>
              <a:ext uri="{FF2B5EF4-FFF2-40B4-BE49-F238E27FC236}">
                <a16:creationId xmlns:a16="http://schemas.microsoft.com/office/drawing/2014/main" id="{D011F7F5-D10E-4CBF-9F76-FD8EE07F4F9E}"/>
              </a:ext>
            </a:extLst>
          </p:cNvPr>
          <p:cNvSpPr/>
          <p:nvPr/>
        </p:nvSpPr>
        <p:spPr>
          <a:xfrm>
            <a:off x="2213579" y="1080735"/>
            <a:ext cx="7274350"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Tree>
    <p:extLst>
      <p:ext uri="{BB962C8B-B14F-4D97-AF65-F5344CB8AC3E}">
        <p14:creationId xmlns:p14="http://schemas.microsoft.com/office/powerpoint/2010/main" val="19847937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DC2D4069-11D0-4DB3-ACC6-3843D215B187}"/>
              </a:ext>
            </a:extLst>
          </p:cNvPr>
          <p:cNvGrpSpPr/>
          <p:nvPr/>
        </p:nvGrpSpPr>
        <p:grpSpPr>
          <a:xfrm>
            <a:off x="120083" y="33541"/>
            <a:ext cx="2836182" cy="766330"/>
            <a:chOff x="120083" y="33541"/>
            <a:chExt cx="2836182" cy="766330"/>
          </a:xfrm>
        </p:grpSpPr>
        <p:pic>
          <p:nvPicPr>
            <p:cNvPr id="6" name="صورة 5">
              <a:extLst>
                <a:ext uri="{FF2B5EF4-FFF2-40B4-BE49-F238E27FC236}">
                  <a16:creationId xmlns:a16="http://schemas.microsoft.com/office/drawing/2014/main" id="{12909EA9-44BF-4F6E-80B7-05C0FD06314E}"/>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7" name="مربع نص 6">
              <a:extLst>
                <a:ext uri="{FF2B5EF4-FFF2-40B4-BE49-F238E27FC236}">
                  <a16:creationId xmlns:a16="http://schemas.microsoft.com/office/drawing/2014/main" id="{3D68BE48-9290-4A17-8FB9-3A440F8ADADA}"/>
                </a:ext>
              </a:extLst>
            </p:cNvPr>
            <p:cNvSpPr txBox="1"/>
            <p:nvPr/>
          </p:nvSpPr>
          <p:spPr>
            <a:xfrm>
              <a:off x="328474" y="213064"/>
              <a:ext cx="2530136"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Objectives</a:t>
              </a:r>
              <a:endParaRPr lang="ar-SA" sz="2800" b="1" dirty="0">
                <a:solidFill>
                  <a:schemeClr val="bg1"/>
                </a:solidFill>
                <a:latin typeface="MV Boli" panose="02000500030200090000" pitchFamily="2" charset="0"/>
              </a:endParaRPr>
            </a:p>
          </p:txBody>
        </p:sp>
      </p:grpSp>
      <p:grpSp>
        <p:nvGrpSpPr>
          <p:cNvPr id="9" name="مجموعة 8">
            <a:extLst>
              <a:ext uri="{FF2B5EF4-FFF2-40B4-BE49-F238E27FC236}">
                <a16:creationId xmlns:a16="http://schemas.microsoft.com/office/drawing/2014/main" id="{0D123A3A-23EE-4515-AEE2-18B926231970}"/>
              </a:ext>
            </a:extLst>
          </p:cNvPr>
          <p:cNvGrpSpPr/>
          <p:nvPr/>
        </p:nvGrpSpPr>
        <p:grpSpPr>
          <a:xfrm>
            <a:off x="183972" y="1531959"/>
            <a:ext cx="443884" cy="675193"/>
            <a:chOff x="120083" y="33541"/>
            <a:chExt cx="2836182" cy="766330"/>
          </a:xfrm>
        </p:grpSpPr>
        <p:pic>
          <p:nvPicPr>
            <p:cNvPr id="10" name="صورة 9">
              <a:extLst>
                <a:ext uri="{FF2B5EF4-FFF2-40B4-BE49-F238E27FC236}">
                  <a16:creationId xmlns:a16="http://schemas.microsoft.com/office/drawing/2014/main" id="{5A67EB31-19E2-4009-8CC8-E636701BBA3F}"/>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1" name="مربع نص 10">
              <a:extLst>
                <a:ext uri="{FF2B5EF4-FFF2-40B4-BE49-F238E27FC236}">
                  <a16:creationId xmlns:a16="http://schemas.microsoft.com/office/drawing/2014/main" id="{BE309C99-8889-47CD-85C8-8BF5BB8E0524}"/>
                </a:ext>
              </a:extLst>
            </p:cNvPr>
            <p:cNvSpPr txBox="1"/>
            <p:nvPr/>
          </p:nvSpPr>
          <p:spPr>
            <a:xfrm>
              <a:off x="328474" y="213064"/>
              <a:ext cx="2530136"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1</a:t>
              </a:r>
              <a:endParaRPr lang="ar-SA" sz="2800" b="1" dirty="0">
                <a:solidFill>
                  <a:schemeClr val="bg1"/>
                </a:solidFill>
                <a:latin typeface="MV Boli" panose="02000500030200090000" pitchFamily="2" charset="0"/>
              </a:endParaRPr>
            </a:p>
          </p:txBody>
        </p:sp>
      </p:grpSp>
      <p:grpSp>
        <p:nvGrpSpPr>
          <p:cNvPr id="12" name="مجموعة 11">
            <a:extLst>
              <a:ext uri="{FF2B5EF4-FFF2-40B4-BE49-F238E27FC236}">
                <a16:creationId xmlns:a16="http://schemas.microsoft.com/office/drawing/2014/main" id="{F4660A8B-A670-410E-801C-2ABAE0987513}"/>
              </a:ext>
            </a:extLst>
          </p:cNvPr>
          <p:cNvGrpSpPr/>
          <p:nvPr/>
        </p:nvGrpSpPr>
        <p:grpSpPr>
          <a:xfrm>
            <a:off x="120083" y="2909488"/>
            <a:ext cx="443884" cy="681393"/>
            <a:chOff x="120083" y="33541"/>
            <a:chExt cx="2836182" cy="773367"/>
          </a:xfrm>
        </p:grpSpPr>
        <p:pic>
          <p:nvPicPr>
            <p:cNvPr id="13" name="صورة 12">
              <a:extLst>
                <a:ext uri="{FF2B5EF4-FFF2-40B4-BE49-F238E27FC236}">
                  <a16:creationId xmlns:a16="http://schemas.microsoft.com/office/drawing/2014/main" id="{D3240292-2A2E-44CD-8DD7-1BA7AB3A470B}"/>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4" name="مربع نص 13">
              <a:extLst>
                <a:ext uri="{FF2B5EF4-FFF2-40B4-BE49-F238E27FC236}">
                  <a16:creationId xmlns:a16="http://schemas.microsoft.com/office/drawing/2014/main" id="{9E1F94BB-2040-44FF-8A08-3D3B63048653}"/>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2</a:t>
              </a:r>
              <a:endParaRPr lang="ar-SA" sz="2800" b="1" dirty="0">
                <a:solidFill>
                  <a:schemeClr val="bg1"/>
                </a:solidFill>
                <a:latin typeface="MV Boli" panose="02000500030200090000" pitchFamily="2" charset="0"/>
              </a:endParaRPr>
            </a:p>
          </p:txBody>
        </p:sp>
      </p:grpSp>
      <p:grpSp>
        <p:nvGrpSpPr>
          <p:cNvPr id="15" name="مجموعة 14">
            <a:extLst>
              <a:ext uri="{FF2B5EF4-FFF2-40B4-BE49-F238E27FC236}">
                <a16:creationId xmlns:a16="http://schemas.microsoft.com/office/drawing/2014/main" id="{F6039E3A-9F12-4651-BBF5-5AB5EEEB507E}"/>
              </a:ext>
            </a:extLst>
          </p:cNvPr>
          <p:cNvGrpSpPr/>
          <p:nvPr/>
        </p:nvGrpSpPr>
        <p:grpSpPr>
          <a:xfrm>
            <a:off x="183972" y="3950956"/>
            <a:ext cx="443884" cy="681393"/>
            <a:chOff x="120083" y="33541"/>
            <a:chExt cx="2836182" cy="773367"/>
          </a:xfrm>
        </p:grpSpPr>
        <p:pic>
          <p:nvPicPr>
            <p:cNvPr id="16" name="صورة 15">
              <a:extLst>
                <a:ext uri="{FF2B5EF4-FFF2-40B4-BE49-F238E27FC236}">
                  <a16:creationId xmlns:a16="http://schemas.microsoft.com/office/drawing/2014/main" id="{9C0124BC-C1F8-4795-A5AA-FFF4FC6E0C92}"/>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7" name="مربع نص 16">
              <a:extLst>
                <a:ext uri="{FF2B5EF4-FFF2-40B4-BE49-F238E27FC236}">
                  <a16:creationId xmlns:a16="http://schemas.microsoft.com/office/drawing/2014/main" id="{B0B1966B-DF59-4EF8-84D6-98BB0EA60A36}"/>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3</a:t>
              </a:r>
              <a:endParaRPr lang="ar-SA" sz="2800" b="1" dirty="0">
                <a:solidFill>
                  <a:schemeClr val="bg1"/>
                </a:solidFill>
                <a:latin typeface="MV Boli" panose="02000500030200090000" pitchFamily="2" charset="0"/>
              </a:endParaRPr>
            </a:p>
          </p:txBody>
        </p:sp>
      </p:grpSp>
      <p:grpSp>
        <p:nvGrpSpPr>
          <p:cNvPr id="18" name="مجموعة 17">
            <a:extLst>
              <a:ext uri="{FF2B5EF4-FFF2-40B4-BE49-F238E27FC236}">
                <a16:creationId xmlns:a16="http://schemas.microsoft.com/office/drawing/2014/main" id="{38B6663E-85AB-4C67-8853-B00B9533599A}"/>
              </a:ext>
            </a:extLst>
          </p:cNvPr>
          <p:cNvGrpSpPr/>
          <p:nvPr/>
        </p:nvGrpSpPr>
        <p:grpSpPr>
          <a:xfrm>
            <a:off x="216587" y="5088359"/>
            <a:ext cx="443884" cy="681393"/>
            <a:chOff x="120083" y="33541"/>
            <a:chExt cx="2836182" cy="773367"/>
          </a:xfrm>
        </p:grpSpPr>
        <p:pic>
          <p:nvPicPr>
            <p:cNvPr id="19" name="صورة 18">
              <a:extLst>
                <a:ext uri="{FF2B5EF4-FFF2-40B4-BE49-F238E27FC236}">
                  <a16:creationId xmlns:a16="http://schemas.microsoft.com/office/drawing/2014/main" id="{53B22BA5-70BF-4CF4-BB10-F12E7100F500}"/>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20" name="مربع نص 19">
              <a:extLst>
                <a:ext uri="{FF2B5EF4-FFF2-40B4-BE49-F238E27FC236}">
                  <a16:creationId xmlns:a16="http://schemas.microsoft.com/office/drawing/2014/main" id="{5A158DC6-5A83-4F49-8B30-1F5DA1EAEE10}"/>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4</a:t>
              </a:r>
              <a:endParaRPr lang="ar-SA" sz="2800" b="1" dirty="0">
                <a:solidFill>
                  <a:schemeClr val="bg1"/>
                </a:solidFill>
                <a:latin typeface="MV Boli" panose="02000500030200090000" pitchFamily="2" charset="0"/>
              </a:endParaRPr>
            </a:p>
          </p:txBody>
        </p:sp>
      </p:grpSp>
      <p:sp>
        <p:nvSpPr>
          <p:cNvPr id="30" name="مربع نص 29">
            <a:extLst>
              <a:ext uri="{FF2B5EF4-FFF2-40B4-BE49-F238E27FC236}">
                <a16:creationId xmlns:a16="http://schemas.microsoft.com/office/drawing/2014/main" id="{0000AC5C-6258-422B-BCDB-D2960B730DDE}"/>
              </a:ext>
            </a:extLst>
          </p:cNvPr>
          <p:cNvSpPr txBox="1"/>
          <p:nvPr/>
        </p:nvSpPr>
        <p:spPr>
          <a:xfrm>
            <a:off x="596582" y="3081079"/>
            <a:ext cx="9877854" cy="461665"/>
          </a:xfrm>
          <a:prstGeom prst="rect">
            <a:avLst/>
          </a:prstGeom>
          <a:noFill/>
        </p:spPr>
        <p:txBody>
          <a:bodyPr wrap="square" rtlCol="1">
            <a:spAutoFit/>
          </a:bodyPr>
          <a:lstStyle/>
          <a:p>
            <a:pPr algn="l"/>
            <a:r>
              <a:rPr lang="en-US" sz="2400" b="1" i="0" dirty="0">
                <a:effectLst/>
                <a:latin typeface="HelveticaNeue"/>
              </a:rPr>
              <a:t>Complete sentences according to the audio</a:t>
            </a:r>
            <a:endParaRPr lang="ar-SA" sz="2400" b="1" dirty="0"/>
          </a:p>
        </p:txBody>
      </p:sp>
      <p:sp>
        <p:nvSpPr>
          <p:cNvPr id="31" name="مربع نص 30">
            <a:extLst>
              <a:ext uri="{FF2B5EF4-FFF2-40B4-BE49-F238E27FC236}">
                <a16:creationId xmlns:a16="http://schemas.microsoft.com/office/drawing/2014/main" id="{B0FB45F9-ED76-4CF9-9B59-5060F6D5020A}"/>
              </a:ext>
            </a:extLst>
          </p:cNvPr>
          <p:cNvSpPr txBox="1"/>
          <p:nvPr/>
        </p:nvSpPr>
        <p:spPr>
          <a:xfrm>
            <a:off x="627856" y="4116265"/>
            <a:ext cx="8157443" cy="461665"/>
          </a:xfrm>
          <a:prstGeom prst="rect">
            <a:avLst/>
          </a:prstGeom>
          <a:noFill/>
        </p:spPr>
        <p:txBody>
          <a:bodyPr wrap="square" rtlCol="1">
            <a:spAutoFit/>
          </a:bodyPr>
          <a:lstStyle/>
          <a:p>
            <a:pPr algn="l"/>
            <a:r>
              <a:rPr lang="en-US" sz="2400" b="1" i="0" dirty="0">
                <a:effectLst/>
                <a:latin typeface="HelveticaNeue"/>
              </a:rPr>
              <a:t>Find the consonant cluster</a:t>
            </a:r>
            <a:endParaRPr lang="ar-SA" sz="2400" b="1" dirty="0"/>
          </a:p>
        </p:txBody>
      </p:sp>
      <p:sp>
        <p:nvSpPr>
          <p:cNvPr id="32" name="مربع نص 31">
            <a:extLst>
              <a:ext uri="{FF2B5EF4-FFF2-40B4-BE49-F238E27FC236}">
                <a16:creationId xmlns:a16="http://schemas.microsoft.com/office/drawing/2014/main" id="{CDF8FAB0-84F5-456F-978E-E4D6381B8C4D}"/>
              </a:ext>
            </a:extLst>
          </p:cNvPr>
          <p:cNvSpPr txBox="1"/>
          <p:nvPr/>
        </p:nvSpPr>
        <p:spPr>
          <a:xfrm>
            <a:off x="856821" y="5241265"/>
            <a:ext cx="8157443" cy="461665"/>
          </a:xfrm>
          <a:prstGeom prst="rect">
            <a:avLst/>
          </a:prstGeom>
          <a:noFill/>
        </p:spPr>
        <p:txBody>
          <a:bodyPr wrap="square" rtlCol="1">
            <a:spAutoFit/>
          </a:bodyPr>
          <a:lstStyle/>
          <a:p>
            <a:pPr algn="l"/>
            <a:r>
              <a:rPr lang="en-US" sz="2400" b="1" dirty="0"/>
              <a:t>Share positively in pair work</a:t>
            </a:r>
            <a:endParaRPr lang="ar-SA" sz="2400" b="1" dirty="0"/>
          </a:p>
        </p:txBody>
      </p:sp>
      <p:sp>
        <p:nvSpPr>
          <p:cNvPr id="33" name="مربع نص 32">
            <a:extLst>
              <a:ext uri="{FF2B5EF4-FFF2-40B4-BE49-F238E27FC236}">
                <a16:creationId xmlns:a16="http://schemas.microsoft.com/office/drawing/2014/main" id="{91B3C350-D8C8-4B7E-A631-D49374DF08F5}"/>
              </a:ext>
            </a:extLst>
          </p:cNvPr>
          <p:cNvSpPr txBox="1"/>
          <p:nvPr/>
        </p:nvSpPr>
        <p:spPr>
          <a:xfrm>
            <a:off x="856821" y="1707171"/>
            <a:ext cx="8910694" cy="584775"/>
          </a:xfrm>
          <a:prstGeom prst="rect">
            <a:avLst/>
          </a:prstGeom>
          <a:noFill/>
        </p:spPr>
        <p:txBody>
          <a:bodyPr wrap="square" rtlCol="1">
            <a:spAutoFit/>
          </a:bodyPr>
          <a:lstStyle/>
          <a:p>
            <a:pPr algn="l"/>
            <a:r>
              <a:rPr lang="en-US" sz="3200" b="1" dirty="0"/>
              <a:t>Listen to the audio</a:t>
            </a:r>
            <a:endParaRPr lang="ar-SA" sz="3200" b="1" dirty="0"/>
          </a:p>
        </p:txBody>
      </p:sp>
      <p:pic>
        <p:nvPicPr>
          <p:cNvPr id="3" name="صورة 2">
            <a:extLst>
              <a:ext uri="{FF2B5EF4-FFF2-40B4-BE49-F238E27FC236}">
                <a16:creationId xmlns:a16="http://schemas.microsoft.com/office/drawing/2014/main" id="{8126ABA2-5381-4C6F-9DD1-DE9385BC4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3931" y="2715643"/>
            <a:ext cx="3010673" cy="4026697"/>
          </a:xfrm>
          <a:prstGeom prst="rect">
            <a:avLst/>
          </a:prstGeom>
        </p:spPr>
      </p:pic>
    </p:spTree>
    <p:extLst>
      <p:ext uri="{BB962C8B-B14F-4D97-AF65-F5344CB8AC3E}">
        <p14:creationId xmlns:p14="http://schemas.microsoft.com/office/powerpoint/2010/main" val="843270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9"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9"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9"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0-#ppt_w/2"/>
                                          </p:val>
                                        </p:tav>
                                        <p:tav tm="100000">
                                          <p:val>
                                            <p:strVal val="#ppt_x"/>
                                          </p:val>
                                        </p:tav>
                                      </p:tavLst>
                                    </p:anim>
                                    <p:anim calcmode="lin" valueType="num">
                                      <p:cBhvr additive="base">
                                        <p:cTn id="23"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EE1670-E24E-4A26-B023-F75F2E2724B6}"/>
              </a:ext>
            </a:extLst>
          </p:cNvPr>
          <p:cNvSpPr txBox="1"/>
          <p:nvPr/>
        </p:nvSpPr>
        <p:spPr>
          <a:xfrm>
            <a:off x="1906686" y="2424799"/>
            <a:ext cx="8648864" cy="2215991"/>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i="0" u="none" strike="noStrike" baseline="0" dirty="0">
                <a:ln w="0"/>
                <a:solidFill>
                  <a:srgbClr val="4F89B4"/>
                </a:solidFill>
                <a:effectLst>
                  <a:outerShdw blurRad="38100" dist="19050" dir="2700000" algn="tl" rotWithShape="0">
                    <a:schemeClr val="dk1">
                      <a:alpha val="40000"/>
                    </a:schemeClr>
                  </a:outerShdw>
                </a:effectLst>
                <a:latin typeface="MV Boli" panose="02000500030200090000" pitchFamily="2" charset="0"/>
                <a:cs typeface="MV Boli" panose="02000500030200090000" pitchFamily="2" charset="0"/>
              </a:rPr>
              <a:t>4 </a:t>
            </a:r>
            <a:r>
              <a:rPr lang="en-US" sz="4400" i="0" u="none" strike="noStrike" baseline="0" dirty="0">
                <a:ln w="0"/>
                <a:effectLst>
                  <a:outerShdw blurRad="38100" dist="19050" dir="2700000" algn="tl" rotWithShape="0">
                    <a:schemeClr val="dk1">
                      <a:alpha val="40000"/>
                    </a:schemeClr>
                  </a:outerShdw>
                </a:effectLst>
                <a:latin typeface="MV Boli" panose="02000500030200090000" pitchFamily="2" charset="0"/>
                <a:cs typeface="MV Boli" panose="02000500030200090000" pitchFamily="2" charset="0"/>
              </a:rPr>
              <a:t>Language context</a:t>
            </a:r>
          </a:p>
          <a:p>
            <a:pPr algn="ctr"/>
            <a:endParaRPr lang="ar-SA" sz="2400" b="0" i="0" u="none" strike="noStrike" baseline="0" dirty="0">
              <a:solidFill>
                <a:schemeClr val="bg1"/>
              </a:solidFill>
              <a:effectLst>
                <a:innerShdw blurRad="114300">
                  <a:prstClr val="black"/>
                </a:innerShdw>
              </a:effectLst>
              <a:latin typeface="MV Boli" panose="02000500030200090000" pitchFamily="2" charset="0"/>
            </a:endParaRPr>
          </a:p>
          <a:p>
            <a:pPr algn="ctr"/>
            <a:endParaRPr lang="en-US" sz="2400" b="1" i="0" u="none" strike="noStrike" baseline="0" dirty="0">
              <a:solidFill>
                <a:schemeClr val="bg1"/>
              </a:solidFill>
              <a:effectLst>
                <a:innerShdw blurRad="114300">
                  <a:prstClr val="black"/>
                </a:innerShdw>
              </a:effectLst>
              <a:latin typeface="MV Boli" panose="02000500030200090000" pitchFamily="2" charset="0"/>
              <a:cs typeface="MV Boli" panose="02000500030200090000" pitchFamily="2" charset="0"/>
            </a:endParaRPr>
          </a:p>
          <a:p>
            <a:pPr algn="ctr"/>
            <a:r>
              <a:rPr lang="en-US" sz="2400" b="0" i="0" u="none" strike="noStrike" baseline="0" dirty="0">
                <a:solidFill>
                  <a:schemeClr val="bg1"/>
                </a:solidFill>
              </a:rPr>
              <a:t> </a:t>
            </a:r>
          </a:p>
        </p:txBody>
      </p:sp>
      <p:sp>
        <p:nvSpPr>
          <p:cNvPr id="16" name="مستطيل: زوايا مستديرة 15">
            <a:extLst>
              <a:ext uri="{FF2B5EF4-FFF2-40B4-BE49-F238E27FC236}">
                <a16:creationId xmlns:a16="http://schemas.microsoft.com/office/drawing/2014/main" id="{0DEF0954-3C4C-4A33-BFE4-F1F1D19C59AE}"/>
              </a:ext>
            </a:extLst>
          </p:cNvPr>
          <p:cNvSpPr/>
          <p:nvPr/>
        </p:nvSpPr>
        <p:spPr>
          <a:xfrm>
            <a:off x="2750027" y="914424"/>
            <a:ext cx="7942023"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17" name="مستطيل: زوايا مستديرة 16">
            <a:extLst>
              <a:ext uri="{FF2B5EF4-FFF2-40B4-BE49-F238E27FC236}">
                <a16:creationId xmlns:a16="http://schemas.microsoft.com/office/drawing/2014/main" id="{D011F7F5-D10E-4CBF-9F76-FD8EE07F4F9E}"/>
              </a:ext>
            </a:extLst>
          </p:cNvPr>
          <p:cNvSpPr/>
          <p:nvPr/>
        </p:nvSpPr>
        <p:spPr>
          <a:xfrm>
            <a:off x="2213578" y="1080735"/>
            <a:ext cx="8071735"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pic>
        <p:nvPicPr>
          <p:cNvPr id="4" name="صورة 3">
            <a:extLst>
              <a:ext uri="{FF2B5EF4-FFF2-40B4-BE49-F238E27FC236}">
                <a16:creationId xmlns:a16="http://schemas.microsoft.com/office/drawing/2014/main" id="{C6928877-3AA3-4A5A-BFC5-2C133D0D975C}"/>
              </a:ext>
            </a:extLst>
          </p:cNvPr>
          <p:cNvPicPr>
            <a:picLocks noChangeAspect="1"/>
          </p:cNvPicPr>
          <p:nvPr/>
        </p:nvPicPr>
        <p:blipFill>
          <a:blip r:embed="rId2"/>
          <a:stretch>
            <a:fillRect/>
          </a:stretch>
        </p:blipFill>
        <p:spPr>
          <a:xfrm>
            <a:off x="9129456" y="2809754"/>
            <a:ext cx="625033" cy="619246"/>
          </a:xfrm>
          <a:prstGeom prst="rect">
            <a:avLst/>
          </a:prstGeom>
        </p:spPr>
      </p:pic>
    </p:spTree>
    <p:extLst>
      <p:ext uri="{BB962C8B-B14F-4D97-AF65-F5344CB8AC3E}">
        <p14:creationId xmlns:p14="http://schemas.microsoft.com/office/powerpoint/2010/main" val="1792519004"/>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D332144D-CE2D-4AE5-80A9-EBC76F66B029}"/>
              </a:ext>
            </a:extLst>
          </p:cNvPr>
          <p:cNvPicPr>
            <a:picLocks noChangeAspect="1"/>
          </p:cNvPicPr>
          <p:nvPr/>
        </p:nvPicPr>
        <p:blipFill rotWithShape="1">
          <a:blip r:embed="rId2"/>
          <a:srcRect l="58410" t="51400" r="3222" b="5218"/>
          <a:stretch/>
        </p:blipFill>
        <p:spPr>
          <a:xfrm rot="21432340">
            <a:off x="7811422" y="2844267"/>
            <a:ext cx="3884041" cy="3792327"/>
          </a:xfrm>
          <a:prstGeom prst="rect">
            <a:avLst/>
          </a:prstGeom>
          <a:ln>
            <a:noFill/>
          </a:ln>
          <a:effectLst>
            <a:outerShdw blurRad="292100" dist="139700" dir="2700000" algn="tl" rotWithShape="0">
              <a:srgbClr val="333333">
                <a:alpha val="65000"/>
              </a:srgbClr>
            </a:outerShdw>
          </a:effectLst>
        </p:spPr>
      </p:pic>
      <p:pic>
        <p:nvPicPr>
          <p:cNvPr id="15" name="صورة 14">
            <a:extLst>
              <a:ext uri="{FF2B5EF4-FFF2-40B4-BE49-F238E27FC236}">
                <a16:creationId xmlns:a16="http://schemas.microsoft.com/office/drawing/2014/main" id="{A2625522-CF34-48A0-98EF-5E8D7ADC705E}"/>
              </a:ext>
            </a:extLst>
          </p:cNvPr>
          <p:cNvPicPr>
            <a:picLocks noChangeAspect="1"/>
          </p:cNvPicPr>
          <p:nvPr/>
        </p:nvPicPr>
        <p:blipFill rotWithShape="1">
          <a:blip r:embed="rId2"/>
          <a:srcRect l="52576" t="4474" r="9056" b="52144"/>
          <a:stretch/>
        </p:blipFill>
        <p:spPr>
          <a:xfrm>
            <a:off x="263223" y="2876290"/>
            <a:ext cx="3916543" cy="3852725"/>
          </a:xfrm>
          <a:prstGeom prst="roundRect">
            <a:avLst>
              <a:gd name="adj" fmla="val 16667"/>
            </a:avLst>
          </a:prstGeom>
          <a:ln>
            <a:noFill/>
          </a:ln>
          <a:effectLst>
            <a:outerShdw blurRad="50800" dist="38100" dir="10800000" algn="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مربع نص 4">
            <a:extLst>
              <a:ext uri="{FF2B5EF4-FFF2-40B4-BE49-F238E27FC236}">
                <a16:creationId xmlns:a16="http://schemas.microsoft.com/office/drawing/2014/main" id="{0BB4891E-43E5-42AC-BE8E-61D85B59168C}"/>
              </a:ext>
            </a:extLst>
          </p:cNvPr>
          <p:cNvSpPr txBox="1"/>
          <p:nvPr/>
        </p:nvSpPr>
        <p:spPr>
          <a:xfrm>
            <a:off x="263223" y="128985"/>
            <a:ext cx="4876800" cy="646331"/>
          </a:xfrm>
          <a:prstGeom prst="rect">
            <a:avLst/>
          </a:prstGeom>
          <a:noFill/>
        </p:spPr>
        <p:txBody>
          <a:bodyPr wrap="square" rtlCol="1">
            <a:spAutoFit/>
          </a:bodyPr>
          <a:lstStyle/>
          <a:p>
            <a:pPr algn="l"/>
            <a:r>
              <a:rPr lang="en-US" sz="3600" b="1" dirty="0"/>
              <a:t>Warm Up</a:t>
            </a:r>
            <a:endParaRPr lang="ar-SA" sz="3600" b="1" dirty="0"/>
          </a:p>
        </p:txBody>
      </p:sp>
      <p:sp>
        <p:nvSpPr>
          <p:cNvPr id="7" name="فقاعة الكلام: مستطيلة مستديرة الزوايا 6">
            <a:extLst>
              <a:ext uri="{FF2B5EF4-FFF2-40B4-BE49-F238E27FC236}">
                <a16:creationId xmlns:a16="http://schemas.microsoft.com/office/drawing/2014/main" id="{75DF057D-A4A5-4F0A-A5D3-AF09226D1325}"/>
              </a:ext>
            </a:extLst>
          </p:cNvPr>
          <p:cNvSpPr/>
          <p:nvPr/>
        </p:nvSpPr>
        <p:spPr>
          <a:xfrm>
            <a:off x="3742875" y="584202"/>
            <a:ext cx="4706250" cy="1958946"/>
          </a:xfrm>
          <a:prstGeom prst="wedgeRoundRectCallout">
            <a:avLst>
              <a:gd name="adj1" fmla="val -28061"/>
              <a:gd name="adj2" fmla="val 95699"/>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4000" b="1" dirty="0">
                <a:solidFill>
                  <a:schemeClr val="bg2"/>
                </a:solidFill>
                <a:latin typeface="MV Boli" panose="02000500030200090000" pitchFamily="2" charset="0"/>
                <a:cs typeface="MV Boli" panose="02000500030200090000" pitchFamily="2" charset="0"/>
              </a:rPr>
              <a:t>Did they hurt themselves?</a:t>
            </a:r>
            <a:endParaRPr lang="ar-SA" sz="4000" b="1" dirty="0">
              <a:solidFill>
                <a:schemeClr val="bg2"/>
              </a:solidFill>
              <a:latin typeface="MV Boli" panose="02000500030200090000" pitchFamily="2" charset="0"/>
            </a:endParaRPr>
          </a:p>
        </p:txBody>
      </p:sp>
      <p:sp>
        <p:nvSpPr>
          <p:cNvPr id="16" name="فقاعة الكلام: مستطيلة مستديرة الزوايا 15">
            <a:extLst>
              <a:ext uri="{FF2B5EF4-FFF2-40B4-BE49-F238E27FC236}">
                <a16:creationId xmlns:a16="http://schemas.microsoft.com/office/drawing/2014/main" id="{E68FD3FE-C2FB-4FCE-9315-FC4E7463F7E8}"/>
              </a:ext>
            </a:extLst>
          </p:cNvPr>
          <p:cNvSpPr/>
          <p:nvPr/>
        </p:nvSpPr>
        <p:spPr>
          <a:xfrm>
            <a:off x="4177619" y="128985"/>
            <a:ext cx="4706250" cy="1958946"/>
          </a:xfrm>
          <a:prstGeom prst="wedgeRoundRectCallout">
            <a:avLst>
              <a:gd name="adj1" fmla="val -28061"/>
              <a:gd name="adj2" fmla="val 95699"/>
              <a:gd name="adj3" fmla="val 16667"/>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en-US" sz="4000" b="1" dirty="0">
                <a:solidFill>
                  <a:schemeClr val="bg2"/>
                </a:solidFill>
                <a:latin typeface="MV Boli" panose="02000500030200090000" pitchFamily="2" charset="0"/>
                <a:cs typeface="MV Boli" panose="02000500030200090000" pitchFamily="2" charset="0"/>
              </a:rPr>
              <a:t>How did they hurt themselves?</a:t>
            </a:r>
            <a:endParaRPr lang="ar-SA" sz="4000" b="1" dirty="0">
              <a:solidFill>
                <a:schemeClr val="bg2"/>
              </a:solidFill>
              <a:latin typeface="MV Boli" panose="02000500030200090000" pitchFamily="2" charset="0"/>
            </a:endParaRPr>
          </a:p>
        </p:txBody>
      </p:sp>
    </p:spTree>
    <p:extLst>
      <p:ext uri="{BB962C8B-B14F-4D97-AF65-F5344CB8AC3E}">
        <p14:creationId xmlns:p14="http://schemas.microsoft.com/office/powerpoint/2010/main" val="38066715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25" fill="hold">
                                          <p:stCondLst>
                                            <p:cond delay="0"/>
                                          </p:stCondLst>
                                        </p:cTn>
                                        <p:tgtEl>
                                          <p:spTgt spid="7"/>
                                        </p:tgtEl>
                                        <p:attrNameLst>
                                          <p:attrName>r</p:attrName>
                                        </p:attrNameLst>
                                      </p:cBhvr>
                                    </p:animRot>
                                    <p:animRot by="-240000">
                                      <p:cBhvr>
                                        <p:cTn id="7" dur="450" fill="hold">
                                          <p:stCondLst>
                                            <p:cond delay="450"/>
                                          </p:stCondLst>
                                        </p:cTn>
                                        <p:tgtEl>
                                          <p:spTgt spid="7"/>
                                        </p:tgtEl>
                                        <p:attrNameLst>
                                          <p:attrName>r</p:attrName>
                                        </p:attrNameLst>
                                      </p:cBhvr>
                                    </p:animRot>
                                    <p:animRot by="240000">
                                      <p:cBhvr>
                                        <p:cTn id="8" dur="450" fill="hold">
                                          <p:stCondLst>
                                            <p:cond delay="900"/>
                                          </p:stCondLst>
                                        </p:cTn>
                                        <p:tgtEl>
                                          <p:spTgt spid="7"/>
                                        </p:tgtEl>
                                        <p:attrNameLst>
                                          <p:attrName>r</p:attrName>
                                        </p:attrNameLst>
                                      </p:cBhvr>
                                    </p:animRot>
                                    <p:animRot by="-240000">
                                      <p:cBhvr>
                                        <p:cTn id="9" dur="450" fill="hold">
                                          <p:stCondLst>
                                            <p:cond delay="1350"/>
                                          </p:stCondLst>
                                        </p:cTn>
                                        <p:tgtEl>
                                          <p:spTgt spid="7"/>
                                        </p:tgtEl>
                                        <p:attrNameLst>
                                          <p:attrName>r</p:attrName>
                                        </p:attrNameLst>
                                      </p:cBhvr>
                                    </p:animRot>
                                    <p:animRot by="120000">
                                      <p:cBhvr>
                                        <p:cTn id="10" dur="450" fill="hold">
                                          <p:stCondLst>
                                            <p:cond delay="1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grpId="1" nodeType="clickEffect">
                                  <p:stCondLst>
                                    <p:cond delay="0"/>
                                  </p:stCondLst>
                                  <p:childTnLst>
                                    <p:animRot by="120000">
                                      <p:cBhvr>
                                        <p:cTn id="23" dur="175" fill="hold">
                                          <p:stCondLst>
                                            <p:cond delay="0"/>
                                          </p:stCondLst>
                                        </p:cTn>
                                        <p:tgtEl>
                                          <p:spTgt spid="16"/>
                                        </p:tgtEl>
                                        <p:attrNameLst>
                                          <p:attrName>r</p:attrName>
                                        </p:attrNameLst>
                                      </p:cBhvr>
                                    </p:animRot>
                                    <p:animRot by="-240000">
                                      <p:cBhvr>
                                        <p:cTn id="24" dur="350" fill="hold">
                                          <p:stCondLst>
                                            <p:cond delay="350"/>
                                          </p:stCondLst>
                                        </p:cTn>
                                        <p:tgtEl>
                                          <p:spTgt spid="16"/>
                                        </p:tgtEl>
                                        <p:attrNameLst>
                                          <p:attrName>r</p:attrName>
                                        </p:attrNameLst>
                                      </p:cBhvr>
                                    </p:animRot>
                                    <p:animRot by="240000">
                                      <p:cBhvr>
                                        <p:cTn id="25" dur="350" fill="hold">
                                          <p:stCondLst>
                                            <p:cond delay="700"/>
                                          </p:stCondLst>
                                        </p:cTn>
                                        <p:tgtEl>
                                          <p:spTgt spid="16"/>
                                        </p:tgtEl>
                                        <p:attrNameLst>
                                          <p:attrName>r</p:attrName>
                                        </p:attrNameLst>
                                      </p:cBhvr>
                                    </p:animRot>
                                    <p:animRot by="-240000">
                                      <p:cBhvr>
                                        <p:cTn id="26" dur="350" fill="hold">
                                          <p:stCondLst>
                                            <p:cond delay="1050"/>
                                          </p:stCondLst>
                                        </p:cTn>
                                        <p:tgtEl>
                                          <p:spTgt spid="16"/>
                                        </p:tgtEl>
                                        <p:attrNameLst>
                                          <p:attrName>r</p:attrName>
                                        </p:attrNameLst>
                                      </p:cBhvr>
                                    </p:animRot>
                                    <p:animRot by="120000">
                                      <p:cBhvr>
                                        <p:cTn id="27" dur="350" fill="hold">
                                          <p:stCondLst>
                                            <p:cond delay="14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صورة 26">
            <a:extLst>
              <a:ext uri="{FF2B5EF4-FFF2-40B4-BE49-F238E27FC236}">
                <a16:creationId xmlns:a16="http://schemas.microsoft.com/office/drawing/2014/main" id="{88480FFE-ADC9-4518-8541-6A36B912EA02}"/>
              </a:ext>
            </a:extLst>
          </p:cNvPr>
          <p:cNvPicPr>
            <a:picLocks noChangeAspect="1"/>
          </p:cNvPicPr>
          <p:nvPr/>
        </p:nvPicPr>
        <p:blipFill rotWithShape="1">
          <a:blip r:embed="rId3">
            <a:extLst>
              <a:ext uri="{28A0092B-C50C-407E-A947-70E740481C1C}">
                <a14:useLocalDpi xmlns:a14="http://schemas.microsoft.com/office/drawing/2010/main" val="0"/>
              </a:ext>
            </a:extLst>
          </a:blip>
          <a:srcRect l="9831" t="31514" r="35120" b="56898"/>
          <a:stretch/>
        </p:blipFill>
        <p:spPr>
          <a:xfrm>
            <a:off x="92407" y="3487141"/>
            <a:ext cx="12001932" cy="765247"/>
          </a:xfrm>
          <a:prstGeom prst="rect">
            <a:avLst/>
          </a:prstGeom>
        </p:spPr>
      </p:pic>
      <p:pic>
        <p:nvPicPr>
          <p:cNvPr id="5" name="صورة 4">
            <a:extLst>
              <a:ext uri="{FF2B5EF4-FFF2-40B4-BE49-F238E27FC236}">
                <a16:creationId xmlns:a16="http://schemas.microsoft.com/office/drawing/2014/main" id="{CF56CE0A-CE86-4B6F-B70A-8552965F613D}"/>
              </a:ext>
            </a:extLst>
          </p:cNvPr>
          <p:cNvPicPr>
            <a:picLocks noChangeAspect="1"/>
          </p:cNvPicPr>
          <p:nvPr/>
        </p:nvPicPr>
        <p:blipFill rotWithShape="1">
          <a:blip r:embed="rId4"/>
          <a:srcRect l="7956" t="4576" r="2781" b="2846"/>
          <a:stretch/>
        </p:blipFill>
        <p:spPr>
          <a:xfrm>
            <a:off x="301842" y="1003176"/>
            <a:ext cx="1784412" cy="2175029"/>
          </a:xfrm>
          <a:prstGeom prst="rect">
            <a:avLst/>
          </a:prstGeom>
        </p:spPr>
      </p:pic>
      <p:pic>
        <p:nvPicPr>
          <p:cNvPr id="7" name="صورة 6">
            <a:extLst>
              <a:ext uri="{FF2B5EF4-FFF2-40B4-BE49-F238E27FC236}">
                <a16:creationId xmlns:a16="http://schemas.microsoft.com/office/drawing/2014/main" id="{0B709BFF-0C25-4E7C-850C-54FBAD5F38AE}"/>
              </a:ext>
            </a:extLst>
          </p:cNvPr>
          <p:cNvPicPr>
            <a:picLocks noChangeAspect="1"/>
          </p:cNvPicPr>
          <p:nvPr/>
        </p:nvPicPr>
        <p:blipFill>
          <a:blip r:embed="rId5"/>
          <a:stretch>
            <a:fillRect/>
          </a:stretch>
        </p:blipFill>
        <p:spPr>
          <a:xfrm>
            <a:off x="4583052" y="807333"/>
            <a:ext cx="2536156" cy="2370871"/>
          </a:xfrm>
          <a:prstGeom prst="rect">
            <a:avLst/>
          </a:prstGeom>
        </p:spPr>
      </p:pic>
      <p:pic>
        <p:nvPicPr>
          <p:cNvPr id="9" name="صورة 8">
            <a:extLst>
              <a:ext uri="{FF2B5EF4-FFF2-40B4-BE49-F238E27FC236}">
                <a16:creationId xmlns:a16="http://schemas.microsoft.com/office/drawing/2014/main" id="{74676D0E-69E6-47AD-99DE-A775FA8191FB}"/>
              </a:ext>
            </a:extLst>
          </p:cNvPr>
          <p:cNvPicPr>
            <a:picLocks noChangeAspect="1"/>
          </p:cNvPicPr>
          <p:nvPr/>
        </p:nvPicPr>
        <p:blipFill rotWithShape="1">
          <a:blip r:embed="rId6"/>
          <a:srcRect l="5790" r="5496" b="4431"/>
          <a:stretch/>
        </p:blipFill>
        <p:spPr>
          <a:xfrm>
            <a:off x="9801637" y="807334"/>
            <a:ext cx="2076008" cy="2621666"/>
          </a:xfrm>
          <a:prstGeom prst="rect">
            <a:avLst/>
          </a:prstGeom>
        </p:spPr>
      </p:pic>
      <p:pic>
        <p:nvPicPr>
          <p:cNvPr id="11" name="صورة 10">
            <a:extLst>
              <a:ext uri="{FF2B5EF4-FFF2-40B4-BE49-F238E27FC236}">
                <a16:creationId xmlns:a16="http://schemas.microsoft.com/office/drawing/2014/main" id="{4B1A417E-EC11-4C84-B216-15CADC1459FD}"/>
              </a:ext>
            </a:extLst>
          </p:cNvPr>
          <p:cNvPicPr>
            <a:picLocks noChangeAspect="1"/>
          </p:cNvPicPr>
          <p:nvPr/>
        </p:nvPicPr>
        <p:blipFill rotWithShape="1">
          <a:blip r:embed="rId7"/>
          <a:srcRect l="4799" r="1652"/>
          <a:stretch/>
        </p:blipFill>
        <p:spPr>
          <a:xfrm>
            <a:off x="1012054" y="4490333"/>
            <a:ext cx="2416864" cy="2286644"/>
          </a:xfrm>
          <a:prstGeom prst="rect">
            <a:avLst/>
          </a:prstGeom>
        </p:spPr>
      </p:pic>
      <p:pic>
        <p:nvPicPr>
          <p:cNvPr id="15" name="صورة 14">
            <a:extLst>
              <a:ext uri="{FF2B5EF4-FFF2-40B4-BE49-F238E27FC236}">
                <a16:creationId xmlns:a16="http://schemas.microsoft.com/office/drawing/2014/main" id="{627ED329-B462-4453-AFA9-81E4D7D68C7C}"/>
              </a:ext>
            </a:extLst>
          </p:cNvPr>
          <p:cNvPicPr>
            <a:picLocks noChangeAspect="1"/>
          </p:cNvPicPr>
          <p:nvPr/>
        </p:nvPicPr>
        <p:blipFill rotWithShape="1">
          <a:blip r:embed="rId8"/>
          <a:srcRect r="5555" b="3091"/>
          <a:stretch/>
        </p:blipFill>
        <p:spPr>
          <a:xfrm>
            <a:off x="5301379" y="4317357"/>
            <a:ext cx="2536156" cy="2540643"/>
          </a:xfrm>
          <a:prstGeom prst="rect">
            <a:avLst/>
          </a:prstGeom>
        </p:spPr>
      </p:pic>
      <p:pic>
        <p:nvPicPr>
          <p:cNvPr id="17" name="صورة 16">
            <a:extLst>
              <a:ext uri="{FF2B5EF4-FFF2-40B4-BE49-F238E27FC236}">
                <a16:creationId xmlns:a16="http://schemas.microsoft.com/office/drawing/2014/main" id="{BA09AE22-6AA7-4906-BC42-AEA77F2979DA}"/>
              </a:ext>
            </a:extLst>
          </p:cNvPr>
          <p:cNvPicPr>
            <a:picLocks noChangeAspect="1"/>
          </p:cNvPicPr>
          <p:nvPr/>
        </p:nvPicPr>
        <p:blipFill rotWithShape="1">
          <a:blip r:embed="rId9"/>
          <a:srcRect l="15509" t="-221" r="22279"/>
          <a:stretch/>
        </p:blipFill>
        <p:spPr>
          <a:xfrm>
            <a:off x="10582182" y="4236334"/>
            <a:ext cx="1512157" cy="2621666"/>
          </a:xfrm>
          <a:prstGeom prst="rect">
            <a:avLst/>
          </a:prstGeom>
        </p:spPr>
      </p:pic>
      <p:sp>
        <p:nvSpPr>
          <p:cNvPr id="18" name="مربع نص 17">
            <a:extLst>
              <a:ext uri="{FF2B5EF4-FFF2-40B4-BE49-F238E27FC236}">
                <a16:creationId xmlns:a16="http://schemas.microsoft.com/office/drawing/2014/main" id="{57EA4450-F2ED-40C8-B75D-5C0E3AB8ADD6}"/>
              </a:ext>
            </a:extLst>
          </p:cNvPr>
          <p:cNvSpPr txBox="1"/>
          <p:nvPr/>
        </p:nvSpPr>
        <p:spPr>
          <a:xfrm>
            <a:off x="97661" y="-27278"/>
            <a:ext cx="10741980" cy="1015663"/>
          </a:xfrm>
          <a:prstGeom prst="rect">
            <a:avLst/>
          </a:prstGeom>
          <a:noFill/>
        </p:spPr>
        <p:txBody>
          <a:bodyPr wrap="square" rtlCol="1">
            <a:spAutoFit/>
          </a:bodyPr>
          <a:lstStyle/>
          <a:p>
            <a:pPr algn="l"/>
            <a:endParaRPr lang="ar-SA" sz="1800" b="0" i="0" u="none" strike="noStrike" baseline="0" dirty="0">
              <a:solidFill>
                <a:srgbClr val="000000"/>
              </a:solidFill>
            </a:endParaRPr>
          </a:p>
          <a:p>
            <a:pPr algn="l"/>
            <a:r>
              <a:rPr lang="en-US" sz="2400" i="0" u="none" strike="noStrike" baseline="0" dirty="0">
                <a:highlight>
                  <a:srgbClr val="FFFF00"/>
                </a:highlight>
              </a:rPr>
              <a:t>Match the words with the pictures. Then make sentences to describe the pictures. </a:t>
            </a:r>
          </a:p>
          <a:p>
            <a:endParaRPr lang="ar-SA" dirty="0"/>
          </a:p>
        </p:txBody>
      </p:sp>
      <p:pic>
        <p:nvPicPr>
          <p:cNvPr id="20" name="Picture 4" descr="Lamp Idea Or Light Bulb Doodle Sketch Vector Icon Royalty Free Cliparts,  Vectors, And Stock Illustration. Image 100548135.">
            <a:extLst>
              <a:ext uri="{FF2B5EF4-FFF2-40B4-BE49-F238E27FC236}">
                <a16:creationId xmlns:a16="http://schemas.microsoft.com/office/drawing/2014/main" id="{670FD4EB-5346-45FE-A67E-828A9D57677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a:stretch>
            <a:fillRect/>
          </a:stretch>
        </p:blipFill>
        <p:spPr bwMode="auto">
          <a:xfrm>
            <a:off x="10751743" y="-106815"/>
            <a:ext cx="764077" cy="899733"/>
          </a:xfrm>
          <a:prstGeom prst="rect">
            <a:avLst/>
          </a:prstGeom>
          <a:noFill/>
          <a:extLst>
            <a:ext uri="{909E8E84-426E-40DD-AFC4-6F175D3DCCD1}">
              <a14:hiddenFill xmlns:a14="http://schemas.microsoft.com/office/drawing/2010/main">
                <a:solidFill>
                  <a:srgbClr val="FFFFFF"/>
                </a:solidFill>
              </a14:hiddenFill>
            </a:ext>
          </a:extLst>
        </p:spPr>
      </p:pic>
      <p:sp>
        <p:nvSpPr>
          <p:cNvPr id="22" name="مخطط انسيابي: رابط 21">
            <a:extLst>
              <a:ext uri="{FF2B5EF4-FFF2-40B4-BE49-F238E27FC236}">
                <a16:creationId xmlns:a16="http://schemas.microsoft.com/office/drawing/2014/main" id="{B6BFE34D-47E5-4306-8E30-3D29824A285C}"/>
              </a:ext>
            </a:extLst>
          </p:cNvPr>
          <p:cNvSpPr/>
          <p:nvPr/>
        </p:nvSpPr>
        <p:spPr>
          <a:xfrm>
            <a:off x="4183557" y="2845392"/>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b</a:t>
            </a:r>
            <a:endParaRPr lang="ar-SA" dirty="0"/>
          </a:p>
        </p:txBody>
      </p:sp>
      <p:sp>
        <p:nvSpPr>
          <p:cNvPr id="23" name="مخطط انسيابي: رابط 22">
            <a:extLst>
              <a:ext uri="{FF2B5EF4-FFF2-40B4-BE49-F238E27FC236}">
                <a16:creationId xmlns:a16="http://schemas.microsoft.com/office/drawing/2014/main" id="{0D482407-5E22-4D80-B69B-3206389EC7FE}"/>
              </a:ext>
            </a:extLst>
          </p:cNvPr>
          <p:cNvSpPr/>
          <p:nvPr/>
        </p:nvSpPr>
        <p:spPr>
          <a:xfrm>
            <a:off x="9601889" y="2732102"/>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c</a:t>
            </a:r>
            <a:endParaRPr lang="ar-SA" dirty="0"/>
          </a:p>
        </p:txBody>
      </p:sp>
      <p:sp>
        <p:nvSpPr>
          <p:cNvPr id="24" name="مخطط انسيابي: رابط 23">
            <a:extLst>
              <a:ext uri="{FF2B5EF4-FFF2-40B4-BE49-F238E27FC236}">
                <a16:creationId xmlns:a16="http://schemas.microsoft.com/office/drawing/2014/main" id="{A5541ACB-20F9-407E-80E4-4CD09DDA75C7}"/>
              </a:ext>
            </a:extLst>
          </p:cNvPr>
          <p:cNvSpPr/>
          <p:nvPr/>
        </p:nvSpPr>
        <p:spPr>
          <a:xfrm>
            <a:off x="284776" y="6133729"/>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d</a:t>
            </a:r>
            <a:endParaRPr lang="ar-SA" dirty="0"/>
          </a:p>
        </p:txBody>
      </p:sp>
      <p:sp>
        <p:nvSpPr>
          <p:cNvPr id="25" name="مخطط انسيابي: رابط 24">
            <a:extLst>
              <a:ext uri="{FF2B5EF4-FFF2-40B4-BE49-F238E27FC236}">
                <a16:creationId xmlns:a16="http://schemas.microsoft.com/office/drawing/2014/main" id="{45523121-DA19-4F6E-9137-5BB1C90E7BFC}"/>
              </a:ext>
            </a:extLst>
          </p:cNvPr>
          <p:cNvSpPr/>
          <p:nvPr/>
        </p:nvSpPr>
        <p:spPr>
          <a:xfrm>
            <a:off x="4583052" y="6133728"/>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e</a:t>
            </a:r>
            <a:endParaRPr lang="ar-SA" dirty="0"/>
          </a:p>
        </p:txBody>
      </p:sp>
      <p:sp>
        <p:nvSpPr>
          <p:cNvPr id="26" name="مخطط انسيابي: رابط 25">
            <a:extLst>
              <a:ext uri="{FF2B5EF4-FFF2-40B4-BE49-F238E27FC236}">
                <a16:creationId xmlns:a16="http://schemas.microsoft.com/office/drawing/2014/main" id="{CCE1B536-872A-43CD-8CE4-6A7B37D4BEAA}"/>
              </a:ext>
            </a:extLst>
          </p:cNvPr>
          <p:cNvSpPr/>
          <p:nvPr/>
        </p:nvSpPr>
        <p:spPr>
          <a:xfrm>
            <a:off x="10076155" y="5959503"/>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f</a:t>
            </a:r>
            <a:endParaRPr lang="ar-SA" dirty="0"/>
          </a:p>
        </p:txBody>
      </p:sp>
      <p:sp>
        <p:nvSpPr>
          <p:cNvPr id="19" name="مخطط انسيابي: رابط 18">
            <a:extLst>
              <a:ext uri="{FF2B5EF4-FFF2-40B4-BE49-F238E27FC236}">
                <a16:creationId xmlns:a16="http://schemas.microsoft.com/office/drawing/2014/main" id="{AA47D970-F126-429A-86F0-F71973CB203B}"/>
              </a:ext>
            </a:extLst>
          </p:cNvPr>
          <p:cNvSpPr/>
          <p:nvPr/>
        </p:nvSpPr>
        <p:spPr>
          <a:xfrm>
            <a:off x="59880" y="2557877"/>
            <a:ext cx="399495" cy="348449"/>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a</a:t>
            </a:r>
            <a:endParaRPr lang="ar-SA" dirty="0"/>
          </a:p>
        </p:txBody>
      </p:sp>
      <p:sp>
        <p:nvSpPr>
          <p:cNvPr id="3" name="مربع نص 2">
            <a:extLst>
              <a:ext uri="{FF2B5EF4-FFF2-40B4-BE49-F238E27FC236}">
                <a16:creationId xmlns:a16="http://schemas.microsoft.com/office/drawing/2014/main" id="{6AAF2492-2F8C-47A6-AB4D-F326B0D2E562}"/>
              </a:ext>
            </a:extLst>
          </p:cNvPr>
          <p:cNvSpPr txBox="1"/>
          <p:nvPr/>
        </p:nvSpPr>
        <p:spPr>
          <a:xfrm>
            <a:off x="120708" y="3070842"/>
            <a:ext cx="5559810" cy="677108"/>
          </a:xfrm>
          <a:prstGeom prst="rect">
            <a:avLst/>
          </a:prstGeom>
          <a:noFill/>
        </p:spPr>
        <p:txBody>
          <a:bodyPr wrap="square" rtlCol="1">
            <a:spAutoFit/>
          </a:bodyPr>
          <a:lstStyle/>
          <a:p>
            <a:pPr algn="l"/>
            <a:r>
              <a:rPr lang="en-US" sz="2000" i="0" u="none" strike="noStrike" baseline="0" dirty="0">
                <a:latin typeface="Proxima Nova"/>
              </a:rPr>
              <a:t>5. </a:t>
            </a:r>
            <a:r>
              <a:rPr lang="en-US" sz="2000" i="0" u="none" strike="noStrike" baseline="0" dirty="0">
                <a:latin typeface="Proxima Nova Light"/>
              </a:rPr>
              <a:t>a She cut her finger</a:t>
            </a:r>
            <a:r>
              <a:rPr lang="en-US" sz="1800" b="0" i="0" u="none" strike="noStrike" baseline="0" dirty="0">
                <a:latin typeface="Proxima Nova Light"/>
              </a:rPr>
              <a:t>. </a:t>
            </a:r>
          </a:p>
          <a:p>
            <a:endParaRPr lang="ar-SA" dirty="0"/>
          </a:p>
        </p:txBody>
      </p:sp>
      <p:sp>
        <p:nvSpPr>
          <p:cNvPr id="31" name="مربع نص 30">
            <a:extLst>
              <a:ext uri="{FF2B5EF4-FFF2-40B4-BE49-F238E27FC236}">
                <a16:creationId xmlns:a16="http://schemas.microsoft.com/office/drawing/2014/main" id="{DDEA980E-AF39-4B69-A98D-E8557164A326}"/>
              </a:ext>
            </a:extLst>
          </p:cNvPr>
          <p:cNvSpPr txBox="1"/>
          <p:nvPr/>
        </p:nvSpPr>
        <p:spPr>
          <a:xfrm>
            <a:off x="4241826" y="3206030"/>
            <a:ext cx="5559810" cy="677108"/>
          </a:xfrm>
          <a:prstGeom prst="rect">
            <a:avLst/>
          </a:prstGeom>
          <a:noFill/>
        </p:spPr>
        <p:txBody>
          <a:bodyPr wrap="square" rtlCol="1">
            <a:spAutoFit/>
          </a:bodyPr>
          <a:lstStyle/>
          <a:p>
            <a:pPr algn="l"/>
            <a:r>
              <a:rPr lang="en-US" sz="1800" b="1" i="0" u="none" strike="noStrike" baseline="0" dirty="0">
                <a:latin typeface="Proxima Nova"/>
              </a:rPr>
              <a:t>1</a:t>
            </a:r>
            <a:r>
              <a:rPr lang="en-US" sz="2000" b="1" i="0" u="none" strike="noStrike" baseline="0" dirty="0">
                <a:latin typeface="Proxima Nova"/>
              </a:rPr>
              <a:t>. </a:t>
            </a:r>
            <a:r>
              <a:rPr lang="en-US" sz="2000" b="0" i="0" u="none" strike="noStrike" baseline="0" dirty="0">
                <a:latin typeface="Proxima Nova Light"/>
              </a:rPr>
              <a:t>b He sprained his ankle. </a:t>
            </a:r>
          </a:p>
          <a:p>
            <a:endParaRPr lang="ar-SA" dirty="0"/>
          </a:p>
        </p:txBody>
      </p:sp>
      <p:sp>
        <p:nvSpPr>
          <p:cNvPr id="32" name="مربع نص 31">
            <a:extLst>
              <a:ext uri="{FF2B5EF4-FFF2-40B4-BE49-F238E27FC236}">
                <a16:creationId xmlns:a16="http://schemas.microsoft.com/office/drawing/2014/main" id="{7B7BDE5A-40D9-4603-88C3-0C7AE6450FC2}"/>
              </a:ext>
            </a:extLst>
          </p:cNvPr>
          <p:cNvSpPr txBox="1"/>
          <p:nvPr/>
        </p:nvSpPr>
        <p:spPr>
          <a:xfrm>
            <a:off x="8486006" y="3374889"/>
            <a:ext cx="5559810" cy="646331"/>
          </a:xfrm>
          <a:prstGeom prst="rect">
            <a:avLst/>
          </a:prstGeom>
          <a:noFill/>
        </p:spPr>
        <p:txBody>
          <a:bodyPr wrap="square" rtlCol="1">
            <a:spAutoFit/>
          </a:bodyPr>
          <a:lstStyle/>
          <a:p>
            <a:pPr algn="l"/>
            <a:r>
              <a:rPr lang="en-US" sz="1800" b="1" i="0" u="none" strike="noStrike" baseline="0" dirty="0">
                <a:latin typeface="Proxima Nova"/>
              </a:rPr>
              <a:t>2. </a:t>
            </a:r>
            <a:r>
              <a:rPr lang="en-US" sz="1800" b="0" i="0" u="none" strike="noStrike" baseline="0" dirty="0">
                <a:latin typeface="Proxima Nova Light"/>
              </a:rPr>
              <a:t>c He poked himself in the eye. </a:t>
            </a:r>
          </a:p>
          <a:p>
            <a:endParaRPr lang="ar-SA" dirty="0"/>
          </a:p>
        </p:txBody>
      </p:sp>
      <p:sp>
        <p:nvSpPr>
          <p:cNvPr id="33" name="مربع نص 32">
            <a:extLst>
              <a:ext uri="{FF2B5EF4-FFF2-40B4-BE49-F238E27FC236}">
                <a16:creationId xmlns:a16="http://schemas.microsoft.com/office/drawing/2014/main" id="{A0B44170-8157-46FA-8246-22DB16A57B65}"/>
              </a:ext>
            </a:extLst>
          </p:cNvPr>
          <p:cNvSpPr txBox="1"/>
          <p:nvPr/>
        </p:nvSpPr>
        <p:spPr>
          <a:xfrm>
            <a:off x="301842" y="4008950"/>
            <a:ext cx="5559810" cy="369332"/>
          </a:xfrm>
          <a:prstGeom prst="rect">
            <a:avLst/>
          </a:prstGeom>
          <a:noFill/>
        </p:spPr>
        <p:txBody>
          <a:bodyPr wrap="square" rtlCol="1">
            <a:spAutoFit/>
          </a:bodyPr>
          <a:lstStyle/>
          <a:p>
            <a:pPr algn="l"/>
            <a:r>
              <a:rPr lang="en-US" sz="1800" b="1" i="0" u="none" strike="noStrike" baseline="0" dirty="0">
                <a:latin typeface="Proxima Nova"/>
              </a:rPr>
              <a:t>4. </a:t>
            </a:r>
            <a:r>
              <a:rPr lang="en-US" sz="1800" b="0" i="0" u="none" strike="noStrike" baseline="0" dirty="0">
                <a:latin typeface="Proxima Nova Light"/>
              </a:rPr>
              <a:t>d He burned his hand</a:t>
            </a:r>
            <a:endParaRPr lang="ar-SA" dirty="0"/>
          </a:p>
        </p:txBody>
      </p:sp>
      <p:sp>
        <p:nvSpPr>
          <p:cNvPr id="34" name="مربع نص 33">
            <a:extLst>
              <a:ext uri="{FF2B5EF4-FFF2-40B4-BE49-F238E27FC236}">
                <a16:creationId xmlns:a16="http://schemas.microsoft.com/office/drawing/2014/main" id="{0D825304-DB6E-4C1F-81FD-D1950E5847F6}"/>
              </a:ext>
            </a:extLst>
          </p:cNvPr>
          <p:cNvSpPr txBox="1"/>
          <p:nvPr/>
        </p:nvSpPr>
        <p:spPr>
          <a:xfrm>
            <a:off x="4550322" y="3991772"/>
            <a:ext cx="5559810" cy="369332"/>
          </a:xfrm>
          <a:prstGeom prst="rect">
            <a:avLst/>
          </a:prstGeom>
          <a:noFill/>
        </p:spPr>
        <p:txBody>
          <a:bodyPr wrap="square" rtlCol="1">
            <a:spAutoFit/>
          </a:bodyPr>
          <a:lstStyle/>
          <a:p>
            <a:pPr algn="l"/>
            <a:r>
              <a:rPr lang="en-US" sz="1800" b="1" i="0" u="none" strike="noStrike" baseline="0" dirty="0">
                <a:latin typeface="Proxima Nova"/>
              </a:rPr>
              <a:t>6. </a:t>
            </a:r>
            <a:r>
              <a:rPr lang="en-US" sz="1800" b="0" i="0" u="none" strike="noStrike" baseline="0" dirty="0">
                <a:latin typeface="Proxima Nova Light"/>
              </a:rPr>
              <a:t>e He broke his nose. </a:t>
            </a:r>
            <a:endParaRPr lang="ar-SA" dirty="0"/>
          </a:p>
        </p:txBody>
      </p:sp>
      <p:sp>
        <p:nvSpPr>
          <p:cNvPr id="35" name="مربع نص 34">
            <a:extLst>
              <a:ext uri="{FF2B5EF4-FFF2-40B4-BE49-F238E27FC236}">
                <a16:creationId xmlns:a16="http://schemas.microsoft.com/office/drawing/2014/main" id="{9AE8AF8B-E30B-47AC-AF3F-354BA78BA33A}"/>
              </a:ext>
            </a:extLst>
          </p:cNvPr>
          <p:cNvSpPr txBox="1"/>
          <p:nvPr/>
        </p:nvSpPr>
        <p:spPr>
          <a:xfrm>
            <a:off x="8843084" y="4084165"/>
            <a:ext cx="5559810" cy="369332"/>
          </a:xfrm>
          <a:prstGeom prst="rect">
            <a:avLst/>
          </a:prstGeom>
          <a:noFill/>
        </p:spPr>
        <p:txBody>
          <a:bodyPr wrap="square" rtlCol="1">
            <a:spAutoFit/>
          </a:bodyPr>
          <a:lstStyle/>
          <a:p>
            <a:pPr algn="l"/>
            <a:r>
              <a:rPr lang="en-US" sz="1800" b="1" i="0" u="none" strike="noStrike" baseline="0" dirty="0">
                <a:latin typeface="Proxima Nova"/>
              </a:rPr>
              <a:t>3. </a:t>
            </a:r>
            <a:r>
              <a:rPr lang="en-US" sz="1800" b="0" i="0" u="none" strike="noStrike" baseline="0" dirty="0">
                <a:latin typeface="Proxima Nova Light"/>
              </a:rPr>
              <a:t>f She fractured her arm. </a:t>
            </a:r>
          </a:p>
        </p:txBody>
      </p:sp>
    </p:spTree>
    <p:extLst>
      <p:ext uri="{BB962C8B-B14F-4D97-AF65-F5344CB8AC3E}">
        <p14:creationId xmlns:p14="http://schemas.microsoft.com/office/powerpoint/2010/main" val="293764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fill="hold" grpId="0" nodeType="clickEffect" p14:presetBounceEnd="40000">
                                      <p:stCondLst>
                                        <p:cond delay="0"/>
                                      </p:stCondLst>
                                      <p:childTnLst>
                                        <p:animMotion origin="layout" path="M -3.95833E-6 3.7037E-7 L 0.76628 0.13472 " pathEditMode="relative" rAng="0" ptsTypes="AA" p14:bounceEnd="40000">
                                          <p:cBhvr>
                                            <p:cTn id="11" dur="2000" fill="hold"/>
                                            <p:tgtEl>
                                              <p:spTgt spid="19"/>
                                            </p:tgtEl>
                                            <p:attrNameLst>
                                              <p:attrName>ppt_x</p:attrName>
                                              <p:attrName>ppt_y</p:attrName>
                                            </p:attrNameLst>
                                          </p:cBhvr>
                                          <p:rCtr x="38307" y="673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fill="hold" grpId="0" nodeType="clickEffect" p14:presetBounceEnd="40000">
                                      <p:stCondLst>
                                        <p:cond delay="0"/>
                                      </p:stCondLst>
                                      <p:childTnLst>
                                        <p:animMotion origin="layout" path="M 4.79167E-6 2.22222E-6 L -0.24584 0.08241 " pathEditMode="relative" rAng="0" ptsTypes="AA" p14:bounceEnd="40000">
                                          <p:cBhvr>
                                            <p:cTn id="15" dur="2000" fill="hold"/>
                                            <p:tgtEl>
                                              <p:spTgt spid="22"/>
                                            </p:tgtEl>
                                            <p:attrNameLst>
                                              <p:attrName>ppt_x</p:attrName>
                                              <p:attrName>ppt_y</p:attrName>
                                            </p:attrNameLst>
                                          </p:cBhvr>
                                          <p:rCtr x="-12292" y="412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fill="hold" grpId="0" nodeType="clickEffect" p14:presetBounceEnd="40000">
                                      <p:stCondLst>
                                        <p:cond delay="0"/>
                                      </p:stCondLst>
                                      <p:childTnLst>
                                        <p:animMotion origin="layout" path="M 3.75E-6 -2.59259E-6 L -0.69818 0.16088 " pathEditMode="relative" rAng="0" ptsTypes="AA" p14:bounceEnd="40000">
                                          <p:cBhvr>
                                            <p:cTn id="19" dur="2000" fill="hold"/>
                                            <p:tgtEl>
                                              <p:spTgt spid="23"/>
                                            </p:tgtEl>
                                            <p:attrNameLst>
                                              <p:attrName>ppt_x</p:attrName>
                                              <p:attrName>ppt_y</p:attrName>
                                            </p:attrNameLst>
                                          </p:cBhvr>
                                          <p:rCtr x="-34909" y="803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fill="hold" grpId="0" nodeType="clickEffect" p14:presetBounceEnd="40000">
                                      <p:stCondLst>
                                        <p:cond delay="0"/>
                                      </p:stCondLst>
                                      <p:childTnLst>
                                        <p:animMotion origin="layout" path="M -3.54167E-6 4.07407E-6 L 0.39506 -0.33449 " pathEditMode="relative" rAng="0" ptsTypes="AA" p14:bounceEnd="40000">
                                          <p:cBhvr>
                                            <p:cTn id="23" dur="2000" fill="hold"/>
                                            <p:tgtEl>
                                              <p:spTgt spid="24"/>
                                            </p:tgtEl>
                                            <p:attrNameLst>
                                              <p:attrName>ppt_x</p:attrName>
                                              <p:attrName>ppt_y</p:attrName>
                                            </p:attrNameLst>
                                          </p:cBhvr>
                                          <p:rCtr x="19753" y="-16736"/>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fill="hold" grpId="0" nodeType="clickEffect" p14:presetBounceEnd="40000">
                                      <p:stCondLst>
                                        <p:cond delay="0"/>
                                      </p:stCondLst>
                                      <p:childTnLst>
                                        <p:animMotion origin="layout" path="M 2.29167E-6 4.07407E-6 L 0.39518 -0.33334 " pathEditMode="relative" rAng="0" ptsTypes="AA" p14:bounceEnd="40000">
                                          <p:cBhvr>
                                            <p:cTn id="27" dur="2000" fill="hold"/>
                                            <p:tgtEl>
                                              <p:spTgt spid="25"/>
                                            </p:tgtEl>
                                            <p:attrNameLst>
                                              <p:attrName>ppt_x</p:attrName>
                                              <p:attrName>ppt_y</p:attrName>
                                            </p:attrNameLst>
                                          </p:cBhvr>
                                          <p:rCtr x="19753" y="-16667"/>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fill="hold" grpId="0" nodeType="clickEffect" p14:presetBounceEnd="40000">
                                      <p:stCondLst>
                                        <p:cond delay="0"/>
                                      </p:stCondLst>
                                      <p:childTnLst>
                                        <p:animMotion origin="layout" path="M 1.45833E-6 -4.44444E-6 L -0.40807 -0.37175 " pathEditMode="relative" rAng="0" ptsTypes="AA" p14:bounceEnd="40000">
                                          <p:cBhvr>
                                            <p:cTn id="31" dur="2000" fill="hold"/>
                                            <p:tgtEl>
                                              <p:spTgt spid="26"/>
                                            </p:tgtEl>
                                            <p:attrNameLst>
                                              <p:attrName>ppt_x</p:attrName>
                                              <p:attrName>ppt_y</p:attrName>
                                            </p:attrNameLst>
                                          </p:cBhvr>
                                          <p:rCtr x="-20404" y="-18588"/>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1249"/>
                                              </p:stCondLst>
                                            </p:cTn>
                                            <p:tgtEl>
                                              <p:spTgt spid="1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1249"/>
                                              </p:stCondLst>
                                            </p:cTn>
                                            <p:tgtEl>
                                              <p:spTgt spid="2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1249"/>
                                              </p:stCondLst>
                                            </p:cTn>
                                            <p:tgtEl>
                                              <p:spTgt spid="2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1249"/>
                                              </p:stCondLst>
                                            </p:cTn>
                                            <p:tgtEl>
                                              <p:spTgt spid="2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1249"/>
                                              </p:stCondLst>
                                            </p:cTn>
                                            <p:tgtEl>
                                              <p:spTgt spid="2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1249"/>
                                              </p:stCondLst>
                                            </p:cTn>
                                            <p:tgtEl>
                                              <p:spTgt spid="2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124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1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1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1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10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19" grpId="0" animBg="1"/>
          <p:bldP spid="19" grpId="1" animBg="1"/>
          <p:bldP spid="3" grpId="0"/>
          <p:bldP spid="31" grpId="0"/>
          <p:bldP spid="32" grpId="0"/>
          <p:bldP spid="33" grpId="0"/>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fill="hold" grpId="0" nodeType="clickEffect">
                                      <p:stCondLst>
                                        <p:cond delay="0"/>
                                      </p:stCondLst>
                                      <p:childTnLst>
                                        <p:animMotion origin="layout" path="M -3.95833E-6 3.7037E-7 L 0.76628 0.13472 " pathEditMode="relative" rAng="0" ptsTypes="AA">
                                          <p:cBhvr>
                                            <p:cTn id="11" dur="2000" fill="hold"/>
                                            <p:tgtEl>
                                              <p:spTgt spid="19"/>
                                            </p:tgtEl>
                                            <p:attrNameLst>
                                              <p:attrName>ppt_x</p:attrName>
                                              <p:attrName>ppt_y</p:attrName>
                                            </p:attrNameLst>
                                          </p:cBhvr>
                                          <p:rCtr x="38307" y="673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fill="hold" grpId="0" nodeType="clickEffect">
                                      <p:stCondLst>
                                        <p:cond delay="0"/>
                                      </p:stCondLst>
                                      <p:childTnLst>
                                        <p:animMotion origin="layout" path="M 4.79167E-6 2.22222E-6 L -0.24584 0.08241 " pathEditMode="relative" rAng="0" ptsTypes="AA">
                                          <p:cBhvr>
                                            <p:cTn id="15" dur="2000" fill="hold"/>
                                            <p:tgtEl>
                                              <p:spTgt spid="22"/>
                                            </p:tgtEl>
                                            <p:attrNameLst>
                                              <p:attrName>ppt_x</p:attrName>
                                              <p:attrName>ppt_y</p:attrName>
                                            </p:attrNameLst>
                                          </p:cBhvr>
                                          <p:rCtr x="-12292" y="412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fill="hold" grpId="0" nodeType="clickEffect">
                                      <p:stCondLst>
                                        <p:cond delay="0"/>
                                      </p:stCondLst>
                                      <p:childTnLst>
                                        <p:animMotion origin="layout" path="M 3.75E-6 -2.59259E-6 L -0.69818 0.16088 " pathEditMode="relative" rAng="0" ptsTypes="AA">
                                          <p:cBhvr>
                                            <p:cTn id="19" dur="2000" fill="hold"/>
                                            <p:tgtEl>
                                              <p:spTgt spid="23"/>
                                            </p:tgtEl>
                                            <p:attrNameLst>
                                              <p:attrName>ppt_x</p:attrName>
                                              <p:attrName>ppt_y</p:attrName>
                                            </p:attrNameLst>
                                          </p:cBhvr>
                                          <p:rCtr x="-34909" y="803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fill="hold" grpId="0" nodeType="clickEffect">
                                      <p:stCondLst>
                                        <p:cond delay="0"/>
                                      </p:stCondLst>
                                      <p:childTnLst>
                                        <p:animMotion origin="layout" path="M -3.54167E-6 4.07407E-6 L 0.39506 -0.33449 " pathEditMode="relative" rAng="0" ptsTypes="AA">
                                          <p:cBhvr>
                                            <p:cTn id="23" dur="2000" fill="hold"/>
                                            <p:tgtEl>
                                              <p:spTgt spid="24"/>
                                            </p:tgtEl>
                                            <p:attrNameLst>
                                              <p:attrName>ppt_x</p:attrName>
                                              <p:attrName>ppt_y</p:attrName>
                                            </p:attrNameLst>
                                          </p:cBhvr>
                                          <p:rCtr x="19753" y="-16736"/>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fill="hold" grpId="0" nodeType="clickEffect">
                                      <p:stCondLst>
                                        <p:cond delay="0"/>
                                      </p:stCondLst>
                                      <p:childTnLst>
                                        <p:animMotion origin="layout" path="M 2.29167E-6 4.07407E-6 L 0.39518 -0.33334 " pathEditMode="relative" rAng="0" ptsTypes="AA">
                                          <p:cBhvr>
                                            <p:cTn id="27" dur="2000" fill="hold"/>
                                            <p:tgtEl>
                                              <p:spTgt spid="25"/>
                                            </p:tgtEl>
                                            <p:attrNameLst>
                                              <p:attrName>ppt_x</p:attrName>
                                              <p:attrName>ppt_y</p:attrName>
                                            </p:attrNameLst>
                                          </p:cBhvr>
                                          <p:rCtr x="19753" y="-16667"/>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fill="hold" grpId="0" nodeType="clickEffect">
                                      <p:stCondLst>
                                        <p:cond delay="0"/>
                                      </p:stCondLst>
                                      <p:childTnLst>
                                        <p:animMotion origin="layout" path="M 1.45833E-6 -4.44444E-6 L -0.40807 -0.37175 " pathEditMode="relative" rAng="0" ptsTypes="AA">
                                          <p:cBhvr>
                                            <p:cTn id="31" dur="2000" fill="hold"/>
                                            <p:tgtEl>
                                              <p:spTgt spid="26"/>
                                            </p:tgtEl>
                                            <p:attrNameLst>
                                              <p:attrName>ppt_x</p:attrName>
                                              <p:attrName>ppt_y</p:attrName>
                                            </p:attrNameLst>
                                          </p:cBhvr>
                                          <p:rCtr x="-20404" y="-18588"/>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1249"/>
                                              </p:stCondLst>
                                            </p:cTn>
                                            <p:tgtEl>
                                              <p:spTgt spid="1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1249"/>
                                              </p:stCondLst>
                                            </p:cTn>
                                            <p:tgtEl>
                                              <p:spTgt spid="2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1249"/>
                                              </p:stCondLst>
                                            </p:cTn>
                                            <p:tgtEl>
                                              <p:spTgt spid="2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1249"/>
                                              </p:stCondLst>
                                            </p:cTn>
                                            <p:tgtEl>
                                              <p:spTgt spid="2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1249"/>
                                              </p:stCondLst>
                                            </p:cTn>
                                            <p:tgtEl>
                                              <p:spTgt spid="2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1249"/>
                                              </p:stCondLst>
                                            </p:cTn>
                                            <p:tgtEl>
                                              <p:spTgt spid="2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124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1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1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1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10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19" grpId="0" animBg="1"/>
          <p:bldP spid="19" grpId="1" animBg="1"/>
          <p:bldP spid="3" grpId="0"/>
          <p:bldP spid="31" grpId="0"/>
          <p:bldP spid="32" grpId="0"/>
          <p:bldP spid="33" grpId="0"/>
          <p:bldP spid="34" grpId="0"/>
          <p:bldP spid="3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EE1670-E24E-4A26-B023-F75F2E2724B6}"/>
              </a:ext>
            </a:extLst>
          </p:cNvPr>
          <p:cNvSpPr txBox="1"/>
          <p:nvPr/>
        </p:nvSpPr>
        <p:spPr>
          <a:xfrm>
            <a:off x="951977" y="2633588"/>
            <a:ext cx="8378628" cy="2215991"/>
          </a:xfrm>
          <a:prstGeom prst="rect">
            <a:avLst/>
          </a:prstGeom>
          <a:noFill/>
          <a:ln>
            <a:noFill/>
          </a:ln>
          <a:effectLst>
            <a:glow rad="63500">
              <a:schemeClr val="accent6">
                <a:satMod val="175000"/>
                <a:alpha val="40000"/>
              </a:schemeClr>
            </a:glow>
          </a:effectLst>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b="1" dirty="0">
                <a:ln w="22225">
                  <a:noFill/>
                  <a:prstDash val="solid"/>
                </a:ln>
                <a:solidFill>
                  <a:srgbClr val="FCB921"/>
                </a:solidFill>
                <a:latin typeface="MV Boli" panose="02000500030200090000" pitchFamily="2" charset="0"/>
                <a:cs typeface="MV Boli" panose="02000500030200090000" pitchFamily="2" charset="0"/>
              </a:rPr>
              <a:t>5</a:t>
            </a:r>
            <a:r>
              <a:rPr lang="en-US" sz="4400" b="1" dirty="0">
                <a:ln w="22225">
                  <a:noFill/>
                  <a:prstDash val="solid"/>
                </a:ln>
                <a:solidFill>
                  <a:schemeClr val="bg2">
                    <a:lumMod val="75000"/>
                  </a:schemeClr>
                </a:solidFill>
                <a:latin typeface="MV Boli" panose="02000500030200090000" pitchFamily="2" charset="0"/>
                <a:cs typeface="MV Boli" panose="02000500030200090000" pitchFamily="2" charset="0"/>
              </a:rPr>
              <a:t>   </a:t>
            </a:r>
            <a:r>
              <a:rPr lang="en-US" sz="4400" b="1" dirty="0">
                <a:ln w="22225">
                  <a:noFill/>
                  <a:prstDash val="solid"/>
                </a:ln>
                <a:latin typeface="MV Boli" panose="02000500030200090000" pitchFamily="2" charset="0"/>
                <a:cs typeface="MV Boli" panose="02000500030200090000" pitchFamily="2" charset="0"/>
              </a:rPr>
              <a:t>Listening</a:t>
            </a:r>
            <a:endParaRPr lang="ar-SA" sz="2400" b="1" i="0" u="none" strike="noStrike" baseline="0" dirty="0">
              <a:ln w="22225">
                <a:noFill/>
                <a:prstDash val="solid"/>
              </a:ln>
              <a:latin typeface="MV Boli" panose="02000500030200090000" pitchFamily="2" charset="0"/>
            </a:endParaRPr>
          </a:p>
          <a:p>
            <a:pPr algn="ctr"/>
            <a:endParaRPr lang="ar-SA" sz="2400" b="0" i="0" u="none" strike="noStrike" baseline="0" dirty="0">
              <a:solidFill>
                <a:schemeClr val="bg1"/>
              </a:solidFill>
              <a:effectLst>
                <a:innerShdw blurRad="114300">
                  <a:prstClr val="black"/>
                </a:innerShdw>
              </a:effectLst>
              <a:latin typeface="MV Boli" panose="02000500030200090000" pitchFamily="2" charset="0"/>
            </a:endParaRPr>
          </a:p>
          <a:p>
            <a:pPr algn="ctr"/>
            <a:endParaRPr lang="en-US" sz="2400" b="1" i="0" u="none" strike="noStrike" baseline="0" dirty="0">
              <a:solidFill>
                <a:schemeClr val="bg1"/>
              </a:solidFill>
              <a:effectLst>
                <a:innerShdw blurRad="114300">
                  <a:prstClr val="black"/>
                </a:innerShdw>
              </a:effectLst>
              <a:latin typeface="MV Boli" panose="02000500030200090000" pitchFamily="2" charset="0"/>
              <a:cs typeface="MV Boli" panose="02000500030200090000" pitchFamily="2" charset="0"/>
            </a:endParaRPr>
          </a:p>
          <a:p>
            <a:pPr algn="ctr"/>
            <a:r>
              <a:rPr lang="en-US" sz="2400" b="0" i="0" u="none" strike="noStrike" baseline="0" dirty="0">
                <a:solidFill>
                  <a:schemeClr val="bg1"/>
                </a:solidFill>
              </a:rPr>
              <a:t> </a:t>
            </a:r>
          </a:p>
        </p:txBody>
      </p:sp>
      <p:sp>
        <p:nvSpPr>
          <p:cNvPr id="16" name="مستطيل: زوايا مستديرة 15">
            <a:extLst>
              <a:ext uri="{FF2B5EF4-FFF2-40B4-BE49-F238E27FC236}">
                <a16:creationId xmlns:a16="http://schemas.microsoft.com/office/drawing/2014/main" id="{0DEF0954-3C4C-4A33-BFE4-F1F1D19C59AE}"/>
              </a:ext>
            </a:extLst>
          </p:cNvPr>
          <p:cNvSpPr/>
          <p:nvPr/>
        </p:nvSpPr>
        <p:spPr>
          <a:xfrm>
            <a:off x="2750028" y="914424"/>
            <a:ext cx="7157452" cy="4281276"/>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sp>
        <p:nvSpPr>
          <p:cNvPr id="17" name="مستطيل: زوايا مستديرة 16">
            <a:extLst>
              <a:ext uri="{FF2B5EF4-FFF2-40B4-BE49-F238E27FC236}">
                <a16:creationId xmlns:a16="http://schemas.microsoft.com/office/drawing/2014/main" id="{D011F7F5-D10E-4CBF-9F76-FD8EE07F4F9E}"/>
              </a:ext>
            </a:extLst>
          </p:cNvPr>
          <p:cNvSpPr/>
          <p:nvPr/>
        </p:nvSpPr>
        <p:spPr>
          <a:xfrm>
            <a:off x="2213579" y="1080735"/>
            <a:ext cx="7274350" cy="4396787"/>
          </a:xfrm>
          <a:prstGeom prst="roundRect">
            <a:avLst/>
          </a:prstGeom>
          <a:noFill/>
          <a:ln w="38100">
            <a:solidFill>
              <a:schemeClr val="accent4">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bg1"/>
              </a:solidFill>
            </a:endParaRPr>
          </a:p>
        </p:txBody>
      </p:sp>
      <p:pic>
        <p:nvPicPr>
          <p:cNvPr id="4" name="صورة 3">
            <a:extLst>
              <a:ext uri="{FF2B5EF4-FFF2-40B4-BE49-F238E27FC236}">
                <a16:creationId xmlns:a16="http://schemas.microsoft.com/office/drawing/2014/main" id="{3EF7B67F-C9C8-4E14-AD31-46AD86730894}"/>
              </a:ext>
            </a:extLst>
          </p:cNvPr>
          <p:cNvPicPr>
            <a:picLocks noChangeAspect="1"/>
          </p:cNvPicPr>
          <p:nvPr/>
        </p:nvPicPr>
        <p:blipFill>
          <a:blip r:embed="rId2"/>
          <a:stretch>
            <a:fillRect/>
          </a:stretch>
        </p:blipFill>
        <p:spPr>
          <a:xfrm>
            <a:off x="7393695" y="2995548"/>
            <a:ext cx="578734" cy="567159"/>
          </a:xfrm>
          <a:prstGeom prst="rect">
            <a:avLst/>
          </a:prstGeom>
        </p:spPr>
      </p:pic>
    </p:spTree>
    <p:extLst>
      <p:ext uri="{BB962C8B-B14F-4D97-AF65-F5344CB8AC3E}">
        <p14:creationId xmlns:p14="http://schemas.microsoft.com/office/powerpoint/2010/main" val="2218723337"/>
      </p:ext>
    </p:extLst>
  </p:cSld>
  <p:clrMapOvr>
    <a:masterClrMapping/>
  </p:clrMapOvr>
  <p:transition spd="slow">
    <p:wipe dir="r"/>
  </p:transition>
</p:sld>
</file>

<file path=ppt/theme/theme1.xml><?xml version="1.0" encoding="utf-8"?>
<a:theme xmlns:a="http://schemas.openxmlformats.org/drawingml/2006/main" name="نسق Office">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289</Words>
  <Application>Microsoft Office PowerPoint</Application>
  <PresentationFormat>شاشة عريضة</PresentationFormat>
  <Paragraphs>85</Paragraphs>
  <Slides>19</Slides>
  <Notes>5</Notes>
  <HiddenSlides>0</HiddenSlides>
  <MMClips>4</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19</vt:i4>
      </vt:variant>
    </vt:vector>
  </HeadingPairs>
  <TitlesOfParts>
    <vt:vector size="27" baseType="lpstr">
      <vt:lpstr>Arial</vt:lpstr>
      <vt:lpstr>Calibri</vt:lpstr>
      <vt:lpstr>Calibri Light</vt:lpstr>
      <vt:lpstr>HelveticaNeue</vt:lpstr>
      <vt:lpstr>MV Boli</vt:lpstr>
      <vt:lpstr>Proxima Nova</vt:lpstr>
      <vt:lpstr>Proxima Nova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حصه بنت العتيبي</dc:creator>
  <cp:lastModifiedBy>حصه بنت العتيبي</cp:lastModifiedBy>
  <cp:revision>181</cp:revision>
  <dcterms:created xsi:type="dcterms:W3CDTF">2021-12-08T17:19:17Z</dcterms:created>
  <dcterms:modified xsi:type="dcterms:W3CDTF">2022-12-11T17:34:25Z</dcterms:modified>
</cp:coreProperties>
</file>