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6"/>
  </p:notesMasterIdLst>
  <p:sldIdLst>
    <p:sldId id="256" r:id="rId2"/>
    <p:sldId id="258" r:id="rId3"/>
    <p:sldId id="260" r:id="rId4"/>
    <p:sldId id="273" r:id="rId5"/>
    <p:sldId id="276" r:id="rId6"/>
    <p:sldId id="279" r:id="rId7"/>
    <p:sldId id="316" r:id="rId8"/>
    <p:sldId id="314" r:id="rId9"/>
    <p:sldId id="308" r:id="rId10"/>
    <p:sldId id="315" r:id="rId11"/>
    <p:sldId id="278" r:id="rId12"/>
    <p:sldId id="281" r:id="rId13"/>
    <p:sldId id="275" r:id="rId14"/>
    <p:sldId id="309" r:id="rId15"/>
    <p:sldId id="310" r:id="rId16"/>
    <p:sldId id="311" r:id="rId17"/>
    <p:sldId id="312" r:id="rId18"/>
    <p:sldId id="313" r:id="rId19"/>
    <p:sldId id="317" r:id="rId20"/>
    <p:sldId id="280" r:id="rId21"/>
    <p:sldId id="284" r:id="rId22"/>
    <p:sldId id="283" r:id="rId23"/>
    <p:sldId id="285" r:id="rId24"/>
    <p:sldId id="286" r:id="rId25"/>
  </p:sldIdLst>
  <p:sldSz cx="9144000" cy="5143500" type="screen16x9"/>
  <p:notesSz cx="6858000" cy="9144000"/>
  <p:embeddedFontLst>
    <p:embeddedFont>
      <p:font typeface="Adorable" panose="03000600000000020000" pitchFamily="66" charset="0"/>
      <p:regular r:id="rId27"/>
    </p:embeddedFont>
    <p:embeddedFont>
      <p:font typeface="Amasis MT Pro Black" panose="02040A04050005020304" pitchFamily="18" charset="0"/>
      <p:bold r:id="rId28"/>
      <p:boldItalic r:id="rId29"/>
    </p:embeddedFont>
    <p:embeddedFont>
      <p:font typeface="Amasis MT Pro Light" panose="02040304050005020304" pitchFamily="18" charset="0"/>
      <p:regular r:id="rId30"/>
      <p:italic r:id="rId31"/>
    </p:embeddedFont>
    <p:embeddedFont>
      <p:font typeface="Amasis MT Pro Medium" panose="02040604050005020304" pitchFamily="18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</p:embeddedFont>
    <p:embeddedFont>
      <p:font typeface="Congenial" panose="02000503040000020004" pitchFamily="2" charset="0"/>
      <p:regular r:id="rId36"/>
      <p:bold r:id="rId37"/>
      <p:italic r:id="rId38"/>
      <p:boldItalic r:id="rId39"/>
    </p:embeddedFont>
    <p:embeddedFont>
      <p:font typeface="Congenial Light" panose="02000503040000020004" pitchFamily="2" charset="0"/>
      <p:regular r:id="rId40"/>
      <p:italic r:id="rId41"/>
    </p:embeddedFont>
    <p:embeddedFont>
      <p:font typeface="Fira Sans Condensed Medium" panose="020B0603050000020004" pitchFamily="34" charset="0"/>
      <p:regular r:id="rId42"/>
      <p:bold r:id="rId43"/>
      <p:italic r:id="rId44"/>
      <p:boldItalic r:id="rId45"/>
    </p:embeddedFont>
    <p:embeddedFont>
      <p:font typeface="Fira Sans Extra Condensed Medium" panose="020B0604020202020204" charset="0"/>
      <p:regular r:id="rId46"/>
      <p:bold r:id="rId47"/>
      <p:italic r:id="rId48"/>
      <p:boldItalic r:id="rId49"/>
    </p:embeddedFont>
    <p:embeddedFont>
      <p:font typeface="Helvetica" panose="020B0604020202020204" pitchFamily="34" charset="0"/>
      <p:regular r:id="rId50"/>
      <p:bold r:id="rId51"/>
    </p:embeddedFont>
    <p:embeddedFont>
      <p:font typeface="Maiandra GD" panose="020E0502030308020204" pitchFamily="34" charset="0"/>
      <p:regular r:id="rId52"/>
    </p:embeddedFont>
    <p:embeddedFont>
      <p:font typeface="Nunito" pitchFamily="2" charset="0"/>
      <p:regular r:id="rId53"/>
      <p:bold r:id="rId54"/>
      <p:italic r:id="rId55"/>
      <p:boldItalic r:id="rId56"/>
    </p:embeddedFont>
    <p:embeddedFont>
      <p:font typeface="Roboto Black" panose="02000000000000000000" pitchFamily="2" charset="0"/>
      <p:bold r:id="rId57"/>
      <p:boldItalic r:id="rId58"/>
    </p:embeddedFont>
    <p:embeddedFont>
      <p:font typeface="Titan One" panose="020B0604020202020204" charset="0"/>
      <p:regular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47C9"/>
    <a:srgbClr val="8E5800"/>
    <a:srgbClr val="FFC669"/>
    <a:srgbClr val="339933"/>
    <a:srgbClr val="FFD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504CE5-6138-468A-A9FA-E072F945C768}">
  <a:tblStyle styleId="{1E504CE5-6138-468A-A9FA-E072F945C7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font" Target="fonts/font3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font" Target="fonts/font3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2788f27dfe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2788f27dfe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26da946fed_0_18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26da946fed_0_18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4712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26da946fed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126da946fed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26da946fed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126da946fed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26da946fed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26da946fed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26da946fed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26da946fed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729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26da946fed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26da946fed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3293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26da946fed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26da946fed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7361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26da946fed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26da946fed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9227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26da946fed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26da946fed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52966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2293ff254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2293ff254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388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2644f03ec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2644f03ec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26da946fed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126da946fed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26da946fed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26da946fed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26da946fed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126da946fed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126da946fed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126da946fed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126da946fed_0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126da946fed_0_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2293ff254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2293ff254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277f569fd8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277f569fd8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26da946fed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126da946fed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26da946fed_0_18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26da946fed_0_18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26da946fed_0_18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26da946fed_0_18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8289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26da946fed_0_18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26da946fed_0_18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9486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26da946fed_0_18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26da946fed_0_18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6477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6425" y="1491625"/>
            <a:ext cx="4949400" cy="1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183484" y="3310398"/>
            <a:ext cx="4035300" cy="3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4919550" y="1537825"/>
            <a:ext cx="3511200" cy="14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body" idx="1"/>
          </p:nvPr>
        </p:nvSpPr>
        <p:spPr>
          <a:xfrm>
            <a:off x="4919550" y="2984800"/>
            <a:ext cx="3511200" cy="7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BODY_1_1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>
            <a:spLocks noGrp="1"/>
          </p:cNvSpPr>
          <p:nvPr>
            <p:ph type="title"/>
          </p:nvPr>
        </p:nvSpPr>
        <p:spPr>
          <a:xfrm>
            <a:off x="713213" y="1869450"/>
            <a:ext cx="3511200" cy="6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713213" y="2488950"/>
            <a:ext cx="3511200" cy="7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AND_BODY_1_1_1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ctrTitle"/>
          </p:nvPr>
        </p:nvSpPr>
        <p:spPr>
          <a:xfrm>
            <a:off x="717600" y="715250"/>
            <a:ext cx="38544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subTitle" idx="1"/>
          </p:nvPr>
        </p:nvSpPr>
        <p:spPr>
          <a:xfrm>
            <a:off x="713225" y="1713038"/>
            <a:ext cx="3858900" cy="11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" name="Google Shape;146;p28"/>
          <p:cNvSpPr txBox="1"/>
          <p:nvPr/>
        </p:nvSpPr>
        <p:spPr>
          <a:xfrm>
            <a:off x="713225" y="3800800"/>
            <a:ext cx="42018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includes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/>
          <p:nvPr/>
        </p:nvSpPr>
        <p:spPr>
          <a:xfrm flipH="1">
            <a:off x="-2028325" y="4542125"/>
            <a:ext cx="3440400" cy="163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0"/>
          <p:cNvSpPr/>
          <p:nvPr/>
        </p:nvSpPr>
        <p:spPr>
          <a:xfrm flipH="1">
            <a:off x="7509025" y="4516325"/>
            <a:ext cx="1536600" cy="215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1" name="Google Shape;15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6253" y="1355663"/>
            <a:ext cx="1252598" cy="963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4463" y="530338"/>
            <a:ext cx="856301" cy="89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91551" y="2571750"/>
            <a:ext cx="1290425" cy="2218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41725" y="-2"/>
            <a:ext cx="2322176" cy="6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2063401" y="3032350"/>
            <a:ext cx="3369651" cy="157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_1_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/>
          <p:nvPr/>
        </p:nvSpPr>
        <p:spPr>
          <a:xfrm flipH="1">
            <a:off x="-2028325" y="4542125"/>
            <a:ext cx="3440400" cy="163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1"/>
          <p:cNvSpPr/>
          <p:nvPr/>
        </p:nvSpPr>
        <p:spPr>
          <a:xfrm flipH="1">
            <a:off x="7532300" y="4516325"/>
            <a:ext cx="2869800" cy="215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" name="Google Shape;159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6507550" y="-2"/>
            <a:ext cx="2322176" cy="6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04821"/>
            <a:ext cx="1290425" cy="390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2449" y="3032350"/>
            <a:ext cx="3369651" cy="157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11499" y="1056975"/>
            <a:ext cx="723000" cy="79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13225" y="2138088"/>
            <a:ext cx="4705500" cy="75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732105" y="3131175"/>
            <a:ext cx="4414200" cy="3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115038"/>
            <a:ext cx="1812900" cy="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039850" y="1579500"/>
            <a:ext cx="5064300" cy="19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BLANK_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ctrTitle"/>
          </p:nvPr>
        </p:nvSpPr>
        <p:spPr>
          <a:xfrm flipH="1">
            <a:off x="3479100" y="1876429"/>
            <a:ext cx="20040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 flipH="1">
            <a:off x="3479104" y="2207925"/>
            <a:ext cx="2388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479100" y="1236725"/>
            <a:ext cx="851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3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ctrTitle" idx="3"/>
          </p:nvPr>
        </p:nvSpPr>
        <p:spPr>
          <a:xfrm flipH="1">
            <a:off x="3479525" y="3664675"/>
            <a:ext cx="31851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4"/>
          </p:nvPr>
        </p:nvSpPr>
        <p:spPr>
          <a:xfrm flipH="1">
            <a:off x="3479100" y="3996275"/>
            <a:ext cx="23880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3479100" y="3025075"/>
            <a:ext cx="851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3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ctrTitle" idx="6"/>
          </p:nvPr>
        </p:nvSpPr>
        <p:spPr>
          <a:xfrm flipH="1">
            <a:off x="713000" y="1876425"/>
            <a:ext cx="20040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7"/>
          </p:nvPr>
        </p:nvSpPr>
        <p:spPr>
          <a:xfrm flipH="1">
            <a:off x="713229" y="2207925"/>
            <a:ext cx="2388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713252" y="1236725"/>
            <a:ext cx="851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3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ctrTitle" idx="9"/>
          </p:nvPr>
        </p:nvSpPr>
        <p:spPr>
          <a:xfrm flipH="1">
            <a:off x="713000" y="3664675"/>
            <a:ext cx="20040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3"/>
          </p:nvPr>
        </p:nvSpPr>
        <p:spPr>
          <a:xfrm flipH="1">
            <a:off x="713225" y="3996275"/>
            <a:ext cx="23880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4" hasCustomPrompt="1"/>
          </p:nvPr>
        </p:nvSpPr>
        <p:spPr>
          <a:xfrm flipH="1">
            <a:off x="713252" y="3025075"/>
            <a:ext cx="851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3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5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ctrTitle" idx="2"/>
          </p:nvPr>
        </p:nvSpPr>
        <p:spPr>
          <a:xfrm flipH="1">
            <a:off x="951975" y="2862775"/>
            <a:ext cx="15225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1"/>
          </p:nvPr>
        </p:nvSpPr>
        <p:spPr>
          <a:xfrm flipH="1">
            <a:off x="722025" y="3289375"/>
            <a:ext cx="19824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ctrTitle" idx="3"/>
          </p:nvPr>
        </p:nvSpPr>
        <p:spPr>
          <a:xfrm flipH="1">
            <a:off x="3808377" y="2862775"/>
            <a:ext cx="15270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4"/>
          </p:nvPr>
        </p:nvSpPr>
        <p:spPr>
          <a:xfrm flipH="1">
            <a:off x="3589663" y="3289375"/>
            <a:ext cx="19824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ctrTitle" idx="5"/>
          </p:nvPr>
        </p:nvSpPr>
        <p:spPr>
          <a:xfrm flipH="1">
            <a:off x="6667025" y="2862775"/>
            <a:ext cx="15270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6"/>
          </p:nvPr>
        </p:nvSpPr>
        <p:spPr>
          <a:xfrm flipH="1">
            <a:off x="6439325" y="3289375"/>
            <a:ext cx="19824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TITLE_AND_TWO_COLUMNS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ctrTitle" idx="2"/>
          </p:nvPr>
        </p:nvSpPr>
        <p:spPr>
          <a:xfrm flipH="1">
            <a:off x="1138175" y="3056625"/>
            <a:ext cx="14082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 flipH="1">
            <a:off x="712925" y="3424425"/>
            <a:ext cx="2258700" cy="8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ctrTitle" idx="3"/>
          </p:nvPr>
        </p:nvSpPr>
        <p:spPr>
          <a:xfrm flipH="1">
            <a:off x="3867875" y="3056625"/>
            <a:ext cx="14082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ubTitle" idx="4"/>
          </p:nvPr>
        </p:nvSpPr>
        <p:spPr>
          <a:xfrm flipH="1">
            <a:off x="3442625" y="3424425"/>
            <a:ext cx="2258700" cy="8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ctrTitle" idx="5"/>
          </p:nvPr>
        </p:nvSpPr>
        <p:spPr>
          <a:xfrm flipH="1">
            <a:off x="6597425" y="3056625"/>
            <a:ext cx="14082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ubTitle" idx="6"/>
          </p:nvPr>
        </p:nvSpPr>
        <p:spPr>
          <a:xfrm flipH="1">
            <a:off x="6172325" y="3424425"/>
            <a:ext cx="2258400" cy="8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title" idx="7" hasCustomPrompt="1"/>
          </p:nvPr>
        </p:nvSpPr>
        <p:spPr>
          <a:xfrm>
            <a:off x="1366925" y="1924575"/>
            <a:ext cx="951000" cy="4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89" name="Google Shape;89;p18"/>
          <p:cNvSpPr txBox="1">
            <a:spLocks noGrp="1"/>
          </p:cNvSpPr>
          <p:nvPr>
            <p:ph type="title" idx="8" hasCustomPrompt="1"/>
          </p:nvPr>
        </p:nvSpPr>
        <p:spPr>
          <a:xfrm>
            <a:off x="4093100" y="1924575"/>
            <a:ext cx="951000" cy="4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0" name="Google Shape;90;p18"/>
          <p:cNvSpPr txBox="1">
            <a:spLocks noGrp="1"/>
          </p:cNvSpPr>
          <p:nvPr>
            <p:ph type="title" idx="9" hasCustomPrompt="1"/>
          </p:nvPr>
        </p:nvSpPr>
        <p:spPr>
          <a:xfrm>
            <a:off x="6826025" y="1924575"/>
            <a:ext cx="951000" cy="4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_AND_TWO_COLUMNS_1_1_1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ctrTitle" idx="2"/>
          </p:nvPr>
        </p:nvSpPr>
        <p:spPr>
          <a:xfrm flipH="1">
            <a:off x="1138252" y="1915038"/>
            <a:ext cx="14082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1"/>
          </p:nvPr>
        </p:nvSpPr>
        <p:spPr>
          <a:xfrm flipH="1">
            <a:off x="842150" y="2254650"/>
            <a:ext cx="200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ctrTitle" idx="3"/>
          </p:nvPr>
        </p:nvSpPr>
        <p:spPr>
          <a:xfrm flipH="1">
            <a:off x="3867875" y="1915038"/>
            <a:ext cx="14082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subTitle" idx="4"/>
          </p:nvPr>
        </p:nvSpPr>
        <p:spPr>
          <a:xfrm flipH="1">
            <a:off x="3571775" y="2254650"/>
            <a:ext cx="200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ctrTitle" idx="5"/>
          </p:nvPr>
        </p:nvSpPr>
        <p:spPr>
          <a:xfrm flipH="1">
            <a:off x="6597425" y="1915038"/>
            <a:ext cx="14082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subTitle" idx="6"/>
          </p:nvPr>
        </p:nvSpPr>
        <p:spPr>
          <a:xfrm flipH="1">
            <a:off x="6301325" y="2254650"/>
            <a:ext cx="200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ctrTitle" idx="7"/>
          </p:nvPr>
        </p:nvSpPr>
        <p:spPr>
          <a:xfrm flipH="1">
            <a:off x="1138252" y="3696275"/>
            <a:ext cx="14082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subTitle" idx="8"/>
          </p:nvPr>
        </p:nvSpPr>
        <p:spPr>
          <a:xfrm flipH="1">
            <a:off x="842150" y="4035878"/>
            <a:ext cx="200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ctrTitle" idx="9"/>
          </p:nvPr>
        </p:nvSpPr>
        <p:spPr>
          <a:xfrm flipH="1">
            <a:off x="3867875" y="3696275"/>
            <a:ext cx="14082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3"/>
          </p:nvPr>
        </p:nvSpPr>
        <p:spPr>
          <a:xfrm flipH="1">
            <a:off x="3571775" y="4035878"/>
            <a:ext cx="200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ctrTitle" idx="14"/>
          </p:nvPr>
        </p:nvSpPr>
        <p:spPr>
          <a:xfrm flipH="1">
            <a:off x="6597425" y="3696275"/>
            <a:ext cx="14082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ira Sans Condensed Medium"/>
              <a:buNone/>
              <a:defRPr sz="18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15"/>
          </p:nvPr>
        </p:nvSpPr>
        <p:spPr>
          <a:xfrm flipH="1">
            <a:off x="6301325" y="4035878"/>
            <a:ext cx="200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itan One"/>
              <a:buNone/>
              <a:defRPr sz="2800">
                <a:solidFill>
                  <a:schemeClr val="accent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itan One"/>
              <a:buNone/>
              <a:defRPr sz="2800">
                <a:solidFill>
                  <a:schemeClr val="accent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itan One"/>
              <a:buNone/>
              <a:defRPr sz="2800">
                <a:solidFill>
                  <a:schemeClr val="accent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itan One"/>
              <a:buNone/>
              <a:defRPr sz="2800">
                <a:solidFill>
                  <a:schemeClr val="accent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itan One"/>
              <a:buNone/>
              <a:defRPr sz="2800">
                <a:solidFill>
                  <a:schemeClr val="accent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itan One"/>
              <a:buNone/>
              <a:defRPr sz="2800">
                <a:solidFill>
                  <a:schemeClr val="accent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itan One"/>
              <a:buNone/>
              <a:defRPr sz="2800">
                <a:solidFill>
                  <a:schemeClr val="accent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itan One"/>
              <a:buNone/>
              <a:defRPr sz="2800">
                <a:solidFill>
                  <a:schemeClr val="accent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itan One"/>
              <a:buNone/>
              <a:defRPr sz="2800">
                <a:solidFill>
                  <a:schemeClr val="accent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348450"/>
            <a:ext cx="7717500" cy="3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8" name="Picture 7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7335119-EDB5-1391-3300-7B16C0A6066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75260" y="4321999"/>
            <a:ext cx="731519" cy="75295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8" r:id="rId5"/>
    <p:sldLayoutId id="2147483659" r:id="rId6"/>
    <p:sldLayoutId id="2147483663" r:id="rId7"/>
    <p:sldLayoutId id="2147483664" r:id="rId8"/>
    <p:sldLayoutId id="2147483667" r:id="rId9"/>
    <p:sldLayoutId id="2147483669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5"/>
          <p:cNvSpPr/>
          <p:nvPr/>
        </p:nvSpPr>
        <p:spPr>
          <a:xfrm>
            <a:off x="5944169" y="4582585"/>
            <a:ext cx="3113100" cy="120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5"/>
          <p:cNvSpPr/>
          <p:nvPr/>
        </p:nvSpPr>
        <p:spPr>
          <a:xfrm>
            <a:off x="1219199" y="4474661"/>
            <a:ext cx="3710941" cy="384600"/>
          </a:xfrm>
          <a:prstGeom prst="roundRect">
            <a:avLst>
              <a:gd name="adj" fmla="val 26301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5"/>
          <p:cNvSpPr txBox="1">
            <a:spLocks noGrp="1"/>
          </p:cNvSpPr>
          <p:nvPr>
            <p:ph type="ctrTitle"/>
          </p:nvPr>
        </p:nvSpPr>
        <p:spPr>
          <a:xfrm>
            <a:off x="178026" y="1596822"/>
            <a:ext cx="5513984" cy="1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 dirty="0"/>
              <a:t>Unit 1</a:t>
            </a:r>
            <a:r>
              <a:rPr lang="en" sz="5200" dirty="0"/>
              <a:t> </a:t>
            </a:r>
            <a:br>
              <a:rPr lang="en" sz="4400" dirty="0">
                <a:solidFill>
                  <a:schemeClr val="dk2"/>
                </a:solidFill>
              </a:rPr>
            </a:br>
            <a:r>
              <a:rPr lang="en" sz="4400" dirty="0">
                <a:solidFill>
                  <a:schemeClr val="dk2"/>
                </a:solidFill>
              </a:rPr>
              <a:t>Did You Hurt Yourself?</a:t>
            </a:r>
            <a:endParaRPr sz="4400" dirty="0">
              <a:solidFill>
                <a:schemeClr val="dk2"/>
              </a:solidFill>
            </a:endParaRPr>
          </a:p>
        </p:txBody>
      </p:sp>
      <p:sp>
        <p:nvSpPr>
          <p:cNvPr id="176" name="Google Shape;176;p35"/>
          <p:cNvSpPr txBox="1">
            <a:spLocks noGrp="1"/>
          </p:cNvSpPr>
          <p:nvPr>
            <p:ph type="subTitle" idx="1"/>
          </p:nvPr>
        </p:nvSpPr>
        <p:spPr>
          <a:xfrm>
            <a:off x="1669006" y="3415594"/>
            <a:ext cx="2644049" cy="3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Listen &amp; Discuss</a:t>
            </a:r>
            <a:endParaRPr sz="1800" b="1" dirty="0"/>
          </a:p>
        </p:txBody>
      </p:sp>
      <p:pic>
        <p:nvPicPr>
          <p:cNvPr id="177" name="Google Shape;17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0986" y="1183515"/>
            <a:ext cx="2283948" cy="338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8600" y="-2"/>
            <a:ext cx="2322176" cy="6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5087" y="1004650"/>
            <a:ext cx="634174" cy="6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325" y="0"/>
            <a:ext cx="2322176" cy="6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74;p35">
            <a:extLst>
              <a:ext uri="{FF2B5EF4-FFF2-40B4-BE49-F238E27FC236}">
                <a16:creationId xmlns:a16="http://schemas.microsoft.com/office/drawing/2014/main" id="{7A8BA724-CEFD-038A-F21D-BCC83215F84E}"/>
              </a:ext>
            </a:extLst>
          </p:cNvPr>
          <p:cNvSpPr/>
          <p:nvPr/>
        </p:nvSpPr>
        <p:spPr>
          <a:xfrm>
            <a:off x="3363306" y="202133"/>
            <a:ext cx="2228290" cy="384600"/>
          </a:xfrm>
          <a:prstGeom prst="roundRect">
            <a:avLst>
              <a:gd name="adj" fmla="val 26301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Mega Goal 1.2</a:t>
            </a:r>
            <a:endParaRPr sz="1800" b="1" dirty="0"/>
          </a:p>
        </p:txBody>
      </p:sp>
      <p:sp>
        <p:nvSpPr>
          <p:cNvPr id="3" name="Google Shape;176;p35">
            <a:extLst>
              <a:ext uri="{FF2B5EF4-FFF2-40B4-BE49-F238E27FC236}">
                <a16:creationId xmlns:a16="http://schemas.microsoft.com/office/drawing/2014/main" id="{C8AA4944-02CC-D413-9385-1B3471B8EBE8}"/>
              </a:ext>
            </a:extLst>
          </p:cNvPr>
          <p:cNvSpPr txBox="1">
            <a:spLocks/>
          </p:cNvSpPr>
          <p:nvPr/>
        </p:nvSpPr>
        <p:spPr>
          <a:xfrm>
            <a:off x="1044570" y="4498579"/>
            <a:ext cx="4035300" cy="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1800" b="1" dirty="0"/>
              <a:t>Done by : </a:t>
            </a:r>
            <a:r>
              <a:rPr lang="en-US" sz="1800" b="1" dirty="0" err="1"/>
              <a:t>Entisar</a:t>
            </a:r>
            <a:r>
              <a:rPr lang="en-US" sz="1800" b="1" dirty="0"/>
              <a:t> Al-</a:t>
            </a:r>
            <a:r>
              <a:rPr lang="en-US" sz="1800" b="1" dirty="0" err="1"/>
              <a:t>Obaidallah</a:t>
            </a:r>
            <a:r>
              <a:rPr lang="en-US" sz="1800" b="1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112" y="0"/>
            <a:ext cx="2322176" cy="6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5563" y="70953"/>
            <a:ext cx="704209" cy="73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3548887-B925-0ED7-9203-2BD04E5005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14" t="20139" r="15752" b="15359"/>
          <a:stretch/>
        </p:blipFill>
        <p:spPr>
          <a:xfrm>
            <a:off x="6117578" y="291313"/>
            <a:ext cx="2670371" cy="3503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8A4B05D-C988-D049-09FA-7D9CAAF460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600" t="84693" r="19656" b="7276"/>
          <a:stretch/>
        </p:blipFill>
        <p:spPr>
          <a:xfrm>
            <a:off x="6036657" y="4094569"/>
            <a:ext cx="2985961" cy="71209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C22D648F-3278-2E5A-2305-D94C95BDA956}"/>
              </a:ext>
            </a:extLst>
          </p:cNvPr>
          <p:cNvSpPr/>
          <p:nvPr/>
        </p:nvSpPr>
        <p:spPr>
          <a:xfrm>
            <a:off x="305600" y="888819"/>
            <a:ext cx="2591349" cy="600116"/>
          </a:xfrm>
          <a:prstGeom prst="wedgeRoundRectCallout">
            <a:avLst>
              <a:gd name="adj1" fmla="val -59765"/>
              <a:gd name="adj2" fmla="val 2100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What happened ? 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E4E10586-1BC5-9D4B-82C5-7E55F4A29296}"/>
              </a:ext>
            </a:extLst>
          </p:cNvPr>
          <p:cNvSpPr/>
          <p:nvPr/>
        </p:nvSpPr>
        <p:spPr>
          <a:xfrm>
            <a:off x="3074972" y="1174941"/>
            <a:ext cx="2730909" cy="556755"/>
          </a:xfrm>
          <a:prstGeom prst="wedgeRoundRectCallout">
            <a:avLst>
              <a:gd name="adj1" fmla="val 55895"/>
              <a:gd name="adj2" fmla="val -22791"/>
              <a:gd name="adj3" fmla="val 16667"/>
            </a:avLst>
          </a:prstGeom>
          <a:solidFill>
            <a:srgbClr val="FFE4C9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She cut herself.</a:t>
            </a: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39430C31-D597-677C-EE95-B92C5640B8F0}"/>
              </a:ext>
            </a:extLst>
          </p:cNvPr>
          <p:cNvSpPr/>
          <p:nvPr/>
        </p:nvSpPr>
        <p:spPr>
          <a:xfrm>
            <a:off x="336621" y="1915160"/>
            <a:ext cx="2665524" cy="600116"/>
          </a:xfrm>
          <a:prstGeom prst="wedgeRoundRectCallout">
            <a:avLst>
              <a:gd name="adj1" fmla="val -59765"/>
              <a:gd name="adj2" fmla="val 2100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Did she hurt herself?</a:t>
            </a: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8515044E-AB3E-285A-36DB-A7890892B73F}"/>
              </a:ext>
            </a:extLst>
          </p:cNvPr>
          <p:cNvSpPr/>
          <p:nvPr/>
        </p:nvSpPr>
        <p:spPr>
          <a:xfrm>
            <a:off x="3236815" y="2128455"/>
            <a:ext cx="2438247" cy="517641"/>
          </a:xfrm>
          <a:prstGeom prst="wedgeRoundRectCallout">
            <a:avLst>
              <a:gd name="adj1" fmla="val 55895"/>
              <a:gd name="adj2" fmla="val -22791"/>
              <a:gd name="adj3" fmla="val 16667"/>
            </a:avLst>
          </a:prstGeom>
          <a:solidFill>
            <a:srgbClr val="FFE4C9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Yes , she did .</a:t>
            </a: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A3741CA4-6794-E4EB-396F-110DA5B47DCC}"/>
              </a:ext>
            </a:extLst>
          </p:cNvPr>
          <p:cNvSpPr/>
          <p:nvPr/>
        </p:nvSpPr>
        <p:spPr>
          <a:xfrm>
            <a:off x="310997" y="2868671"/>
            <a:ext cx="1590632" cy="538076"/>
          </a:xfrm>
          <a:prstGeom prst="wedgeRoundRectCallout">
            <a:avLst>
              <a:gd name="adj1" fmla="val -59765"/>
              <a:gd name="adj2" fmla="val 2100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Why??</a:t>
            </a: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9CDFF205-CCE5-1456-90EF-8BBEDB24B9DC}"/>
              </a:ext>
            </a:extLst>
          </p:cNvPr>
          <p:cNvSpPr/>
          <p:nvPr/>
        </p:nvSpPr>
        <p:spPr>
          <a:xfrm>
            <a:off x="2298582" y="2952492"/>
            <a:ext cx="3489605" cy="680831"/>
          </a:xfrm>
          <a:prstGeom prst="wedgeRoundRectCallout">
            <a:avLst>
              <a:gd name="adj1" fmla="val 55895"/>
              <a:gd name="adj2" fmla="val -22791"/>
              <a:gd name="adj3" fmla="val 16667"/>
            </a:avLst>
          </a:prstGeom>
          <a:solidFill>
            <a:srgbClr val="FFE4C9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Because she tried to open the can with a knife .</a:t>
            </a:r>
          </a:p>
        </p:txBody>
      </p:sp>
      <p:sp>
        <p:nvSpPr>
          <p:cNvPr id="2" name="Google Shape;594;p56">
            <a:extLst>
              <a:ext uri="{FF2B5EF4-FFF2-40B4-BE49-F238E27FC236}">
                <a16:creationId xmlns:a16="http://schemas.microsoft.com/office/drawing/2014/main" id="{1E98B14D-D763-FA7C-1F0B-B5C46ED41521}"/>
              </a:ext>
            </a:extLst>
          </p:cNvPr>
          <p:cNvSpPr/>
          <p:nvPr/>
        </p:nvSpPr>
        <p:spPr>
          <a:xfrm>
            <a:off x="3804381" y="241685"/>
            <a:ext cx="1722479" cy="396000"/>
          </a:xfrm>
          <a:prstGeom prst="roundRect">
            <a:avLst>
              <a:gd name="adj" fmla="val 26301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Discuss</a:t>
            </a:r>
            <a:endParaRPr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The Most Essential Kitchen Utensils for Any Home - Can Opener - Kitchen &amp;  Bath Classics">
            <a:extLst>
              <a:ext uri="{FF2B5EF4-FFF2-40B4-BE49-F238E27FC236}">
                <a16:creationId xmlns:a16="http://schemas.microsoft.com/office/drawing/2014/main" id="{A7EF77E4-2154-E678-AC3F-3BADAB81F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53" y="3630057"/>
            <a:ext cx="1885445" cy="1302817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27496913-0763-7E5E-87BB-8879C2D46CA0}"/>
              </a:ext>
            </a:extLst>
          </p:cNvPr>
          <p:cNvSpPr txBox="1"/>
          <p:nvPr/>
        </p:nvSpPr>
        <p:spPr>
          <a:xfrm>
            <a:off x="2115697" y="4048547"/>
            <a:ext cx="3362240" cy="646331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Amasis MT Pro Light" panose="02040304050005020304" pitchFamily="18" charset="0"/>
              </a:rPr>
              <a:t>She didn’t use the correct equipment.</a:t>
            </a:r>
          </a:p>
        </p:txBody>
      </p:sp>
    </p:spTree>
    <p:extLst>
      <p:ext uri="{BB962C8B-B14F-4D97-AF65-F5344CB8AC3E}">
        <p14:creationId xmlns:p14="http://schemas.microsoft.com/office/powerpoint/2010/main" val="202425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770C3BC-1CA5-1110-E6AF-95C219388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475" y="0"/>
            <a:ext cx="6522181" cy="5143500"/>
          </a:xfrm>
          <a:prstGeom prst="rect">
            <a:avLst/>
          </a:prstGeom>
        </p:spPr>
      </p:pic>
      <p:sp>
        <p:nvSpPr>
          <p:cNvPr id="5" name="Forma libre 12">
            <a:extLst>
              <a:ext uri="{FF2B5EF4-FFF2-40B4-BE49-F238E27FC236}">
                <a16:creationId xmlns:a16="http://schemas.microsoft.com/office/drawing/2014/main" id="{552FDAF6-30F3-50D2-D496-79FF392F9F4D}"/>
              </a:ext>
            </a:extLst>
          </p:cNvPr>
          <p:cNvSpPr>
            <a:spLocks noChangeAspect="1"/>
          </p:cNvSpPr>
          <p:nvPr/>
        </p:nvSpPr>
        <p:spPr bwMode="auto">
          <a:xfrm>
            <a:off x="251460" y="606903"/>
            <a:ext cx="2151876" cy="1877217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ngenial Light" panose="02000503040000020004" pitchFamily="2" charset="0"/>
              </a:rPr>
              <a:t>What are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Congenial Light" panose="02000503040000020004" pitchFamily="2" charset="0"/>
              </a:rPr>
              <a:t>the five most common causes of </a:t>
            </a:r>
            <a:r>
              <a:rPr lang="en-US" sz="2000" b="1" dirty="0">
                <a:solidFill>
                  <a:schemeClr val="bg1"/>
                </a:solidFill>
                <a:latin typeface="Congenial Light" panose="02000503040000020004" pitchFamily="2" charset="0"/>
              </a:rPr>
              <a:t>car crashes</a:t>
            </a:r>
            <a:r>
              <a:rPr lang="en-US" sz="1800" dirty="0">
                <a:solidFill>
                  <a:schemeClr val="bg1"/>
                </a:solidFill>
                <a:latin typeface="Congenial Light" panose="02000503040000020004" pitchFamily="2" charset="0"/>
              </a:rPr>
              <a:t>? </a:t>
            </a:r>
            <a:endParaRPr lang="ar-SA" sz="18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sp>
        <p:nvSpPr>
          <p:cNvPr id="6" name="Rectangle: Rounded Corners 16">
            <a:extLst>
              <a:ext uri="{FF2B5EF4-FFF2-40B4-BE49-F238E27FC236}">
                <a16:creationId xmlns:a16="http://schemas.microsoft.com/office/drawing/2014/main" id="{47BE8E77-BA5B-CA81-B355-85F5FDC1A326}"/>
              </a:ext>
            </a:extLst>
          </p:cNvPr>
          <p:cNvSpPr/>
          <p:nvPr/>
        </p:nvSpPr>
        <p:spPr>
          <a:xfrm>
            <a:off x="3074918" y="1901628"/>
            <a:ext cx="1294782" cy="194209"/>
          </a:xfrm>
          <a:prstGeom prst="roundRect">
            <a:avLst/>
          </a:prstGeom>
          <a:noFill/>
          <a:ln w="28575">
            <a:solidFill>
              <a:srgbClr val="33993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16">
            <a:extLst>
              <a:ext uri="{FF2B5EF4-FFF2-40B4-BE49-F238E27FC236}">
                <a16:creationId xmlns:a16="http://schemas.microsoft.com/office/drawing/2014/main" id="{F9ABA92F-DF4E-EF23-83A2-FBB127995675}"/>
              </a:ext>
            </a:extLst>
          </p:cNvPr>
          <p:cNvSpPr/>
          <p:nvPr/>
        </p:nvSpPr>
        <p:spPr>
          <a:xfrm>
            <a:off x="3057385" y="2944152"/>
            <a:ext cx="1093830" cy="203650"/>
          </a:xfrm>
          <a:prstGeom prst="roundRect">
            <a:avLst/>
          </a:prstGeom>
          <a:noFill/>
          <a:ln w="28575">
            <a:solidFill>
              <a:srgbClr val="33993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16">
            <a:extLst>
              <a:ext uri="{FF2B5EF4-FFF2-40B4-BE49-F238E27FC236}">
                <a16:creationId xmlns:a16="http://schemas.microsoft.com/office/drawing/2014/main" id="{2BF0A080-2777-8D73-CBE6-13A951CE6296}"/>
              </a:ext>
            </a:extLst>
          </p:cNvPr>
          <p:cNvSpPr/>
          <p:nvPr/>
        </p:nvSpPr>
        <p:spPr>
          <a:xfrm>
            <a:off x="3065478" y="3478226"/>
            <a:ext cx="842976" cy="236018"/>
          </a:xfrm>
          <a:prstGeom prst="roundRect">
            <a:avLst/>
          </a:prstGeom>
          <a:noFill/>
          <a:ln w="28575">
            <a:solidFill>
              <a:srgbClr val="33993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id="{34DD350C-9E8F-EA5E-3284-3677F9218FED}"/>
              </a:ext>
            </a:extLst>
          </p:cNvPr>
          <p:cNvSpPr/>
          <p:nvPr/>
        </p:nvSpPr>
        <p:spPr>
          <a:xfrm>
            <a:off x="3089752" y="3859901"/>
            <a:ext cx="1344684" cy="242760"/>
          </a:xfrm>
          <a:prstGeom prst="roundRect">
            <a:avLst/>
          </a:prstGeom>
          <a:noFill/>
          <a:ln w="28575">
            <a:solidFill>
              <a:srgbClr val="33993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61C17379-DB6B-E366-0E13-3AE2DCF0EE07}"/>
              </a:ext>
            </a:extLst>
          </p:cNvPr>
          <p:cNvSpPr/>
          <p:nvPr/>
        </p:nvSpPr>
        <p:spPr>
          <a:xfrm>
            <a:off x="3081661" y="4441178"/>
            <a:ext cx="996726" cy="227926"/>
          </a:xfrm>
          <a:prstGeom prst="roundRect">
            <a:avLst/>
          </a:prstGeom>
          <a:noFill/>
          <a:ln w="28575">
            <a:solidFill>
              <a:srgbClr val="33993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6">
            <a:extLst>
              <a:ext uri="{FF2B5EF4-FFF2-40B4-BE49-F238E27FC236}">
                <a16:creationId xmlns:a16="http://schemas.microsoft.com/office/drawing/2014/main" id="{C150C8D4-6F4C-9B55-284B-9B65D5F049D5}"/>
              </a:ext>
            </a:extLst>
          </p:cNvPr>
          <p:cNvSpPr/>
          <p:nvPr/>
        </p:nvSpPr>
        <p:spPr>
          <a:xfrm>
            <a:off x="3041201" y="380326"/>
            <a:ext cx="2445199" cy="525982"/>
          </a:xfrm>
          <a:prstGeom prst="roundRect">
            <a:avLst/>
          </a:prstGeom>
          <a:noFill/>
          <a:ln w="28575">
            <a:solidFill>
              <a:srgbClr val="0066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rma libre 12">
            <a:extLst>
              <a:ext uri="{FF2B5EF4-FFF2-40B4-BE49-F238E27FC236}">
                <a16:creationId xmlns:a16="http://schemas.microsoft.com/office/drawing/2014/main" id="{3130A9BF-CACB-DD88-8E19-BE1F52EAA32D}"/>
              </a:ext>
            </a:extLst>
          </p:cNvPr>
          <p:cNvSpPr>
            <a:spLocks noChangeAspect="1"/>
          </p:cNvSpPr>
          <p:nvPr/>
        </p:nvSpPr>
        <p:spPr bwMode="auto">
          <a:xfrm>
            <a:off x="356658" y="2550342"/>
            <a:ext cx="2225310" cy="2152481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chemeClr val="accent4">
              <a:lumMod val="9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ngenial Light" panose="02000503040000020004" pitchFamily="2" charset="0"/>
              </a:rPr>
              <a:t>How many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Congenial Light" panose="02000503040000020004" pitchFamily="2" charset="0"/>
              </a:rPr>
              <a:t>people </a:t>
            </a:r>
            <a:r>
              <a:rPr lang="en-US" sz="2000" b="1" dirty="0">
                <a:solidFill>
                  <a:schemeClr val="bg1"/>
                </a:solidFill>
                <a:latin typeface="Congenial Light" panose="02000503040000020004" pitchFamily="2" charset="0"/>
              </a:rPr>
              <a:t>die</a:t>
            </a:r>
            <a:endParaRPr lang="en-US" sz="1800" b="1" dirty="0">
              <a:solidFill>
                <a:schemeClr val="bg1"/>
              </a:solidFill>
              <a:latin typeface="Congenial Light" panose="02000503040000020004" pitchFamily="2" charset="0"/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Congenial Light" panose="02000503040000020004" pitchFamily="2" charset="0"/>
              </a:rPr>
              <a:t>each year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Congenial Light" panose="02000503040000020004" pitchFamily="2" charset="0"/>
              </a:rPr>
              <a:t>on the world’s </a:t>
            </a:r>
            <a:endParaRPr lang="en-US" sz="2000" dirty="0">
              <a:solidFill>
                <a:schemeClr val="bg1"/>
              </a:solidFill>
              <a:latin typeface="Congenial Light" panose="02000503040000020004" pitchFamily="2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ongenial Light" panose="02000503040000020004" pitchFamily="2" charset="0"/>
              </a:rPr>
              <a:t>road</a:t>
            </a:r>
            <a:r>
              <a:rPr lang="en-US" sz="1800" dirty="0">
                <a:solidFill>
                  <a:schemeClr val="bg1"/>
                </a:solidFill>
                <a:latin typeface="Congenial Light" panose="02000503040000020004" pitchFamily="2" charset="0"/>
              </a:rPr>
              <a:t>?</a:t>
            </a:r>
            <a:endParaRPr lang="ar-SA" sz="18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sp>
        <p:nvSpPr>
          <p:cNvPr id="20" name="Rectangle: Rounded Corners 16">
            <a:extLst>
              <a:ext uri="{FF2B5EF4-FFF2-40B4-BE49-F238E27FC236}">
                <a16:creationId xmlns:a16="http://schemas.microsoft.com/office/drawing/2014/main" id="{C9CA4EF0-4FCF-B9CE-A842-C5E59B2F7323}"/>
              </a:ext>
            </a:extLst>
          </p:cNvPr>
          <p:cNvSpPr/>
          <p:nvPr/>
        </p:nvSpPr>
        <p:spPr>
          <a:xfrm>
            <a:off x="3073567" y="1432290"/>
            <a:ext cx="2655593" cy="210394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Google Shape;594;p56">
            <a:extLst>
              <a:ext uri="{FF2B5EF4-FFF2-40B4-BE49-F238E27FC236}">
                <a16:creationId xmlns:a16="http://schemas.microsoft.com/office/drawing/2014/main" id="{C7609120-995C-2A48-24AE-A9B02745FE5B}"/>
              </a:ext>
            </a:extLst>
          </p:cNvPr>
          <p:cNvSpPr/>
          <p:nvPr/>
        </p:nvSpPr>
        <p:spPr>
          <a:xfrm>
            <a:off x="138690" y="79845"/>
            <a:ext cx="2191816" cy="396000"/>
          </a:xfrm>
          <a:prstGeom prst="roundRect">
            <a:avLst>
              <a:gd name="adj" fmla="val 26301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8E5800"/>
                </a:solidFill>
              </a:rPr>
              <a:t>Read &amp; Scan</a:t>
            </a:r>
            <a:endParaRPr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912" y="-48554"/>
            <a:ext cx="2322176" cy="6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Video Editing Vocabulary - Movavi">
            <a:extLst>
              <a:ext uri="{FF2B5EF4-FFF2-40B4-BE49-F238E27FC236}">
                <a16:creationId xmlns:a16="http://schemas.microsoft.com/office/drawing/2014/main" id="{A3CDEEAE-978F-CB87-FE08-6056DE0D1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" y="1074420"/>
            <a:ext cx="6598920" cy="370141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4"/>
          <p:cNvSpPr txBox="1">
            <a:spLocks noGrp="1"/>
          </p:cNvSpPr>
          <p:nvPr>
            <p:ph type="title"/>
          </p:nvPr>
        </p:nvSpPr>
        <p:spPr>
          <a:xfrm>
            <a:off x="-299405" y="647326"/>
            <a:ext cx="306570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documents</a:t>
            </a:r>
            <a:endParaRPr dirty="0"/>
          </a:p>
        </p:txBody>
      </p:sp>
      <p:pic>
        <p:nvPicPr>
          <p:cNvPr id="1026" name="Picture 2" descr="როგორ დავარეგისტრიროთ ბიზნესი? | Marketer">
            <a:extLst>
              <a:ext uri="{FF2B5EF4-FFF2-40B4-BE49-F238E27FC236}">
                <a16:creationId xmlns:a16="http://schemas.microsoft.com/office/drawing/2014/main" id="{04435E4D-0D2C-6A8B-6706-0658DEE4F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096" y="1335185"/>
            <a:ext cx="4499172" cy="2939138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4C1CA58-A66A-D42A-7EF2-FF84D3CDBDBF}"/>
              </a:ext>
            </a:extLst>
          </p:cNvPr>
          <p:cNvSpPr txBox="1"/>
          <p:nvPr/>
        </p:nvSpPr>
        <p:spPr>
          <a:xfrm>
            <a:off x="5781759" y="2872533"/>
            <a:ext cx="2957639" cy="461665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Amasis MT Pro Black" panose="02040A04050005020304" pitchFamily="18" charset="0"/>
              </a:rPr>
              <a:t>important papers</a:t>
            </a:r>
            <a:endParaRPr lang="ar-SA" sz="2400" b="1" dirty="0">
              <a:solidFill>
                <a:schemeClr val="bg2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" name="Google Shape;442;p50">
            <a:extLst>
              <a:ext uri="{FF2B5EF4-FFF2-40B4-BE49-F238E27FC236}">
                <a16:creationId xmlns:a16="http://schemas.microsoft.com/office/drawing/2014/main" id="{BD0C5026-56BE-9AFD-55F9-0A1E9CF6789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1484" y="223026"/>
            <a:ext cx="788052" cy="82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92;p60">
            <a:extLst>
              <a:ext uri="{FF2B5EF4-FFF2-40B4-BE49-F238E27FC236}">
                <a16:creationId xmlns:a16="http://schemas.microsoft.com/office/drawing/2014/main" id="{F3A0B67C-D5B6-73B7-0B44-86776530377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914" y="0"/>
            <a:ext cx="2322176" cy="64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24F1A8C-1343-C695-4F7D-D6896C470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157" y="1262357"/>
            <a:ext cx="4555817" cy="3058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26" name="Google Shape;526;p54"/>
          <p:cNvSpPr txBox="1">
            <a:spLocks noGrp="1"/>
          </p:cNvSpPr>
          <p:nvPr>
            <p:ph type="title"/>
          </p:nvPr>
        </p:nvSpPr>
        <p:spPr>
          <a:xfrm>
            <a:off x="-299405" y="647326"/>
            <a:ext cx="306570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misjudge</a:t>
            </a:r>
            <a:endParaRPr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4C1CA58-A66A-D42A-7EF2-FF84D3CDBDBF}"/>
              </a:ext>
            </a:extLst>
          </p:cNvPr>
          <p:cNvSpPr txBox="1"/>
          <p:nvPr/>
        </p:nvSpPr>
        <p:spPr>
          <a:xfrm>
            <a:off x="655455" y="2152341"/>
            <a:ext cx="2957639" cy="461665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Amasis MT Pro Black" panose="02040A04050005020304" pitchFamily="18" charset="0"/>
              </a:rPr>
              <a:t>judge incorrectly</a:t>
            </a:r>
            <a:endParaRPr lang="ar-SA" sz="2400" b="1" dirty="0">
              <a:solidFill>
                <a:schemeClr val="bg2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" name="Google Shape;442;p50">
            <a:extLst>
              <a:ext uri="{FF2B5EF4-FFF2-40B4-BE49-F238E27FC236}">
                <a16:creationId xmlns:a16="http://schemas.microsoft.com/office/drawing/2014/main" id="{BD0C5026-56BE-9AFD-55F9-0A1E9CF6789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1484" y="223026"/>
            <a:ext cx="788052" cy="82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92;p60">
            <a:extLst>
              <a:ext uri="{FF2B5EF4-FFF2-40B4-BE49-F238E27FC236}">
                <a16:creationId xmlns:a16="http://schemas.microsoft.com/office/drawing/2014/main" id="{F3A0B67C-D5B6-73B7-0B44-86776530377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914" y="0"/>
            <a:ext cx="2322176" cy="64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67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EACBDFE-787A-896F-E6E3-B6EE39B4F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437" y="1286633"/>
            <a:ext cx="4620553" cy="3147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147C9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26" name="Google Shape;526;p54"/>
          <p:cNvSpPr txBox="1">
            <a:spLocks noGrp="1"/>
          </p:cNvSpPr>
          <p:nvPr>
            <p:ph type="title"/>
          </p:nvPr>
        </p:nvSpPr>
        <p:spPr>
          <a:xfrm>
            <a:off x="-299405" y="647326"/>
            <a:ext cx="306570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encounter</a:t>
            </a:r>
            <a:endParaRPr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4C1CA58-A66A-D42A-7EF2-FF84D3CDBDBF}"/>
              </a:ext>
            </a:extLst>
          </p:cNvPr>
          <p:cNvSpPr txBox="1"/>
          <p:nvPr/>
        </p:nvSpPr>
        <p:spPr>
          <a:xfrm>
            <a:off x="6218730" y="3091018"/>
            <a:ext cx="2180804" cy="461665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Amasis MT Pro Black" panose="02040A04050005020304" pitchFamily="18" charset="0"/>
              </a:rPr>
              <a:t>meet</a:t>
            </a:r>
            <a:endParaRPr lang="ar-SA" sz="2400" b="1" dirty="0">
              <a:solidFill>
                <a:schemeClr val="bg2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" name="Google Shape;442;p50">
            <a:extLst>
              <a:ext uri="{FF2B5EF4-FFF2-40B4-BE49-F238E27FC236}">
                <a16:creationId xmlns:a16="http://schemas.microsoft.com/office/drawing/2014/main" id="{BD0C5026-56BE-9AFD-55F9-0A1E9CF6789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1484" y="223026"/>
            <a:ext cx="788052" cy="82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92;p60">
            <a:extLst>
              <a:ext uri="{FF2B5EF4-FFF2-40B4-BE49-F238E27FC236}">
                <a16:creationId xmlns:a16="http://schemas.microsoft.com/office/drawing/2014/main" id="{F3A0B67C-D5B6-73B7-0B44-86776530377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914" y="0"/>
            <a:ext cx="2322176" cy="64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04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eavy Rain Causes Flooding and School Closures in Saudi Arabia's Jeddah">
            <a:extLst>
              <a:ext uri="{FF2B5EF4-FFF2-40B4-BE49-F238E27FC236}">
                <a16:creationId xmlns:a16="http://schemas.microsoft.com/office/drawing/2014/main" id="{E0EAB991-646F-FCB6-965B-C392E83FE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38" y="1191468"/>
            <a:ext cx="4625989" cy="318135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6" name="Google Shape;526;p54"/>
          <p:cNvSpPr txBox="1">
            <a:spLocks noGrp="1"/>
          </p:cNvSpPr>
          <p:nvPr>
            <p:ph type="title"/>
          </p:nvPr>
        </p:nvSpPr>
        <p:spPr>
          <a:xfrm>
            <a:off x="-299405" y="647326"/>
            <a:ext cx="306570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severe</a:t>
            </a:r>
            <a:endParaRPr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4C1CA58-A66A-D42A-7EF2-FF84D3CDBDBF}"/>
              </a:ext>
            </a:extLst>
          </p:cNvPr>
          <p:cNvSpPr txBox="1"/>
          <p:nvPr/>
        </p:nvSpPr>
        <p:spPr>
          <a:xfrm>
            <a:off x="5551137" y="1642542"/>
            <a:ext cx="3467437" cy="461665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Amasis MT Pro Black" panose="02040A04050005020304" pitchFamily="18" charset="0"/>
              </a:rPr>
              <a:t> extreme or very bad </a:t>
            </a:r>
            <a:endParaRPr lang="ar-SA" sz="2400" b="1" dirty="0">
              <a:solidFill>
                <a:schemeClr val="bg2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" name="Google Shape;442;p50">
            <a:extLst>
              <a:ext uri="{FF2B5EF4-FFF2-40B4-BE49-F238E27FC236}">
                <a16:creationId xmlns:a16="http://schemas.microsoft.com/office/drawing/2014/main" id="{BD0C5026-56BE-9AFD-55F9-0A1E9CF6789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1484" y="223026"/>
            <a:ext cx="788052" cy="82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92;p60">
            <a:extLst>
              <a:ext uri="{FF2B5EF4-FFF2-40B4-BE49-F238E27FC236}">
                <a16:creationId xmlns:a16="http://schemas.microsoft.com/office/drawing/2014/main" id="{F3A0B67C-D5B6-73B7-0B44-86776530377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914" y="0"/>
            <a:ext cx="2322176" cy="64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78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amedallah حمدالله GIF - Hamedallah حمدالله عبدالرزاق - Discover &amp; Share  GIFs">
            <a:extLst>
              <a:ext uri="{FF2B5EF4-FFF2-40B4-BE49-F238E27FC236}">
                <a16:creationId xmlns:a16="http://schemas.microsoft.com/office/drawing/2014/main" id="{4F5EC686-7D81-0479-4D75-EE4006C10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048" y="1143675"/>
            <a:ext cx="3163985" cy="3355498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6" name="Google Shape;526;p54"/>
          <p:cNvSpPr txBox="1">
            <a:spLocks noGrp="1"/>
          </p:cNvSpPr>
          <p:nvPr>
            <p:ph type="title"/>
          </p:nvPr>
        </p:nvSpPr>
        <p:spPr>
          <a:xfrm>
            <a:off x="0" y="639234"/>
            <a:ext cx="306570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/>
              <a:t>rude gestures</a:t>
            </a:r>
            <a:endParaRPr sz="2700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4C1CA58-A66A-D42A-7EF2-FF84D3CDBDBF}"/>
              </a:ext>
            </a:extLst>
          </p:cNvPr>
          <p:cNvSpPr txBox="1"/>
          <p:nvPr/>
        </p:nvSpPr>
        <p:spPr>
          <a:xfrm>
            <a:off x="250853" y="3471343"/>
            <a:ext cx="3552404" cy="461665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Amasis MT Pro Black" panose="02040A04050005020304" pitchFamily="18" charset="0"/>
              </a:rPr>
              <a:t>impolite hand signals</a:t>
            </a:r>
            <a:endParaRPr lang="ar-SA" sz="2400" b="1" dirty="0">
              <a:solidFill>
                <a:schemeClr val="bg2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" name="Google Shape;442;p50">
            <a:extLst>
              <a:ext uri="{FF2B5EF4-FFF2-40B4-BE49-F238E27FC236}">
                <a16:creationId xmlns:a16="http://schemas.microsoft.com/office/drawing/2014/main" id="{BD0C5026-56BE-9AFD-55F9-0A1E9CF6789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1484" y="223026"/>
            <a:ext cx="788052" cy="82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92;p60">
            <a:extLst>
              <a:ext uri="{FF2B5EF4-FFF2-40B4-BE49-F238E27FC236}">
                <a16:creationId xmlns:a16="http://schemas.microsoft.com/office/drawing/2014/main" id="{F3A0B67C-D5B6-73B7-0B44-86776530377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914" y="0"/>
            <a:ext cx="2322176" cy="64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683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F50F750-7E2A-189E-C75E-6A359060B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422" y="1051964"/>
            <a:ext cx="4199766" cy="3568587"/>
          </a:xfrm>
          <a:prstGeom prst="rect">
            <a:avLst/>
          </a:prstGeom>
          <a:solidFill>
            <a:schemeClr val="accent2">
              <a:lumMod val="50000"/>
            </a:schemeClr>
          </a:solidFill>
          <a:ln w="76200">
            <a:solidFill>
              <a:schemeClr val="accent2">
                <a:lumMod val="5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26" name="Google Shape;526;p54"/>
          <p:cNvSpPr txBox="1">
            <a:spLocks noGrp="1"/>
          </p:cNvSpPr>
          <p:nvPr>
            <p:ph type="title"/>
          </p:nvPr>
        </p:nvSpPr>
        <p:spPr>
          <a:xfrm>
            <a:off x="-113289" y="598774"/>
            <a:ext cx="306570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verbal abuse</a:t>
            </a:r>
            <a:endParaRPr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4C1CA58-A66A-D42A-7EF2-FF84D3CDBDBF}"/>
              </a:ext>
            </a:extLst>
          </p:cNvPr>
          <p:cNvSpPr txBox="1"/>
          <p:nvPr/>
        </p:nvSpPr>
        <p:spPr>
          <a:xfrm>
            <a:off x="5963831" y="3260948"/>
            <a:ext cx="3099249" cy="1015663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Amasis MT Pro Black" panose="02040A04050005020304" pitchFamily="18" charset="0"/>
              </a:rPr>
              <a:t> </a:t>
            </a:r>
            <a:r>
              <a:rPr lang="en-US" sz="1800" b="1" dirty="0">
                <a:solidFill>
                  <a:schemeClr val="bg2"/>
                </a:solidFill>
                <a:latin typeface="Amasis MT Pro Black" panose="02040A04050005020304" pitchFamily="18" charset="0"/>
              </a:rPr>
              <a:t>very strong, unpleasant words spoken to another person</a:t>
            </a:r>
            <a:endParaRPr lang="ar-SA" sz="1800" b="1" dirty="0">
              <a:solidFill>
                <a:schemeClr val="bg2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" name="Google Shape;442;p50">
            <a:extLst>
              <a:ext uri="{FF2B5EF4-FFF2-40B4-BE49-F238E27FC236}">
                <a16:creationId xmlns:a16="http://schemas.microsoft.com/office/drawing/2014/main" id="{BD0C5026-56BE-9AFD-55F9-0A1E9CF6789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1484" y="223026"/>
            <a:ext cx="788052" cy="82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92;p60">
            <a:extLst>
              <a:ext uri="{FF2B5EF4-FFF2-40B4-BE49-F238E27FC236}">
                <a16:creationId xmlns:a16="http://schemas.microsoft.com/office/drawing/2014/main" id="{F3A0B67C-D5B6-73B7-0B44-86776530377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914" y="0"/>
            <a:ext cx="2322176" cy="64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745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"/>
          <p:cNvSpPr/>
          <p:nvPr/>
        </p:nvSpPr>
        <p:spPr>
          <a:xfrm>
            <a:off x="1463040" y="2585834"/>
            <a:ext cx="3276600" cy="507885"/>
          </a:xfrm>
          <a:prstGeom prst="roundRect">
            <a:avLst>
              <a:gd name="adj" fmla="val 26301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subTitle" idx="1"/>
          </p:nvPr>
        </p:nvSpPr>
        <p:spPr>
          <a:xfrm>
            <a:off x="1158825" y="2689215"/>
            <a:ext cx="3778935" cy="3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6"/>
                </a:solidFill>
                <a:latin typeface="Congenial" panose="02000503040000020004" pitchFamily="2" charset="0"/>
              </a:rPr>
              <a:t>Y</a:t>
            </a:r>
            <a:r>
              <a:rPr lang="en" sz="1800" dirty="0">
                <a:solidFill>
                  <a:schemeClr val="accent6"/>
                </a:solidFill>
                <a:latin typeface="Congenial" panose="02000503040000020004" pitchFamily="2" charset="0"/>
              </a:rPr>
              <a:t>our student’s book , p</a:t>
            </a:r>
            <a:r>
              <a:rPr lang="en" sz="1800" dirty="0">
                <a:solidFill>
                  <a:schemeClr val="bg2"/>
                </a:solidFill>
                <a:latin typeface="Congenial" panose="02000503040000020004" pitchFamily="2" charset="0"/>
              </a:rPr>
              <a:t>.(5)</a:t>
            </a:r>
            <a:endParaRPr sz="1800" dirty="0">
              <a:solidFill>
                <a:schemeClr val="bg2"/>
              </a:solidFill>
              <a:latin typeface="Congenial" panose="02000503040000020004" pitchFamily="2" charset="0"/>
            </a:endParaRPr>
          </a:p>
        </p:txBody>
      </p:sp>
      <p:sp>
        <p:nvSpPr>
          <p:cNvPr id="237" name="Google Shape;237;p39"/>
          <p:cNvSpPr txBox="1">
            <a:spLocks noGrp="1"/>
          </p:cNvSpPr>
          <p:nvPr>
            <p:ph type="title" idx="2"/>
          </p:nvPr>
        </p:nvSpPr>
        <p:spPr>
          <a:xfrm>
            <a:off x="1657260" y="1153138"/>
            <a:ext cx="3280500" cy="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Open</a:t>
            </a:r>
            <a:endParaRPr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39" name="Google Shape;23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794" y="58208"/>
            <a:ext cx="856301" cy="89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5200" y="0"/>
            <a:ext cx="2322176" cy="6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40;p50">
            <a:extLst>
              <a:ext uri="{FF2B5EF4-FFF2-40B4-BE49-F238E27FC236}">
                <a16:creationId xmlns:a16="http://schemas.microsoft.com/office/drawing/2014/main" id="{EF339892-1CBD-17DF-E2AD-EB41A70F299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100676"/>
            <a:ext cx="1096600" cy="30479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16;p50">
            <a:extLst>
              <a:ext uri="{FF2B5EF4-FFF2-40B4-BE49-F238E27FC236}">
                <a16:creationId xmlns:a16="http://schemas.microsoft.com/office/drawing/2014/main" id="{BD661324-0E4A-3024-4836-B0F03533CBFD}"/>
              </a:ext>
            </a:extLst>
          </p:cNvPr>
          <p:cNvSpPr/>
          <p:nvPr/>
        </p:nvSpPr>
        <p:spPr>
          <a:xfrm flipH="1">
            <a:off x="-562930" y="4102003"/>
            <a:ext cx="3536700" cy="215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D3CB27E-6DA6-E7E8-176C-8CF78D24FE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416" t="22223" r="33417" b="7407"/>
          <a:stretch/>
        </p:blipFill>
        <p:spPr>
          <a:xfrm>
            <a:off x="4922520" y="914400"/>
            <a:ext cx="3345180" cy="38328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20000"/>
                <a:lumOff val="8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14380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7"/>
          <p:cNvSpPr/>
          <p:nvPr/>
        </p:nvSpPr>
        <p:spPr>
          <a:xfrm>
            <a:off x="6900236" y="4542125"/>
            <a:ext cx="2004000" cy="120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7"/>
          <p:cNvSpPr/>
          <p:nvPr/>
        </p:nvSpPr>
        <p:spPr>
          <a:xfrm>
            <a:off x="587225" y="3648075"/>
            <a:ext cx="1790215" cy="396000"/>
          </a:xfrm>
          <a:prstGeom prst="roundRect">
            <a:avLst>
              <a:gd name="adj" fmla="val 26301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7"/>
          <p:cNvSpPr/>
          <p:nvPr/>
        </p:nvSpPr>
        <p:spPr>
          <a:xfrm>
            <a:off x="3353100" y="1860975"/>
            <a:ext cx="1638000" cy="396000"/>
          </a:xfrm>
          <a:prstGeom prst="roundRect">
            <a:avLst>
              <a:gd name="adj" fmla="val 26301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7"/>
          <p:cNvSpPr/>
          <p:nvPr/>
        </p:nvSpPr>
        <p:spPr>
          <a:xfrm>
            <a:off x="3353100" y="3648075"/>
            <a:ext cx="1698960" cy="396000"/>
          </a:xfrm>
          <a:prstGeom prst="roundRect">
            <a:avLst>
              <a:gd name="adj" fmla="val 26301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7"/>
          <p:cNvSpPr/>
          <p:nvPr/>
        </p:nvSpPr>
        <p:spPr>
          <a:xfrm>
            <a:off x="587225" y="1860975"/>
            <a:ext cx="1813075" cy="396000"/>
          </a:xfrm>
          <a:prstGeom prst="roundRect">
            <a:avLst>
              <a:gd name="adj" fmla="val 26301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7"/>
          <p:cNvSpPr txBox="1">
            <a:spLocks noGrp="1"/>
          </p:cNvSpPr>
          <p:nvPr>
            <p:ph type="ctrTitle"/>
          </p:nvPr>
        </p:nvSpPr>
        <p:spPr>
          <a:xfrm flipH="1">
            <a:off x="3479100" y="1876429"/>
            <a:ext cx="20040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sp>
        <p:nvSpPr>
          <p:cNvPr id="200" name="Google Shape;200;p37"/>
          <p:cNvSpPr txBox="1">
            <a:spLocks noGrp="1"/>
          </p:cNvSpPr>
          <p:nvPr>
            <p:ph type="subTitle" idx="1"/>
          </p:nvPr>
        </p:nvSpPr>
        <p:spPr>
          <a:xfrm flipH="1">
            <a:off x="3479104" y="2207925"/>
            <a:ext cx="2388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specific information </a:t>
            </a:r>
            <a:endParaRPr dirty="0"/>
          </a:p>
        </p:txBody>
      </p:sp>
      <p:sp>
        <p:nvSpPr>
          <p:cNvPr id="201" name="Google Shape;201;p37"/>
          <p:cNvSpPr txBox="1">
            <a:spLocks noGrp="1"/>
          </p:cNvSpPr>
          <p:nvPr>
            <p:ph type="title" idx="2"/>
          </p:nvPr>
        </p:nvSpPr>
        <p:spPr>
          <a:xfrm flipH="1">
            <a:off x="3479100" y="1236725"/>
            <a:ext cx="851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02" name="Google Shape;202;p37"/>
          <p:cNvSpPr txBox="1">
            <a:spLocks noGrp="1"/>
          </p:cNvSpPr>
          <p:nvPr>
            <p:ph type="ctrTitle" idx="3"/>
          </p:nvPr>
        </p:nvSpPr>
        <p:spPr>
          <a:xfrm flipH="1">
            <a:off x="3479525" y="3664675"/>
            <a:ext cx="31851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Discuss</a:t>
            </a:r>
            <a:endParaRPr dirty="0"/>
          </a:p>
        </p:txBody>
      </p:sp>
      <p:sp>
        <p:nvSpPr>
          <p:cNvPr id="203" name="Google Shape;203;p37"/>
          <p:cNvSpPr txBox="1">
            <a:spLocks noGrp="1"/>
          </p:cNvSpPr>
          <p:nvPr>
            <p:ph type="subTitle" idx="4"/>
          </p:nvPr>
        </p:nvSpPr>
        <p:spPr>
          <a:xfrm flipH="1">
            <a:off x="3479100" y="3996275"/>
            <a:ext cx="23880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most common causes of  car accidents.</a:t>
            </a:r>
          </a:p>
        </p:txBody>
      </p:sp>
      <p:sp>
        <p:nvSpPr>
          <p:cNvPr id="204" name="Google Shape;204;p37"/>
          <p:cNvSpPr txBox="1">
            <a:spLocks noGrp="1"/>
          </p:cNvSpPr>
          <p:nvPr>
            <p:ph type="title" idx="5"/>
          </p:nvPr>
        </p:nvSpPr>
        <p:spPr>
          <a:xfrm flipH="1">
            <a:off x="3479100" y="3025075"/>
            <a:ext cx="851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05" name="Google Shape;205;p37"/>
          <p:cNvSpPr txBox="1">
            <a:spLocks noGrp="1"/>
          </p:cNvSpPr>
          <p:nvPr>
            <p:ph type="ctrTitle" idx="6"/>
          </p:nvPr>
        </p:nvSpPr>
        <p:spPr>
          <a:xfrm flipH="1">
            <a:off x="713000" y="1876425"/>
            <a:ext cx="20040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Describe</a:t>
            </a:r>
            <a:endParaRPr dirty="0"/>
          </a:p>
        </p:txBody>
      </p:sp>
      <p:sp>
        <p:nvSpPr>
          <p:cNvPr id="206" name="Google Shape;206;p37"/>
          <p:cNvSpPr txBox="1">
            <a:spLocks noGrp="1"/>
          </p:cNvSpPr>
          <p:nvPr>
            <p:ph type="subTitle" idx="7"/>
          </p:nvPr>
        </p:nvSpPr>
        <p:spPr>
          <a:xfrm flipH="1">
            <a:off x="713229" y="2207925"/>
            <a:ext cx="2388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pictures using their own words correctly</a:t>
            </a:r>
            <a:endParaRPr dirty="0"/>
          </a:p>
        </p:txBody>
      </p:sp>
      <p:sp>
        <p:nvSpPr>
          <p:cNvPr id="207" name="Google Shape;207;p37"/>
          <p:cNvSpPr txBox="1">
            <a:spLocks noGrp="1"/>
          </p:cNvSpPr>
          <p:nvPr>
            <p:ph type="title" idx="8"/>
          </p:nvPr>
        </p:nvSpPr>
        <p:spPr>
          <a:xfrm flipH="1">
            <a:off x="713252" y="1236725"/>
            <a:ext cx="851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08" name="Google Shape;208;p37"/>
          <p:cNvSpPr txBox="1">
            <a:spLocks noGrp="1"/>
          </p:cNvSpPr>
          <p:nvPr>
            <p:ph type="ctrTitle" idx="9"/>
          </p:nvPr>
        </p:nvSpPr>
        <p:spPr>
          <a:xfrm flipH="1">
            <a:off x="713000" y="3664675"/>
            <a:ext cx="20040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209" name="Google Shape;209;p37"/>
          <p:cNvSpPr txBox="1">
            <a:spLocks noGrp="1"/>
          </p:cNvSpPr>
          <p:nvPr>
            <p:ph type="subTitle" idx="13"/>
          </p:nvPr>
        </p:nvSpPr>
        <p:spPr>
          <a:xfrm flipH="1">
            <a:off x="713225" y="3996275"/>
            <a:ext cx="23880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about accidents and injuries correctly</a:t>
            </a:r>
          </a:p>
        </p:txBody>
      </p:sp>
      <p:sp>
        <p:nvSpPr>
          <p:cNvPr id="210" name="Google Shape;210;p37"/>
          <p:cNvSpPr txBox="1">
            <a:spLocks noGrp="1"/>
          </p:cNvSpPr>
          <p:nvPr>
            <p:ph type="title" idx="14"/>
          </p:nvPr>
        </p:nvSpPr>
        <p:spPr>
          <a:xfrm flipH="1">
            <a:off x="713252" y="3025075"/>
            <a:ext cx="851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11" name="Google Shape;211;p37"/>
          <p:cNvSpPr txBox="1">
            <a:spLocks noGrp="1"/>
          </p:cNvSpPr>
          <p:nvPr>
            <p:ph type="title" idx="15"/>
          </p:nvPr>
        </p:nvSpPr>
        <p:spPr>
          <a:xfrm>
            <a:off x="171058" y="6469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Lesson Objectives</a:t>
            </a:r>
            <a:endParaRPr sz="4400" dirty="0"/>
          </a:p>
        </p:txBody>
      </p:sp>
      <p:pic>
        <p:nvPicPr>
          <p:cNvPr id="212" name="Google Shape;21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2312" y="1004650"/>
            <a:ext cx="634174" cy="6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8600" y="-2"/>
            <a:ext cx="2322176" cy="6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7475" y="1061250"/>
            <a:ext cx="1288675" cy="354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26A98E3-7B76-8D11-4162-2EF6B4CDB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732" y="428878"/>
            <a:ext cx="6005367" cy="4332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2470D29-C636-1268-9E5F-70F52EDF24BD}"/>
              </a:ext>
            </a:extLst>
          </p:cNvPr>
          <p:cNvSpPr txBox="1"/>
          <p:nvPr/>
        </p:nvSpPr>
        <p:spPr>
          <a:xfrm>
            <a:off x="1959922" y="1513461"/>
            <a:ext cx="51531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b="1" i="0" u="none" strike="noStrike" baseline="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i="0" u="none" strike="noStrike" baseline="0" dirty="0">
                <a:solidFill>
                  <a:schemeClr val="tx1"/>
                </a:solidFill>
                <a:latin typeface="Adorable" panose="03000600000000020000" pitchFamily="66" charset="0"/>
              </a:rPr>
              <a:t>got a shock,    injured,    cut</a:t>
            </a:r>
            <a:endParaRPr lang="ar-SA" sz="2000" b="1" dirty="0">
              <a:solidFill>
                <a:schemeClr val="tx1"/>
              </a:solidFill>
              <a:latin typeface="Adorable" panose="03000600000000020000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F542A78-4F8F-3AC3-C2E5-478DC32B1766}"/>
              </a:ext>
            </a:extLst>
          </p:cNvPr>
          <p:cNvSpPr txBox="1"/>
          <p:nvPr/>
        </p:nvSpPr>
        <p:spPr>
          <a:xfrm>
            <a:off x="1891589" y="2272273"/>
            <a:ext cx="62865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b="1" i="0" u="none" strike="noStrike" baseline="0" dirty="0">
                <a:solidFill>
                  <a:srgbClr val="7030A0"/>
                </a:solidFill>
                <a:latin typeface="+mj-lt"/>
                <a:cs typeface="+mn-cs"/>
              </a:rPr>
              <a:t>T</a:t>
            </a:r>
          </a:p>
          <a:p>
            <a:pPr algn="ctr" rtl="0"/>
            <a:endParaRPr lang="en-US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algn="ctr" rtl="0"/>
            <a:r>
              <a:rPr lang="en-US" sz="2000" b="1" dirty="0">
                <a:solidFill>
                  <a:srgbClr val="C00000"/>
                </a:solidFill>
                <a:latin typeface="+mj-lt"/>
                <a:cs typeface="+mn-cs"/>
              </a:rPr>
              <a:t>F</a:t>
            </a:r>
          </a:p>
          <a:p>
            <a:pPr algn="ctr" rtl="0"/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algn="ctr" rtl="0"/>
            <a:r>
              <a:rPr lang="en-US" sz="2000" b="1" dirty="0">
                <a:solidFill>
                  <a:srgbClr val="C00000"/>
                </a:solidFill>
                <a:latin typeface="+mj-lt"/>
                <a:cs typeface="+mn-cs"/>
              </a:rPr>
              <a:t>F</a:t>
            </a:r>
          </a:p>
          <a:p>
            <a:pPr algn="ctr" rtl="0"/>
            <a:endParaRPr lang="en-US" sz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algn="ctr" rtl="0"/>
            <a:r>
              <a:rPr lang="en-US" sz="2000" b="1" dirty="0">
                <a:solidFill>
                  <a:srgbClr val="7030A0"/>
                </a:solidFill>
                <a:latin typeface="+mj-lt"/>
                <a:cs typeface="+mn-cs"/>
              </a:rPr>
              <a:t>T</a:t>
            </a:r>
          </a:p>
          <a:p>
            <a:pPr algn="ctr" rtl="0"/>
            <a:endParaRPr lang="en-US" sz="1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algn="ctr" rtl="0"/>
            <a:r>
              <a:rPr lang="en-US" sz="2000" b="1" dirty="0">
                <a:solidFill>
                  <a:srgbClr val="7030A0"/>
                </a:solidFill>
                <a:latin typeface="+mj-lt"/>
                <a:cs typeface="+mn-cs"/>
              </a:rPr>
              <a:t>T</a:t>
            </a:r>
            <a:endParaRPr lang="ar-SA" sz="2000" b="1" dirty="0">
              <a:solidFill>
                <a:srgbClr val="7030A0"/>
              </a:solidFill>
              <a:latin typeface="+mj-lt"/>
              <a:cs typeface="+mn-cs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35C04A3-0C00-D3F3-9B74-ACACF0C448C1}"/>
              </a:ext>
            </a:extLst>
          </p:cNvPr>
          <p:cNvSpPr/>
          <p:nvPr/>
        </p:nvSpPr>
        <p:spPr>
          <a:xfrm>
            <a:off x="1600200" y="1501074"/>
            <a:ext cx="4711588" cy="44101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Picture 2" descr="Fan girl에 있는 Rut님의 핀 | 귀여운 사랑, 이모티콘, 애니메이션">
            <a:extLst>
              <a:ext uri="{FF2B5EF4-FFF2-40B4-BE49-F238E27FC236}">
                <a16:creationId xmlns:a16="http://schemas.microsoft.com/office/drawing/2014/main" id="{C91B5574-2952-AAC3-8A8C-0E9D525AA7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066" y="3056467"/>
            <a:ext cx="2889675" cy="221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63"/>
          <p:cNvSpPr/>
          <p:nvPr/>
        </p:nvSpPr>
        <p:spPr>
          <a:xfrm>
            <a:off x="181608" y="423078"/>
            <a:ext cx="2181267" cy="556057"/>
          </a:xfrm>
          <a:prstGeom prst="roundRect">
            <a:avLst>
              <a:gd name="adj" fmla="val 26301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  <p:sp>
        <p:nvSpPr>
          <p:cNvPr id="716" name="Google Shape;716;p63"/>
          <p:cNvSpPr txBox="1">
            <a:spLocks noGrp="1"/>
          </p:cNvSpPr>
          <p:nvPr>
            <p:ph type="title"/>
          </p:nvPr>
        </p:nvSpPr>
        <p:spPr>
          <a:xfrm>
            <a:off x="-775709" y="420785"/>
            <a:ext cx="405298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2">
                    <a:lumMod val="75000"/>
                  </a:schemeClr>
                </a:solidFill>
              </a:rPr>
              <a:t>Pair Work</a:t>
            </a:r>
            <a:endParaRPr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DFAAE8E-4640-8693-7FF0-4C5E173EC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7086" y="312557"/>
            <a:ext cx="4333377" cy="4283719"/>
          </a:xfrm>
          <a:prstGeom prst="rect">
            <a:avLst/>
          </a:prstGeom>
          <a:ln w="127000" cap="rnd">
            <a:solidFill>
              <a:schemeClr val="accent2">
                <a:lumMod val="5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 descr="Hackschooling | Baamboozle">
            <a:extLst>
              <a:ext uri="{FF2B5EF4-FFF2-40B4-BE49-F238E27FC236}">
                <a16:creationId xmlns:a16="http://schemas.microsoft.com/office/drawing/2014/main" id="{B86C4D2D-75FD-CCCA-0E9C-6C5CC621DC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585" y="1170683"/>
            <a:ext cx="4211960" cy="203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62"/>
          <p:cNvSpPr txBox="1">
            <a:spLocks noGrp="1"/>
          </p:cNvSpPr>
          <p:nvPr>
            <p:ph type="title"/>
          </p:nvPr>
        </p:nvSpPr>
        <p:spPr>
          <a:xfrm>
            <a:off x="4919550" y="1537825"/>
            <a:ext cx="3511200" cy="14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Homework</a:t>
            </a:r>
            <a:endParaRPr sz="4400" dirty="0"/>
          </a:p>
        </p:txBody>
      </p:sp>
      <p:sp>
        <p:nvSpPr>
          <p:cNvPr id="704" name="Google Shape;704;p62"/>
          <p:cNvSpPr txBox="1">
            <a:spLocks noGrp="1"/>
          </p:cNvSpPr>
          <p:nvPr>
            <p:ph type="body" idx="1"/>
          </p:nvPr>
        </p:nvSpPr>
        <p:spPr>
          <a:xfrm>
            <a:off x="4992378" y="2572106"/>
            <a:ext cx="3511200" cy="7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/>
              <a:t>W</a:t>
            </a:r>
            <a:r>
              <a:rPr lang="en" sz="1800" b="1" dirty="0"/>
              <a:t>orkbook , P</a:t>
            </a:r>
            <a:r>
              <a:rPr lang="en" sz="1800" b="1" dirty="0">
                <a:solidFill>
                  <a:schemeClr val="bg2">
                    <a:lumMod val="75000"/>
                  </a:schemeClr>
                </a:solidFill>
              </a:rPr>
              <a:t>.(77) </a:t>
            </a:r>
            <a:r>
              <a:rPr lang="en" sz="1800" b="1" dirty="0"/>
              <a:t>, exercises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b="1" dirty="0"/>
              <a:t> </a:t>
            </a:r>
            <a:r>
              <a:rPr lang="en" sz="1800" b="1" dirty="0">
                <a:solidFill>
                  <a:schemeClr val="bg2">
                    <a:lumMod val="75000"/>
                  </a:schemeClr>
                </a:solidFill>
              </a:rPr>
              <a:t>( A-B)</a:t>
            </a:r>
            <a:endParaRPr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06" name="Google Shape;70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1587" y="-2"/>
            <a:ext cx="2322176" cy="6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6587" y="530350"/>
            <a:ext cx="634174" cy="6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6D2EF0B-4970-57D4-0717-28FCCA0A7A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67" t="17778" r="31833" b="4889"/>
          <a:stretch/>
        </p:blipFill>
        <p:spPr>
          <a:xfrm>
            <a:off x="1226820" y="845820"/>
            <a:ext cx="3154680" cy="3977640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64"/>
          <p:cNvSpPr/>
          <p:nvPr/>
        </p:nvSpPr>
        <p:spPr>
          <a:xfrm flipH="1">
            <a:off x="4952829" y="4334178"/>
            <a:ext cx="2809200" cy="215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64"/>
          <p:cNvSpPr txBox="1">
            <a:spLocks noGrp="1"/>
          </p:cNvSpPr>
          <p:nvPr>
            <p:ph type="title"/>
          </p:nvPr>
        </p:nvSpPr>
        <p:spPr>
          <a:xfrm>
            <a:off x="0" y="1764254"/>
            <a:ext cx="3947799" cy="6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From The Holy Quran</a:t>
            </a:r>
            <a:endParaRPr sz="4400" dirty="0"/>
          </a:p>
        </p:txBody>
      </p:sp>
      <p:grpSp>
        <p:nvGrpSpPr>
          <p:cNvPr id="789" name="Google Shape;789;p64"/>
          <p:cNvGrpSpPr/>
          <p:nvPr/>
        </p:nvGrpSpPr>
        <p:grpSpPr>
          <a:xfrm>
            <a:off x="4183583" y="1076243"/>
            <a:ext cx="4094570" cy="3317742"/>
            <a:chOff x="5049725" y="2650425"/>
            <a:chExt cx="481825" cy="422500"/>
          </a:xfrm>
        </p:grpSpPr>
        <p:sp>
          <p:nvSpPr>
            <p:cNvPr id="790" name="Google Shape;790;p64"/>
            <p:cNvSpPr/>
            <p:nvPr/>
          </p:nvSpPr>
          <p:spPr>
            <a:xfrm>
              <a:off x="5135325" y="3016450"/>
              <a:ext cx="310550" cy="56475"/>
            </a:xfrm>
            <a:custGeom>
              <a:avLst/>
              <a:gdLst/>
              <a:ahLst/>
              <a:cxnLst/>
              <a:rect l="l" t="t" r="r" b="b"/>
              <a:pathLst>
                <a:path w="12422" h="2259" extrusionOk="0">
                  <a:moveTo>
                    <a:pt x="2791" y="0"/>
                  </a:moveTo>
                  <a:lnTo>
                    <a:pt x="2415" y="1130"/>
                  </a:lnTo>
                  <a:lnTo>
                    <a:pt x="566" y="1130"/>
                  </a:lnTo>
                  <a:cubicBezTo>
                    <a:pt x="253" y="1130"/>
                    <a:pt x="0" y="1383"/>
                    <a:pt x="0" y="1696"/>
                  </a:cubicBezTo>
                  <a:cubicBezTo>
                    <a:pt x="0" y="2006"/>
                    <a:pt x="253" y="2259"/>
                    <a:pt x="566" y="2259"/>
                  </a:cubicBezTo>
                  <a:lnTo>
                    <a:pt x="11858" y="2259"/>
                  </a:lnTo>
                  <a:cubicBezTo>
                    <a:pt x="12169" y="2259"/>
                    <a:pt x="12421" y="2006"/>
                    <a:pt x="12421" y="1696"/>
                  </a:cubicBezTo>
                  <a:cubicBezTo>
                    <a:pt x="12421" y="1383"/>
                    <a:pt x="12169" y="1130"/>
                    <a:pt x="11858" y="1130"/>
                  </a:cubicBezTo>
                  <a:lnTo>
                    <a:pt x="10006" y="1130"/>
                  </a:lnTo>
                  <a:lnTo>
                    <a:pt x="96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91" name="Google Shape;791;p64"/>
            <p:cNvSpPr/>
            <p:nvPr/>
          </p:nvSpPr>
          <p:spPr>
            <a:xfrm>
              <a:off x="5049725" y="2946350"/>
              <a:ext cx="481825" cy="56500"/>
            </a:xfrm>
            <a:custGeom>
              <a:avLst/>
              <a:gdLst/>
              <a:ahLst/>
              <a:cxnLst/>
              <a:rect l="l" t="t" r="r" b="b"/>
              <a:pathLst>
                <a:path w="19273" h="2260" extrusionOk="0">
                  <a:moveTo>
                    <a:pt x="0" y="1"/>
                  </a:moveTo>
                  <a:lnTo>
                    <a:pt x="0" y="567"/>
                  </a:lnTo>
                  <a:cubicBezTo>
                    <a:pt x="0" y="1500"/>
                    <a:pt x="756" y="2259"/>
                    <a:pt x="1693" y="2259"/>
                  </a:cubicBezTo>
                  <a:lnTo>
                    <a:pt x="17577" y="2259"/>
                  </a:lnTo>
                  <a:cubicBezTo>
                    <a:pt x="18513" y="2259"/>
                    <a:pt x="19269" y="1500"/>
                    <a:pt x="19272" y="567"/>
                  </a:cubicBezTo>
                  <a:lnTo>
                    <a:pt x="192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92" name="Google Shape;792;p64"/>
            <p:cNvSpPr/>
            <p:nvPr/>
          </p:nvSpPr>
          <p:spPr>
            <a:xfrm>
              <a:off x="5049725" y="2650425"/>
              <a:ext cx="481825" cy="298841"/>
            </a:xfrm>
            <a:custGeom>
              <a:avLst/>
              <a:gdLst/>
              <a:ahLst/>
              <a:cxnLst/>
              <a:rect l="l" t="t" r="r" b="b"/>
              <a:pathLst>
                <a:path w="19273" h="11293" extrusionOk="0">
                  <a:moveTo>
                    <a:pt x="1693" y="0"/>
                  </a:moveTo>
                  <a:cubicBezTo>
                    <a:pt x="756" y="0"/>
                    <a:pt x="0" y="759"/>
                    <a:pt x="0" y="1696"/>
                  </a:cubicBezTo>
                  <a:lnTo>
                    <a:pt x="0" y="11293"/>
                  </a:lnTo>
                  <a:lnTo>
                    <a:pt x="19272" y="11293"/>
                  </a:lnTo>
                  <a:lnTo>
                    <a:pt x="19272" y="1696"/>
                  </a:lnTo>
                  <a:cubicBezTo>
                    <a:pt x="19269" y="759"/>
                    <a:pt x="18513" y="0"/>
                    <a:pt x="17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pic>
        <p:nvPicPr>
          <p:cNvPr id="794" name="Google Shape;79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3098" y="0"/>
            <a:ext cx="2322176" cy="6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233" y="316427"/>
            <a:ext cx="704209" cy="73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4DE063A5-F0F8-A409-51BE-C7471E9163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84" t="38387" r="15486"/>
          <a:stretch/>
        </p:blipFill>
        <p:spPr>
          <a:xfrm>
            <a:off x="4369699" y="1254264"/>
            <a:ext cx="3714244" cy="2362875"/>
          </a:xfrm>
          <a:prstGeom prst="rect">
            <a:avLst/>
          </a:prstGeom>
          <a:ln w="57150">
            <a:solidFill>
              <a:schemeClr val="accent6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65"/>
          <p:cNvSpPr/>
          <p:nvPr/>
        </p:nvSpPr>
        <p:spPr>
          <a:xfrm flipH="1">
            <a:off x="4915849" y="4434567"/>
            <a:ext cx="3651300" cy="1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2" name="Google Shape;80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6145" y="1173474"/>
            <a:ext cx="3221000" cy="333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2850" y="-2"/>
            <a:ext cx="2322176" cy="6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6575" y="530348"/>
            <a:ext cx="704209" cy="737763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65"/>
          <p:cNvSpPr txBox="1">
            <a:spLocks noGrp="1"/>
          </p:cNvSpPr>
          <p:nvPr>
            <p:ph type="ctrTitle"/>
          </p:nvPr>
        </p:nvSpPr>
        <p:spPr>
          <a:xfrm>
            <a:off x="612403" y="116439"/>
            <a:ext cx="38544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Thanks</a:t>
            </a:r>
            <a:endParaRPr sz="6600" dirty="0"/>
          </a:p>
        </p:txBody>
      </p:sp>
      <p:pic>
        <p:nvPicPr>
          <p:cNvPr id="1026" name="Picture 2" descr="Pin on AmeliyCom">
            <a:extLst>
              <a:ext uri="{FF2B5EF4-FFF2-40B4-BE49-F238E27FC236}">
                <a16:creationId xmlns:a16="http://schemas.microsoft.com/office/drawing/2014/main" id="{BA4D987E-9623-5100-2C60-CC86CF2ED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" y="1406531"/>
            <a:ext cx="4013650" cy="2967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"/>
          <p:cNvSpPr/>
          <p:nvPr/>
        </p:nvSpPr>
        <p:spPr>
          <a:xfrm>
            <a:off x="4381500" y="2677274"/>
            <a:ext cx="4414200" cy="507885"/>
          </a:xfrm>
          <a:prstGeom prst="roundRect">
            <a:avLst>
              <a:gd name="adj" fmla="val 26301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subTitle" idx="1"/>
          </p:nvPr>
        </p:nvSpPr>
        <p:spPr>
          <a:xfrm>
            <a:off x="4458285" y="2757795"/>
            <a:ext cx="4414200" cy="3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6"/>
                </a:solidFill>
                <a:latin typeface="Congenial" panose="02000503040000020004" pitchFamily="2" charset="0"/>
              </a:rPr>
              <a:t>Y</a:t>
            </a:r>
            <a:r>
              <a:rPr lang="en" sz="1800" dirty="0">
                <a:solidFill>
                  <a:schemeClr val="accent6"/>
                </a:solidFill>
                <a:latin typeface="Congenial" panose="02000503040000020004" pitchFamily="2" charset="0"/>
              </a:rPr>
              <a:t>our student’s book , p</a:t>
            </a:r>
            <a:r>
              <a:rPr lang="en" sz="1800" dirty="0">
                <a:solidFill>
                  <a:schemeClr val="bg2"/>
                </a:solidFill>
                <a:latin typeface="Congenial" panose="02000503040000020004" pitchFamily="2" charset="0"/>
              </a:rPr>
              <a:t>.( 4-5)</a:t>
            </a:r>
            <a:endParaRPr sz="1800" dirty="0">
              <a:solidFill>
                <a:schemeClr val="bg2"/>
              </a:solidFill>
              <a:latin typeface="Congenial" panose="02000503040000020004" pitchFamily="2" charset="0"/>
            </a:endParaRPr>
          </a:p>
        </p:txBody>
      </p:sp>
      <p:sp>
        <p:nvSpPr>
          <p:cNvPr id="237" name="Google Shape;237;p39"/>
          <p:cNvSpPr txBox="1">
            <a:spLocks noGrp="1"/>
          </p:cNvSpPr>
          <p:nvPr>
            <p:ph type="title" idx="2"/>
          </p:nvPr>
        </p:nvSpPr>
        <p:spPr>
          <a:xfrm>
            <a:off x="4979580" y="1259818"/>
            <a:ext cx="3280500" cy="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pic>
        <p:nvPicPr>
          <p:cNvPr id="239" name="Google Shape;23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9054" y="81068"/>
            <a:ext cx="856301" cy="89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2300" y="0"/>
            <a:ext cx="2322176" cy="6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674EDCA-2F82-DA9F-5AA3-0A7E7E7FC0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52" t="49379" r="60699" b="37099"/>
          <a:stretch/>
        </p:blipFill>
        <p:spPr>
          <a:xfrm>
            <a:off x="342900" y="1186764"/>
            <a:ext cx="3947159" cy="24923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2AA808D2-E0C5-ADB2-DD2A-6059C8A9A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99" y="145657"/>
            <a:ext cx="4408624" cy="4810714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7" name="Picture 2" descr="Pin on Fan girl">
            <a:extLst>
              <a:ext uri="{FF2B5EF4-FFF2-40B4-BE49-F238E27FC236}">
                <a16:creationId xmlns:a16="http://schemas.microsoft.com/office/drawing/2014/main" id="{C973A630-6D8A-A414-0D8F-73DFD3C422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46" y="2759384"/>
            <a:ext cx="2520150" cy="251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فقاعة التفكير: على شكل سحابة 17">
            <a:extLst>
              <a:ext uri="{FF2B5EF4-FFF2-40B4-BE49-F238E27FC236}">
                <a16:creationId xmlns:a16="http://schemas.microsoft.com/office/drawing/2014/main" id="{36494FD5-D65A-0510-5E5A-A5C22C695F0D}"/>
              </a:ext>
            </a:extLst>
          </p:cNvPr>
          <p:cNvSpPr/>
          <p:nvPr/>
        </p:nvSpPr>
        <p:spPr>
          <a:xfrm>
            <a:off x="5715000" y="797725"/>
            <a:ext cx="3291436" cy="1568740"/>
          </a:xfrm>
          <a:prstGeom prst="cloudCallout">
            <a:avLst>
              <a:gd name="adj1" fmla="val 3128"/>
              <a:gd name="adj2" fmla="val 111022"/>
            </a:avLst>
          </a:prstGeom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What is the title of the unit?</a:t>
            </a:r>
            <a:endParaRPr lang="ar-SA" sz="2000" b="1" dirty="0">
              <a:solidFill>
                <a:srgbClr val="FFFFFF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23642F31-A2FD-A60C-3852-2B5AF3E937FD}"/>
              </a:ext>
            </a:extLst>
          </p:cNvPr>
          <p:cNvSpPr/>
          <p:nvPr/>
        </p:nvSpPr>
        <p:spPr>
          <a:xfrm>
            <a:off x="1074420" y="114300"/>
            <a:ext cx="2484120" cy="48006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صورة 27">
            <a:extLst>
              <a:ext uri="{FF2B5EF4-FFF2-40B4-BE49-F238E27FC236}">
                <a16:creationId xmlns:a16="http://schemas.microsoft.com/office/drawing/2014/main" id="{3A52672A-A4BA-16CB-189E-2CE0D3102D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 l="35575" t="30992" r="32920" b="5606"/>
          <a:stretch/>
        </p:blipFill>
        <p:spPr>
          <a:xfrm>
            <a:off x="80922" y="89012"/>
            <a:ext cx="4377790" cy="4928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254819AA-E7B1-DF56-2136-1156AE4094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35486" t="21082" r="33274" b="8122"/>
          <a:stretch/>
        </p:blipFill>
        <p:spPr>
          <a:xfrm>
            <a:off x="4596277" y="97104"/>
            <a:ext cx="4410158" cy="4911866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sp>
        <p:nvSpPr>
          <p:cNvPr id="544" name="مستطيل 543">
            <a:extLst>
              <a:ext uri="{FF2B5EF4-FFF2-40B4-BE49-F238E27FC236}">
                <a16:creationId xmlns:a16="http://schemas.microsoft.com/office/drawing/2014/main" id="{A8E81F1B-40F3-5012-44AE-88F617DDB136}"/>
              </a:ext>
            </a:extLst>
          </p:cNvPr>
          <p:cNvSpPr/>
          <p:nvPr/>
        </p:nvSpPr>
        <p:spPr>
          <a:xfrm>
            <a:off x="4604369" y="3317734"/>
            <a:ext cx="4102662" cy="1658867"/>
          </a:xfrm>
          <a:prstGeom prst="rect">
            <a:avLst/>
          </a:pr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9" name="Did you hurt">
            <a:hlinkClick r:id="" action="ppaction://media"/>
            <a:extLst>
              <a:ext uri="{FF2B5EF4-FFF2-40B4-BE49-F238E27FC236}">
                <a16:creationId xmlns:a16="http://schemas.microsoft.com/office/drawing/2014/main" id="{45A317AA-0CC2-40E2-EF0A-94E22F17EC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3489.375"/>
                </p14:media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33761" y="2459978"/>
            <a:ext cx="1129501" cy="1025804"/>
          </a:xfrm>
          <a:prstGeom prst="rect">
            <a:avLst/>
          </a:prstGeom>
        </p:spPr>
      </p:pic>
      <p:sp>
        <p:nvSpPr>
          <p:cNvPr id="545" name="مربع نص 544">
            <a:extLst>
              <a:ext uri="{FF2B5EF4-FFF2-40B4-BE49-F238E27FC236}">
                <a16:creationId xmlns:a16="http://schemas.microsoft.com/office/drawing/2014/main" id="{045DA623-29AE-E1A0-ADEF-7C17AD1BC6C5}"/>
              </a:ext>
            </a:extLst>
          </p:cNvPr>
          <p:cNvSpPr txBox="1"/>
          <p:nvPr/>
        </p:nvSpPr>
        <p:spPr>
          <a:xfrm>
            <a:off x="4671428" y="3538533"/>
            <a:ext cx="416368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Read along as you listen</a:t>
            </a:r>
          </a:p>
        </p:txBody>
      </p:sp>
      <p:sp>
        <p:nvSpPr>
          <p:cNvPr id="590" name="Rectangle 161">
            <a:extLst>
              <a:ext uri="{FF2B5EF4-FFF2-40B4-BE49-F238E27FC236}">
                <a16:creationId xmlns:a16="http://schemas.microsoft.com/office/drawing/2014/main" id="{E80B6E14-7E23-729F-6B66-7C6B9C7B6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0" y="4062103"/>
            <a:ext cx="3109896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altLang="zh-CN" b="1" dirty="0">
                <a:solidFill>
                  <a:schemeClr val="tx2">
                    <a:lumMod val="7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Pages: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 (4 – 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112" y="-2"/>
            <a:ext cx="2322176" cy="6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F3A2869-75F2-C3F3-8457-8C26BF0D2F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75" t="30992" r="32920" b="5606"/>
          <a:stretch/>
        </p:blipFill>
        <p:spPr>
          <a:xfrm>
            <a:off x="4701472" y="113289"/>
            <a:ext cx="4337331" cy="4928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65934069-A2A7-DA5C-2915-E68D38ABBD5F}"/>
              </a:ext>
            </a:extLst>
          </p:cNvPr>
          <p:cNvSpPr/>
          <p:nvPr/>
        </p:nvSpPr>
        <p:spPr>
          <a:xfrm>
            <a:off x="597461" y="1795081"/>
            <a:ext cx="3331075" cy="1594121"/>
          </a:xfrm>
          <a:prstGeom prst="cloudCallout">
            <a:avLst>
              <a:gd name="adj1" fmla="val 67399"/>
              <a:gd name="adj2" fmla="val -19674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Amasis MT Pro Medium" panose="02040604050005020304" pitchFamily="18" charset="0"/>
              </a:rPr>
              <a:t>What do the pictures show?</a:t>
            </a:r>
          </a:p>
        </p:txBody>
      </p:sp>
      <p:pic>
        <p:nvPicPr>
          <p:cNvPr id="7" name="Google Shape;442;p50">
            <a:extLst>
              <a:ext uri="{FF2B5EF4-FFF2-40B4-BE49-F238E27FC236}">
                <a16:creationId xmlns:a16="http://schemas.microsoft.com/office/drawing/2014/main" id="{FB93AA8C-7018-907A-4F4D-CC418F3E7AC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995" y="829929"/>
            <a:ext cx="788052" cy="8255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94;p56">
            <a:extLst>
              <a:ext uri="{FF2B5EF4-FFF2-40B4-BE49-F238E27FC236}">
                <a16:creationId xmlns:a16="http://schemas.microsoft.com/office/drawing/2014/main" id="{DC352D4F-1544-CDB1-DACC-93ADF6623CDA}"/>
              </a:ext>
            </a:extLst>
          </p:cNvPr>
          <p:cNvSpPr/>
          <p:nvPr/>
        </p:nvSpPr>
        <p:spPr>
          <a:xfrm>
            <a:off x="1263481" y="986153"/>
            <a:ext cx="1625375" cy="396000"/>
          </a:xfrm>
          <a:prstGeom prst="roundRect">
            <a:avLst>
              <a:gd name="adj" fmla="val 26301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Guess</a:t>
            </a:r>
            <a:endParaRPr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B2BD8E03-FD58-3690-D923-D93FDA5E8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816" y="3731261"/>
            <a:ext cx="2836788" cy="1225663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31EA-C085-F4E1-F46B-273F4B66280E}"/>
              </a:ext>
            </a:extLst>
          </p:cNvPr>
          <p:cNvSpPr txBox="1"/>
          <p:nvPr/>
        </p:nvSpPr>
        <p:spPr>
          <a:xfrm>
            <a:off x="1472749" y="3948773"/>
            <a:ext cx="1586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accidents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FBE2F27-EDB5-13FB-0649-6E957DEEF232}"/>
              </a:ext>
            </a:extLst>
          </p:cNvPr>
          <p:cNvSpPr/>
          <p:nvPr/>
        </p:nvSpPr>
        <p:spPr>
          <a:xfrm>
            <a:off x="5036820" y="868680"/>
            <a:ext cx="1752600" cy="228600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7755" y="62861"/>
            <a:ext cx="704209" cy="7377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C22D648F-3278-2E5A-2305-D94C95BDA956}"/>
              </a:ext>
            </a:extLst>
          </p:cNvPr>
          <p:cNvSpPr/>
          <p:nvPr/>
        </p:nvSpPr>
        <p:spPr>
          <a:xfrm>
            <a:off x="4535684" y="665304"/>
            <a:ext cx="2332402" cy="437241"/>
          </a:xfrm>
          <a:prstGeom prst="wedgeRoundRectCallout">
            <a:avLst>
              <a:gd name="adj1" fmla="val -59765"/>
              <a:gd name="adj2" fmla="val 2100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latin typeface="Maiandra GD" panose="020E0502030308020204" pitchFamily="34" charset="0"/>
                <a:ea typeface="方正综艺简体" panose="02010601030101010101" pitchFamily="2" charset="-122"/>
              </a:rPr>
              <a:t>What happened ? 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E4E10586-1BC5-9D4B-82C5-7E55F4A29296}"/>
              </a:ext>
            </a:extLst>
          </p:cNvPr>
          <p:cNvSpPr/>
          <p:nvPr/>
        </p:nvSpPr>
        <p:spPr>
          <a:xfrm>
            <a:off x="5712135" y="1261552"/>
            <a:ext cx="3217692" cy="453153"/>
          </a:xfrm>
          <a:prstGeom prst="wedgeRoundRectCallout">
            <a:avLst>
              <a:gd name="adj1" fmla="val 55895"/>
              <a:gd name="adj2" fmla="val -22791"/>
              <a:gd name="adj3" fmla="val 16667"/>
            </a:avLst>
          </a:prstGeom>
          <a:solidFill>
            <a:srgbClr val="FFE4C9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He fell off the skateboard</a:t>
            </a: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39430C31-D597-677C-EE95-B92C5640B8F0}"/>
              </a:ext>
            </a:extLst>
          </p:cNvPr>
          <p:cNvSpPr/>
          <p:nvPr/>
        </p:nvSpPr>
        <p:spPr>
          <a:xfrm>
            <a:off x="4592343" y="1884469"/>
            <a:ext cx="3070126" cy="485352"/>
          </a:xfrm>
          <a:prstGeom prst="wedgeRoundRectCallout">
            <a:avLst>
              <a:gd name="adj1" fmla="val -59765"/>
              <a:gd name="adj2" fmla="val 2100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latin typeface="Maiandra GD" panose="020E0502030308020204" pitchFamily="34" charset="0"/>
                <a:ea typeface="方正综艺简体" panose="02010601030101010101" pitchFamily="2" charset="-122"/>
              </a:rPr>
              <a:t>Did the boy hurt himself?</a:t>
            </a: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8515044E-AB3E-285A-36DB-A7890892B73F}"/>
              </a:ext>
            </a:extLst>
          </p:cNvPr>
          <p:cNvSpPr/>
          <p:nvPr/>
        </p:nvSpPr>
        <p:spPr>
          <a:xfrm>
            <a:off x="6855370" y="2561895"/>
            <a:ext cx="2090291" cy="409906"/>
          </a:xfrm>
          <a:prstGeom prst="wedgeRoundRectCallout">
            <a:avLst>
              <a:gd name="adj1" fmla="val 55895"/>
              <a:gd name="adj2" fmla="val -22791"/>
              <a:gd name="adj3" fmla="val 16667"/>
            </a:avLst>
          </a:prstGeom>
          <a:solidFill>
            <a:srgbClr val="FFE4C9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No , he didn’t.</a:t>
            </a: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A3741CA4-6794-E4EB-396F-110DA5B47DCC}"/>
              </a:ext>
            </a:extLst>
          </p:cNvPr>
          <p:cNvSpPr/>
          <p:nvPr/>
        </p:nvSpPr>
        <p:spPr>
          <a:xfrm>
            <a:off x="4595537" y="2769571"/>
            <a:ext cx="1590632" cy="476549"/>
          </a:xfrm>
          <a:prstGeom prst="wedgeRoundRectCallout">
            <a:avLst>
              <a:gd name="adj1" fmla="val -65566"/>
              <a:gd name="adj2" fmla="val 2100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latin typeface="Maiandra GD" panose="020E0502030308020204" pitchFamily="34" charset="0"/>
                <a:ea typeface="方正综艺简体" panose="02010601030101010101" pitchFamily="2" charset="-122"/>
              </a:rPr>
              <a:t>Why??</a:t>
            </a: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9CDFF205-CCE5-1456-90EF-8BBEDB24B9DC}"/>
              </a:ext>
            </a:extLst>
          </p:cNvPr>
          <p:cNvSpPr/>
          <p:nvPr/>
        </p:nvSpPr>
        <p:spPr>
          <a:xfrm>
            <a:off x="5437347" y="3402413"/>
            <a:ext cx="3489605" cy="680831"/>
          </a:xfrm>
          <a:prstGeom prst="wedgeRoundRectCallout">
            <a:avLst>
              <a:gd name="adj1" fmla="val 55895"/>
              <a:gd name="adj2" fmla="val -22791"/>
              <a:gd name="adj3" fmla="val 16667"/>
            </a:avLst>
          </a:prstGeom>
          <a:solidFill>
            <a:srgbClr val="FFE4C9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>
              <a:solidFill>
                <a:srgbClr val="0070C0"/>
              </a:solidFill>
            </a:endParaRP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Because He was wearing 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a helmet and knee pads.</a:t>
            </a:r>
          </a:p>
        </p:txBody>
      </p:sp>
      <p:sp>
        <p:nvSpPr>
          <p:cNvPr id="2" name="Google Shape;594;p56">
            <a:extLst>
              <a:ext uri="{FF2B5EF4-FFF2-40B4-BE49-F238E27FC236}">
                <a16:creationId xmlns:a16="http://schemas.microsoft.com/office/drawing/2014/main" id="{1E98B14D-D763-FA7C-1F0B-B5C46ED41521}"/>
              </a:ext>
            </a:extLst>
          </p:cNvPr>
          <p:cNvSpPr/>
          <p:nvPr/>
        </p:nvSpPr>
        <p:spPr>
          <a:xfrm>
            <a:off x="6563765" y="193133"/>
            <a:ext cx="1722479" cy="396000"/>
          </a:xfrm>
          <a:prstGeom prst="roundRect">
            <a:avLst>
              <a:gd name="adj" fmla="val 26301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Discuss</a:t>
            </a:r>
            <a:endParaRPr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61F16F26-7AF4-D40A-F06A-D5FF8F682C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486" r="43207" b="35902"/>
          <a:stretch/>
        </p:blipFill>
        <p:spPr>
          <a:xfrm>
            <a:off x="243280" y="379043"/>
            <a:ext cx="3909269" cy="3296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810068D9-58A7-C921-C776-89B532175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22" y="3946766"/>
            <a:ext cx="1266738" cy="1007727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FC2C1F7-8C5A-1793-D8B5-D3E04BF220E1}"/>
              </a:ext>
            </a:extLst>
          </p:cNvPr>
          <p:cNvSpPr txBox="1"/>
          <p:nvPr/>
        </p:nvSpPr>
        <p:spPr>
          <a:xfrm>
            <a:off x="2225801" y="4393672"/>
            <a:ext cx="1242498" cy="369332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Amasis MT Pro Light" panose="02040304050005020304" pitchFamily="18" charset="0"/>
              </a:rPr>
              <a:t>helmet</a:t>
            </a:r>
          </a:p>
        </p:txBody>
      </p:sp>
      <p:pic>
        <p:nvPicPr>
          <p:cNvPr id="3074" name="Picture 2" descr="Par De Rodilleras Púrpuras Dibujados A Mano Ilustraciones Svg, Vectoriales,  Clip Art Vectorizado Libre De Derechos. Image 31385467.">
            <a:extLst>
              <a:ext uri="{FF2B5EF4-FFF2-40B4-BE49-F238E27FC236}">
                <a16:creationId xmlns:a16="http://schemas.microsoft.com/office/drawing/2014/main" id="{722230D8-CB18-DC9B-42CC-5B17441CB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5"/>
          <a:stretch/>
        </p:blipFill>
        <p:spPr bwMode="auto">
          <a:xfrm>
            <a:off x="3845402" y="3909396"/>
            <a:ext cx="1424199" cy="108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60B3CC5-E3AE-D7BC-50FF-9302466A399A}"/>
              </a:ext>
            </a:extLst>
          </p:cNvPr>
          <p:cNvSpPr txBox="1"/>
          <p:nvPr/>
        </p:nvSpPr>
        <p:spPr>
          <a:xfrm>
            <a:off x="5413013" y="4416007"/>
            <a:ext cx="1664633" cy="369332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Amasis MT Pro Light" panose="02040304050005020304" pitchFamily="18" charset="0"/>
              </a:rPr>
              <a:t>Knee pads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E315076-FBF7-932F-85C2-946D23D3E1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94" t="56538" r="72804" b="26234"/>
          <a:stretch/>
        </p:blipFill>
        <p:spPr>
          <a:xfrm>
            <a:off x="2443654" y="149772"/>
            <a:ext cx="1552905" cy="104052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68987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112" y="0"/>
            <a:ext cx="2322176" cy="6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8443" y="63333"/>
            <a:ext cx="704209" cy="7377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C22D648F-3278-2E5A-2305-D94C95BDA956}"/>
              </a:ext>
            </a:extLst>
          </p:cNvPr>
          <p:cNvSpPr/>
          <p:nvPr/>
        </p:nvSpPr>
        <p:spPr>
          <a:xfrm>
            <a:off x="2500438" y="905003"/>
            <a:ext cx="2330507" cy="519195"/>
          </a:xfrm>
          <a:prstGeom prst="wedgeRoundRectCallout">
            <a:avLst>
              <a:gd name="adj1" fmla="val 64736"/>
              <a:gd name="adj2" fmla="val -22555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What happened ? 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E4E10586-1BC5-9D4B-82C5-7E55F4A29296}"/>
              </a:ext>
            </a:extLst>
          </p:cNvPr>
          <p:cNvSpPr/>
          <p:nvPr/>
        </p:nvSpPr>
        <p:spPr>
          <a:xfrm>
            <a:off x="187062" y="1485272"/>
            <a:ext cx="2480055" cy="475833"/>
          </a:xfrm>
          <a:prstGeom prst="wedgeRoundRectCallout">
            <a:avLst>
              <a:gd name="adj1" fmla="val -56999"/>
              <a:gd name="adj2" fmla="val 21425"/>
              <a:gd name="adj3" fmla="val 16667"/>
            </a:avLst>
          </a:prstGeom>
          <a:solidFill>
            <a:srgbClr val="FFE4C9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They got a shock.</a:t>
            </a: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39430C31-D597-677C-EE95-B92C5640B8F0}"/>
              </a:ext>
            </a:extLst>
          </p:cNvPr>
          <p:cNvSpPr/>
          <p:nvPr/>
        </p:nvSpPr>
        <p:spPr>
          <a:xfrm>
            <a:off x="1826028" y="2101029"/>
            <a:ext cx="3086310" cy="493613"/>
          </a:xfrm>
          <a:prstGeom prst="wedgeRoundRectCallout">
            <a:avLst>
              <a:gd name="adj1" fmla="val 59008"/>
              <a:gd name="adj2" fmla="val -2370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Did they hurt themselves?</a:t>
            </a: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8515044E-AB3E-285A-36DB-A7890892B73F}"/>
              </a:ext>
            </a:extLst>
          </p:cNvPr>
          <p:cNvSpPr/>
          <p:nvPr/>
        </p:nvSpPr>
        <p:spPr>
          <a:xfrm>
            <a:off x="388420" y="2772917"/>
            <a:ext cx="2438247" cy="517641"/>
          </a:xfrm>
          <a:prstGeom prst="wedgeRoundRectCallout">
            <a:avLst>
              <a:gd name="adj1" fmla="val -61258"/>
              <a:gd name="adj2" fmla="val 24107"/>
              <a:gd name="adj3" fmla="val 16667"/>
            </a:avLst>
          </a:prstGeom>
          <a:solidFill>
            <a:srgbClr val="FFE4C9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Yes, they did</a:t>
            </a: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A3741CA4-6794-E4EB-396F-110DA5B47DCC}"/>
              </a:ext>
            </a:extLst>
          </p:cNvPr>
          <p:cNvSpPr/>
          <p:nvPr/>
        </p:nvSpPr>
        <p:spPr>
          <a:xfrm>
            <a:off x="3280774" y="2973328"/>
            <a:ext cx="1590632" cy="538076"/>
          </a:xfrm>
          <a:prstGeom prst="wedgeRoundRectCallout">
            <a:avLst>
              <a:gd name="adj1" fmla="val 64365"/>
              <a:gd name="adj2" fmla="val -2561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Why??</a:t>
            </a: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9CDFF205-CCE5-1456-90EF-8BBEDB24B9DC}"/>
              </a:ext>
            </a:extLst>
          </p:cNvPr>
          <p:cNvSpPr/>
          <p:nvPr/>
        </p:nvSpPr>
        <p:spPr>
          <a:xfrm>
            <a:off x="236058" y="3664996"/>
            <a:ext cx="3489605" cy="619137"/>
          </a:xfrm>
          <a:prstGeom prst="wedgeRoundRectCallout">
            <a:avLst>
              <a:gd name="adj1" fmla="val -56803"/>
              <a:gd name="adj2" fmla="val 27128"/>
              <a:gd name="adj3" fmla="val 16667"/>
            </a:avLst>
          </a:prstGeom>
          <a:solidFill>
            <a:srgbClr val="FFE4C9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800" b="1" dirty="0">
              <a:solidFill>
                <a:srgbClr val="0070C0"/>
              </a:solidFill>
            </a:endParaRP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Because They didn’t turn off the electricity.</a:t>
            </a:r>
          </a:p>
          <a:p>
            <a:pPr algn="ctr"/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2" name="Google Shape;594;p56">
            <a:extLst>
              <a:ext uri="{FF2B5EF4-FFF2-40B4-BE49-F238E27FC236}">
                <a16:creationId xmlns:a16="http://schemas.microsoft.com/office/drawing/2014/main" id="{1E98B14D-D763-FA7C-1F0B-B5C46ED41521}"/>
              </a:ext>
            </a:extLst>
          </p:cNvPr>
          <p:cNvSpPr/>
          <p:nvPr/>
        </p:nvSpPr>
        <p:spPr>
          <a:xfrm>
            <a:off x="3964401" y="173105"/>
            <a:ext cx="1722479" cy="396000"/>
          </a:xfrm>
          <a:prstGeom prst="roundRect">
            <a:avLst>
              <a:gd name="adj" fmla="val 26301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Discuss</a:t>
            </a:r>
            <a:endParaRPr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1C031BB-FB84-DD3B-1F14-D2B52FF617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39" t="31465" r="21239" b="27630"/>
          <a:stretch/>
        </p:blipFill>
        <p:spPr>
          <a:xfrm>
            <a:off x="5324560" y="906309"/>
            <a:ext cx="3536218" cy="2678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57E21C2-66CF-3A8B-66A5-B4903690E3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183" t="65690" r="16423" b="23087"/>
          <a:stretch/>
        </p:blipFill>
        <p:spPr>
          <a:xfrm>
            <a:off x="6400799" y="3876085"/>
            <a:ext cx="2395243" cy="979136"/>
          </a:xfrm>
          <a:prstGeom prst="rect">
            <a:avLst/>
          </a:prstGeom>
          <a:ln w="571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Power Off GIFs | Tenor">
            <a:extLst>
              <a:ext uri="{FF2B5EF4-FFF2-40B4-BE49-F238E27FC236}">
                <a16:creationId xmlns:a16="http://schemas.microsoft.com/office/drawing/2014/main" id="{BBA89EF5-117C-3C28-BB69-45EBBC862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416" y="3916544"/>
            <a:ext cx="1751757" cy="99363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B316AE3-C112-B6E8-DE47-39E40A57F200}"/>
              </a:ext>
            </a:extLst>
          </p:cNvPr>
          <p:cNvSpPr txBox="1"/>
          <p:nvPr/>
        </p:nvSpPr>
        <p:spPr>
          <a:xfrm>
            <a:off x="2701628" y="4553692"/>
            <a:ext cx="1242498" cy="369332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Amasis MT Pro Light" panose="02040304050005020304" pitchFamily="18" charset="0"/>
              </a:rPr>
              <a:t>Turn off</a:t>
            </a:r>
          </a:p>
        </p:txBody>
      </p:sp>
    </p:spTree>
    <p:extLst>
      <p:ext uri="{BB962C8B-B14F-4D97-AF65-F5344CB8AC3E}">
        <p14:creationId xmlns:p14="http://schemas.microsoft.com/office/powerpoint/2010/main" val="136956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7755" y="62861"/>
            <a:ext cx="704209" cy="7377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C22D648F-3278-2E5A-2305-D94C95BDA956}"/>
              </a:ext>
            </a:extLst>
          </p:cNvPr>
          <p:cNvSpPr/>
          <p:nvPr/>
        </p:nvSpPr>
        <p:spPr>
          <a:xfrm>
            <a:off x="4157410" y="598811"/>
            <a:ext cx="2332402" cy="469340"/>
          </a:xfrm>
          <a:prstGeom prst="wedgeRoundRectCallout">
            <a:avLst>
              <a:gd name="adj1" fmla="val -59765"/>
              <a:gd name="adj2" fmla="val 2100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What happened ? 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E4E10586-1BC5-9D4B-82C5-7E55F4A29296}"/>
              </a:ext>
            </a:extLst>
          </p:cNvPr>
          <p:cNvSpPr/>
          <p:nvPr/>
        </p:nvSpPr>
        <p:spPr>
          <a:xfrm>
            <a:off x="6303696" y="1181437"/>
            <a:ext cx="2593343" cy="453153"/>
          </a:xfrm>
          <a:prstGeom prst="wedgeRoundRectCallout">
            <a:avLst>
              <a:gd name="adj1" fmla="val 55895"/>
              <a:gd name="adj2" fmla="val -22791"/>
              <a:gd name="adj3" fmla="val 16667"/>
            </a:avLst>
          </a:prstGeom>
          <a:solidFill>
            <a:srgbClr val="FFE4C9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They had a car crash.</a:t>
            </a: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39430C31-D597-677C-EE95-B92C5640B8F0}"/>
              </a:ext>
            </a:extLst>
          </p:cNvPr>
          <p:cNvSpPr/>
          <p:nvPr/>
        </p:nvSpPr>
        <p:spPr>
          <a:xfrm>
            <a:off x="4196522" y="1818056"/>
            <a:ext cx="3070126" cy="531006"/>
          </a:xfrm>
          <a:prstGeom prst="wedgeRoundRectCallout">
            <a:avLst>
              <a:gd name="adj1" fmla="val -59765"/>
              <a:gd name="adj2" fmla="val 2100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Did they hurt themselves?</a:t>
            </a: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8515044E-AB3E-285A-36DB-A7890892B73F}"/>
              </a:ext>
            </a:extLst>
          </p:cNvPr>
          <p:cNvSpPr/>
          <p:nvPr/>
        </p:nvSpPr>
        <p:spPr>
          <a:xfrm>
            <a:off x="6854581" y="2487017"/>
            <a:ext cx="2090291" cy="461136"/>
          </a:xfrm>
          <a:prstGeom prst="wedgeRoundRectCallout">
            <a:avLst>
              <a:gd name="adj1" fmla="val 55895"/>
              <a:gd name="adj2" fmla="val -22791"/>
              <a:gd name="adj3" fmla="val 16667"/>
            </a:avLst>
          </a:prstGeom>
          <a:solidFill>
            <a:srgbClr val="FFE4C9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No , they didn’t.</a:t>
            </a: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A3741CA4-6794-E4EB-396F-110DA5B47DCC}"/>
              </a:ext>
            </a:extLst>
          </p:cNvPr>
          <p:cNvSpPr/>
          <p:nvPr/>
        </p:nvSpPr>
        <p:spPr>
          <a:xfrm>
            <a:off x="4195173" y="2723013"/>
            <a:ext cx="1590632" cy="469504"/>
          </a:xfrm>
          <a:prstGeom prst="wedgeRoundRectCallout">
            <a:avLst>
              <a:gd name="adj1" fmla="val -59765"/>
              <a:gd name="adj2" fmla="val 2100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Why??</a:t>
            </a: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9CDFF205-CCE5-1456-90EF-8BBEDB24B9DC}"/>
              </a:ext>
            </a:extLst>
          </p:cNvPr>
          <p:cNvSpPr/>
          <p:nvPr/>
        </p:nvSpPr>
        <p:spPr>
          <a:xfrm>
            <a:off x="5429990" y="3303380"/>
            <a:ext cx="3489605" cy="630117"/>
          </a:xfrm>
          <a:prstGeom prst="wedgeRoundRectCallout">
            <a:avLst>
              <a:gd name="adj1" fmla="val 55895"/>
              <a:gd name="adj2" fmla="val -22791"/>
              <a:gd name="adj3" fmla="val 16667"/>
            </a:avLst>
          </a:prstGeom>
          <a:solidFill>
            <a:srgbClr val="FFE4C9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800" b="1" dirty="0">
              <a:solidFill>
                <a:srgbClr val="0070C0"/>
              </a:solidFill>
            </a:endParaRP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Because they were wearing 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a seat belt.</a:t>
            </a:r>
          </a:p>
          <a:p>
            <a:pPr algn="ctr"/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2" name="Google Shape;594;p56">
            <a:extLst>
              <a:ext uri="{FF2B5EF4-FFF2-40B4-BE49-F238E27FC236}">
                <a16:creationId xmlns:a16="http://schemas.microsoft.com/office/drawing/2014/main" id="{1E98B14D-D763-FA7C-1F0B-B5C46ED41521}"/>
              </a:ext>
            </a:extLst>
          </p:cNvPr>
          <p:cNvSpPr/>
          <p:nvPr/>
        </p:nvSpPr>
        <p:spPr>
          <a:xfrm>
            <a:off x="6563765" y="217409"/>
            <a:ext cx="1722479" cy="396000"/>
          </a:xfrm>
          <a:prstGeom prst="roundRect">
            <a:avLst>
              <a:gd name="adj" fmla="val 26301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Discuss</a:t>
            </a:r>
            <a:endParaRPr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2D71BED-C43E-D02B-7510-896D2C6655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08" t="41691" r="41150" b="12685"/>
          <a:stretch/>
        </p:blipFill>
        <p:spPr>
          <a:xfrm>
            <a:off x="299404" y="267039"/>
            <a:ext cx="3487668" cy="2387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Top 30 Car Seat GIFs | Find the best GIF on Gfycat">
            <a:extLst>
              <a:ext uri="{FF2B5EF4-FFF2-40B4-BE49-F238E27FC236}">
                <a16:creationId xmlns:a16="http://schemas.microsoft.com/office/drawing/2014/main" id="{E834452C-EE38-3E79-B247-7AC87BDFB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43" y="3889026"/>
            <a:ext cx="1842666" cy="1127617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CDF9E23-CB4F-B4B1-02C8-599D98E5D3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321" t="77270" r="43186" b="12213"/>
          <a:stretch/>
        </p:blipFill>
        <p:spPr>
          <a:xfrm>
            <a:off x="428878" y="2921222"/>
            <a:ext cx="3236814" cy="63927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220146E5-B3ED-AD29-5B51-06D76604EAAD}"/>
              </a:ext>
            </a:extLst>
          </p:cNvPr>
          <p:cNvSpPr txBox="1"/>
          <p:nvPr/>
        </p:nvSpPr>
        <p:spPr>
          <a:xfrm>
            <a:off x="1928833" y="4179524"/>
            <a:ext cx="1664633" cy="369332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Amasis MT Pro Light" panose="02040304050005020304" pitchFamily="18" charset="0"/>
              </a:rPr>
              <a:t>a set belt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6E68422-A807-A185-3B94-B39C2BDCE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460531"/>
            <a:ext cx="1142235" cy="168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ttle boy with scraped knee Royalty Free Vector Clip Art illustration  -vc004585-CoolCLIPS.com">
            <a:extLst>
              <a:ext uri="{FF2B5EF4-FFF2-40B4-BE49-F238E27FC236}">
                <a16:creationId xmlns:a16="http://schemas.microsoft.com/office/drawing/2014/main" id="{6F6D4791-109D-DC83-ADBC-0D9F743F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081" y="4028090"/>
            <a:ext cx="1552905" cy="111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5F2408F-4E5F-FE05-C0E0-F3210E093AE9}"/>
              </a:ext>
            </a:extLst>
          </p:cNvPr>
          <p:cNvSpPr txBox="1"/>
          <p:nvPr/>
        </p:nvSpPr>
        <p:spPr>
          <a:xfrm>
            <a:off x="7709524" y="4363454"/>
            <a:ext cx="1284704" cy="369332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Amasis MT Pro Light" panose="02040304050005020304" pitchFamily="18" charset="0"/>
              </a:rPr>
              <a:t>Injury (n)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D340980-9BD2-BDF2-2D09-EFE9D1B10794}"/>
              </a:ext>
            </a:extLst>
          </p:cNvPr>
          <p:cNvSpPr txBox="1"/>
          <p:nvPr/>
        </p:nvSpPr>
        <p:spPr>
          <a:xfrm>
            <a:off x="4929536" y="4153247"/>
            <a:ext cx="1379297" cy="369332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Amasis MT Pro Light" panose="02040304050005020304" pitchFamily="18" charset="0"/>
              </a:rPr>
              <a:t>Injured (adj)</a:t>
            </a:r>
          </a:p>
        </p:txBody>
      </p:sp>
    </p:spTree>
    <p:extLst>
      <p:ext uri="{BB962C8B-B14F-4D97-AF65-F5344CB8AC3E}">
        <p14:creationId xmlns:p14="http://schemas.microsoft.com/office/powerpoint/2010/main" val="38219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Pediatric Clinical Center by Slidesgo">
  <a:themeElements>
    <a:clrScheme name="Simple Light">
      <a:dk1>
        <a:srgbClr val="4C3D35"/>
      </a:dk1>
      <a:lt1>
        <a:srgbClr val="915D5D"/>
      </a:lt1>
      <a:dk2>
        <a:srgbClr val="E06DA2"/>
      </a:dk2>
      <a:lt2>
        <a:srgbClr val="E22D80"/>
      </a:lt2>
      <a:accent1>
        <a:srgbClr val="A16DBC"/>
      </a:accent1>
      <a:accent2>
        <a:srgbClr val="D5AEE7"/>
      </a:accent2>
      <a:accent3>
        <a:srgbClr val="A2DBDB"/>
      </a:accent3>
      <a:accent4>
        <a:srgbClr val="CAEFEE"/>
      </a:accent4>
      <a:accent5>
        <a:srgbClr val="FFBD52"/>
      </a:accent5>
      <a:accent6>
        <a:srgbClr val="FFFBEB"/>
      </a:accent6>
      <a:hlink>
        <a:srgbClr val="4C3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335</Words>
  <Application>Microsoft Office PowerPoint</Application>
  <PresentationFormat>عرض على الشاشة (16:9)</PresentationFormat>
  <Paragraphs>103</Paragraphs>
  <Slides>24</Slides>
  <Notes>24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40" baseType="lpstr">
      <vt:lpstr>Helvetica</vt:lpstr>
      <vt:lpstr>Maiandra GD</vt:lpstr>
      <vt:lpstr>Congenial</vt:lpstr>
      <vt:lpstr>Calibri</vt:lpstr>
      <vt:lpstr>Fira Sans Condensed Medium</vt:lpstr>
      <vt:lpstr>Arial</vt:lpstr>
      <vt:lpstr>Fira Sans Extra Condensed Medium</vt:lpstr>
      <vt:lpstr>Roboto Black</vt:lpstr>
      <vt:lpstr>Amasis MT Pro Black</vt:lpstr>
      <vt:lpstr>Amasis MT Pro Medium</vt:lpstr>
      <vt:lpstr>Titan One</vt:lpstr>
      <vt:lpstr>Adorable</vt:lpstr>
      <vt:lpstr>Nunito</vt:lpstr>
      <vt:lpstr>Amasis MT Pro Light</vt:lpstr>
      <vt:lpstr>Congenial Light</vt:lpstr>
      <vt:lpstr>Pediatric Clinical Center by Slidesgo</vt:lpstr>
      <vt:lpstr>Unit 1  Did You Hurt Yourself?</vt:lpstr>
      <vt:lpstr>Listen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documents</vt:lpstr>
      <vt:lpstr>misjudge</vt:lpstr>
      <vt:lpstr>encounter</vt:lpstr>
      <vt:lpstr>severe</vt:lpstr>
      <vt:lpstr>rude gestures</vt:lpstr>
      <vt:lpstr>verbal abuse</vt:lpstr>
      <vt:lpstr>Open</vt:lpstr>
      <vt:lpstr>عرض تقديمي في PowerPoint</vt:lpstr>
      <vt:lpstr>Pair Work</vt:lpstr>
      <vt:lpstr>Homework</vt:lpstr>
      <vt:lpstr>From The Holy Quran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Pediatric Clinical Center</dc:title>
  <cp:lastModifiedBy>انتصار بنت العبيدالله</cp:lastModifiedBy>
  <cp:revision>18</cp:revision>
  <dcterms:modified xsi:type="dcterms:W3CDTF">2022-12-03T00:55:41Z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2022-12-02T19:51:27Z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2916a930-9180-4ec8-a71f-d04f1cbb00af</vt:lpwstr>
  </property>
  <property fmtid="{D5CDD505-2E9C-101B-9397-08002B2CF9AE}" pid="7" name="MSIP_Label_defa4170-0d19-0005-0004-bc88714345d2_ActionId">
    <vt:lpwstr>cb0c84de-98d9-4e18-b9fb-b0abb176fba3</vt:lpwstr>
  </property>
  <property fmtid="{D5CDD505-2E9C-101B-9397-08002B2CF9AE}" pid="8" name="MSIP_Label_defa4170-0d19-0005-0004-bc88714345d2_ContentBits">
    <vt:lpwstr>0</vt:lpwstr>
  </property>
</Properties>
</file>