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1"/>
  </p:sldMasterIdLst>
  <p:notesMasterIdLst>
    <p:notesMasterId r:id="rId31"/>
  </p:notesMasterIdLst>
  <p:sldIdLst>
    <p:sldId id="256" r:id="rId2"/>
    <p:sldId id="258" r:id="rId3"/>
    <p:sldId id="260" r:id="rId4"/>
    <p:sldId id="278" r:id="rId5"/>
    <p:sldId id="304" r:id="rId6"/>
    <p:sldId id="305" r:id="rId7"/>
    <p:sldId id="299" r:id="rId8"/>
    <p:sldId id="279" r:id="rId9"/>
    <p:sldId id="303" r:id="rId10"/>
    <p:sldId id="302" r:id="rId11"/>
    <p:sldId id="301" r:id="rId12"/>
    <p:sldId id="300" r:id="rId13"/>
    <p:sldId id="280" r:id="rId14"/>
    <p:sldId id="281" r:id="rId15"/>
    <p:sldId id="277" r:id="rId16"/>
    <p:sldId id="292" r:id="rId17"/>
    <p:sldId id="293" r:id="rId18"/>
    <p:sldId id="294" r:id="rId19"/>
    <p:sldId id="295" r:id="rId20"/>
    <p:sldId id="296" r:id="rId21"/>
    <p:sldId id="297" r:id="rId22"/>
    <p:sldId id="298" r:id="rId23"/>
    <p:sldId id="290" r:id="rId24"/>
    <p:sldId id="289" r:id="rId25"/>
    <p:sldId id="288" r:id="rId26"/>
    <p:sldId id="266" r:id="rId27"/>
    <p:sldId id="306" r:id="rId28"/>
    <p:sldId id="283" r:id="rId29"/>
    <p:sldId id="284" r:id="rId30"/>
  </p:sldIdLst>
  <p:sldSz cx="9144000" cy="5143500" type="screen16x9"/>
  <p:notesSz cx="6858000" cy="9144000"/>
  <p:embeddedFontLst>
    <p:embeddedFont>
      <p:font typeface="Amasis MT Pro" panose="02040504050005020304" pitchFamily="18" charset="0"/>
      <p:regular r:id="rId32"/>
      <p:bold r:id="rId33"/>
      <p:italic r:id="rId34"/>
      <p:boldItalic r:id="rId35"/>
    </p:embeddedFont>
    <p:embeddedFont>
      <p:font typeface="Amasis MT Pro Black" panose="02040A04050005020304" pitchFamily="18" charset="0"/>
      <p:bold r:id="rId36"/>
      <p:boldItalic r:id="rId37"/>
    </p:embeddedFont>
    <p:embeddedFont>
      <p:font typeface="Antonio" panose="020B0604020202020204" charset="0"/>
      <p:regular r:id="rId38"/>
      <p:bold r:id="rId39"/>
    </p:embeddedFont>
    <p:embeddedFont>
      <p:font typeface="Arial Nova" panose="020B0504020202020204" pitchFamily="34" charset="0"/>
      <p:regular r:id="rId40"/>
      <p:bold r:id="rId41"/>
      <p:italic r:id="rId42"/>
      <p:boldItalic r:id="rId43"/>
    </p:embeddedFont>
    <p:embeddedFont>
      <p:font typeface="Arial Rounded MT Bold" panose="020F0704030504030204" pitchFamily="34" charset="0"/>
      <p:regular r:id="rId44"/>
    </p:embeddedFont>
    <p:embeddedFont>
      <p:font typeface="Calibri" panose="020F0502020204030204" pitchFamily="34" charset="0"/>
      <p:regular r:id="rId45"/>
      <p:bold r:id="rId46"/>
    </p:embeddedFont>
    <p:embeddedFont>
      <p:font typeface="Comfortaa" panose="020B0604020202020204" charset="0"/>
      <p:regular r:id="rId47"/>
      <p:bold r:id="rId48"/>
    </p:embeddedFont>
    <p:embeddedFont>
      <p:font typeface="Congenial" panose="02000503040000020004" pitchFamily="2" charset="0"/>
      <p:regular r:id="rId49"/>
      <p:bold r:id="rId50"/>
      <p:italic r:id="rId51"/>
      <p:boldItalic r:id="rId52"/>
    </p:embeddedFont>
    <p:embeddedFont>
      <p:font typeface="Congenial Black" panose="02000503040000020004" pitchFamily="2" charset="0"/>
      <p:bold r:id="rId53"/>
      <p:boldItalic r:id="rId54"/>
    </p:embeddedFont>
    <p:embeddedFont>
      <p:font typeface="Congenial SemiBold" panose="02000503040000020004" pitchFamily="2" charset="0"/>
      <p:bold r:id="rId55"/>
      <p:boldItalic r:id="rId56"/>
    </p:embeddedFont>
    <p:embeddedFont>
      <p:font typeface="Crimson Text" panose="020B0604020202020204" charset="0"/>
      <p:regular r:id="rId57"/>
      <p:bold r:id="rId58"/>
      <p:italic r:id="rId59"/>
      <p:boldItalic r:id="rId60"/>
    </p:embeddedFont>
    <p:embeddedFont>
      <p:font typeface="Hammersmith One" panose="02010703030501060504" pitchFamily="2" charset="0"/>
      <p:regular r:id="rId61"/>
    </p:embeddedFont>
    <p:embeddedFont>
      <p:font typeface="PT Sans" panose="020B0503020203020204" pitchFamily="34" charset="0"/>
      <p:regular r:id="rId62"/>
      <p:bold r:id="rId63"/>
      <p:italic r:id="rId64"/>
      <p:boldItalic r:id="rId65"/>
    </p:embeddedFont>
    <p:embeddedFont>
      <p:font typeface="Raleway" pitchFamily="2" charset="0"/>
      <p:regular r:id="rId66"/>
      <p:bold r:id="rId67"/>
      <p:italic r:id="rId68"/>
      <p:boldItalic r:id="rId69"/>
    </p:embeddedFont>
    <p:embeddedFont>
      <p:font typeface="Raleway SemiBold" pitchFamily="2" charset="0"/>
      <p:regular r:id="rId70"/>
      <p:bold r:id="rId71"/>
      <p:italic r:id="rId72"/>
      <p:boldItalic r:id="rId7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F4F5C"/>
    <a:srgbClr val="AF616E"/>
    <a:srgbClr val="64323A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8777382-10C6-429D-81B6-26F3452AF161}">
  <a:tblStyle styleId="{F8777382-10C6-429D-81B6-26F3452AF16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35" autoAdjust="0"/>
    <p:restoredTop sz="94660"/>
  </p:normalViewPr>
  <p:slideViewPr>
    <p:cSldViewPr snapToGrid="0">
      <p:cViewPr varScale="1">
        <p:scale>
          <a:sx n="84" d="100"/>
          <a:sy n="84" d="100"/>
        </p:scale>
        <p:origin x="732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font" Target="fonts/font19.fntdata"/><Relationship Id="rId55" Type="http://schemas.openxmlformats.org/officeDocument/2006/relationships/font" Target="fonts/font24.fntdata"/><Relationship Id="rId63" Type="http://schemas.openxmlformats.org/officeDocument/2006/relationships/font" Target="fonts/font32.fntdata"/><Relationship Id="rId68" Type="http://schemas.openxmlformats.org/officeDocument/2006/relationships/font" Target="fonts/font37.fntdata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font" Target="fonts/font4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3" Type="http://schemas.openxmlformats.org/officeDocument/2006/relationships/font" Target="fonts/font22.fntdata"/><Relationship Id="rId58" Type="http://schemas.openxmlformats.org/officeDocument/2006/relationships/font" Target="fonts/font27.fntdata"/><Relationship Id="rId66" Type="http://schemas.openxmlformats.org/officeDocument/2006/relationships/font" Target="fonts/font35.fntdata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49" Type="http://schemas.openxmlformats.org/officeDocument/2006/relationships/font" Target="fonts/font18.fntdata"/><Relationship Id="rId57" Type="http://schemas.openxmlformats.org/officeDocument/2006/relationships/font" Target="fonts/font26.fntdata"/><Relationship Id="rId61" Type="http://schemas.openxmlformats.org/officeDocument/2006/relationships/font" Target="fonts/font3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52" Type="http://schemas.openxmlformats.org/officeDocument/2006/relationships/font" Target="fonts/font21.fntdata"/><Relationship Id="rId60" Type="http://schemas.openxmlformats.org/officeDocument/2006/relationships/font" Target="fonts/font29.fntdata"/><Relationship Id="rId65" Type="http://schemas.openxmlformats.org/officeDocument/2006/relationships/font" Target="fonts/font34.fntdata"/><Relationship Id="rId73" Type="http://schemas.openxmlformats.org/officeDocument/2006/relationships/font" Target="fonts/font4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56" Type="http://schemas.openxmlformats.org/officeDocument/2006/relationships/font" Target="fonts/font25.fntdata"/><Relationship Id="rId64" Type="http://schemas.openxmlformats.org/officeDocument/2006/relationships/font" Target="fonts/font33.fntdata"/><Relationship Id="rId69" Type="http://schemas.openxmlformats.org/officeDocument/2006/relationships/font" Target="fonts/font38.fntdata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20.fntdata"/><Relationship Id="rId72" Type="http://schemas.openxmlformats.org/officeDocument/2006/relationships/font" Target="fonts/font4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59" Type="http://schemas.openxmlformats.org/officeDocument/2006/relationships/font" Target="fonts/font28.fntdata"/><Relationship Id="rId67" Type="http://schemas.openxmlformats.org/officeDocument/2006/relationships/font" Target="fonts/font36.fntdata"/><Relationship Id="rId20" Type="http://schemas.openxmlformats.org/officeDocument/2006/relationships/slide" Target="slides/slide19.xml"/><Relationship Id="rId41" Type="http://schemas.openxmlformats.org/officeDocument/2006/relationships/font" Target="fonts/font10.fntdata"/><Relationship Id="rId54" Type="http://schemas.openxmlformats.org/officeDocument/2006/relationships/font" Target="fonts/font23.fntdata"/><Relationship Id="rId62" Type="http://schemas.openxmlformats.org/officeDocument/2006/relationships/font" Target="fonts/font31.fntdata"/><Relationship Id="rId70" Type="http://schemas.openxmlformats.org/officeDocument/2006/relationships/font" Target="fonts/font39.fntdata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1343d9970e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1343d9970e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9" name="Google Shape;1539;g12d5f8169be_0_3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0" name="Google Shape;1540;g12d5f8169be_0_3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23910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9" name="Google Shape;1539;g12d5f8169be_0_3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0" name="Google Shape;1540;g12d5f8169be_0_3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390084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9" name="Google Shape;1539;g12d5f8169be_0_3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0" name="Google Shape;1540;g12d5f8169be_0_3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01567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2" name="Google Shape;1572;g12d5f8169be_0_4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3" name="Google Shape;1573;g12d5f8169be_0_4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9" name="Google Shape;1589;g12d5f8169be_0_4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0" name="Google Shape;1590;g12d5f8169be_0_4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" name="Google Shape;1443;g12d5f8169be_0_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4" name="Google Shape;1444;g12d5f8169be_0_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0" name="Google Shape;1460;g12d5f8169be_0_3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1" name="Google Shape;1461;g12d5f8169be_0_3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79741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2" name="Google Shape;1672;g12d5f8169be_0_5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3" name="Google Shape;1673;g12d5f8169be_0_5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278528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2" name="Google Shape;1672;g12d5f8169be_0_5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3" name="Google Shape;1673;g12d5f8169be_0_5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9945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2" name="Google Shape;1672;g12d5f8169be_0_5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3" name="Google Shape;1673;g12d5f8169be_0_5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65828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1003bd6ff09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1" name="Google Shape;481;g1003bd6ff09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2" name="Google Shape;1672;g12d5f8169be_0_5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3" name="Google Shape;1673;g12d5f8169be_0_5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76825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2" name="Google Shape;1672;g12d5f8169be_0_5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3" name="Google Shape;1673;g12d5f8169be_0_5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16303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2" name="Google Shape;1672;g12d5f8169be_0_5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3" name="Google Shape;1673;g12d5f8169be_0_5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735753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g12df82ba23a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5" name="Google Shape;915;g12df82ba23a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51702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g12d5f8169be_0_5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3" name="Google Shape;813;g12d5f8169be_0_5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7722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0" name="Google Shape;1460;g12d5f8169be_0_3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1" name="Google Shape;1461;g12d5f8169be_0_3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926930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12aa592da41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12aa592da41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12aa592da41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12aa592da41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011911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3" name="Google Shape;1683;g12df82ba23a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4" name="Google Shape;1684;g12df82ba23a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0" name="Google Shape;1700;g1347e858528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1" name="Google Shape;1701;g1347e858528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g1003bd6ff0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6" name="Google Shape;576;g1003bd6ff0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0" name="Google Shape;1460;g12d5f8169be_0_3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1" name="Google Shape;1461;g12d5f8169be_0_3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7" name="Google Shape;1357;g12d5f8169be_0_2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8" name="Google Shape;1358;g12d5f8169be_0_2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09075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7" name="Google Shape;1357;g12d5f8169be_0_2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8" name="Google Shape;1358;g12d5f8169be_0_2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60903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7" name="Google Shape;1357;g12d5f8169be_0_2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8" name="Google Shape;1358;g12d5f8169be_0_2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78524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9" name="Google Shape;1539;g12d5f8169be_0_3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0" name="Google Shape;1540;g12d5f8169be_0_3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9" name="Google Shape;1539;g12d5f8169be_0_3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0" name="Google Shape;1540;g12d5f8169be_0_3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57032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3619134" y="-63149"/>
            <a:ext cx="5879950" cy="5593325"/>
          </a:xfrm>
          <a:custGeom>
            <a:avLst/>
            <a:gdLst/>
            <a:ahLst/>
            <a:cxnLst/>
            <a:rect l="l" t="t" r="r" b="b"/>
            <a:pathLst>
              <a:path w="235198" h="223733" extrusionOk="0">
                <a:moveTo>
                  <a:pt x="2301" y="210171"/>
                </a:moveTo>
                <a:cubicBezTo>
                  <a:pt x="-16114" y="203123"/>
                  <a:pt x="81549" y="191629"/>
                  <a:pt x="98694" y="173595"/>
                </a:cubicBezTo>
                <a:cubicBezTo>
                  <a:pt x="115839" y="155561"/>
                  <a:pt x="100155" y="120890"/>
                  <a:pt x="105171" y="101967"/>
                </a:cubicBezTo>
                <a:cubicBezTo>
                  <a:pt x="110188" y="83044"/>
                  <a:pt x="120729" y="74154"/>
                  <a:pt x="128793" y="60057"/>
                </a:cubicBezTo>
                <a:cubicBezTo>
                  <a:pt x="136858" y="45960"/>
                  <a:pt x="141620" y="27101"/>
                  <a:pt x="153558" y="17385"/>
                </a:cubicBezTo>
                <a:cubicBezTo>
                  <a:pt x="165496" y="7670"/>
                  <a:pt x="187658" y="2653"/>
                  <a:pt x="200421" y="1764"/>
                </a:cubicBezTo>
                <a:cubicBezTo>
                  <a:pt x="213185" y="875"/>
                  <a:pt x="224678" y="-5221"/>
                  <a:pt x="230139" y="12051"/>
                </a:cubicBezTo>
                <a:cubicBezTo>
                  <a:pt x="235600" y="29323"/>
                  <a:pt x="236680" y="71424"/>
                  <a:pt x="233187" y="105396"/>
                </a:cubicBezTo>
                <a:cubicBezTo>
                  <a:pt x="229695" y="139369"/>
                  <a:pt x="247665" y="198424"/>
                  <a:pt x="209184" y="215886"/>
                </a:cubicBezTo>
                <a:cubicBezTo>
                  <a:pt x="170703" y="233349"/>
                  <a:pt x="20716" y="217220"/>
                  <a:pt x="2301" y="21017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20600" y="669175"/>
            <a:ext cx="4868400" cy="264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Font typeface="Raleway SemiBold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Font typeface="Raleway SemiBold"/>
              <a:buNone/>
              <a:defRPr sz="5200"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Font typeface="Raleway SemiBold"/>
              <a:buNone/>
              <a:defRPr sz="5200"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Font typeface="Raleway SemiBold"/>
              <a:buNone/>
              <a:defRPr sz="5200"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Font typeface="Raleway SemiBold"/>
              <a:buNone/>
              <a:defRPr sz="5200"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Font typeface="Raleway SemiBold"/>
              <a:buNone/>
              <a:defRPr sz="5200"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Font typeface="Raleway SemiBold"/>
              <a:buNone/>
              <a:defRPr sz="5200"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Font typeface="Raleway SemiBold"/>
              <a:buNone/>
              <a:defRPr sz="5200"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Font typeface="Raleway SemiBold"/>
              <a:buNone/>
              <a:defRPr sz="5200"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20600" y="3576650"/>
            <a:ext cx="4868400" cy="33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>
                <a:latin typeface="Raleway"/>
                <a:ea typeface="Raleway"/>
                <a:cs typeface="Raleway"/>
                <a:sym typeface="Ralewa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>
                <a:latin typeface="Raleway"/>
                <a:ea typeface="Raleway"/>
                <a:cs typeface="Raleway"/>
                <a:sym typeface="Ralewa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>
                <a:latin typeface="Raleway"/>
                <a:ea typeface="Raleway"/>
                <a:cs typeface="Raleway"/>
                <a:sym typeface="Ralewa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>
                <a:latin typeface="Raleway"/>
                <a:ea typeface="Raleway"/>
                <a:cs typeface="Raleway"/>
                <a:sym typeface="Ralewa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>
                <a:latin typeface="Raleway"/>
                <a:ea typeface="Raleway"/>
                <a:cs typeface="Raleway"/>
                <a:sym typeface="Ralewa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>
                <a:latin typeface="Raleway"/>
                <a:ea typeface="Raleway"/>
                <a:cs typeface="Raleway"/>
                <a:sym typeface="Ralewa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>
                <a:latin typeface="Raleway"/>
                <a:ea typeface="Raleway"/>
                <a:cs typeface="Raleway"/>
                <a:sym typeface="Ralewa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3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6"/>
          <p:cNvSpPr/>
          <p:nvPr/>
        </p:nvSpPr>
        <p:spPr>
          <a:xfrm>
            <a:off x="-494998" y="-262456"/>
            <a:ext cx="2845675" cy="5910725"/>
          </a:xfrm>
          <a:custGeom>
            <a:avLst/>
            <a:gdLst/>
            <a:ahLst/>
            <a:cxnLst/>
            <a:rect l="l" t="t" r="r" b="b"/>
            <a:pathLst>
              <a:path w="113827" h="236429" extrusionOk="0">
                <a:moveTo>
                  <a:pt x="8731" y="12839"/>
                </a:moveTo>
                <a:cubicBezTo>
                  <a:pt x="22069" y="-7166"/>
                  <a:pt x="65548" y="803"/>
                  <a:pt x="83046" y="6307"/>
                </a:cubicBezTo>
                <a:cubicBezTo>
                  <a:pt x="100544" y="11811"/>
                  <a:pt x="111940" y="32846"/>
                  <a:pt x="113718" y="45863"/>
                </a:cubicBezTo>
                <a:cubicBezTo>
                  <a:pt x="115496" y="58881"/>
                  <a:pt x="95016" y="68589"/>
                  <a:pt x="93714" y="84412"/>
                </a:cubicBezTo>
                <a:cubicBezTo>
                  <a:pt x="92412" y="100235"/>
                  <a:pt x="109208" y="123465"/>
                  <a:pt x="105906" y="140800"/>
                </a:cubicBezTo>
                <a:cubicBezTo>
                  <a:pt x="102604" y="158136"/>
                  <a:pt x="75744" y="173376"/>
                  <a:pt x="73902" y="188425"/>
                </a:cubicBezTo>
                <a:cubicBezTo>
                  <a:pt x="72061" y="203475"/>
                  <a:pt x="103398" y="225142"/>
                  <a:pt x="94857" y="231097"/>
                </a:cubicBezTo>
                <a:cubicBezTo>
                  <a:pt x="86317" y="237052"/>
                  <a:pt x="37966" y="241614"/>
                  <a:pt x="22659" y="224154"/>
                </a:cubicBezTo>
                <a:cubicBezTo>
                  <a:pt x="7352" y="206694"/>
                  <a:pt x="5337" y="161554"/>
                  <a:pt x="3016" y="126335"/>
                </a:cubicBezTo>
                <a:cubicBezTo>
                  <a:pt x="695" y="91116"/>
                  <a:pt x="-4607" y="32844"/>
                  <a:pt x="8731" y="1283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18" name="Google Shape;118;p16"/>
          <p:cNvSpPr txBox="1">
            <a:spLocks noGrp="1"/>
          </p:cNvSpPr>
          <p:nvPr>
            <p:ph type="title"/>
          </p:nvPr>
        </p:nvSpPr>
        <p:spPr>
          <a:xfrm>
            <a:off x="2223475" y="2725500"/>
            <a:ext cx="6207300" cy="49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3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4800">
                <a:latin typeface="Crimson Text"/>
                <a:ea typeface="Crimson Text"/>
                <a:cs typeface="Crimson Text"/>
                <a:sym typeface="Crimson Tex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4800">
                <a:latin typeface="Crimson Text"/>
                <a:ea typeface="Crimson Text"/>
                <a:cs typeface="Crimson Text"/>
                <a:sym typeface="Crimson Tex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4800">
                <a:latin typeface="Crimson Text"/>
                <a:ea typeface="Crimson Text"/>
                <a:cs typeface="Crimson Text"/>
                <a:sym typeface="Crimson Tex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4800">
                <a:latin typeface="Crimson Text"/>
                <a:ea typeface="Crimson Text"/>
                <a:cs typeface="Crimson Text"/>
                <a:sym typeface="Crimson Tex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4800">
                <a:latin typeface="Crimson Text"/>
                <a:ea typeface="Crimson Text"/>
                <a:cs typeface="Crimson Text"/>
                <a:sym typeface="Crimson Tex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4800">
                <a:latin typeface="Crimson Text"/>
                <a:ea typeface="Crimson Text"/>
                <a:cs typeface="Crimson Text"/>
                <a:sym typeface="Crimson Tex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4800">
                <a:latin typeface="Crimson Text"/>
                <a:ea typeface="Crimson Text"/>
                <a:cs typeface="Crimson Text"/>
                <a:sym typeface="Crimson Tex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4800">
                <a:latin typeface="Crimson Text"/>
                <a:ea typeface="Crimson Text"/>
                <a:cs typeface="Crimson Text"/>
                <a:sym typeface="Crimson Text"/>
              </a:defRPr>
            </a:lvl9pPr>
          </a:lstStyle>
          <a:p>
            <a:endParaRPr/>
          </a:p>
        </p:txBody>
      </p:sp>
      <p:sp>
        <p:nvSpPr>
          <p:cNvPr id="119" name="Google Shape;119;p16"/>
          <p:cNvSpPr txBox="1">
            <a:spLocks noGrp="1"/>
          </p:cNvSpPr>
          <p:nvPr>
            <p:ph type="subTitle" idx="1"/>
          </p:nvPr>
        </p:nvSpPr>
        <p:spPr>
          <a:xfrm>
            <a:off x="2223475" y="1214813"/>
            <a:ext cx="6207300" cy="146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6"/>
          <p:cNvSpPr/>
          <p:nvPr/>
        </p:nvSpPr>
        <p:spPr>
          <a:xfrm>
            <a:off x="7411602" y="4508137"/>
            <a:ext cx="202578" cy="200884"/>
          </a:xfrm>
          <a:custGeom>
            <a:avLst/>
            <a:gdLst/>
            <a:ahLst/>
            <a:cxnLst/>
            <a:rect l="l" t="t" r="r" b="b"/>
            <a:pathLst>
              <a:path w="2400" h="2380" extrusionOk="0">
                <a:moveTo>
                  <a:pt x="1210" y="1"/>
                </a:moveTo>
                <a:cubicBezTo>
                  <a:pt x="985" y="1"/>
                  <a:pt x="923" y="595"/>
                  <a:pt x="779" y="759"/>
                </a:cubicBezTo>
                <a:cubicBezTo>
                  <a:pt x="636" y="944"/>
                  <a:pt x="21" y="965"/>
                  <a:pt x="21" y="1190"/>
                </a:cubicBezTo>
                <a:cubicBezTo>
                  <a:pt x="0" y="1416"/>
                  <a:pt x="615" y="1477"/>
                  <a:pt x="779" y="1600"/>
                </a:cubicBezTo>
                <a:cubicBezTo>
                  <a:pt x="964" y="1744"/>
                  <a:pt x="985" y="2359"/>
                  <a:pt x="1210" y="2379"/>
                </a:cubicBezTo>
                <a:cubicBezTo>
                  <a:pt x="1213" y="2380"/>
                  <a:pt x="1217" y="2380"/>
                  <a:pt x="1220" y="2380"/>
                </a:cubicBezTo>
                <a:cubicBezTo>
                  <a:pt x="1418" y="2380"/>
                  <a:pt x="1499" y="1782"/>
                  <a:pt x="1620" y="1600"/>
                </a:cubicBezTo>
                <a:cubicBezTo>
                  <a:pt x="1764" y="1436"/>
                  <a:pt x="2379" y="1416"/>
                  <a:pt x="2399" y="1190"/>
                </a:cubicBezTo>
                <a:cubicBezTo>
                  <a:pt x="2399" y="965"/>
                  <a:pt x="1784" y="924"/>
                  <a:pt x="1620" y="759"/>
                </a:cubicBezTo>
                <a:cubicBezTo>
                  <a:pt x="1477" y="616"/>
                  <a:pt x="1436" y="1"/>
                  <a:pt x="121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16"/>
          <p:cNvSpPr/>
          <p:nvPr/>
        </p:nvSpPr>
        <p:spPr>
          <a:xfrm>
            <a:off x="4674100" y="4776036"/>
            <a:ext cx="202582" cy="204025"/>
          </a:xfrm>
          <a:custGeom>
            <a:avLst/>
            <a:gdLst/>
            <a:ahLst/>
            <a:cxnLst/>
            <a:rect l="l" t="t" r="r" b="b"/>
            <a:pathLst>
              <a:path w="2933" h="2954" extrusionOk="0">
                <a:moveTo>
                  <a:pt x="1477" y="411"/>
                </a:moveTo>
                <a:cubicBezTo>
                  <a:pt x="2051" y="411"/>
                  <a:pt x="2543" y="883"/>
                  <a:pt x="2543" y="1477"/>
                </a:cubicBezTo>
                <a:cubicBezTo>
                  <a:pt x="2543" y="2072"/>
                  <a:pt x="2051" y="2543"/>
                  <a:pt x="1477" y="2543"/>
                </a:cubicBezTo>
                <a:cubicBezTo>
                  <a:pt x="882" y="2543"/>
                  <a:pt x="410" y="2072"/>
                  <a:pt x="410" y="1477"/>
                </a:cubicBezTo>
                <a:cubicBezTo>
                  <a:pt x="410" y="883"/>
                  <a:pt x="882" y="411"/>
                  <a:pt x="1477" y="411"/>
                </a:cubicBezTo>
                <a:close/>
                <a:moveTo>
                  <a:pt x="1477" y="1"/>
                </a:moveTo>
                <a:cubicBezTo>
                  <a:pt x="656" y="1"/>
                  <a:pt x="0" y="678"/>
                  <a:pt x="0" y="1477"/>
                </a:cubicBezTo>
                <a:cubicBezTo>
                  <a:pt x="0" y="2277"/>
                  <a:pt x="656" y="2954"/>
                  <a:pt x="1477" y="2954"/>
                </a:cubicBezTo>
                <a:cubicBezTo>
                  <a:pt x="2276" y="2954"/>
                  <a:pt x="2932" y="2277"/>
                  <a:pt x="2932" y="1477"/>
                </a:cubicBezTo>
                <a:cubicBezTo>
                  <a:pt x="2932" y="678"/>
                  <a:pt x="2276" y="1"/>
                  <a:pt x="147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16"/>
          <p:cNvSpPr/>
          <p:nvPr/>
        </p:nvSpPr>
        <p:spPr>
          <a:xfrm>
            <a:off x="3549763" y="279362"/>
            <a:ext cx="161052" cy="159698"/>
          </a:xfrm>
          <a:custGeom>
            <a:avLst/>
            <a:gdLst/>
            <a:ahLst/>
            <a:cxnLst/>
            <a:rect l="l" t="t" r="r" b="b"/>
            <a:pathLst>
              <a:path w="2400" h="2380" extrusionOk="0">
                <a:moveTo>
                  <a:pt x="1210" y="1"/>
                </a:moveTo>
                <a:cubicBezTo>
                  <a:pt x="985" y="1"/>
                  <a:pt x="923" y="595"/>
                  <a:pt x="779" y="759"/>
                </a:cubicBezTo>
                <a:cubicBezTo>
                  <a:pt x="636" y="944"/>
                  <a:pt x="21" y="965"/>
                  <a:pt x="21" y="1190"/>
                </a:cubicBezTo>
                <a:cubicBezTo>
                  <a:pt x="0" y="1416"/>
                  <a:pt x="615" y="1477"/>
                  <a:pt x="779" y="1600"/>
                </a:cubicBezTo>
                <a:cubicBezTo>
                  <a:pt x="964" y="1744"/>
                  <a:pt x="985" y="2359"/>
                  <a:pt x="1210" y="2379"/>
                </a:cubicBezTo>
                <a:cubicBezTo>
                  <a:pt x="1213" y="2380"/>
                  <a:pt x="1217" y="2380"/>
                  <a:pt x="1220" y="2380"/>
                </a:cubicBezTo>
                <a:cubicBezTo>
                  <a:pt x="1418" y="2380"/>
                  <a:pt x="1499" y="1782"/>
                  <a:pt x="1620" y="1600"/>
                </a:cubicBezTo>
                <a:cubicBezTo>
                  <a:pt x="1764" y="1436"/>
                  <a:pt x="2379" y="1416"/>
                  <a:pt x="2399" y="1190"/>
                </a:cubicBezTo>
                <a:cubicBezTo>
                  <a:pt x="2399" y="965"/>
                  <a:pt x="1784" y="924"/>
                  <a:pt x="1620" y="759"/>
                </a:cubicBezTo>
                <a:cubicBezTo>
                  <a:pt x="1477" y="616"/>
                  <a:pt x="1436" y="1"/>
                  <a:pt x="121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16"/>
          <p:cNvSpPr/>
          <p:nvPr/>
        </p:nvSpPr>
        <p:spPr>
          <a:xfrm>
            <a:off x="2223477" y="4709037"/>
            <a:ext cx="202578" cy="200884"/>
          </a:xfrm>
          <a:custGeom>
            <a:avLst/>
            <a:gdLst/>
            <a:ahLst/>
            <a:cxnLst/>
            <a:rect l="l" t="t" r="r" b="b"/>
            <a:pathLst>
              <a:path w="2400" h="2380" extrusionOk="0">
                <a:moveTo>
                  <a:pt x="1210" y="1"/>
                </a:moveTo>
                <a:cubicBezTo>
                  <a:pt x="985" y="1"/>
                  <a:pt x="923" y="595"/>
                  <a:pt x="779" y="759"/>
                </a:cubicBezTo>
                <a:cubicBezTo>
                  <a:pt x="636" y="944"/>
                  <a:pt x="21" y="965"/>
                  <a:pt x="21" y="1190"/>
                </a:cubicBezTo>
                <a:cubicBezTo>
                  <a:pt x="0" y="1416"/>
                  <a:pt x="615" y="1477"/>
                  <a:pt x="779" y="1600"/>
                </a:cubicBezTo>
                <a:cubicBezTo>
                  <a:pt x="964" y="1744"/>
                  <a:pt x="985" y="2359"/>
                  <a:pt x="1210" y="2379"/>
                </a:cubicBezTo>
                <a:cubicBezTo>
                  <a:pt x="1213" y="2380"/>
                  <a:pt x="1217" y="2380"/>
                  <a:pt x="1220" y="2380"/>
                </a:cubicBezTo>
                <a:cubicBezTo>
                  <a:pt x="1418" y="2380"/>
                  <a:pt x="1499" y="1782"/>
                  <a:pt x="1620" y="1600"/>
                </a:cubicBezTo>
                <a:cubicBezTo>
                  <a:pt x="1764" y="1436"/>
                  <a:pt x="2379" y="1416"/>
                  <a:pt x="2399" y="1190"/>
                </a:cubicBezTo>
                <a:cubicBezTo>
                  <a:pt x="2399" y="965"/>
                  <a:pt x="1784" y="924"/>
                  <a:pt x="1620" y="759"/>
                </a:cubicBezTo>
                <a:cubicBezTo>
                  <a:pt x="1477" y="616"/>
                  <a:pt x="1436" y="1"/>
                  <a:pt x="121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16"/>
          <p:cNvSpPr/>
          <p:nvPr/>
        </p:nvSpPr>
        <p:spPr>
          <a:xfrm>
            <a:off x="7046652" y="439062"/>
            <a:ext cx="202578" cy="200884"/>
          </a:xfrm>
          <a:custGeom>
            <a:avLst/>
            <a:gdLst/>
            <a:ahLst/>
            <a:cxnLst/>
            <a:rect l="l" t="t" r="r" b="b"/>
            <a:pathLst>
              <a:path w="2400" h="2380" extrusionOk="0">
                <a:moveTo>
                  <a:pt x="1210" y="1"/>
                </a:moveTo>
                <a:cubicBezTo>
                  <a:pt x="985" y="1"/>
                  <a:pt x="923" y="595"/>
                  <a:pt x="779" y="759"/>
                </a:cubicBezTo>
                <a:cubicBezTo>
                  <a:pt x="636" y="944"/>
                  <a:pt x="21" y="965"/>
                  <a:pt x="21" y="1190"/>
                </a:cubicBezTo>
                <a:cubicBezTo>
                  <a:pt x="0" y="1416"/>
                  <a:pt x="615" y="1477"/>
                  <a:pt x="779" y="1600"/>
                </a:cubicBezTo>
                <a:cubicBezTo>
                  <a:pt x="964" y="1744"/>
                  <a:pt x="985" y="2359"/>
                  <a:pt x="1210" y="2379"/>
                </a:cubicBezTo>
                <a:cubicBezTo>
                  <a:pt x="1213" y="2380"/>
                  <a:pt x="1217" y="2380"/>
                  <a:pt x="1220" y="2380"/>
                </a:cubicBezTo>
                <a:cubicBezTo>
                  <a:pt x="1418" y="2380"/>
                  <a:pt x="1499" y="1782"/>
                  <a:pt x="1620" y="1600"/>
                </a:cubicBezTo>
                <a:cubicBezTo>
                  <a:pt x="1764" y="1436"/>
                  <a:pt x="2379" y="1416"/>
                  <a:pt x="2399" y="1190"/>
                </a:cubicBezTo>
                <a:cubicBezTo>
                  <a:pt x="2399" y="965"/>
                  <a:pt x="1784" y="924"/>
                  <a:pt x="1620" y="759"/>
                </a:cubicBezTo>
                <a:cubicBezTo>
                  <a:pt x="1477" y="616"/>
                  <a:pt x="1436" y="1"/>
                  <a:pt x="121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16"/>
          <p:cNvSpPr/>
          <p:nvPr/>
        </p:nvSpPr>
        <p:spPr>
          <a:xfrm>
            <a:off x="8697475" y="1526099"/>
            <a:ext cx="202582" cy="204025"/>
          </a:xfrm>
          <a:custGeom>
            <a:avLst/>
            <a:gdLst/>
            <a:ahLst/>
            <a:cxnLst/>
            <a:rect l="l" t="t" r="r" b="b"/>
            <a:pathLst>
              <a:path w="2933" h="2954" extrusionOk="0">
                <a:moveTo>
                  <a:pt x="1477" y="411"/>
                </a:moveTo>
                <a:cubicBezTo>
                  <a:pt x="2051" y="411"/>
                  <a:pt x="2543" y="883"/>
                  <a:pt x="2543" y="1477"/>
                </a:cubicBezTo>
                <a:cubicBezTo>
                  <a:pt x="2543" y="2072"/>
                  <a:pt x="2051" y="2543"/>
                  <a:pt x="1477" y="2543"/>
                </a:cubicBezTo>
                <a:cubicBezTo>
                  <a:pt x="882" y="2543"/>
                  <a:pt x="410" y="2072"/>
                  <a:pt x="410" y="1477"/>
                </a:cubicBezTo>
                <a:cubicBezTo>
                  <a:pt x="410" y="883"/>
                  <a:pt x="882" y="411"/>
                  <a:pt x="1477" y="411"/>
                </a:cubicBezTo>
                <a:close/>
                <a:moveTo>
                  <a:pt x="1477" y="1"/>
                </a:moveTo>
                <a:cubicBezTo>
                  <a:pt x="656" y="1"/>
                  <a:pt x="0" y="678"/>
                  <a:pt x="0" y="1477"/>
                </a:cubicBezTo>
                <a:cubicBezTo>
                  <a:pt x="0" y="2277"/>
                  <a:pt x="656" y="2954"/>
                  <a:pt x="1477" y="2954"/>
                </a:cubicBezTo>
                <a:cubicBezTo>
                  <a:pt x="2276" y="2954"/>
                  <a:pt x="2932" y="2277"/>
                  <a:pt x="2932" y="1477"/>
                </a:cubicBezTo>
                <a:cubicBezTo>
                  <a:pt x="2932" y="678"/>
                  <a:pt x="2276" y="1"/>
                  <a:pt x="147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7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7"/>
          <p:cNvSpPr/>
          <p:nvPr/>
        </p:nvSpPr>
        <p:spPr>
          <a:xfrm rot="10800000">
            <a:off x="8618277" y="218152"/>
            <a:ext cx="202578" cy="200884"/>
          </a:xfrm>
          <a:custGeom>
            <a:avLst/>
            <a:gdLst/>
            <a:ahLst/>
            <a:cxnLst/>
            <a:rect l="l" t="t" r="r" b="b"/>
            <a:pathLst>
              <a:path w="2400" h="2380" extrusionOk="0">
                <a:moveTo>
                  <a:pt x="1210" y="1"/>
                </a:moveTo>
                <a:cubicBezTo>
                  <a:pt x="985" y="1"/>
                  <a:pt x="923" y="595"/>
                  <a:pt x="779" y="759"/>
                </a:cubicBezTo>
                <a:cubicBezTo>
                  <a:pt x="636" y="944"/>
                  <a:pt x="21" y="965"/>
                  <a:pt x="21" y="1190"/>
                </a:cubicBezTo>
                <a:cubicBezTo>
                  <a:pt x="0" y="1416"/>
                  <a:pt x="615" y="1477"/>
                  <a:pt x="779" y="1600"/>
                </a:cubicBezTo>
                <a:cubicBezTo>
                  <a:pt x="964" y="1744"/>
                  <a:pt x="985" y="2359"/>
                  <a:pt x="1210" y="2379"/>
                </a:cubicBezTo>
                <a:cubicBezTo>
                  <a:pt x="1213" y="2380"/>
                  <a:pt x="1217" y="2380"/>
                  <a:pt x="1220" y="2380"/>
                </a:cubicBezTo>
                <a:cubicBezTo>
                  <a:pt x="1418" y="2380"/>
                  <a:pt x="1499" y="1782"/>
                  <a:pt x="1620" y="1600"/>
                </a:cubicBezTo>
                <a:cubicBezTo>
                  <a:pt x="1764" y="1436"/>
                  <a:pt x="2379" y="1416"/>
                  <a:pt x="2399" y="1190"/>
                </a:cubicBezTo>
                <a:cubicBezTo>
                  <a:pt x="2399" y="965"/>
                  <a:pt x="1784" y="924"/>
                  <a:pt x="1620" y="759"/>
                </a:cubicBezTo>
                <a:cubicBezTo>
                  <a:pt x="1477" y="616"/>
                  <a:pt x="1436" y="1"/>
                  <a:pt x="121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17"/>
          <p:cNvSpPr/>
          <p:nvPr/>
        </p:nvSpPr>
        <p:spPr>
          <a:xfrm rot="10800000">
            <a:off x="864925" y="4780899"/>
            <a:ext cx="202582" cy="204025"/>
          </a:xfrm>
          <a:custGeom>
            <a:avLst/>
            <a:gdLst/>
            <a:ahLst/>
            <a:cxnLst/>
            <a:rect l="l" t="t" r="r" b="b"/>
            <a:pathLst>
              <a:path w="2933" h="2954" extrusionOk="0">
                <a:moveTo>
                  <a:pt x="1477" y="411"/>
                </a:moveTo>
                <a:cubicBezTo>
                  <a:pt x="2051" y="411"/>
                  <a:pt x="2543" y="883"/>
                  <a:pt x="2543" y="1477"/>
                </a:cubicBezTo>
                <a:cubicBezTo>
                  <a:pt x="2543" y="2072"/>
                  <a:pt x="2051" y="2543"/>
                  <a:pt x="1477" y="2543"/>
                </a:cubicBezTo>
                <a:cubicBezTo>
                  <a:pt x="882" y="2543"/>
                  <a:pt x="410" y="2072"/>
                  <a:pt x="410" y="1477"/>
                </a:cubicBezTo>
                <a:cubicBezTo>
                  <a:pt x="410" y="883"/>
                  <a:pt x="882" y="411"/>
                  <a:pt x="1477" y="411"/>
                </a:cubicBezTo>
                <a:close/>
                <a:moveTo>
                  <a:pt x="1477" y="1"/>
                </a:moveTo>
                <a:cubicBezTo>
                  <a:pt x="656" y="1"/>
                  <a:pt x="0" y="678"/>
                  <a:pt x="0" y="1477"/>
                </a:cubicBezTo>
                <a:cubicBezTo>
                  <a:pt x="0" y="2277"/>
                  <a:pt x="656" y="2954"/>
                  <a:pt x="1477" y="2954"/>
                </a:cubicBezTo>
                <a:cubicBezTo>
                  <a:pt x="2276" y="2954"/>
                  <a:pt x="2932" y="2277"/>
                  <a:pt x="2932" y="1477"/>
                </a:cubicBezTo>
                <a:cubicBezTo>
                  <a:pt x="2932" y="678"/>
                  <a:pt x="2276" y="1"/>
                  <a:pt x="147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17"/>
          <p:cNvSpPr/>
          <p:nvPr/>
        </p:nvSpPr>
        <p:spPr>
          <a:xfrm rot="10800000">
            <a:off x="4569892" y="4908426"/>
            <a:ext cx="161052" cy="159698"/>
          </a:xfrm>
          <a:custGeom>
            <a:avLst/>
            <a:gdLst/>
            <a:ahLst/>
            <a:cxnLst/>
            <a:rect l="l" t="t" r="r" b="b"/>
            <a:pathLst>
              <a:path w="2400" h="2380" extrusionOk="0">
                <a:moveTo>
                  <a:pt x="1210" y="1"/>
                </a:moveTo>
                <a:cubicBezTo>
                  <a:pt x="985" y="1"/>
                  <a:pt x="923" y="595"/>
                  <a:pt x="779" y="759"/>
                </a:cubicBezTo>
                <a:cubicBezTo>
                  <a:pt x="636" y="944"/>
                  <a:pt x="21" y="965"/>
                  <a:pt x="21" y="1190"/>
                </a:cubicBezTo>
                <a:cubicBezTo>
                  <a:pt x="0" y="1416"/>
                  <a:pt x="615" y="1477"/>
                  <a:pt x="779" y="1600"/>
                </a:cubicBezTo>
                <a:cubicBezTo>
                  <a:pt x="964" y="1744"/>
                  <a:pt x="985" y="2359"/>
                  <a:pt x="1210" y="2379"/>
                </a:cubicBezTo>
                <a:cubicBezTo>
                  <a:pt x="1213" y="2380"/>
                  <a:pt x="1217" y="2380"/>
                  <a:pt x="1220" y="2380"/>
                </a:cubicBezTo>
                <a:cubicBezTo>
                  <a:pt x="1418" y="2380"/>
                  <a:pt x="1499" y="1782"/>
                  <a:pt x="1620" y="1600"/>
                </a:cubicBezTo>
                <a:cubicBezTo>
                  <a:pt x="1764" y="1436"/>
                  <a:pt x="2379" y="1416"/>
                  <a:pt x="2399" y="1190"/>
                </a:cubicBezTo>
                <a:cubicBezTo>
                  <a:pt x="2399" y="965"/>
                  <a:pt x="1784" y="924"/>
                  <a:pt x="1620" y="759"/>
                </a:cubicBezTo>
                <a:cubicBezTo>
                  <a:pt x="1477" y="616"/>
                  <a:pt x="1436" y="1"/>
                  <a:pt x="121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17"/>
          <p:cNvSpPr/>
          <p:nvPr/>
        </p:nvSpPr>
        <p:spPr>
          <a:xfrm rot="10800000">
            <a:off x="8415702" y="4485352"/>
            <a:ext cx="202578" cy="200884"/>
          </a:xfrm>
          <a:custGeom>
            <a:avLst/>
            <a:gdLst/>
            <a:ahLst/>
            <a:cxnLst/>
            <a:rect l="l" t="t" r="r" b="b"/>
            <a:pathLst>
              <a:path w="2400" h="2380" extrusionOk="0">
                <a:moveTo>
                  <a:pt x="1210" y="1"/>
                </a:moveTo>
                <a:cubicBezTo>
                  <a:pt x="985" y="1"/>
                  <a:pt x="923" y="595"/>
                  <a:pt x="779" y="759"/>
                </a:cubicBezTo>
                <a:cubicBezTo>
                  <a:pt x="636" y="944"/>
                  <a:pt x="21" y="965"/>
                  <a:pt x="21" y="1190"/>
                </a:cubicBezTo>
                <a:cubicBezTo>
                  <a:pt x="0" y="1416"/>
                  <a:pt x="615" y="1477"/>
                  <a:pt x="779" y="1600"/>
                </a:cubicBezTo>
                <a:cubicBezTo>
                  <a:pt x="964" y="1744"/>
                  <a:pt x="985" y="2359"/>
                  <a:pt x="1210" y="2379"/>
                </a:cubicBezTo>
                <a:cubicBezTo>
                  <a:pt x="1213" y="2380"/>
                  <a:pt x="1217" y="2380"/>
                  <a:pt x="1220" y="2380"/>
                </a:cubicBezTo>
                <a:cubicBezTo>
                  <a:pt x="1418" y="2380"/>
                  <a:pt x="1499" y="1782"/>
                  <a:pt x="1620" y="1600"/>
                </a:cubicBezTo>
                <a:cubicBezTo>
                  <a:pt x="1764" y="1436"/>
                  <a:pt x="2379" y="1416"/>
                  <a:pt x="2399" y="1190"/>
                </a:cubicBezTo>
                <a:cubicBezTo>
                  <a:pt x="2399" y="965"/>
                  <a:pt x="1784" y="924"/>
                  <a:pt x="1620" y="759"/>
                </a:cubicBezTo>
                <a:cubicBezTo>
                  <a:pt x="1477" y="616"/>
                  <a:pt x="1436" y="1"/>
                  <a:pt x="121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17"/>
          <p:cNvSpPr/>
          <p:nvPr/>
        </p:nvSpPr>
        <p:spPr>
          <a:xfrm rot="10800000">
            <a:off x="662352" y="218152"/>
            <a:ext cx="202578" cy="200884"/>
          </a:xfrm>
          <a:custGeom>
            <a:avLst/>
            <a:gdLst/>
            <a:ahLst/>
            <a:cxnLst/>
            <a:rect l="l" t="t" r="r" b="b"/>
            <a:pathLst>
              <a:path w="2400" h="2380" extrusionOk="0">
                <a:moveTo>
                  <a:pt x="1210" y="1"/>
                </a:moveTo>
                <a:cubicBezTo>
                  <a:pt x="985" y="1"/>
                  <a:pt x="923" y="595"/>
                  <a:pt x="779" y="759"/>
                </a:cubicBezTo>
                <a:cubicBezTo>
                  <a:pt x="636" y="944"/>
                  <a:pt x="21" y="965"/>
                  <a:pt x="21" y="1190"/>
                </a:cubicBezTo>
                <a:cubicBezTo>
                  <a:pt x="0" y="1416"/>
                  <a:pt x="615" y="1477"/>
                  <a:pt x="779" y="1600"/>
                </a:cubicBezTo>
                <a:cubicBezTo>
                  <a:pt x="964" y="1744"/>
                  <a:pt x="985" y="2359"/>
                  <a:pt x="1210" y="2379"/>
                </a:cubicBezTo>
                <a:cubicBezTo>
                  <a:pt x="1213" y="2380"/>
                  <a:pt x="1217" y="2380"/>
                  <a:pt x="1220" y="2380"/>
                </a:cubicBezTo>
                <a:cubicBezTo>
                  <a:pt x="1418" y="2380"/>
                  <a:pt x="1499" y="1782"/>
                  <a:pt x="1620" y="1600"/>
                </a:cubicBezTo>
                <a:cubicBezTo>
                  <a:pt x="1764" y="1436"/>
                  <a:pt x="2379" y="1416"/>
                  <a:pt x="2399" y="1190"/>
                </a:cubicBezTo>
                <a:cubicBezTo>
                  <a:pt x="2399" y="965"/>
                  <a:pt x="1784" y="924"/>
                  <a:pt x="1620" y="759"/>
                </a:cubicBezTo>
                <a:cubicBezTo>
                  <a:pt x="1477" y="616"/>
                  <a:pt x="1436" y="1"/>
                  <a:pt x="121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17"/>
          <p:cNvSpPr/>
          <p:nvPr/>
        </p:nvSpPr>
        <p:spPr>
          <a:xfrm rot="10800000">
            <a:off x="4704350" y="173549"/>
            <a:ext cx="202582" cy="204025"/>
          </a:xfrm>
          <a:custGeom>
            <a:avLst/>
            <a:gdLst/>
            <a:ahLst/>
            <a:cxnLst/>
            <a:rect l="l" t="t" r="r" b="b"/>
            <a:pathLst>
              <a:path w="2933" h="2954" extrusionOk="0">
                <a:moveTo>
                  <a:pt x="1477" y="411"/>
                </a:moveTo>
                <a:cubicBezTo>
                  <a:pt x="2051" y="411"/>
                  <a:pt x="2543" y="883"/>
                  <a:pt x="2543" y="1477"/>
                </a:cubicBezTo>
                <a:cubicBezTo>
                  <a:pt x="2543" y="2072"/>
                  <a:pt x="2051" y="2543"/>
                  <a:pt x="1477" y="2543"/>
                </a:cubicBezTo>
                <a:cubicBezTo>
                  <a:pt x="882" y="2543"/>
                  <a:pt x="410" y="2072"/>
                  <a:pt x="410" y="1477"/>
                </a:cubicBezTo>
                <a:cubicBezTo>
                  <a:pt x="410" y="883"/>
                  <a:pt x="882" y="411"/>
                  <a:pt x="1477" y="411"/>
                </a:cubicBezTo>
                <a:close/>
                <a:moveTo>
                  <a:pt x="1477" y="1"/>
                </a:moveTo>
                <a:cubicBezTo>
                  <a:pt x="656" y="1"/>
                  <a:pt x="0" y="678"/>
                  <a:pt x="0" y="1477"/>
                </a:cubicBezTo>
                <a:cubicBezTo>
                  <a:pt x="0" y="2277"/>
                  <a:pt x="656" y="2954"/>
                  <a:pt x="1477" y="2954"/>
                </a:cubicBezTo>
                <a:cubicBezTo>
                  <a:pt x="2276" y="2954"/>
                  <a:pt x="2932" y="2277"/>
                  <a:pt x="2932" y="1477"/>
                </a:cubicBezTo>
                <a:cubicBezTo>
                  <a:pt x="2932" y="678"/>
                  <a:pt x="2276" y="1"/>
                  <a:pt x="147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4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1"/>
          <p:cNvSpPr/>
          <p:nvPr/>
        </p:nvSpPr>
        <p:spPr>
          <a:xfrm>
            <a:off x="6673438" y="-374779"/>
            <a:ext cx="2943700" cy="5844925"/>
          </a:xfrm>
          <a:custGeom>
            <a:avLst/>
            <a:gdLst/>
            <a:ahLst/>
            <a:cxnLst/>
            <a:rect l="l" t="t" r="r" b="b"/>
            <a:pathLst>
              <a:path w="117748" h="233797" extrusionOk="0">
                <a:moveTo>
                  <a:pt x="1266" y="8854"/>
                </a:moveTo>
                <a:cubicBezTo>
                  <a:pt x="7489" y="-3485"/>
                  <a:pt x="57544" y="-69"/>
                  <a:pt x="75581" y="2322"/>
                </a:cubicBezTo>
                <a:cubicBezTo>
                  <a:pt x="93618" y="4713"/>
                  <a:pt x="102886" y="10415"/>
                  <a:pt x="109490" y="23198"/>
                </a:cubicBezTo>
                <a:cubicBezTo>
                  <a:pt x="116094" y="35982"/>
                  <a:pt x="113872" y="56925"/>
                  <a:pt x="115205" y="79023"/>
                </a:cubicBezTo>
                <a:cubicBezTo>
                  <a:pt x="116539" y="101121"/>
                  <a:pt x="118444" y="132740"/>
                  <a:pt x="117491" y="155786"/>
                </a:cubicBezTo>
                <a:cubicBezTo>
                  <a:pt x="116539" y="178833"/>
                  <a:pt x="119841" y="204319"/>
                  <a:pt x="109490" y="217302"/>
                </a:cubicBezTo>
                <a:cubicBezTo>
                  <a:pt x="99140" y="230285"/>
                  <a:pt x="73613" y="234574"/>
                  <a:pt x="55388" y="233685"/>
                </a:cubicBezTo>
                <a:cubicBezTo>
                  <a:pt x="37164" y="232796"/>
                  <a:pt x="3001" y="238190"/>
                  <a:pt x="143" y="211968"/>
                </a:cubicBezTo>
                <a:cubicBezTo>
                  <a:pt x="-2714" y="185747"/>
                  <a:pt x="38056" y="110208"/>
                  <a:pt x="38243" y="76356"/>
                </a:cubicBezTo>
                <a:cubicBezTo>
                  <a:pt x="38430" y="42504"/>
                  <a:pt x="-4957" y="21193"/>
                  <a:pt x="1266" y="885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86" name="Google Shape;186;p21"/>
          <p:cNvSpPr txBox="1">
            <a:spLocks noGrp="1"/>
          </p:cNvSpPr>
          <p:nvPr>
            <p:ph type="title" hasCustomPrompt="1"/>
          </p:nvPr>
        </p:nvSpPr>
        <p:spPr>
          <a:xfrm>
            <a:off x="1229891" y="849275"/>
            <a:ext cx="3465600" cy="59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87" name="Google Shape;187;p21"/>
          <p:cNvSpPr txBox="1">
            <a:spLocks noGrp="1"/>
          </p:cNvSpPr>
          <p:nvPr>
            <p:ph type="subTitle" idx="1"/>
          </p:nvPr>
        </p:nvSpPr>
        <p:spPr>
          <a:xfrm>
            <a:off x="1229800" y="1455125"/>
            <a:ext cx="3465600" cy="38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T Sans"/>
              <a:buNone/>
              <a:defRPr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T Sans"/>
              <a:buNone/>
              <a:defRPr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T Sans"/>
              <a:buNone/>
              <a:defRPr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T Sans"/>
              <a:buNone/>
              <a:defRPr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T Sans"/>
              <a:buNone/>
              <a:defRPr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T Sans"/>
              <a:buNone/>
              <a:defRPr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88" name="Google Shape;188;p21"/>
          <p:cNvSpPr txBox="1">
            <a:spLocks noGrp="1"/>
          </p:cNvSpPr>
          <p:nvPr>
            <p:ph type="title" idx="2" hasCustomPrompt="1"/>
          </p:nvPr>
        </p:nvSpPr>
        <p:spPr>
          <a:xfrm>
            <a:off x="1229849" y="3303763"/>
            <a:ext cx="3465600" cy="59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89" name="Google Shape;189;p21"/>
          <p:cNvSpPr txBox="1">
            <a:spLocks noGrp="1"/>
          </p:cNvSpPr>
          <p:nvPr>
            <p:ph type="subTitle" idx="3"/>
          </p:nvPr>
        </p:nvSpPr>
        <p:spPr>
          <a:xfrm>
            <a:off x="1229757" y="3909613"/>
            <a:ext cx="3465600" cy="38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T Sans"/>
              <a:buNone/>
              <a:defRPr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T Sans"/>
              <a:buNone/>
              <a:defRPr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T Sans"/>
              <a:buNone/>
              <a:defRPr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T Sans"/>
              <a:buNone/>
              <a:defRPr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T Sans"/>
              <a:buNone/>
              <a:defRPr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T Sans"/>
              <a:buNone/>
              <a:defRPr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90" name="Google Shape;190;p21"/>
          <p:cNvSpPr txBox="1">
            <a:spLocks noGrp="1"/>
          </p:cNvSpPr>
          <p:nvPr>
            <p:ph type="title" idx="4" hasCustomPrompt="1"/>
          </p:nvPr>
        </p:nvSpPr>
        <p:spPr>
          <a:xfrm>
            <a:off x="1229945" y="2076519"/>
            <a:ext cx="3465600" cy="59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91" name="Google Shape;191;p21"/>
          <p:cNvSpPr txBox="1">
            <a:spLocks noGrp="1"/>
          </p:cNvSpPr>
          <p:nvPr>
            <p:ph type="subTitle" idx="5"/>
          </p:nvPr>
        </p:nvSpPr>
        <p:spPr>
          <a:xfrm>
            <a:off x="1229854" y="2682369"/>
            <a:ext cx="3465600" cy="38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T Sans"/>
              <a:buNone/>
              <a:defRPr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T Sans"/>
              <a:buNone/>
              <a:defRPr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T Sans"/>
              <a:buNone/>
              <a:defRPr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T Sans"/>
              <a:buNone/>
              <a:defRPr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T Sans"/>
              <a:buNone/>
              <a:defRPr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T Sans"/>
              <a:buNone/>
              <a:defRPr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92" name="Google Shape;192;p21"/>
          <p:cNvSpPr/>
          <p:nvPr/>
        </p:nvSpPr>
        <p:spPr>
          <a:xfrm>
            <a:off x="4226227" y="4955099"/>
            <a:ext cx="202578" cy="200884"/>
          </a:xfrm>
          <a:custGeom>
            <a:avLst/>
            <a:gdLst/>
            <a:ahLst/>
            <a:cxnLst/>
            <a:rect l="l" t="t" r="r" b="b"/>
            <a:pathLst>
              <a:path w="2400" h="2380" extrusionOk="0">
                <a:moveTo>
                  <a:pt x="1210" y="1"/>
                </a:moveTo>
                <a:cubicBezTo>
                  <a:pt x="985" y="1"/>
                  <a:pt x="923" y="595"/>
                  <a:pt x="779" y="759"/>
                </a:cubicBezTo>
                <a:cubicBezTo>
                  <a:pt x="636" y="944"/>
                  <a:pt x="21" y="965"/>
                  <a:pt x="21" y="1190"/>
                </a:cubicBezTo>
                <a:cubicBezTo>
                  <a:pt x="0" y="1416"/>
                  <a:pt x="615" y="1477"/>
                  <a:pt x="779" y="1600"/>
                </a:cubicBezTo>
                <a:cubicBezTo>
                  <a:pt x="964" y="1744"/>
                  <a:pt x="985" y="2359"/>
                  <a:pt x="1210" y="2379"/>
                </a:cubicBezTo>
                <a:cubicBezTo>
                  <a:pt x="1213" y="2380"/>
                  <a:pt x="1217" y="2380"/>
                  <a:pt x="1220" y="2380"/>
                </a:cubicBezTo>
                <a:cubicBezTo>
                  <a:pt x="1418" y="2380"/>
                  <a:pt x="1499" y="1782"/>
                  <a:pt x="1620" y="1600"/>
                </a:cubicBezTo>
                <a:cubicBezTo>
                  <a:pt x="1764" y="1436"/>
                  <a:pt x="2379" y="1416"/>
                  <a:pt x="2399" y="1190"/>
                </a:cubicBezTo>
                <a:cubicBezTo>
                  <a:pt x="2399" y="965"/>
                  <a:pt x="1784" y="924"/>
                  <a:pt x="1620" y="759"/>
                </a:cubicBezTo>
                <a:cubicBezTo>
                  <a:pt x="1477" y="616"/>
                  <a:pt x="1436" y="1"/>
                  <a:pt x="121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21"/>
          <p:cNvSpPr/>
          <p:nvPr/>
        </p:nvSpPr>
        <p:spPr>
          <a:xfrm>
            <a:off x="2089700" y="335474"/>
            <a:ext cx="202582" cy="204025"/>
          </a:xfrm>
          <a:custGeom>
            <a:avLst/>
            <a:gdLst/>
            <a:ahLst/>
            <a:cxnLst/>
            <a:rect l="l" t="t" r="r" b="b"/>
            <a:pathLst>
              <a:path w="2933" h="2954" extrusionOk="0">
                <a:moveTo>
                  <a:pt x="1477" y="411"/>
                </a:moveTo>
                <a:cubicBezTo>
                  <a:pt x="2051" y="411"/>
                  <a:pt x="2543" y="883"/>
                  <a:pt x="2543" y="1477"/>
                </a:cubicBezTo>
                <a:cubicBezTo>
                  <a:pt x="2543" y="2072"/>
                  <a:pt x="2051" y="2543"/>
                  <a:pt x="1477" y="2543"/>
                </a:cubicBezTo>
                <a:cubicBezTo>
                  <a:pt x="882" y="2543"/>
                  <a:pt x="410" y="2072"/>
                  <a:pt x="410" y="1477"/>
                </a:cubicBezTo>
                <a:cubicBezTo>
                  <a:pt x="410" y="883"/>
                  <a:pt x="882" y="411"/>
                  <a:pt x="1477" y="411"/>
                </a:cubicBezTo>
                <a:close/>
                <a:moveTo>
                  <a:pt x="1477" y="1"/>
                </a:moveTo>
                <a:cubicBezTo>
                  <a:pt x="656" y="1"/>
                  <a:pt x="0" y="678"/>
                  <a:pt x="0" y="1477"/>
                </a:cubicBezTo>
                <a:cubicBezTo>
                  <a:pt x="0" y="2277"/>
                  <a:pt x="656" y="2954"/>
                  <a:pt x="1477" y="2954"/>
                </a:cubicBezTo>
                <a:cubicBezTo>
                  <a:pt x="2276" y="2954"/>
                  <a:pt x="2932" y="2277"/>
                  <a:pt x="2932" y="1477"/>
                </a:cubicBezTo>
                <a:cubicBezTo>
                  <a:pt x="2932" y="678"/>
                  <a:pt x="2276" y="1"/>
                  <a:pt x="147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21"/>
          <p:cNvSpPr/>
          <p:nvPr/>
        </p:nvSpPr>
        <p:spPr>
          <a:xfrm>
            <a:off x="94538" y="1450699"/>
            <a:ext cx="161052" cy="159698"/>
          </a:xfrm>
          <a:custGeom>
            <a:avLst/>
            <a:gdLst/>
            <a:ahLst/>
            <a:cxnLst/>
            <a:rect l="l" t="t" r="r" b="b"/>
            <a:pathLst>
              <a:path w="2400" h="2380" extrusionOk="0">
                <a:moveTo>
                  <a:pt x="1210" y="1"/>
                </a:moveTo>
                <a:cubicBezTo>
                  <a:pt x="985" y="1"/>
                  <a:pt x="923" y="595"/>
                  <a:pt x="779" y="759"/>
                </a:cubicBezTo>
                <a:cubicBezTo>
                  <a:pt x="636" y="944"/>
                  <a:pt x="21" y="965"/>
                  <a:pt x="21" y="1190"/>
                </a:cubicBezTo>
                <a:cubicBezTo>
                  <a:pt x="0" y="1416"/>
                  <a:pt x="615" y="1477"/>
                  <a:pt x="779" y="1600"/>
                </a:cubicBezTo>
                <a:cubicBezTo>
                  <a:pt x="964" y="1744"/>
                  <a:pt x="985" y="2359"/>
                  <a:pt x="1210" y="2379"/>
                </a:cubicBezTo>
                <a:cubicBezTo>
                  <a:pt x="1213" y="2380"/>
                  <a:pt x="1217" y="2380"/>
                  <a:pt x="1220" y="2380"/>
                </a:cubicBezTo>
                <a:cubicBezTo>
                  <a:pt x="1418" y="2380"/>
                  <a:pt x="1499" y="1782"/>
                  <a:pt x="1620" y="1600"/>
                </a:cubicBezTo>
                <a:cubicBezTo>
                  <a:pt x="1764" y="1436"/>
                  <a:pt x="2379" y="1416"/>
                  <a:pt x="2399" y="1190"/>
                </a:cubicBezTo>
                <a:cubicBezTo>
                  <a:pt x="2399" y="965"/>
                  <a:pt x="1784" y="924"/>
                  <a:pt x="1620" y="759"/>
                </a:cubicBezTo>
                <a:cubicBezTo>
                  <a:pt x="1477" y="616"/>
                  <a:pt x="1436" y="1"/>
                  <a:pt x="121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21"/>
          <p:cNvSpPr/>
          <p:nvPr/>
        </p:nvSpPr>
        <p:spPr>
          <a:xfrm>
            <a:off x="5770302" y="134587"/>
            <a:ext cx="202578" cy="200884"/>
          </a:xfrm>
          <a:custGeom>
            <a:avLst/>
            <a:gdLst/>
            <a:ahLst/>
            <a:cxnLst/>
            <a:rect l="l" t="t" r="r" b="b"/>
            <a:pathLst>
              <a:path w="2400" h="2380" extrusionOk="0">
                <a:moveTo>
                  <a:pt x="1210" y="1"/>
                </a:moveTo>
                <a:cubicBezTo>
                  <a:pt x="985" y="1"/>
                  <a:pt x="923" y="595"/>
                  <a:pt x="779" y="759"/>
                </a:cubicBezTo>
                <a:cubicBezTo>
                  <a:pt x="636" y="944"/>
                  <a:pt x="21" y="965"/>
                  <a:pt x="21" y="1190"/>
                </a:cubicBezTo>
                <a:cubicBezTo>
                  <a:pt x="0" y="1416"/>
                  <a:pt x="615" y="1477"/>
                  <a:pt x="779" y="1600"/>
                </a:cubicBezTo>
                <a:cubicBezTo>
                  <a:pt x="964" y="1744"/>
                  <a:pt x="985" y="2359"/>
                  <a:pt x="1210" y="2379"/>
                </a:cubicBezTo>
                <a:cubicBezTo>
                  <a:pt x="1213" y="2380"/>
                  <a:pt x="1217" y="2380"/>
                  <a:pt x="1220" y="2380"/>
                </a:cubicBezTo>
                <a:cubicBezTo>
                  <a:pt x="1418" y="2380"/>
                  <a:pt x="1499" y="1782"/>
                  <a:pt x="1620" y="1600"/>
                </a:cubicBezTo>
                <a:cubicBezTo>
                  <a:pt x="1764" y="1436"/>
                  <a:pt x="2379" y="1416"/>
                  <a:pt x="2399" y="1190"/>
                </a:cubicBezTo>
                <a:cubicBezTo>
                  <a:pt x="2399" y="965"/>
                  <a:pt x="1784" y="924"/>
                  <a:pt x="1620" y="759"/>
                </a:cubicBezTo>
                <a:cubicBezTo>
                  <a:pt x="1477" y="616"/>
                  <a:pt x="1436" y="1"/>
                  <a:pt x="121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21"/>
          <p:cNvSpPr/>
          <p:nvPr/>
        </p:nvSpPr>
        <p:spPr>
          <a:xfrm>
            <a:off x="255602" y="4452512"/>
            <a:ext cx="202578" cy="200884"/>
          </a:xfrm>
          <a:custGeom>
            <a:avLst/>
            <a:gdLst/>
            <a:ahLst/>
            <a:cxnLst/>
            <a:rect l="l" t="t" r="r" b="b"/>
            <a:pathLst>
              <a:path w="2400" h="2380" extrusionOk="0">
                <a:moveTo>
                  <a:pt x="1210" y="1"/>
                </a:moveTo>
                <a:cubicBezTo>
                  <a:pt x="985" y="1"/>
                  <a:pt x="923" y="595"/>
                  <a:pt x="779" y="759"/>
                </a:cubicBezTo>
                <a:cubicBezTo>
                  <a:pt x="636" y="944"/>
                  <a:pt x="21" y="965"/>
                  <a:pt x="21" y="1190"/>
                </a:cubicBezTo>
                <a:cubicBezTo>
                  <a:pt x="0" y="1416"/>
                  <a:pt x="615" y="1477"/>
                  <a:pt x="779" y="1600"/>
                </a:cubicBezTo>
                <a:cubicBezTo>
                  <a:pt x="964" y="1744"/>
                  <a:pt x="985" y="2359"/>
                  <a:pt x="1210" y="2379"/>
                </a:cubicBezTo>
                <a:cubicBezTo>
                  <a:pt x="1213" y="2380"/>
                  <a:pt x="1217" y="2380"/>
                  <a:pt x="1220" y="2380"/>
                </a:cubicBezTo>
                <a:cubicBezTo>
                  <a:pt x="1418" y="2380"/>
                  <a:pt x="1499" y="1782"/>
                  <a:pt x="1620" y="1600"/>
                </a:cubicBezTo>
                <a:cubicBezTo>
                  <a:pt x="1764" y="1436"/>
                  <a:pt x="2379" y="1416"/>
                  <a:pt x="2399" y="1190"/>
                </a:cubicBezTo>
                <a:cubicBezTo>
                  <a:pt x="2399" y="965"/>
                  <a:pt x="1784" y="924"/>
                  <a:pt x="1620" y="759"/>
                </a:cubicBezTo>
                <a:cubicBezTo>
                  <a:pt x="1477" y="616"/>
                  <a:pt x="1436" y="1"/>
                  <a:pt x="121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21"/>
          <p:cNvSpPr/>
          <p:nvPr/>
        </p:nvSpPr>
        <p:spPr>
          <a:xfrm>
            <a:off x="2344838" y="4751074"/>
            <a:ext cx="202582" cy="204025"/>
          </a:xfrm>
          <a:custGeom>
            <a:avLst/>
            <a:gdLst/>
            <a:ahLst/>
            <a:cxnLst/>
            <a:rect l="l" t="t" r="r" b="b"/>
            <a:pathLst>
              <a:path w="2933" h="2954" extrusionOk="0">
                <a:moveTo>
                  <a:pt x="1477" y="411"/>
                </a:moveTo>
                <a:cubicBezTo>
                  <a:pt x="2051" y="411"/>
                  <a:pt x="2543" y="883"/>
                  <a:pt x="2543" y="1477"/>
                </a:cubicBezTo>
                <a:cubicBezTo>
                  <a:pt x="2543" y="2072"/>
                  <a:pt x="2051" y="2543"/>
                  <a:pt x="1477" y="2543"/>
                </a:cubicBezTo>
                <a:cubicBezTo>
                  <a:pt x="882" y="2543"/>
                  <a:pt x="410" y="2072"/>
                  <a:pt x="410" y="1477"/>
                </a:cubicBezTo>
                <a:cubicBezTo>
                  <a:pt x="410" y="883"/>
                  <a:pt x="882" y="411"/>
                  <a:pt x="1477" y="411"/>
                </a:cubicBezTo>
                <a:close/>
                <a:moveTo>
                  <a:pt x="1477" y="1"/>
                </a:moveTo>
                <a:cubicBezTo>
                  <a:pt x="656" y="1"/>
                  <a:pt x="0" y="678"/>
                  <a:pt x="0" y="1477"/>
                </a:cubicBezTo>
                <a:cubicBezTo>
                  <a:pt x="0" y="2277"/>
                  <a:pt x="656" y="2954"/>
                  <a:pt x="1477" y="2954"/>
                </a:cubicBezTo>
                <a:cubicBezTo>
                  <a:pt x="2276" y="2954"/>
                  <a:pt x="2932" y="2277"/>
                  <a:pt x="2932" y="1477"/>
                </a:cubicBezTo>
                <a:cubicBezTo>
                  <a:pt x="2932" y="678"/>
                  <a:pt x="2276" y="1"/>
                  <a:pt x="147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CUSTOM_2_2_1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2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478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22"/>
          <p:cNvSpPr txBox="1">
            <a:spLocks noGrp="1"/>
          </p:cNvSpPr>
          <p:nvPr>
            <p:ph type="subTitle" idx="1"/>
          </p:nvPr>
        </p:nvSpPr>
        <p:spPr>
          <a:xfrm>
            <a:off x="6018392" y="1599000"/>
            <a:ext cx="2418900" cy="35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500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01" name="Google Shape;201;p22"/>
          <p:cNvSpPr txBox="1">
            <a:spLocks noGrp="1"/>
          </p:cNvSpPr>
          <p:nvPr>
            <p:ph type="subTitle" idx="2"/>
          </p:nvPr>
        </p:nvSpPr>
        <p:spPr>
          <a:xfrm>
            <a:off x="6018365" y="1912025"/>
            <a:ext cx="2418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2" name="Google Shape;202;p22"/>
          <p:cNvSpPr txBox="1">
            <a:spLocks noGrp="1"/>
          </p:cNvSpPr>
          <p:nvPr>
            <p:ph type="subTitle" idx="3"/>
          </p:nvPr>
        </p:nvSpPr>
        <p:spPr>
          <a:xfrm>
            <a:off x="2212190" y="1599000"/>
            <a:ext cx="2418900" cy="35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500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03" name="Google Shape;203;p22"/>
          <p:cNvSpPr txBox="1">
            <a:spLocks noGrp="1"/>
          </p:cNvSpPr>
          <p:nvPr>
            <p:ph type="subTitle" idx="4"/>
          </p:nvPr>
        </p:nvSpPr>
        <p:spPr>
          <a:xfrm>
            <a:off x="2212163" y="1912025"/>
            <a:ext cx="2418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subTitle" idx="5"/>
          </p:nvPr>
        </p:nvSpPr>
        <p:spPr>
          <a:xfrm>
            <a:off x="6018392" y="3389850"/>
            <a:ext cx="2418900" cy="35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500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05" name="Google Shape;205;p22"/>
          <p:cNvSpPr txBox="1">
            <a:spLocks noGrp="1"/>
          </p:cNvSpPr>
          <p:nvPr>
            <p:ph type="subTitle" idx="6"/>
          </p:nvPr>
        </p:nvSpPr>
        <p:spPr>
          <a:xfrm>
            <a:off x="6018419" y="3702875"/>
            <a:ext cx="2418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6" name="Google Shape;206;p22"/>
          <p:cNvSpPr txBox="1">
            <a:spLocks noGrp="1"/>
          </p:cNvSpPr>
          <p:nvPr>
            <p:ph type="subTitle" idx="7"/>
          </p:nvPr>
        </p:nvSpPr>
        <p:spPr>
          <a:xfrm>
            <a:off x="2212190" y="3389850"/>
            <a:ext cx="2418900" cy="35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500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07" name="Google Shape;207;p22"/>
          <p:cNvSpPr txBox="1">
            <a:spLocks noGrp="1"/>
          </p:cNvSpPr>
          <p:nvPr>
            <p:ph type="subTitle" idx="8"/>
          </p:nvPr>
        </p:nvSpPr>
        <p:spPr>
          <a:xfrm>
            <a:off x="2212163" y="3702875"/>
            <a:ext cx="2418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8" name="Google Shape;208;p22"/>
          <p:cNvSpPr/>
          <p:nvPr/>
        </p:nvSpPr>
        <p:spPr>
          <a:xfrm>
            <a:off x="2349427" y="4787662"/>
            <a:ext cx="202578" cy="200884"/>
          </a:xfrm>
          <a:custGeom>
            <a:avLst/>
            <a:gdLst/>
            <a:ahLst/>
            <a:cxnLst/>
            <a:rect l="l" t="t" r="r" b="b"/>
            <a:pathLst>
              <a:path w="2400" h="2380" extrusionOk="0">
                <a:moveTo>
                  <a:pt x="1210" y="1"/>
                </a:moveTo>
                <a:cubicBezTo>
                  <a:pt x="985" y="1"/>
                  <a:pt x="923" y="595"/>
                  <a:pt x="779" y="759"/>
                </a:cubicBezTo>
                <a:cubicBezTo>
                  <a:pt x="636" y="944"/>
                  <a:pt x="21" y="965"/>
                  <a:pt x="21" y="1190"/>
                </a:cubicBezTo>
                <a:cubicBezTo>
                  <a:pt x="0" y="1416"/>
                  <a:pt x="615" y="1477"/>
                  <a:pt x="779" y="1600"/>
                </a:cubicBezTo>
                <a:cubicBezTo>
                  <a:pt x="964" y="1744"/>
                  <a:pt x="985" y="2359"/>
                  <a:pt x="1210" y="2379"/>
                </a:cubicBezTo>
                <a:cubicBezTo>
                  <a:pt x="1213" y="2380"/>
                  <a:pt x="1217" y="2380"/>
                  <a:pt x="1220" y="2380"/>
                </a:cubicBezTo>
                <a:cubicBezTo>
                  <a:pt x="1418" y="2380"/>
                  <a:pt x="1499" y="1782"/>
                  <a:pt x="1620" y="1600"/>
                </a:cubicBezTo>
                <a:cubicBezTo>
                  <a:pt x="1764" y="1436"/>
                  <a:pt x="2379" y="1416"/>
                  <a:pt x="2399" y="1190"/>
                </a:cubicBezTo>
                <a:cubicBezTo>
                  <a:pt x="2399" y="965"/>
                  <a:pt x="1784" y="924"/>
                  <a:pt x="1620" y="759"/>
                </a:cubicBezTo>
                <a:cubicBezTo>
                  <a:pt x="1477" y="616"/>
                  <a:pt x="1436" y="1"/>
                  <a:pt x="121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22"/>
          <p:cNvSpPr/>
          <p:nvPr/>
        </p:nvSpPr>
        <p:spPr>
          <a:xfrm>
            <a:off x="7785350" y="72874"/>
            <a:ext cx="202582" cy="204025"/>
          </a:xfrm>
          <a:custGeom>
            <a:avLst/>
            <a:gdLst/>
            <a:ahLst/>
            <a:cxnLst/>
            <a:rect l="l" t="t" r="r" b="b"/>
            <a:pathLst>
              <a:path w="2933" h="2954" extrusionOk="0">
                <a:moveTo>
                  <a:pt x="1477" y="411"/>
                </a:moveTo>
                <a:cubicBezTo>
                  <a:pt x="2051" y="411"/>
                  <a:pt x="2543" y="883"/>
                  <a:pt x="2543" y="1477"/>
                </a:cubicBezTo>
                <a:cubicBezTo>
                  <a:pt x="2543" y="2072"/>
                  <a:pt x="2051" y="2543"/>
                  <a:pt x="1477" y="2543"/>
                </a:cubicBezTo>
                <a:cubicBezTo>
                  <a:pt x="882" y="2543"/>
                  <a:pt x="410" y="2072"/>
                  <a:pt x="410" y="1477"/>
                </a:cubicBezTo>
                <a:cubicBezTo>
                  <a:pt x="410" y="883"/>
                  <a:pt x="882" y="411"/>
                  <a:pt x="1477" y="411"/>
                </a:cubicBezTo>
                <a:close/>
                <a:moveTo>
                  <a:pt x="1477" y="1"/>
                </a:moveTo>
                <a:cubicBezTo>
                  <a:pt x="656" y="1"/>
                  <a:pt x="0" y="678"/>
                  <a:pt x="0" y="1477"/>
                </a:cubicBezTo>
                <a:cubicBezTo>
                  <a:pt x="0" y="2277"/>
                  <a:pt x="656" y="2954"/>
                  <a:pt x="1477" y="2954"/>
                </a:cubicBezTo>
                <a:cubicBezTo>
                  <a:pt x="2276" y="2954"/>
                  <a:pt x="2932" y="2277"/>
                  <a:pt x="2932" y="1477"/>
                </a:cubicBezTo>
                <a:cubicBezTo>
                  <a:pt x="2932" y="678"/>
                  <a:pt x="2276" y="1"/>
                  <a:pt x="147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22"/>
          <p:cNvSpPr/>
          <p:nvPr/>
        </p:nvSpPr>
        <p:spPr>
          <a:xfrm>
            <a:off x="2551988" y="117199"/>
            <a:ext cx="161052" cy="159698"/>
          </a:xfrm>
          <a:custGeom>
            <a:avLst/>
            <a:gdLst/>
            <a:ahLst/>
            <a:cxnLst/>
            <a:rect l="l" t="t" r="r" b="b"/>
            <a:pathLst>
              <a:path w="2400" h="2380" extrusionOk="0">
                <a:moveTo>
                  <a:pt x="1210" y="1"/>
                </a:moveTo>
                <a:cubicBezTo>
                  <a:pt x="985" y="1"/>
                  <a:pt x="923" y="595"/>
                  <a:pt x="779" y="759"/>
                </a:cubicBezTo>
                <a:cubicBezTo>
                  <a:pt x="636" y="944"/>
                  <a:pt x="21" y="965"/>
                  <a:pt x="21" y="1190"/>
                </a:cubicBezTo>
                <a:cubicBezTo>
                  <a:pt x="0" y="1416"/>
                  <a:pt x="615" y="1477"/>
                  <a:pt x="779" y="1600"/>
                </a:cubicBezTo>
                <a:cubicBezTo>
                  <a:pt x="964" y="1744"/>
                  <a:pt x="985" y="2359"/>
                  <a:pt x="1210" y="2379"/>
                </a:cubicBezTo>
                <a:cubicBezTo>
                  <a:pt x="1213" y="2380"/>
                  <a:pt x="1217" y="2380"/>
                  <a:pt x="1220" y="2380"/>
                </a:cubicBezTo>
                <a:cubicBezTo>
                  <a:pt x="1418" y="2380"/>
                  <a:pt x="1499" y="1782"/>
                  <a:pt x="1620" y="1600"/>
                </a:cubicBezTo>
                <a:cubicBezTo>
                  <a:pt x="1764" y="1436"/>
                  <a:pt x="2379" y="1416"/>
                  <a:pt x="2399" y="1190"/>
                </a:cubicBezTo>
                <a:cubicBezTo>
                  <a:pt x="2399" y="965"/>
                  <a:pt x="1784" y="924"/>
                  <a:pt x="1620" y="759"/>
                </a:cubicBezTo>
                <a:cubicBezTo>
                  <a:pt x="1477" y="616"/>
                  <a:pt x="1436" y="1"/>
                  <a:pt x="121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22"/>
          <p:cNvSpPr/>
          <p:nvPr/>
        </p:nvSpPr>
        <p:spPr>
          <a:xfrm>
            <a:off x="217227" y="1735812"/>
            <a:ext cx="202578" cy="200884"/>
          </a:xfrm>
          <a:custGeom>
            <a:avLst/>
            <a:gdLst/>
            <a:ahLst/>
            <a:cxnLst/>
            <a:rect l="l" t="t" r="r" b="b"/>
            <a:pathLst>
              <a:path w="2400" h="2380" extrusionOk="0">
                <a:moveTo>
                  <a:pt x="1210" y="1"/>
                </a:moveTo>
                <a:cubicBezTo>
                  <a:pt x="985" y="1"/>
                  <a:pt x="923" y="595"/>
                  <a:pt x="779" y="759"/>
                </a:cubicBezTo>
                <a:cubicBezTo>
                  <a:pt x="636" y="944"/>
                  <a:pt x="21" y="965"/>
                  <a:pt x="21" y="1190"/>
                </a:cubicBezTo>
                <a:cubicBezTo>
                  <a:pt x="0" y="1416"/>
                  <a:pt x="615" y="1477"/>
                  <a:pt x="779" y="1600"/>
                </a:cubicBezTo>
                <a:cubicBezTo>
                  <a:pt x="964" y="1744"/>
                  <a:pt x="985" y="2359"/>
                  <a:pt x="1210" y="2379"/>
                </a:cubicBezTo>
                <a:cubicBezTo>
                  <a:pt x="1213" y="2380"/>
                  <a:pt x="1217" y="2380"/>
                  <a:pt x="1220" y="2380"/>
                </a:cubicBezTo>
                <a:cubicBezTo>
                  <a:pt x="1418" y="2380"/>
                  <a:pt x="1499" y="1782"/>
                  <a:pt x="1620" y="1600"/>
                </a:cubicBezTo>
                <a:cubicBezTo>
                  <a:pt x="1764" y="1436"/>
                  <a:pt x="2379" y="1416"/>
                  <a:pt x="2399" y="1190"/>
                </a:cubicBezTo>
                <a:cubicBezTo>
                  <a:pt x="2399" y="965"/>
                  <a:pt x="1784" y="924"/>
                  <a:pt x="1620" y="759"/>
                </a:cubicBezTo>
                <a:cubicBezTo>
                  <a:pt x="1477" y="616"/>
                  <a:pt x="1436" y="1"/>
                  <a:pt x="121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22"/>
          <p:cNvSpPr/>
          <p:nvPr/>
        </p:nvSpPr>
        <p:spPr>
          <a:xfrm>
            <a:off x="8484927" y="2471312"/>
            <a:ext cx="202578" cy="200884"/>
          </a:xfrm>
          <a:custGeom>
            <a:avLst/>
            <a:gdLst/>
            <a:ahLst/>
            <a:cxnLst/>
            <a:rect l="l" t="t" r="r" b="b"/>
            <a:pathLst>
              <a:path w="2400" h="2380" extrusionOk="0">
                <a:moveTo>
                  <a:pt x="1210" y="1"/>
                </a:moveTo>
                <a:cubicBezTo>
                  <a:pt x="985" y="1"/>
                  <a:pt x="923" y="595"/>
                  <a:pt x="779" y="759"/>
                </a:cubicBezTo>
                <a:cubicBezTo>
                  <a:pt x="636" y="944"/>
                  <a:pt x="21" y="965"/>
                  <a:pt x="21" y="1190"/>
                </a:cubicBezTo>
                <a:cubicBezTo>
                  <a:pt x="0" y="1416"/>
                  <a:pt x="615" y="1477"/>
                  <a:pt x="779" y="1600"/>
                </a:cubicBezTo>
                <a:cubicBezTo>
                  <a:pt x="964" y="1744"/>
                  <a:pt x="985" y="2359"/>
                  <a:pt x="1210" y="2379"/>
                </a:cubicBezTo>
                <a:cubicBezTo>
                  <a:pt x="1213" y="2380"/>
                  <a:pt x="1217" y="2380"/>
                  <a:pt x="1220" y="2380"/>
                </a:cubicBezTo>
                <a:cubicBezTo>
                  <a:pt x="1418" y="2380"/>
                  <a:pt x="1499" y="1782"/>
                  <a:pt x="1620" y="1600"/>
                </a:cubicBezTo>
                <a:cubicBezTo>
                  <a:pt x="1764" y="1436"/>
                  <a:pt x="2379" y="1416"/>
                  <a:pt x="2399" y="1190"/>
                </a:cubicBezTo>
                <a:cubicBezTo>
                  <a:pt x="2399" y="965"/>
                  <a:pt x="1784" y="924"/>
                  <a:pt x="1620" y="759"/>
                </a:cubicBezTo>
                <a:cubicBezTo>
                  <a:pt x="1477" y="616"/>
                  <a:pt x="1436" y="1"/>
                  <a:pt x="121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22"/>
          <p:cNvSpPr/>
          <p:nvPr/>
        </p:nvSpPr>
        <p:spPr>
          <a:xfrm>
            <a:off x="7890975" y="4741549"/>
            <a:ext cx="202582" cy="204025"/>
          </a:xfrm>
          <a:custGeom>
            <a:avLst/>
            <a:gdLst/>
            <a:ahLst/>
            <a:cxnLst/>
            <a:rect l="l" t="t" r="r" b="b"/>
            <a:pathLst>
              <a:path w="2933" h="2954" extrusionOk="0">
                <a:moveTo>
                  <a:pt x="1477" y="411"/>
                </a:moveTo>
                <a:cubicBezTo>
                  <a:pt x="2051" y="411"/>
                  <a:pt x="2543" y="883"/>
                  <a:pt x="2543" y="1477"/>
                </a:cubicBezTo>
                <a:cubicBezTo>
                  <a:pt x="2543" y="2072"/>
                  <a:pt x="2051" y="2543"/>
                  <a:pt x="1477" y="2543"/>
                </a:cubicBezTo>
                <a:cubicBezTo>
                  <a:pt x="882" y="2543"/>
                  <a:pt x="410" y="2072"/>
                  <a:pt x="410" y="1477"/>
                </a:cubicBezTo>
                <a:cubicBezTo>
                  <a:pt x="410" y="883"/>
                  <a:pt x="882" y="411"/>
                  <a:pt x="1477" y="411"/>
                </a:cubicBezTo>
                <a:close/>
                <a:moveTo>
                  <a:pt x="1477" y="1"/>
                </a:moveTo>
                <a:cubicBezTo>
                  <a:pt x="656" y="1"/>
                  <a:pt x="0" y="678"/>
                  <a:pt x="0" y="1477"/>
                </a:cubicBezTo>
                <a:cubicBezTo>
                  <a:pt x="0" y="2277"/>
                  <a:pt x="656" y="2954"/>
                  <a:pt x="1477" y="2954"/>
                </a:cubicBezTo>
                <a:cubicBezTo>
                  <a:pt x="2276" y="2954"/>
                  <a:pt x="2932" y="2277"/>
                  <a:pt x="2932" y="1477"/>
                </a:cubicBezTo>
                <a:cubicBezTo>
                  <a:pt x="2932" y="678"/>
                  <a:pt x="2276" y="1"/>
                  <a:pt x="147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1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3"/>
          <p:cNvSpPr/>
          <p:nvPr/>
        </p:nvSpPr>
        <p:spPr>
          <a:xfrm>
            <a:off x="-299494" y="-465237"/>
            <a:ext cx="4404000" cy="5889100"/>
          </a:xfrm>
          <a:custGeom>
            <a:avLst/>
            <a:gdLst/>
            <a:ahLst/>
            <a:cxnLst/>
            <a:rect l="l" t="t" r="r" b="b"/>
            <a:pathLst>
              <a:path w="176160" h="235564" extrusionOk="0">
                <a:moveTo>
                  <a:pt x="7496" y="13485"/>
                </a:moveTo>
                <a:cubicBezTo>
                  <a:pt x="11073" y="-4451"/>
                  <a:pt x="20307" y="-1194"/>
                  <a:pt x="30236" y="4517"/>
                </a:cubicBezTo>
                <a:cubicBezTo>
                  <a:pt x="40165" y="10229"/>
                  <a:pt x="58901" y="27310"/>
                  <a:pt x="67068" y="47754"/>
                </a:cubicBezTo>
                <a:cubicBezTo>
                  <a:pt x="75235" y="68199"/>
                  <a:pt x="65681" y="108554"/>
                  <a:pt x="79239" y="127184"/>
                </a:cubicBezTo>
                <a:cubicBezTo>
                  <a:pt x="92798" y="145814"/>
                  <a:pt x="132458" y="142984"/>
                  <a:pt x="148419" y="159532"/>
                </a:cubicBezTo>
                <a:cubicBezTo>
                  <a:pt x="164380" y="176080"/>
                  <a:pt x="180694" y="213990"/>
                  <a:pt x="175003" y="226471"/>
                </a:cubicBezTo>
                <a:cubicBezTo>
                  <a:pt x="169312" y="238952"/>
                  <a:pt x="142192" y="235221"/>
                  <a:pt x="114274" y="234420"/>
                </a:cubicBezTo>
                <a:cubicBezTo>
                  <a:pt x="86356" y="233619"/>
                  <a:pt x="25079" y="242049"/>
                  <a:pt x="7496" y="221667"/>
                </a:cubicBezTo>
                <a:cubicBezTo>
                  <a:pt x="-10087" y="201286"/>
                  <a:pt x="8777" y="146828"/>
                  <a:pt x="8777" y="112131"/>
                </a:cubicBezTo>
                <a:cubicBezTo>
                  <a:pt x="8777" y="77434"/>
                  <a:pt x="3920" y="31421"/>
                  <a:pt x="7496" y="1348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16" name="Google Shape;216;p23"/>
          <p:cNvSpPr txBox="1">
            <a:spLocks noGrp="1"/>
          </p:cNvSpPr>
          <p:nvPr>
            <p:ph type="title"/>
          </p:nvPr>
        </p:nvSpPr>
        <p:spPr>
          <a:xfrm>
            <a:off x="4440750" y="526625"/>
            <a:ext cx="3990000" cy="100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68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23"/>
          <p:cNvSpPr txBox="1">
            <a:spLocks noGrp="1"/>
          </p:cNvSpPr>
          <p:nvPr>
            <p:ph type="subTitle" idx="1"/>
          </p:nvPr>
        </p:nvSpPr>
        <p:spPr>
          <a:xfrm>
            <a:off x="4440750" y="1605700"/>
            <a:ext cx="3990000" cy="11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23"/>
          <p:cNvSpPr txBox="1"/>
          <p:nvPr/>
        </p:nvSpPr>
        <p:spPr>
          <a:xfrm>
            <a:off x="4440750" y="3430175"/>
            <a:ext cx="3990000" cy="7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CREDITS: This presentation template was created by</a:t>
            </a:r>
            <a:r>
              <a:rPr lang="en" sz="1200"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, and includes icons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, and infographics &amp; images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 b="1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19" name="Google Shape;219;p23"/>
          <p:cNvSpPr/>
          <p:nvPr/>
        </p:nvSpPr>
        <p:spPr>
          <a:xfrm>
            <a:off x="5098152" y="4827687"/>
            <a:ext cx="202578" cy="200884"/>
          </a:xfrm>
          <a:custGeom>
            <a:avLst/>
            <a:gdLst/>
            <a:ahLst/>
            <a:cxnLst/>
            <a:rect l="l" t="t" r="r" b="b"/>
            <a:pathLst>
              <a:path w="2400" h="2380" extrusionOk="0">
                <a:moveTo>
                  <a:pt x="1210" y="1"/>
                </a:moveTo>
                <a:cubicBezTo>
                  <a:pt x="985" y="1"/>
                  <a:pt x="923" y="595"/>
                  <a:pt x="779" y="759"/>
                </a:cubicBezTo>
                <a:cubicBezTo>
                  <a:pt x="636" y="944"/>
                  <a:pt x="21" y="965"/>
                  <a:pt x="21" y="1190"/>
                </a:cubicBezTo>
                <a:cubicBezTo>
                  <a:pt x="0" y="1416"/>
                  <a:pt x="615" y="1477"/>
                  <a:pt x="779" y="1600"/>
                </a:cubicBezTo>
                <a:cubicBezTo>
                  <a:pt x="964" y="1744"/>
                  <a:pt x="985" y="2359"/>
                  <a:pt x="1210" y="2379"/>
                </a:cubicBezTo>
                <a:cubicBezTo>
                  <a:pt x="1213" y="2380"/>
                  <a:pt x="1217" y="2380"/>
                  <a:pt x="1220" y="2380"/>
                </a:cubicBezTo>
                <a:cubicBezTo>
                  <a:pt x="1418" y="2380"/>
                  <a:pt x="1499" y="1782"/>
                  <a:pt x="1620" y="1600"/>
                </a:cubicBezTo>
                <a:cubicBezTo>
                  <a:pt x="1764" y="1436"/>
                  <a:pt x="2379" y="1416"/>
                  <a:pt x="2399" y="1190"/>
                </a:cubicBezTo>
                <a:cubicBezTo>
                  <a:pt x="2399" y="965"/>
                  <a:pt x="1784" y="924"/>
                  <a:pt x="1620" y="759"/>
                </a:cubicBezTo>
                <a:cubicBezTo>
                  <a:pt x="1477" y="616"/>
                  <a:pt x="1436" y="1"/>
                  <a:pt x="121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23"/>
          <p:cNvSpPr/>
          <p:nvPr/>
        </p:nvSpPr>
        <p:spPr>
          <a:xfrm>
            <a:off x="2529875" y="181586"/>
            <a:ext cx="202582" cy="204025"/>
          </a:xfrm>
          <a:custGeom>
            <a:avLst/>
            <a:gdLst/>
            <a:ahLst/>
            <a:cxnLst/>
            <a:rect l="l" t="t" r="r" b="b"/>
            <a:pathLst>
              <a:path w="2933" h="2954" extrusionOk="0">
                <a:moveTo>
                  <a:pt x="1477" y="411"/>
                </a:moveTo>
                <a:cubicBezTo>
                  <a:pt x="2051" y="411"/>
                  <a:pt x="2543" y="883"/>
                  <a:pt x="2543" y="1477"/>
                </a:cubicBezTo>
                <a:cubicBezTo>
                  <a:pt x="2543" y="2072"/>
                  <a:pt x="2051" y="2543"/>
                  <a:pt x="1477" y="2543"/>
                </a:cubicBezTo>
                <a:cubicBezTo>
                  <a:pt x="882" y="2543"/>
                  <a:pt x="410" y="2072"/>
                  <a:pt x="410" y="1477"/>
                </a:cubicBezTo>
                <a:cubicBezTo>
                  <a:pt x="410" y="883"/>
                  <a:pt x="882" y="411"/>
                  <a:pt x="1477" y="411"/>
                </a:cubicBezTo>
                <a:close/>
                <a:moveTo>
                  <a:pt x="1477" y="1"/>
                </a:moveTo>
                <a:cubicBezTo>
                  <a:pt x="656" y="1"/>
                  <a:pt x="0" y="678"/>
                  <a:pt x="0" y="1477"/>
                </a:cubicBezTo>
                <a:cubicBezTo>
                  <a:pt x="0" y="2277"/>
                  <a:pt x="656" y="2954"/>
                  <a:pt x="1477" y="2954"/>
                </a:cubicBezTo>
                <a:cubicBezTo>
                  <a:pt x="2276" y="2954"/>
                  <a:pt x="2932" y="2277"/>
                  <a:pt x="2932" y="1477"/>
                </a:cubicBezTo>
                <a:cubicBezTo>
                  <a:pt x="2932" y="678"/>
                  <a:pt x="2276" y="1"/>
                  <a:pt x="147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23"/>
          <p:cNvSpPr/>
          <p:nvPr/>
        </p:nvSpPr>
        <p:spPr>
          <a:xfrm>
            <a:off x="7253727" y="4827687"/>
            <a:ext cx="202578" cy="200884"/>
          </a:xfrm>
          <a:custGeom>
            <a:avLst/>
            <a:gdLst/>
            <a:ahLst/>
            <a:cxnLst/>
            <a:rect l="l" t="t" r="r" b="b"/>
            <a:pathLst>
              <a:path w="2400" h="2380" extrusionOk="0">
                <a:moveTo>
                  <a:pt x="1210" y="1"/>
                </a:moveTo>
                <a:cubicBezTo>
                  <a:pt x="985" y="1"/>
                  <a:pt x="923" y="595"/>
                  <a:pt x="779" y="759"/>
                </a:cubicBezTo>
                <a:cubicBezTo>
                  <a:pt x="636" y="944"/>
                  <a:pt x="21" y="965"/>
                  <a:pt x="21" y="1190"/>
                </a:cubicBezTo>
                <a:cubicBezTo>
                  <a:pt x="0" y="1416"/>
                  <a:pt x="615" y="1477"/>
                  <a:pt x="779" y="1600"/>
                </a:cubicBezTo>
                <a:cubicBezTo>
                  <a:pt x="964" y="1744"/>
                  <a:pt x="985" y="2359"/>
                  <a:pt x="1210" y="2379"/>
                </a:cubicBezTo>
                <a:cubicBezTo>
                  <a:pt x="1213" y="2380"/>
                  <a:pt x="1217" y="2380"/>
                  <a:pt x="1220" y="2380"/>
                </a:cubicBezTo>
                <a:cubicBezTo>
                  <a:pt x="1418" y="2380"/>
                  <a:pt x="1499" y="1782"/>
                  <a:pt x="1620" y="1600"/>
                </a:cubicBezTo>
                <a:cubicBezTo>
                  <a:pt x="1764" y="1436"/>
                  <a:pt x="2379" y="1416"/>
                  <a:pt x="2399" y="1190"/>
                </a:cubicBezTo>
                <a:cubicBezTo>
                  <a:pt x="2399" y="965"/>
                  <a:pt x="1784" y="924"/>
                  <a:pt x="1620" y="759"/>
                </a:cubicBezTo>
                <a:cubicBezTo>
                  <a:pt x="1477" y="616"/>
                  <a:pt x="1436" y="1"/>
                  <a:pt x="121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23"/>
          <p:cNvSpPr/>
          <p:nvPr/>
        </p:nvSpPr>
        <p:spPr>
          <a:xfrm>
            <a:off x="8629052" y="1038062"/>
            <a:ext cx="202578" cy="200884"/>
          </a:xfrm>
          <a:custGeom>
            <a:avLst/>
            <a:gdLst/>
            <a:ahLst/>
            <a:cxnLst/>
            <a:rect l="l" t="t" r="r" b="b"/>
            <a:pathLst>
              <a:path w="2400" h="2380" extrusionOk="0">
                <a:moveTo>
                  <a:pt x="1210" y="1"/>
                </a:moveTo>
                <a:cubicBezTo>
                  <a:pt x="985" y="1"/>
                  <a:pt x="923" y="595"/>
                  <a:pt x="779" y="759"/>
                </a:cubicBezTo>
                <a:cubicBezTo>
                  <a:pt x="636" y="944"/>
                  <a:pt x="21" y="965"/>
                  <a:pt x="21" y="1190"/>
                </a:cubicBezTo>
                <a:cubicBezTo>
                  <a:pt x="0" y="1416"/>
                  <a:pt x="615" y="1477"/>
                  <a:pt x="779" y="1600"/>
                </a:cubicBezTo>
                <a:cubicBezTo>
                  <a:pt x="964" y="1744"/>
                  <a:pt x="985" y="2359"/>
                  <a:pt x="1210" y="2379"/>
                </a:cubicBezTo>
                <a:cubicBezTo>
                  <a:pt x="1213" y="2380"/>
                  <a:pt x="1217" y="2380"/>
                  <a:pt x="1220" y="2380"/>
                </a:cubicBezTo>
                <a:cubicBezTo>
                  <a:pt x="1418" y="2380"/>
                  <a:pt x="1499" y="1782"/>
                  <a:pt x="1620" y="1600"/>
                </a:cubicBezTo>
                <a:cubicBezTo>
                  <a:pt x="1764" y="1436"/>
                  <a:pt x="2379" y="1416"/>
                  <a:pt x="2399" y="1190"/>
                </a:cubicBezTo>
                <a:cubicBezTo>
                  <a:pt x="2399" y="965"/>
                  <a:pt x="1784" y="924"/>
                  <a:pt x="1620" y="759"/>
                </a:cubicBezTo>
                <a:cubicBezTo>
                  <a:pt x="1477" y="616"/>
                  <a:pt x="1436" y="1"/>
                  <a:pt x="121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23"/>
          <p:cNvSpPr/>
          <p:nvPr/>
        </p:nvSpPr>
        <p:spPr>
          <a:xfrm>
            <a:off x="8739725" y="2840049"/>
            <a:ext cx="202582" cy="204025"/>
          </a:xfrm>
          <a:custGeom>
            <a:avLst/>
            <a:gdLst/>
            <a:ahLst/>
            <a:cxnLst/>
            <a:rect l="l" t="t" r="r" b="b"/>
            <a:pathLst>
              <a:path w="2933" h="2954" extrusionOk="0">
                <a:moveTo>
                  <a:pt x="1477" y="411"/>
                </a:moveTo>
                <a:cubicBezTo>
                  <a:pt x="2051" y="411"/>
                  <a:pt x="2543" y="883"/>
                  <a:pt x="2543" y="1477"/>
                </a:cubicBezTo>
                <a:cubicBezTo>
                  <a:pt x="2543" y="2072"/>
                  <a:pt x="2051" y="2543"/>
                  <a:pt x="1477" y="2543"/>
                </a:cubicBezTo>
                <a:cubicBezTo>
                  <a:pt x="882" y="2543"/>
                  <a:pt x="410" y="2072"/>
                  <a:pt x="410" y="1477"/>
                </a:cubicBezTo>
                <a:cubicBezTo>
                  <a:pt x="410" y="883"/>
                  <a:pt x="882" y="411"/>
                  <a:pt x="1477" y="411"/>
                </a:cubicBezTo>
                <a:close/>
                <a:moveTo>
                  <a:pt x="1477" y="1"/>
                </a:moveTo>
                <a:cubicBezTo>
                  <a:pt x="656" y="1"/>
                  <a:pt x="0" y="678"/>
                  <a:pt x="0" y="1477"/>
                </a:cubicBezTo>
                <a:cubicBezTo>
                  <a:pt x="0" y="2277"/>
                  <a:pt x="656" y="2954"/>
                  <a:pt x="1477" y="2954"/>
                </a:cubicBezTo>
                <a:cubicBezTo>
                  <a:pt x="2276" y="2954"/>
                  <a:pt x="2932" y="2277"/>
                  <a:pt x="2932" y="1477"/>
                </a:cubicBezTo>
                <a:cubicBezTo>
                  <a:pt x="2932" y="678"/>
                  <a:pt x="2276" y="1"/>
                  <a:pt x="147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23"/>
          <p:cNvSpPr/>
          <p:nvPr/>
        </p:nvSpPr>
        <p:spPr>
          <a:xfrm>
            <a:off x="5909475" y="203737"/>
            <a:ext cx="161052" cy="159698"/>
          </a:xfrm>
          <a:custGeom>
            <a:avLst/>
            <a:gdLst/>
            <a:ahLst/>
            <a:cxnLst/>
            <a:rect l="l" t="t" r="r" b="b"/>
            <a:pathLst>
              <a:path w="2400" h="2380" extrusionOk="0">
                <a:moveTo>
                  <a:pt x="1210" y="1"/>
                </a:moveTo>
                <a:cubicBezTo>
                  <a:pt x="985" y="1"/>
                  <a:pt x="923" y="595"/>
                  <a:pt x="779" y="759"/>
                </a:cubicBezTo>
                <a:cubicBezTo>
                  <a:pt x="636" y="944"/>
                  <a:pt x="21" y="965"/>
                  <a:pt x="21" y="1190"/>
                </a:cubicBezTo>
                <a:cubicBezTo>
                  <a:pt x="0" y="1416"/>
                  <a:pt x="615" y="1477"/>
                  <a:pt x="779" y="1600"/>
                </a:cubicBezTo>
                <a:cubicBezTo>
                  <a:pt x="964" y="1744"/>
                  <a:pt x="985" y="2359"/>
                  <a:pt x="1210" y="2379"/>
                </a:cubicBezTo>
                <a:cubicBezTo>
                  <a:pt x="1213" y="2380"/>
                  <a:pt x="1217" y="2380"/>
                  <a:pt x="1220" y="2380"/>
                </a:cubicBezTo>
                <a:cubicBezTo>
                  <a:pt x="1418" y="2380"/>
                  <a:pt x="1499" y="1782"/>
                  <a:pt x="1620" y="1600"/>
                </a:cubicBezTo>
                <a:cubicBezTo>
                  <a:pt x="1764" y="1436"/>
                  <a:pt x="2379" y="1416"/>
                  <a:pt x="2399" y="1190"/>
                </a:cubicBezTo>
                <a:cubicBezTo>
                  <a:pt x="2399" y="965"/>
                  <a:pt x="1784" y="924"/>
                  <a:pt x="1620" y="759"/>
                </a:cubicBezTo>
                <a:cubicBezTo>
                  <a:pt x="1477" y="616"/>
                  <a:pt x="1436" y="1"/>
                  <a:pt x="121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5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4"/>
          <p:cNvSpPr/>
          <p:nvPr/>
        </p:nvSpPr>
        <p:spPr>
          <a:xfrm rot="10800000">
            <a:off x="6352727" y="72874"/>
            <a:ext cx="202578" cy="200884"/>
          </a:xfrm>
          <a:custGeom>
            <a:avLst/>
            <a:gdLst/>
            <a:ahLst/>
            <a:cxnLst/>
            <a:rect l="l" t="t" r="r" b="b"/>
            <a:pathLst>
              <a:path w="2400" h="2380" extrusionOk="0">
                <a:moveTo>
                  <a:pt x="1210" y="1"/>
                </a:moveTo>
                <a:cubicBezTo>
                  <a:pt x="985" y="1"/>
                  <a:pt x="923" y="595"/>
                  <a:pt x="779" y="759"/>
                </a:cubicBezTo>
                <a:cubicBezTo>
                  <a:pt x="636" y="944"/>
                  <a:pt x="21" y="965"/>
                  <a:pt x="21" y="1190"/>
                </a:cubicBezTo>
                <a:cubicBezTo>
                  <a:pt x="0" y="1416"/>
                  <a:pt x="615" y="1477"/>
                  <a:pt x="779" y="1600"/>
                </a:cubicBezTo>
                <a:cubicBezTo>
                  <a:pt x="964" y="1744"/>
                  <a:pt x="985" y="2359"/>
                  <a:pt x="1210" y="2379"/>
                </a:cubicBezTo>
                <a:cubicBezTo>
                  <a:pt x="1213" y="2380"/>
                  <a:pt x="1217" y="2380"/>
                  <a:pt x="1220" y="2380"/>
                </a:cubicBezTo>
                <a:cubicBezTo>
                  <a:pt x="1418" y="2380"/>
                  <a:pt x="1499" y="1782"/>
                  <a:pt x="1620" y="1600"/>
                </a:cubicBezTo>
                <a:cubicBezTo>
                  <a:pt x="1764" y="1436"/>
                  <a:pt x="2379" y="1416"/>
                  <a:pt x="2399" y="1190"/>
                </a:cubicBezTo>
                <a:cubicBezTo>
                  <a:pt x="2399" y="965"/>
                  <a:pt x="1784" y="924"/>
                  <a:pt x="1620" y="759"/>
                </a:cubicBezTo>
                <a:cubicBezTo>
                  <a:pt x="1477" y="616"/>
                  <a:pt x="1436" y="1"/>
                  <a:pt x="121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24"/>
          <p:cNvSpPr/>
          <p:nvPr/>
        </p:nvSpPr>
        <p:spPr>
          <a:xfrm rot="10800000">
            <a:off x="916800" y="4784520"/>
            <a:ext cx="202582" cy="204025"/>
          </a:xfrm>
          <a:custGeom>
            <a:avLst/>
            <a:gdLst/>
            <a:ahLst/>
            <a:cxnLst/>
            <a:rect l="l" t="t" r="r" b="b"/>
            <a:pathLst>
              <a:path w="2933" h="2954" extrusionOk="0">
                <a:moveTo>
                  <a:pt x="1477" y="411"/>
                </a:moveTo>
                <a:cubicBezTo>
                  <a:pt x="2051" y="411"/>
                  <a:pt x="2543" y="883"/>
                  <a:pt x="2543" y="1477"/>
                </a:cubicBezTo>
                <a:cubicBezTo>
                  <a:pt x="2543" y="2072"/>
                  <a:pt x="2051" y="2543"/>
                  <a:pt x="1477" y="2543"/>
                </a:cubicBezTo>
                <a:cubicBezTo>
                  <a:pt x="882" y="2543"/>
                  <a:pt x="410" y="2072"/>
                  <a:pt x="410" y="1477"/>
                </a:cubicBezTo>
                <a:cubicBezTo>
                  <a:pt x="410" y="883"/>
                  <a:pt x="882" y="411"/>
                  <a:pt x="1477" y="411"/>
                </a:cubicBezTo>
                <a:close/>
                <a:moveTo>
                  <a:pt x="1477" y="1"/>
                </a:moveTo>
                <a:cubicBezTo>
                  <a:pt x="656" y="1"/>
                  <a:pt x="0" y="678"/>
                  <a:pt x="0" y="1477"/>
                </a:cubicBezTo>
                <a:cubicBezTo>
                  <a:pt x="0" y="2277"/>
                  <a:pt x="656" y="2954"/>
                  <a:pt x="1477" y="2954"/>
                </a:cubicBezTo>
                <a:cubicBezTo>
                  <a:pt x="2276" y="2954"/>
                  <a:pt x="2932" y="2277"/>
                  <a:pt x="2932" y="1477"/>
                </a:cubicBezTo>
                <a:cubicBezTo>
                  <a:pt x="2932" y="678"/>
                  <a:pt x="2276" y="1"/>
                  <a:pt x="147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24"/>
          <p:cNvSpPr/>
          <p:nvPr/>
        </p:nvSpPr>
        <p:spPr>
          <a:xfrm rot="10800000">
            <a:off x="6191692" y="4784523"/>
            <a:ext cx="161052" cy="159698"/>
          </a:xfrm>
          <a:custGeom>
            <a:avLst/>
            <a:gdLst/>
            <a:ahLst/>
            <a:cxnLst/>
            <a:rect l="l" t="t" r="r" b="b"/>
            <a:pathLst>
              <a:path w="2400" h="2380" extrusionOk="0">
                <a:moveTo>
                  <a:pt x="1210" y="1"/>
                </a:moveTo>
                <a:cubicBezTo>
                  <a:pt x="985" y="1"/>
                  <a:pt x="923" y="595"/>
                  <a:pt x="779" y="759"/>
                </a:cubicBezTo>
                <a:cubicBezTo>
                  <a:pt x="636" y="944"/>
                  <a:pt x="21" y="965"/>
                  <a:pt x="21" y="1190"/>
                </a:cubicBezTo>
                <a:cubicBezTo>
                  <a:pt x="0" y="1416"/>
                  <a:pt x="615" y="1477"/>
                  <a:pt x="779" y="1600"/>
                </a:cubicBezTo>
                <a:cubicBezTo>
                  <a:pt x="964" y="1744"/>
                  <a:pt x="985" y="2359"/>
                  <a:pt x="1210" y="2379"/>
                </a:cubicBezTo>
                <a:cubicBezTo>
                  <a:pt x="1213" y="2380"/>
                  <a:pt x="1217" y="2380"/>
                  <a:pt x="1220" y="2380"/>
                </a:cubicBezTo>
                <a:cubicBezTo>
                  <a:pt x="1418" y="2380"/>
                  <a:pt x="1499" y="1782"/>
                  <a:pt x="1620" y="1600"/>
                </a:cubicBezTo>
                <a:cubicBezTo>
                  <a:pt x="1764" y="1436"/>
                  <a:pt x="2379" y="1416"/>
                  <a:pt x="2399" y="1190"/>
                </a:cubicBezTo>
                <a:cubicBezTo>
                  <a:pt x="2399" y="965"/>
                  <a:pt x="1784" y="924"/>
                  <a:pt x="1620" y="759"/>
                </a:cubicBezTo>
                <a:cubicBezTo>
                  <a:pt x="1477" y="616"/>
                  <a:pt x="1436" y="1"/>
                  <a:pt x="121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24"/>
          <p:cNvSpPr/>
          <p:nvPr/>
        </p:nvSpPr>
        <p:spPr>
          <a:xfrm rot="10800000">
            <a:off x="8484927" y="3124724"/>
            <a:ext cx="202578" cy="200884"/>
          </a:xfrm>
          <a:custGeom>
            <a:avLst/>
            <a:gdLst/>
            <a:ahLst/>
            <a:cxnLst/>
            <a:rect l="l" t="t" r="r" b="b"/>
            <a:pathLst>
              <a:path w="2400" h="2380" extrusionOk="0">
                <a:moveTo>
                  <a:pt x="1210" y="1"/>
                </a:moveTo>
                <a:cubicBezTo>
                  <a:pt x="985" y="1"/>
                  <a:pt x="923" y="595"/>
                  <a:pt x="779" y="759"/>
                </a:cubicBezTo>
                <a:cubicBezTo>
                  <a:pt x="636" y="944"/>
                  <a:pt x="21" y="965"/>
                  <a:pt x="21" y="1190"/>
                </a:cubicBezTo>
                <a:cubicBezTo>
                  <a:pt x="0" y="1416"/>
                  <a:pt x="615" y="1477"/>
                  <a:pt x="779" y="1600"/>
                </a:cubicBezTo>
                <a:cubicBezTo>
                  <a:pt x="964" y="1744"/>
                  <a:pt x="985" y="2359"/>
                  <a:pt x="1210" y="2379"/>
                </a:cubicBezTo>
                <a:cubicBezTo>
                  <a:pt x="1213" y="2380"/>
                  <a:pt x="1217" y="2380"/>
                  <a:pt x="1220" y="2380"/>
                </a:cubicBezTo>
                <a:cubicBezTo>
                  <a:pt x="1418" y="2380"/>
                  <a:pt x="1499" y="1782"/>
                  <a:pt x="1620" y="1600"/>
                </a:cubicBezTo>
                <a:cubicBezTo>
                  <a:pt x="1764" y="1436"/>
                  <a:pt x="2379" y="1416"/>
                  <a:pt x="2399" y="1190"/>
                </a:cubicBezTo>
                <a:cubicBezTo>
                  <a:pt x="2399" y="965"/>
                  <a:pt x="1784" y="924"/>
                  <a:pt x="1620" y="759"/>
                </a:cubicBezTo>
                <a:cubicBezTo>
                  <a:pt x="1477" y="616"/>
                  <a:pt x="1436" y="1"/>
                  <a:pt x="121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24"/>
          <p:cNvSpPr/>
          <p:nvPr/>
        </p:nvSpPr>
        <p:spPr>
          <a:xfrm rot="10800000">
            <a:off x="217227" y="2389224"/>
            <a:ext cx="202578" cy="200884"/>
          </a:xfrm>
          <a:custGeom>
            <a:avLst/>
            <a:gdLst/>
            <a:ahLst/>
            <a:cxnLst/>
            <a:rect l="l" t="t" r="r" b="b"/>
            <a:pathLst>
              <a:path w="2400" h="2380" extrusionOk="0">
                <a:moveTo>
                  <a:pt x="1210" y="1"/>
                </a:moveTo>
                <a:cubicBezTo>
                  <a:pt x="985" y="1"/>
                  <a:pt x="923" y="595"/>
                  <a:pt x="779" y="759"/>
                </a:cubicBezTo>
                <a:cubicBezTo>
                  <a:pt x="636" y="944"/>
                  <a:pt x="21" y="965"/>
                  <a:pt x="21" y="1190"/>
                </a:cubicBezTo>
                <a:cubicBezTo>
                  <a:pt x="0" y="1416"/>
                  <a:pt x="615" y="1477"/>
                  <a:pt x="779" y="1600"/>
                </a:cubicBezTo>
                <a:cubicBezTo>
                  <a:pt x="964" y="1744"/>
                  <a:pt x="985" y="2359"/>
                  <a:pt x="1210" y="2379"/>
                </a:cubicBezTo>
                <a:cubicBezTo>
                  <a:pt x="1213" y="2380"/>
                  <a:pt x="1217" y="2380"/>
                  <a:pt x="1220" y="2380"/>
                </a:cubicBezTo>
                <a:cubicBezTo>
                  <a:pt x="1418" y="2380"/>
                  <a:pt x="1499" y="1782"/>
                  <a:pt x="1620" y="1600"/>
                </a:cubicBezTo>
                <a:cubicBezTo>
                  <a:pt x="1764" y="1436"/>
                  <a:pt x="2379" y="1416"/>
                  <a:pt x="2399" y="1190"/>
                </a:cubicBezTo>
                <a:cubicBezTo>
                  <a:pt x="2399" y="965"/>
                  <a:pt x="1784" y="924"/>
                  <a:pt x="1620" y="759"/>
                </a:cubicBezTo>
                <a:cubicBezTo>
                  <a:pt x="1477" y="616"/>
                  <a:pt x="1436" y="1"/>
                  <a:pt x="121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24"/>
          <p:cNvSpPr/>
          <p:nvPr/>
        </p:nvSpPr>
        <p:spPr>
          <a:xfrm rot="10800000">
            <a:off x="811175" y="115845"/>
            <a:ext cx="202582" cy="204025"/>
          </a:xfrm>
          <a:custGeom>
            <a:avLst/>
            <a:gdLst/>
            <a:ahLst/>
            <a:cxnLst/>
            <a:rect l="l" t="t" r="r" b="b"/>
            <a:pathLst>
              <a:path w="2933" h="2954" extrusionOk="0">
                <a:moveTo>
                  <a:pt x="1477" y="411"/>
                </a:moveTo>
                <a:cubicBezTo>
                  <a:pt x="2051" y="411"/>
                  <a:pt x="2543" y="883"/>
                  <a:pt x="2543" y="1477"/>
                </a:cubicBezTo>
                <a:cubicBezTo>
                  <a:pt x="2543" y="2072"/>
                  <a:pt x="2051" y="2543"/>
                  <a:pt x="1477" y="2543"/>
                </a:cubicBezTo>
                <a:cubicBezTo>
                  <a:pt x="882" y="2543"/>
                  <a:pt x="410" y="2072"/>
                  <a:pt x="410" y="1477"/>
                </a:cubicBezTo>
                <a:cubicBezTo>
                  <a:pt x="410" y="883"/>
                  <a:pt x="882" y="411"/>
                  <a:pt x="1477" y="411"/>
                </a:cubicBezTo>
                <a:close/>
                <a:moveTo>
                  <a:pt x="1477" y="1"/>
                </a:moveTo>
                <a:cubicBezTo>
                  <a:pt x="656" y="1"/>
                  <a:pt x="0" y="678"/>
                  <a:pt x="0" y="1477"/>
                </a:cubicBezTo>
                <a:cubicBezTo>
                  <a:pt x="0" y="2277"/>
                  <a:pt x="656" y="2954"/>
                  <a:pt x="1477" y="2954"/>
                </a:cubicBezTo>
                <a:cubicBezTo>
                  <a:pt x="2276" y="2954"/>
                  <a:pt x="2932" y="2277"/>
                  <a:pt x="2932" y="1477"/>
                </a:cubicBezTo>
                <a:cubicBezTo>
                  <a:pt x="2932" y="678"/>
                  <a:pt x="2276" y="1"/>
                  <a:pt x="147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5_1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5"/>
          <p:cNvSpPr/>
          <p:nvPr/>
        </p:nvSpPr>
        <p:spPr>
          <a:xfrm>
            <a:off x="8430777" y="4779162"/>
            <a:ext cx="202578" cy="200884"/>
          </a:xfrm>
          <a:custGeom>
            <a:avLst/>
            <a:gdLst/>
            <a:ahLst/>
            <a:cxnLst/>
            <a:rect l="l" t="t" r="r" b="b"/>
            <a:pathLst>
              <a:path w="2400" h="2380" extrusionOk="0">
                <a:moveTo>
                  <a:pt x="1210" y="1"/>
                </a:moveTo>
                <a:cubicBezTo>
                  <a:pt x="985" y="1"/>
                  <a:pt x="923" y="595"/>
                  <a:pt x="779" y="759"/>
                </a:cubicBezTo>
                <a:cubicBezTo>
                  <a:pt x="636" y="944"/>
                  <a:pt x="21" y="965"/>
                  <a:pt x="21" y="1190"/>
                </a:cubicBezTo>
                <a:cubicBezTo>
                  <a:pt x="0" y="1416"/>
                  <a:pt x="615" y="1477"/>
                  <a:pt x="779" y="1600"/>
                </a:cubicBezTo>
                <a:cubicBezTo>
                  <a:pt x="964" y="1744"/>
                  <a:pt x="985" y="2359"/>
                  <a:pt x="1210" y="2379"/>
                </a:cubicBezTo>
                <a:cubicBezTo>
                  <a:pt x="1213" y="2380"/>
                  <a:pt x="1217" y="2380"/>
                  <a:pt x="1220" y="2380"/>
                </a:cubicBezTo>
                <a:cubicBezTo>
                  <a:pt x="1418" y="2380"/>
                  <a:pt x="1499" y="1782"/>
                  <a:pt x="1620" y="1600"/>
                </a:cubicBezTo>
                <a:cubicBezTo>
                  <a:pt x="1764" y="1436"/>
                  <a:pt x="2379" y="1416"/>
                  <a:pt x="2399" y="1190"/>
                </a:cubicBezTo>
                <a:cubicBezTo>
                  <a:pt x="2399" y="965"/>
                  <a:pt x="1784" y="924"/>
                  <a:pt x="1620" y="759"/>
                </a:cubicBezTo>
                <a:cubicBezTo>
                  <a:pt x="1477" y="616"/>
                  <a:pt x="1436" y="1"/>
                  <a:pt x="121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25"/>
          <p:cNvSpPr/>
          <p:nvPr/>
        </p:nvSpPr>
        <p:spPr>
          <a:xfrm>
            <a:off x="8430775" y="183074"/>
            <a:ext cx="202582" cy="204025"/>
          </a:xfrm>
          <a:custGeom>
            <a:avLst/>
            <a:gdLst/>
            <a:ahLst/>
            <a:cxnLst/>
            <a:rect l="l" t="t" r="r" b="b"/>
            <a:pathLst>
              <a:path w="2933" h="2954" extrusionOk="0">
                <a:moveTo>
                  <a:pt x="1477" y="411"/>
                </a:moveTo>
                <a:cubicBezTo>
                  <a:pt x="2051" y="411"/>
                  <a:pt x="2543" y="883"/>
                  <a:pt x="2543" y="1477"/>
                </a:cubicBezTo>
                <a:cubicBezTo>
                  <a:pt x="2543" y="2072"/>
                  <a:pt x="2051" y="2543"/>
                  <a:pt x="1477" y="2543"/>
                </a:cubicBezTo>
                <a:cubicBezTo>
                  <a:pt x="882" y="2543"/>
                  <a:pt x="410" y="2072"/>
                  <a:pt x="410" y="1477"/>
                </a:cubicBezTo>
                <a:cubicBezTo>
                  <a:pt x="410" y="883"/>
                  <a:pt x="882" y="411"/>
                  <a:pt x="1477" y="411"/>
                </a:cubicBezTo>
                <a:close/>
                <a:moveTo>
                  <a:pt x="1477" y="1"/>
                </a:moveTo>
                <a:cubicBezTo>
                  <a:pt x="656" y="1"/>
                  <a:pt x="0" y="678"/>
                  <a:pt x="0" y="1477"/>
                </a:cubicBezTo>
                <a:cubicBezTo>
                  <a:pt x="0" y="2277"/>
                  <a:pt x="656" y="2954"/>
                  <a:pt x="1477" y="2954"/>
                </a:cubicBezTo>
                <a:cubicBezTo>
                  <a:pt x="2276" y="2954"/>
                  <a:pt x="2932" y="2277"/>
                  <a:pt x="2932" y="1477"/>
                </a:cubicBezTo>
                <a:cubicBezTo>
                  <a:pt x="2932" y="678"/>
                  <a:pt x="2276" y="1"/>
                  <a:pt x="147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25"/>
          <p:cNvSpPr/>
          <p:nvPr/>
        </p:nvSpPr>
        <p:spPr>
          <a:xfrm>
            <a:off x="4702288" y="183087"/>
            <a:ext cx="161052" cy="159698"/>
          </a:xfrm>
          <a:custGeom>
            <a:avLst/>
            <a:gdLst/>
            <a:ahLst/>
            <a:cxnLst/>
            <a:rect l="l" t="t" r="r" b="b"/>
            <a:pathLst>
              <a:path w="2400" h="2380" extrusionOk="0">
                <a:moveTo>
                  <a:pt x="1210" y="1"/>
                </a:moveTo>
                <a:cubicBezTo>
                  <a:pt x="985" y="1"/>
                  <a:pt x="923" y="595"/>
                  <a:pt x="779" y="759"/>
                </a:cubicBezTo>
                <a:cubicBezTo>
                  <a:pt x="636" y="944"/>
                  <a:pt x="21" y="965"/>
                  <a:pt x="21" y="1190"/>
                </a:cubicBezTo>
                <a:cubicBezTo>
                  <a:pt x="0" y="1416"/>
                  <a:pt x="615" y="1477"/>
                  <a:pt x="779" y="1600"/>
                </a:cubicBezTo>
                <a:cubicBezTo>
                  <a:pt x="964" y="1744"/>
                  <a:pt x="985" y="2359"/>
                  <a:pt x="1210" y="2379"/>
                </a:cubicBezTo>
                <a:cubicBezTo>
                  <a:pt x="1213" y="2380"/>
                  <a:pt x="1217" y="2380"/>
                  <a:pt x="1220" y="2380"/>
                </a:cubicBezTo>
                <a:cubicBezTo>
                  <a:pt x="1418" y="2380"/>
                  <a:pt x="1499" y="1782"/>
                  <a:pt x="1620" y="1600"/>
                </a:cubicBezTo>
                <a:cubicBezTo>
                  <a:pt x="1764" y="1436"/>
                  <a:pt x="2379" y="1416"/>
                  <a:pt x="2399" y="1190"/>
                </a:cubicBezTo>
                <a:cubicBezTo>
                  <a:pt x="2399" y="965"/>
                  <a:pt x="1784" y="924"/>
                  <a:pt x="1620" y="759"/>
                </a:cubicBezTo>
                <a:cubicBezTo>
                  <a:pt x="1477" y="616"/>
                  <a:pt x="1436" y="1"/>
                  <a:pt x="121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25"/>
          <p:cNvSpPr/>
          <p:nvPr/>
        </p:nvSpPr>
        <p:spPr>
          <a:xfrm>
            <a:off x="255327" y="4779162"/>
            <a:ext cx="202578" cy="200884"/>
          </a:xfrm>
          <a:custGeom>
            <a:avLst/>
            <a:gdLst/>
            <a:ahLst/>
            <a:cxnLst/>
            <a:rect l="l" t="t" r="r" b="b"/>
            <a:pathLst>
              <a:path w="2400" h="2380" extrusionOk="0">
                <a:moveTo>
                  <a:pt x="1210" y="1"/>
                </a:moveTo>
                <a:cubicBezTo>
                  <a:pt x="985" y="1"/>
                  <a:pt x="923" y="595"/>
                  <a:pt x="779" y="759"/>
                </a:cubicBezTo>
                <a:cubicBezTo>
                  <a:pt x="636" y="944"/>
                  <a:pt x="21" y="965"/>
                  <a:pt x="21" y="1190"/>
                </a:cubicBezTo>
                <a:cubicBezTo>
                  <a:pt x="0" y="1416"/>
                  <a:pt x="615" y="1477"/>
                  <a:pt x="779" y="1600"/>
                </a:cubicBezTo>
                <a:cubicBezTo>
                  <a:pt x="964" y="1744"/>
                  <a:pt x="985" y="2359"/>
                  <a:pt x="1210" y="2379"/>
                </a:cubicBezTo>
                <a:cubicBezTo>
                  <a:pt x="1213" y="2380"/>
                  <a:pt x="1217" y="2380"/>
                  <a:pt x="1220" y="2380"/>
                </a:cubicBezTo>
                <a:cubicBezTo>
                  <a:pt x="1418" y="2380"/>
                  <a:pt x="1499" y="1782"/>
                  <a:pt x="1620" y="1600"/>
                </a:cubicBezTo>
                <a:cubicBezTo>
                  <a:pt x="1764" y="1436"/>
                  <a:pt x="2379" y="1416"/>
                  <a:pt x="2399" y="1190"/>
                </a:cubicBezTo>
                <a:cubicBezTo>
                  <a:pt x="2399" y="965"/>
                  <a:pt x="1784" y="924"/>
                  <a:pt x="1620" y="759"/>
                </a:cubicBezTo>
                <a:cubicBezTo>
                  <a:pt x="1477" y="616"/>
                  <a:pt x="1436" y="1"/>
                  <a:pt x="121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25"/>
          <p:cNvSpPr/>
          <p:nvPr/>
        </p:nvSpPr>
        <p:spPr>
          <a:xfrm>
            <a:off x="255327" y="1538337"/>
            <a:ext cx="202578" cy="200884"/>
          </a:xfrm>
          <a:custGeom>
            <a:avLst/>
            <a:gdLst/>
            <a:ahLst/>
            <a:cxnLst/>
            <a:rect l="l" t="t" r="r" b="b"/>
            <a:pathLst>
              <a:path w="2400" h="2380" extrusionOk="0">
                <a:moveTo>
                  <a:pt x="1210" y="1"/>
                </a:moveTo>
                <a:cubicBezTo>
                  <a:pt x="985" y="1"/>
                  <a:pt x="923" y="595"/>
                  <a:pt x="779" y="759"/>
                </a:cubicBezTo>
                <a:cubicBezTo>
                  <a:pt x="636" y="944"/>
                  <a:pt x="21" y="965"/>
                  <a:pt x="21" y="1190"/>
                </a:cubicBezTo>
                <a:cubicBezTo>
                  <a:pt x="0" y="1416"/>
                  <a:pt x="615" y="1477"/>
                  <a:pt x="779" y="1600"/>
                </a:cubicBezTo>
                <a:cubicBezTo>
                  <a:pt x="964" y="1744"/>
                  <a:pt x="985" y="2359"/>
                  <a:pt x="1210" y="2379"/>
                </a:cubicBezTo>
                <a:cubicBezTo>
                  <a:pt x="1213" y="2380"/>
                  <a:pt x="1217" y="2380"/>
                  <a:pt x="1220" y="2380"/>
                </a:cubicBezTo>
                <a:cubicBezTo>
                  <a:pt x="1418" y="2380"/>
                  <a:pt x="1499" y="1782"/>
                  <a:pt x="1620" y="1600"/>
                </a:cubicBezTo>
                <a:cubicBezTo>
                  <a:pt x="1764" y="1436"/>
                  <a:pt x="2379" y="1416"/>
                  <a:pt x="2399" y="1190"/>
                </a:cubicBezTo>
                <a:cubicBezTo>
                  <a:pt x="2399" y="965"/>
                  <a:pt x="1784" y="924"/>
                  <a:pt x="1620" y="759"/>
                </a:cubicBezTo>
                <a:cubicBezTo>
                  <a:pt x="1477" y="616"/>
                  <a:pt x="1436" y="1"/>
                  <a:pt x="121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25"/>
          <p:cNvSpPr/>
          <p:nvPr/>
        </p:nvSpPr>
        <p:spPr>
          <a:xfrm>
            <a:off x="4563625" y="4707449"/>
            <a:ext cx="202582" cy="204025"/>
          </a:xfrm>
          <a:custGeom>
            <a:avLst/>
            <a:gdLst/>
            <a:ahLst/>
            <a:cxnLst/>
            <a:rect l="l" t="t" r="r" b="b"/>
            <a:pathLst>
              <a:path w="2933" h="2954" extrusionOk="0">
                <a:moveTo>
                  <a:pt x="1477" y="411"/>
                </a:moveTo>
                <a:cubicBezTo>
                  <a:pt x="2051" y="411"/>
                  <a:pt x="2543" y="883"/>
                  <a:pt x="2543" y="1477"/>
                </a:cubicBezTo>
                <a:cubicBezTo>
                  <a:pt x="2543" y="2072"/>
                  <a:pt x="2051" y="2543"/>
                  <a:pt x="1477" y="2543"/>
                </a:cubicBezTo>
                <a:cubicBezTo>
                  <a:pt x="882" y="2543"/>
                  <a:pt x="410" y="2072"/>
                  <a:pt x="410" y="1477"/>
                </a:cubicBezTo>
                <a:cubicBezTo>
                  <a:pt x="410" y="883"/>
                  <a:pt x="882" y="411"/>
                  <a:pt x="1477" y="411"/>
                </a:cubicBezTo>
                <a:close/>
                <a:moveTo>
                  <a:pt x="1477" y="1"/>
                </a:moveTo>
                <a:cubicBezTo>
                  <a:pt x="656" y="1"/>
                  <a:pt x="0" y="678"/>
                  <a:pt x="0" y="1477"/>
                </a:cubicBezTo>
                <a:cubicBezTo>
                  <a:pt x="0" y="2277"/>
                  <a:pt x="656" y="2954"/>
                  <a:pt x="1477" y="2954"/>
                </a:cubicBezTo>
                <a:cubicBezTo>
                  <a:pt x="2276" y="2954"/>
                  <a:pt x="2932" y="2277"/>
                  <a:pt x="2932" y="1477"/>
                </a:cubicBezTo>
                <a:cubicBezTo>
                  <a:pt x="2932" y="678"/>
                  <a:pt x="2276" y="1"/>
                  <a:pt x="147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-600168" y="2593088"/>
            <a:ext cx="10458500" cy="3050700"/>
          </a:xfrm>
          <a:custGeom>
            <a:avLst/>
            <a:gdLst/>
            <a:ahLst/>
            <a:cxnLst/>
            <a:rect l="l" t="t" r="r" b="b"/>
            <a:pathLst>
              <a:path w="418340" h="122028" extrusionOk="0">
                <a:moveTo>
                  <a:pt x="16768" y="113285"/>
                </a:moveTo>
                <a:cubicBezTo>
                  <a:pt x="-17268" y="99915"/>
                  <a:pt x="9402" y="56276"/>
                  <a:pt x="19435" y="38778"/>
                </a:cubicBezTo>
                <a:cubicBezTo>
                  <a:pt x="29468" y="21280"/>
                  <a:pt x="50868" y="10203"/>
                  <a:pt x="76966" y="8298"/>
                </a:cubicBezTo>
                <a:cubicBezTo>
                  <a:pt x="103065" y="6393"/>
                  <a:pt x="148975" y="28683"/>
                  <a:pt x="176026" y="27348"/>
                </a:cubicBezTo>
                <a:cubicBezTo>
                  <a:pt x="203077" y="26013"/>
                  <a:pt x="215587" y="-3202"/>
                  <a:pt x="239272" y="289"/>
                </a:cubicBezTo>
                <a:cubicBezTo>
                  <a:pt x="262958" y="3780"/>
                  <a:pt x="291215" y="43341"/>
                  <a:pt x="318139" y="48295"/>
                </a:cubicBezTo>
                <a:cubicBezTo>
                  <a:pt x="345063" y="53249"/>
                  <a:pt x="386846" y="21505"/>
                  <a:pt x="400816" y="30015"/>
                </a:cubicBezTo>
                <a:cubicBezTo>
                  <a:pt x="414786" y="38525"/>
                  <a:pt x="431487" y="84526"/>
                  <a:pt x="401959" y="99357"/>
                </a:cubicBezTo>
                <a:cubicBezTo>
                  <a:pt x="372432" y="114188"/>
                  <a:pt x="287850" y="116679"/>
                  <a:pt x="223651" y="119000"/>
                </a:cubicBezTo>
                <a:cubicBezTo>
                  <a:pt x="159453" y="121321"/>
                  <a:pt x="50804" y="126655"/>
                  <a:pt x="16768" y="11328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40500" y="788775"/>
            <a:ext cx="5572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1123691" y="1037525"/>
            <a:ext cx="1607700" cy="10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3140500" y="1833475"/>
            <a:ext cx="5572500" cy="26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1"/>
          </p:nvPr>
        </p:nvSpPr>
        <p:spPr>
          <a:xfrm>
            <a:off x="1344063" y="3737525"/>
            <a:ext cx="2722800" cy="35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500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ubTitle" idx="2"/>
          </p:nvPr>
        </p:nvSpPr>
        <p:spPr>
          <a:xfrm>
            <a:off x="1344063" y="3942125"/>
            <a:ext cx="2722800" cy="65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ubTitle" idx="3"/>
          </p:nvPr>
        </p:nvSpPr>
        <p:spPr>
          <a:xfrm>
            <a:off x="5077138" y="3737525"/>
            <a:ext cx="2722800" cy="35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500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ubTitle" idx="4"/>
          </p:nvPr>
        </p:nvSpPr>
        <p:spPr>
          <a:xfrm>
            <a:off x="5077138" y="3942125"/>
            <a:ext cx="2722800" cy="65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1" name="Google Shape;31;p5"/>
          <p:cNvSpPr/>
          <p:nvPr/>
        </p:nvSpPr>
        <p:spPr>
          <a:xfrm>
            <a:off x="217227" y="4131087"/>
            <a:ext cx="202578" cy="200884"/>
          </a:xfrm>
          <a:custGeom>
            <a:avLst/>
            <a:gdLst/>
            <a:ahLst/>
            <a:cxnLst/>
            <a:rect l="l" t="t" r="r" b="b"/>
            <a:pathLst>
              <a:path w="2400" h="2380" extrusionOk="0">
                <a:moveTo>
                  <a:pt x="1210" y="1"/>
                </a:moveTo>
                <a:cubicBezTo>
                  <a:pt x="985" y="1"/>
                  <a:pt x="923" y="595"/>
                  <a:pt x="779" y="759"/>
                </a:cubicBezTo>
                <a:cubicBezTo>
                  <a:pt x="636" y="944"/>
                  <a:pt x="21" y="965"/>
                  <a:pt x="21" y="1190"/>
                </a:cubicBezTo>
                <a:cubicBezTo>
                  <a:pt x="0" y="1416"/>
                  <a:pt x="615" y="1477"/>
                  <a:pt x="779" y="1600"/>
                </a:cubicBezTo>
                <a:cubicBezTo>
                  <a:pt x="964" y="1744"/>
                  <a:pt x="985" y="2359"/>
                  <a:pt x="1210" y="2379"/>
                </a:cubicBezTo>
                <a:cubicBezTo>
                  <a:pt x="1213" y="2380"/>
                  <a:pt x="1217" y="2380"/>
                  <a:pt x="1220" y="2380"/>
                </a:cubicBezTo>
                <a:cubicBezTo>
                  <a:pt x="1418" y="2380"/>
                  <a:pt x="1499" y="1782"/>
                  <a:pt x="1620" y="1600"/>
                </a:cubicBezTo>
                <a:cubicBezTo>
                  <a:pt x="1764" y="1436"/>
                  <a:pt x="2379" y="1416"/>
                  <a:pt x="2399" y="1190"/>
                </a:cubicBezTo>
                <a:cubicBezTo>
                  <a:pt x="2399" y="965"/>
                  <a:pt x="1784" y="924"/>
                  <a:pt x="1620" y="759"/>
                </a:cubicBezTo>
                <a:cubicBezTo>
                  <a:pt x="1477" y="616"/>
                  <a:pt x="1436" y="1"/>
                  <a:pt x="121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5"/>
          <p:cNvSpPr/>
          <p:nvPr/>
        </p:nvSpPr>
        <p:spPr>
          <a:xfrm>
            <a:off x="827250" y="88899"/>
            <a:ext cx="202582" cy="204025"/>
          </a:xfrm>
          <a:custGeom>
            <a:avLst/>
            <a:gdLst/>
            <a:ahLst/>
            <a:cxnLst/>
            <a:rect l="l" t="t" r="r" b="b"/>
            <a:pathLst>
              <a:path w="2933" h="2954" extrusionOk="0">
                <a:moveTo>
                  <a:pt x="1477" y="411"/>
                </a:moveTo>
                <a:cubicBezTo>
                  <a:pt x="2051" y="411"/>
                  <a:pt x="2543" y="883"/>
                  <a:pt x="2543" y="1477"/>
                </a:cubicBezTo>
                <a:cubicBezTo>
                  <a:pt x="2543" y="2072"/>
                  <a:pt x="2051" y="2543"/>
                  <a:pt x="1477" y="2543"/>
                </a:cubicBezTo>
                <a:cubicBezTo>
                  <a:pt x="882" y="2543"/>
                  <a:pt x="410" y="2072"/>
                  <a:pt x="410" y="1477"/>
                </a:cubicBezTo>
                <a:cubicBezTo>
                  <a:pt x="410" y="883"/>
                  <a:pt x="882" y="411"/>
                  <a:pt x="1477" y="411"/>
                </a:cubicBezTo>
                <a:close/>
                <a:moveTo>
                  <a:pt x="1477" y="1"/>
                </a:moveTo>
                <a:cubicBezTo>
                  <a:pt x="656" y="1"/>
                  <a:pt x="0" y="678"/>
                  <a:pt x="0" y="1477"/>
                </a:cubicBezTo>
                <a:cubicBezTo>
                  <a:pt x="0" y="2277"/>
                  <a:pt x="656" y="2954"/>
                  <a:pt x="1477" y="2954"/>
                </a:cubicBezTo>
                <a:cubicBezTo>
                  <a:pt x="2276" y="2954"/>
                  <a:pt x="2932" y="2277"/>
                  <a:pt x="2932" y="1477"/>
                </a:cubicBezTo>
                <a:cubicBezTo>
                  <a:pt x="2932" y="678"/>
                  <a:pt x="2276" y="1"/>
                  <a:pt x="147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5"/>
          <p:cNvSpPr/>
          <p:nvPr/>
        </p:nvSpPr>
        <p:spPr>
          <a:xfrm>
            <a:off x="7836613" y="4823099"/>
            <a:ext cx="161052" cy="159698"/>
          </a:xfrm>
          <a:custGeom>
            <a:avLst/>
            <a:gdLst/>
            <a:ahLst/>
            <a:cxnLst/>
            <a:rect l="l" t="t" r="r" b="b"/>
            <a:pathLst>
              <a:path w="2400" h="2380" extrusionOk="0">
                <a:moveTo>
                  <a:pt x="1210" y="1"/>
                </a:moveTo>
                <a:cubicBezTo>
                  <a:pt x="985" y="1"/>
                  <a:pt x="923" y="595"/>
                  <a:pt x="779" y="759"/>
                </a:cubicBezTo>
                <a:cubicBezTo>
                  <a:pt x="636" y="944"/>
                  <a:pt x="21" y="965"/>
                  <a:pt x="21" y="1190"/>
                </a:cubicBezTo>
                <a:cubicBezTo>
                  <a:pt x="0" y="1416"/>
                  <a:pt x="615" y="1477"/>
                  <a:pt x="779" y="1600"/>
                </a:cubicBezTo>
                <a:cubicBezTo>
                  <a:pt x="964" y="1744"/>
                  <a:pt x="985" y="2359"/>
                  <a:pt x="1210" y="2379"/>
                </a:cubicBezTo>
                <a:cubicBezTo>
                  <a:pt x="1213" y="2380"/>
                  <a:pt x="1217" y="2380"/>
                  <a:pt x="1220" y="2380"/>
                </a:cubicBezTo>
                <a:cubicBezTo>
                  <a:pt x="1418" y="2380"/>
                  <a:pt x="1499" y="1782"/>
                  <a:pt x="1620" y="1600"/>
                </a:cubicBezTo>
                <a:cubicBezTo>
                  <a:pt x="1764" y="1436"/>
                  <a:pt x="2379" y="1416"/>
                  <a:pt x="2399" y="1190"/>
                </a:cubicBezTo>
                <a:cubicBezTo>
                  <a:pt x="2399" y="965"/>
                  <a:pt x="1784" y="924"/>
                  <a:pt x="1620" y="759"/>
                </a:cubicBezTo>
                <a:cubicBezTo>
                  <a:pt x="1477" y="616"/>
                  <a:pt x="1436" y="1"/>
                  <a:pt x="121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5"/>
          <p:cNvSpPr/>
          <p:nvPr/>
        </p:nvSpPr>
        <p:spPr>
          <a:xfrm>
            <a:off x="4100627" y="4802512"/>
            <a:ext cx="202578" cy="200884"/>
          </a:xfrm>
          <a:custGeom>
            <a:avLst/>
            <a:gdLst/>
            <a:ahLst/>
            <a:cxnLst/>
            <a:rect l="l" t="t" r="r" b="b"/>
            <a:pathLst>
              <a:path w="2400" h="2380" extrusionOk="0">
                <a:moveTo>
                  <a:pt x="1210" y="1"/>
                </a:moveTo>
                <a:cubicBezTo>
                  <a:pt x="985" y="1"/>
                  <a:pt x="923" y="595"/>
                  <a:pt x="779" y="759"/>
                </a:cubicBezTo>
                <a:cubicBezTo>
                  <a:pt x="636" y="944"/>
                  <a:pt x="21" y="965"/>
                  <a:pt x="21" y="1190"/>
                </a:cubicBezTo>
                <a:cubicBezTo>
                  <a:pt x="0" y="1416"/>
                  <a:pt x="615" y="1477"/>
                  <a:pt x="779" y="1600"/>
                </a:cubicBezTo>
                <a:cubicBezTo>
                  <a:pt x="964" y="1744"/>
                  <a:pt x="985" y="2359"/>
                  <a:pt x="1210" y="2379"/>
                </a:cubicBezTo>
                <a:cubicBezTo>
                  <a:pt x="1213" y="2380"/>
                  <a:pt x="1217" y="2380"/>
                  <a:pt x="1220" y="2380"/>
                </a:cubicBezTo>
                <a:cubicBezTo>
                  <a:pt x="1418" y="2380"/>
                  <a:pt x="1499" y="1782"/>
                  <a:pt x="1620" y="1600"/>
                </a:cubicBezTo>
                <a:cubicBezTo>
                  <a:pt x="1764" y="1436"/>
                  <a:pt x="2379" y="1416"/>
                  <a:pt x="2399" y="1190"/>
                </a:cubicBezTo>
                <a:cubicBezTo>
                  <a:pt x="2399" y="965"/>
                  <a:pt x="1784" y="924"/>
                  <a:pt x="1620" y="759"/>
                </a:cubicBezTo>
                <a:cubicBezTo>
                  <a:pt x="1477" y="616"/>
                  <a:pt x="1436" y="1"/>
                  <a:pt x="121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5"/>
          <p:cNvSpPr/>
          <p:nvPr/>
        </p:nvSpPr>
        <p:spPr>
          <a:xfrm>
            <a:off x="6648015" y="184687"/>
            <a:ext cx="202578" cy="200884"/>
          </a:xfrm>
          <a:custGeom>
            <a:avLst/>
            <a:gdLst/>
            <a:ahLst/>
            <a:cxnLst/>
            <a:rect l="l" t="t" r="r" b="b"/>
            <a:pathLst>
              <a:path w="2400" h="2380" extrusionOk="0">
                <a:moveTo>
                  <a:pt x="1210" y="1"/>
                </a:moveTo>
                <a:cubicBezTo>
                  <a:pt x="985" y="1"/>
                  <a:pt x="923" y="595"/>
                  <a:pt x="779" y="759"/>
                </a:cubicBezTo>
                <a:cubicBezTo>
                  <a:pt x="636" y="944"/>
                  <a:pt x="21" y="965"/>
                  <a:pt x="21" y="1190"/>
                </a:cubicBezTo>
                <a:cubicBezTo>
                  <a:pt x="0" y="1416"/>
                  <a:pt x="615" y="1477"/>
                  <a:pt x="779" y="1600"/>
                </a:cubicBezTo>
                <a:cubicBezTo>
                  <a:pt x="964" y="1744"/>
                  <a:pt x="985" y="2359"/>
                  <a:pt x="1210" y="2379"/>
                </a:cubicBezTo>
                <a:cubicBezTo>
                  <a:pt x="1213" y="2380"/>
                  <a:pt x="1217" y="2380"/>
                  <a:pt x="1220" y="2380"/>
                </a:cubicBezTo>
                <a:cubicBezTo>
                  <a:pt x="1418" y="2380"/>
                  <a:pt x="1499" y="1782"/>
                  <a:pt x="1620" y="1600"/>
                </a:cubicBezTo>
                <a:cubicBezTo>
                  <a:pt x="1764" y="1436"/>
                  <a:pt x="2379" y="1416"/>
                  <a:pt x="2399" y="1190"/>
                </a:cubicBezTo>
                <a:cubicBezTo>
                  <a:pt x="2399" y="965"/>
                  <a:pt x="1784" y="924"/>
                  <a:pt x="1620" y="759"/>
                </a:cubicBezTo>
                <a:cubicBezTo>
                  <a:pt x="1477" y="616"/>
                  <a:pt x="1436" y="1"/>
                  <a:pt x="121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5"/>
          <p:cNvSpPr/>
          <p:nvPr/>
        </p:nvSpPr>
        <p:spPr>
          <a:xfrm>
            <a:off x="8675675" y="2555649"/>
            <a:ext cx="202582" cy="204025"/>
          </a:xfrm>
          <a:custGeom>
            <a:avLst/>
            <a:gdLst/>
            <a:ahLst/>
            <a:cxnLst/>
            <a:rect l="l" t="t" r="r" b="b"/>
            <a:pathLst>
              <a:path w="2933" h="2954" extrusionOk="0">
                <a:moveTo>
                  <a:pt x="1477" y="411"/>
                </a:moveTo>
                <a:cubicBezTo>
                  <a:pt x="2051" y="411"/>
                  <a:pt x="2543" y="883"/>
                  <a:pt x="2543" y="1477"/>
                </a:cubicBezTo>
                <a:cubicBezTo>
                  <a:pt x="2543" y="2072"/>
                  <a:pt x="2051" y="2543"/>
                  <a:pt x="1477" y="2543"/>
                </a:cubicBezTo>
                <a:cubicBezTo>
                  <a:pt x="882" y="2543"/>
                  <a:pt x="410" y="2072"/>
                  <a:pt x="410" y="1477"/>
                </a:cubicBezTo>
                <a:cubicBezTo>
                  <a:pt x="410" y="883"/>
                  <a:pt x="882" y="411"/>
                  <a:pt x="1477" y="411"/>
                </a:cubicBezTo>
                <a:close/>
                <a:moveTo>
                  <a:pt x="1477" y="1"/>
                </a:moveTo>
                <a:cubicBezTo>
                  <a:pt x="656" y="1"/>
                  <a:pt x="0" y="678"/>
                  <a:pt x="0" y="1477"/>
                </a:cubicBezTo>
                <a:cubicBezTo>
                  <a:pt x="0" y="2277"/>
                  <a:pt x="656" y="2954"/>
                  <a:pt x="1477" y="2954"/>
                </a:cubicBezTo>
                <a:cubicBezTo>
                  <a:pt x="2276" y="2954"/>
                  <a:pt x="2932" y="2277"/>
                  <a:pt x="2932" y="1477"/>
                </a:cubicBezTo>
                <a:cubicBezTo>
                  <a:pt x="2932" y="678"/>
                  <a:pt x="2276" y="1"/>
                  <a:pt x="147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>
            <a:spLocks noGrp="1"/>
          </p:cNvSpPr>
          <p:nvPr>
            <p:ph type="title"/>
          </p:nvPr>
        </p:nvSpPr>
        <p:spPr>
          <a:xfrm>
            <a:off x="713232" y="538025"/>
            <a:ext cx="7756800" cy="47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/>
          <p:nvPr/>
        </p:nvSpPr>
        <p:spPr>
          <a:xfrm>
            <a:off x="138477" y="4806712"/>
            <a:ext cx="202578" cy="200884"/>
          </a:xfrm>
          <a:custGeom>
            <a:avLst/>
            <a:gdLst/>
            <a:ahLst/>
            <a:cxnLst/>
            <a:rect l="l" t="t" r="r" b="b"/>
            <a:pathLst>
              <a:path w="2400" h="2380" extrusionOk="0">
                <a:moveTo>
                  <a:pt x="1210" y="1"/>
                </a:moveTo>
                <a:cubicBezTo>
                  <a:pt x="985" y="1"/>
                  <a:pt x="923" y="595"/>
                  <a:pt x="779" y="759"/>
                </a:cubicBezTo>
                <a:cubicBezTo>
                  <a:pt x="636" y="944"/>
                  <a:pt x="21" y="965"/>
                  <a:pt x="21" y="1190"/>
                </a:cubicBezTo>
                <a:cubicBezTo>
                  <a:pt x="0" y="1416"/>
                  <a:pt x="615" y="1477"/>
                  <a:pt x="779" y="1600"/>
                </a:cubicBezTo>
                <a:cubicBezTo>
                  <a:pt x="964" y="1744"/>
                  <a:pt x="985" y="2359"/>
                  <a:pt x="1210" y="2379"/>
                </a:cubicBezTo>
                <a:cubicBezTo>
                  <a:pt x="1213" y="2380"/>
                  <a:pt x="1217" y="2380"/>
                  <a:pt x="1220" y="2380"/>
                </a:cubicBezTo>
                <a:cubicBezTo>
                  <a:pt x="1418" y="2380"/>
                  <a:pt x="1499" y="1782"/>
                  <a:pt x="1620" y="1600"/>
                </a:cubicBezTo>
                <a:cubicBezTo>
                  <a:pt x="1764" y="1436"/>
                  <a:pt x="2379" y="1416"/>
                  <a:pt x="2399" y="1190"/>
                </a:cubicBezTo>
                <a:cubicBezTo>
                  <a:pt x="2399" y="965"/>
                  <a:pt x="1784" y="924"/>
                  <a:pt x="1620" y="759"/>
                </a:cubicBezTo>
                <a:cubicBezTo>
                  <a:pt x="1477" y="616"/>
                  <a:pt x="1436" y="1"/>
                  <a:pt x="121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6"/>
          <p:cNvSpPr/>
          <p:nvPr/>
        </p:nvSpPr>
        <p:spPr>
          <a:xfrm>
            <a:off x="7756775" y="135449"/>
            <a:ext cx="202582" cy="204025"/>
          </a:xfrm>
          <a:custGeom>
            <a:avLst/>
            <a:gdLst/>
            <a:ahLst/>
            <a:cxnLst/>
            <a:rect l="l" t="t" r="r" b="b"/>
            <a:pathLst>
              <a:path w="2933" h="2954" extrusionOk="0">
                <a:moveTo>
                  <a:pt x="1477" y="411"/>
                </a:moveTo>
                <a:cubicBezTo>
                  <a:pt x="2051" y="411"/>
                  <a:pt x="2543" y="883"/>
                  <a:pt x="2543" y="1477"/>
                </a:cubicBezTo>
                <a:cubicBezTo>
                  <a:pt x="2543" y="2072"/>
                  <a:pt x="2051" y="2543"/>
                  <a:pt x="1477" y="2543"/>
                </a:cubicBezTo>
                <a:cubicBezTo>
                  <a:pt x="882" y="2543"/>
                  <a:pt x="410" y="2072"/>
                  <a:pt x="410" y="1477"/>
                </a:cubicBezTo>
                <a:cubicBezTo>
                  <a:pt x="410" y="883"/>
                  <a:pt x="882" y="411"/>
                  <a:pt x="1477" y="411"/>
                </a:cubicBezTo>
                <a:close/>
                <a:moveTo>
                  <a:pt x="1477" y="1"/>
                </a:moveTo>
                <a:cubicBezTo>
                  <a:pt x="656" y="1"/>
                  <a:pt x="0" y="678"/>
                  <a:pt x="0" y="1477"/>
                </a:cubicBezTo>
                <a:cubicBezTo>
                  <a:pt x="0" y="2277"/>
                  <a:pt x="656" y="2954"/>
                  <a:pt x="1477" y="2954"/>
                </a:cubicBezTo>
                <a:cubicBezTo>
                  <a:pt x="2276" y="2954"/>
                  <a:pt x="2932" y="2277"/>
                  <a:pt x="2932" y="1477"/>
                </a:cubicBezTo>
                <a:cubicBezTo>
                  <a:pt x="2932" y="678"/>
                  <a:pt x="2276" y="1"/>
                  <a:pt x="147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6"/>
          <p:cNvSpPr/>
          <p:nvPr/>
        </p:nvSpPr>
        <p:spPr>
          <a:xfrm>
            <a:off x="4228388" y="157624"/>
            <a:ext cx="161052" cy="159698"/>
          </a:xfrm>
          <a:custGeom>
            <a:avLst/>
            <a:gdLst/>
            <a:ahLst/>
            <a:cxnLst/>
            <a:rect l="l" t="t" r="r" b="b"/>
            <a:pathLst>
              <a:path w="2400" h="2380" extrusionOk="0">
                <a:moveTo>
                  <a:pt x="1210" y="1"/>
                </a:moveTo>
                <a:cubicBezTo>
                  <a:pt x="985" y="1"/>
                  <a:pt x="923" y="595"/>
                  <a:pt x="779" y="759"/>
                </a:cubicBezTo>
                <a:cubicBezTo>
                  <a:pt x="636" y="944"/>
                  <a:pt x="21" y="965"/>
                  <a:pt x="21" y="1190"/>
                </a:cubicBezTo>
                <a:cubicBezTo>
                  <a:pt x="0" y="1416"/>
                  <a:pt x="615" y="1477"/>
                  <a:pt x="779" y="1600"/>
                </a:cubicBezTo>
                <a:cubicBezTo>
                  <a:pt x="964" y="1744"/>
                  <a:pt x="985" y="2359"/>
                  <a:pt x="1210" y="2379"/>
                </a:cubicBezTo>
                <a:cubicBezTo>
                  <a:pt x="1213" y="2380"/>
                  <a:pt x="1217" y="2380"/>
                  <a:pt x="1220" y="2380"/>
                </a:cubicBezTo>
                <a:cubicBezTo>
                  <a:pt x="1418" y="2380"/>
                  <a:pt x="1499" y="1782"/>
                  <a:pt x="1620" y="1600"/>
                </a:cubicBezTo>
                <a:cubicBezTo>
                  <a:pt x="1764" y="1436"/>
                  <a:pt x="2379" y="1416"/>
                  <a:pt x="2399" y="1190"/>
                </a:cubicBezTo>
                <a:cubicBezTo>
                  <a:pt x="2399" y="965"/>
                  <a:pt x="1784" y="924"/>
                  <a:pt x="1620" y="759"/>
                </a:cubicBezTo>
                <a:cubicBezTo>
                  <a:pt x="1477" y="616"/>
                  <a:pt x="1436" y="1"/>
                  <a:pt x="121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6"/>
          <p:cNvSpPr/>
          <p:nvPr/>
        </p:nvSpPr>
        <p:spPr>
          <a:xfrm>
            <a:off x="341052" y="539512"/>
            <a:ext cx="202578" cy="200884"/>
          </a:xfrm>
          <a:custGeom>
            <a:avLst/>
            <a:gdLst/>
            <a:ahLst/>
            <a:cxnLst/>
            <a:rect l="l" t="t" r="r" b="b"/>
            <a:pathLst>
              <a:path w="2400" h="2380" extrusionOk="0">
                <a:moveTo>
                  <a:pt x="1210" y="1"/>
                </a:moveTo>
                <a:cubicBezTo>
                  <a:pt x="985" y="1"/>
                  <a:pt x="923" y="595"/>
                  <a:pt x="779" y="759"/>
                </a:cubicBezTo>
                <a:cubicBezTo>
                  <a:pt x="636" y="944"/>
                  <a:pt x="21" y="965"/>
                  <a:pt x="21" y="1190"/>
                </a:cubicBezTo>
                <a:cubicBezTo>
                  <a:pt x="0" y="1416"/>
                  <a:pt x="615" y="1477"/>
                  <a:pt x="779" y="1600"/>
                </a:cubicBezTo>
                <a:cubicBezTo>
                  <a:pt x="964" y="1744"/>
                  <a:pt x="985" y="2359"/>
                  <a:pt x="1210" y="2379"/>
                </a:cubicBezTo>
                <a:cubicBezTo>
                  <a:pt x="1213" y="2380"/>
                  <a:pt x="1217" y="2380"/>
                  <a:pt x="1220" y="2380"/>
                </a:cubicBezTo>
                <a:cubicBezTo>
                  <a:pt x="1418" y="2380"/>
                  <a:pt x="1499" y="1782"/>
                  <a:pt x="1620" y="1600"/>
                </a:cubicBezTo>
                <a:cubicBezTo>
                  <a:pt x="1764" y="1436"/>
                  <a:pt x="2379" y="1416"/>
                  <a:pt x="2399" y="1190"/>
                </a:cubicBezTo>
                <a:cubicBezTo>
                  <a:pt x="2399" y="965"/>
                  <a:pt x="1784" y="924"/>
                  <a:pt x="1620" y="759"/>
                </a:cubicBezTo>
                <a:cubicBezTo>
                  <a:pt x="1477" y="616"/>
                  <a:pt x="1436" y="1"/>
                  <a:pt x="121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6"/>
          <p:cNvSpPr/>
          <p:nvPr/>
        </p:nvSpPr>
        <p:spPr>
          <a:xfrm>
            <a:off x="8094402" y="4806712"/>
            <a:ext cx="202578" cy="200884"/>
          </a:xfrm>
          <a:custGeom>
            <a:avLst/>
            <a:gdLst/>
            <a:ahLst/>
            <a:cxnLst/>
            <a:rect l="l" t="t" r="r" b="b"/>
            <a:pathLst>
              <a:path w="2400" h="2380" extrusionOk="0">
                <a:moveTo>
                  <a:pt x="1210" y="1"/>
                </a:moveTo>
                <a:cubicBezTo>
                  <a:pt x="985" y="1"/>
                  <a:pt x="923" y="595"/>
                  <a:pt x="779" y="759"/>
                </a:cubicBezTo>
                <a:cubicBezTo>
                  <a:pt x="636" y="944"/>
                  <a:pt x="21" y="965"/>
                  <a:pt x="21" y="1190"/>
                </a:cubicBezTo>
                <a:cubicBezTo>
                  <a:pt x="0" y="1416"/>
                  <a:pt x="615" y="1477"/>
                  <a:pt x="779" y="1600"/>
                </a:cubicBezTo>
                <a:cubicBezTo>
                  <a:pt x="964" y="1744"/>
                  <a:pt x="985" y="2359"/>
                  <a:pt x="1210" y="2379"/>
                </a:cubicBezTo>
                <a:cubicBezTo>
                  <a:pt x="1213" y="2380"/>
                  <a:pt x="1217" y="2380"/>
                  <a:pt x="1220" y="2380"/>
                </a:cubicBezTo>
                <a:cubicBezTo>
                  <a:pt x="1418" y="2380"/>
                  <a:pt x="1499" y="1782"/>
                  <a:pt x="1620" y="1600"/>
                </a:cubicBezTo>
                <a:cubicBezTo>
                  <a:pt x="1764" y="1436"/>
                  <a:pt x="2379" y="1416"/>
                  <a:pt x="2399" y="1190"/>
                </a:cubicBezTo>
                <a:cubicBezTo>
                  <a:pt x="2399" y="965"/>
                  <a:pt x="1784" y="924"/>
                  <a:pt x="1620" y="759"/>
                </a:cubicBezTo>
                <a:cubicBezTo>
                  <a:pt x="1477" y="616"/>
                  <a:pt x="1436" y="1"/>
                  <a:pt x="121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6"/>
          <p:cNvSpPr/>
          <p:nvPr/>
        </p:nvSpPr>
        <p:spPr>
          <a:xfrm>
            <a:off x="4052400" y="4848174"/>
            <a:ext cx="202582" cy="204025"/>
          </a:xfrm>
          <a:custGeom>
            <a:avLst/>
            <a:gdLst/>
            <a:ahLst/>
            <a:cxnLst/>
            <a:rect l="l" t="t" r="r" b="b"/>
            <a:pathLst>
              <a:path w="2933" h="2954" extrusionOk="0">
                <a:moveTo>
                  <a:pt x="1477" y="411"/>
                </a:moveTo>
                <a:cubicBezTo>
                  <a:pt x="2051" y="411"/>
                  <a:pt x="2543" y="883"/>
                  <a:pt x="2543" y="1477"/>
                </a:cubicBezTo>
                <a:cubicBezTo>
                  <a:pt x="2543" y="2072"/>
                  <a:pt x="2051" y="2543"/>
                  <a:pt x="1477" y="2543"/>
                </a:cubicBezTo>
                <a:cubicBezTo>
                  <a:pt x="882" y="2543"/>
                  <a:pt x="410" y="2072"/>
                  <a:pt x="410" y="1477"/>
                </a:cubicBezTo>
                <a:cubicBezTo>
                  <a:pt x="410" y="883"/>
                  <a:pt x="882" y="411"/>
                  <a:pt x="1477" y="411"/>
                </a:cubicBezTo>
                <a:close/>
                <a:moveTo>
                  <a:pt x="1477" y="1"/>
                </a:moveTo>
                <a:cubicBezTo>
                  <a:pt x="656" y="1"/>
                  <a:pt x="0" y="678"/>
                  <a:pt x="0" y="1477"/>
                </a:cubicBezTo>
                <a:cubicBezTo>
                  <a:pt x="0" y="2277"/>
                  <a:pt x="656" y="2954"/>
                  <a:pt x="1477" y="2954"/>
                </a:cubicBezTo>
                <a:cubicBezTo>
                  <a:pt x="2276" y="2954"/>
                  <a:pt x="2932" y="2277"/>
                  <a:pt x="2932" y="1477"/>
                </a:cubicBezTo>
                <a:cubicBezTo>
                  <a:pt x="2932" y="678"/>
                  <a:pt x="2276" y="1"/>
                  <a:pt x="147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/>
          <p:nvPr/>
        </p:nvSpPr>
        <p:spPr>
          <a:xfrm>
            <a:off x="-183190" y="-491503"/>
            <a:ext cx="4340375" cy="6024600"/>
          </a:xfrm>
          <a:custGeom>
            <a:avLst/>
            <a:gdLst/>
            <a:ahLst/>
            <a:cxnLst/>
            <a:rect l="l" t="t" r="r" b="b"/>
            <a:pathLst>
              <a:path w="173615" h="240984" extrusionOk="0">
                <a:moveTo>
                  <a:pt x="7642" y="227656"/>
                </a:moveTo>
                <a:cubicBezTo>
                  <a:pt x="13863" y="248993"/>
                  <a:pt x="28800" y="239600"/>
                  <a:pt x="39793" y="234216"/>
                </a:cubicBezTo>
                <a:cubicBezTo>
                  <a:pt x="50786" y="228832"/>
                  <a:pt x="58715" y="209197"/>
                  <a:pt x="73599" y="195354"/>
                </a:cubicBezTo>
                <a:cubicBezTo>
                  <a:pt x="88483" y="181511"/>
                  <a:pt x="118386" y="170208"/>
                  <a:pt x="129096" y="151158"/>
                </a:cubicBezTo>
                <a:cubicBezTo>
                  <a:pt x="139806" y="132108"/>
                  <a:pt x="130684" y="103787"/>
                  <a:pt x="137859" y="81054"/>
                </a:cubicBezTo>
                <a:cubicBezTo>
                  <a:pt x="145035" y="58321"/>
                  <a:pt x="181286" y="27906"/>
                  <a:pt x="172149" y="14760"/>
                </a:cubicBezTo>
                <a:cubicBezTo>
                  <a:pt x="163012" y="1615"/>
                  <a:pt x="110442" y="2761"/>
                  <a:pt x="83035" y="2181"/>
                </a:cubicBezTo>
                <a:cubicBezTo>
                  <a:pt x="55628" y="1601"/>
                  <a:pt x="21137" y="-6058"/>
                  <a:pt x="7709" y="11278"/>
                </a:cubicBezTo>
                <a:cubicBezTo>
                  <a:pt x="-5719" y="28614"/>
                  <a:pt x="2479" y="70132"/>
                  <a:pt x="2468" y="106195"/>
                </a:cubicBezTo>
                <a:cubicBezTo>
                  <a:pt x="2457" y="142258"/>
                  <a:pt x="1421" y="206319"/>
                  <a:pt x="7642" y="22765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47" name="Google Shape;47;p7"/>
          <p:cNvSpPr txBox="1">
            <a:spLocks noGrp="1"/>
          </p:cNvSpPr>
          <p:nvPr>
            <p:ph type="body" idx="1"/>
          </p:nvPr>
        </p:nvSpPr>
        <p:spPr>
          <a:xfrm>
            <a:off x="4019600" y="1897200"/>
            <a:ext cx="4410900" cy="240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title"/>
          </p:nvPr>
        </p:nvSpPr>
        <p:spPr>
          <a:xfrm>
            <a:off x="4019875" y="843300"/>
            <a:ext cx="4410900" cy="105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R="38100"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/>
          <p:nvPr/>
        </p:nvSpPr>
        <p:spPr>
          <a:xfrm rot="10800000">
            <a:off x="7559037" y="539526"/>
            <a:ext cx="202578" cy="200884"/>
          </a:xfrm>
          <a:custGeom>
            <a:avLst/>
            <a:gdLst/>
            <a:ahLst/>
            <a:cxnLst/>
            <a:rect l="l" t="t" r="r" b="b"/>
            <a:pathLst>
              <a:path w="2400" h="2380" extrusionOk="0">
                <a:moveTo>
                  <a:pt x="1210" y="1"/>
                </a:moveTo>
                <a:cubicBezTo>
                  <a:pt x="985" y="1"/>
                  <a:pt x="923" y="595"/>
                  <a:pt x="779" y="759"/>
                </a:cubicBezTo>
                <a:cubicBezTo>
                  <a:pt x="636" y="944"/>
                  <a:pt x="21" y="965"/>
                  <a:pt x="21" y="1190"/>
                </a:cubicBezTo>
                <a:cubicBezTo>
                  <a:pt x="0" y="1416"/>
                  <a:pt x="615" y="1477"/>
                  <a:pt x="779" y="1600"/>
                </a:cubicBezTo>
                <a:cubicBezTo>
                  <a:pt x="964" y="1744"/>
                  <a:pt x="985" y="2359"/>
                  <a:pt x="1210" y="2379"/>
                </a:cubicBezTo>
                <a:cubicBezTo>
                  <a:pt x="1213" y="2380"/>
                  <a:pt x="1217" y="2380"/>
                  <a:pt x="1220" y="2380"/>
                </a:cubicBezTo>
                <a:cubicBezTo>
                  <a:pt x="1418" y="2380"/>
                  <a:pt x="1499" y="1782"/>
                  <a:pt x="1620" y="1600"/>
                </a:cubicBezTo>
                <a:cubicBezTo>
                  <a:pt x="1764" y="1436"/>
                  <a:pt x="2379" y="1416"/>
                  <a:pt x="2399" y="1190"/>
                </a:cubicBezTo>
                <a:cubicBezTo>
                  <a:pt x="2399" y="965"/>
                  <a:pt x="1784" y="924"/>
                  <a:pt x="1620" y="759"/>
                </a:cubicBezTo>
                <a:cubicBezTo>
                  <a:pt x="1477" y="616"/>
                  <a:pt x="1436" y="1"/>
                  <a:pt x="121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7"/>
          <p:cNvSpPr/>
          <p:nvPr/>
        </p:nvSpPr>
        <p:spPr>
          <a:xfrm rot="10800000">
            <a:off x="5953235" y="4608572"/>
            <a:ext cx="202582" cy="204025"/>
          </a:xfrm>
          <a:custGeom>
            <a:avLst/>
            <a:gdLst/>
            <a:ahLst/>
            <a:cxnLst/>
            <a:rect l="l" t="t" r="r" b="b"/>
            <a:pathLst>
              <a:path w="2933" h="2954" extrusionOk="0">
                <a:moveTo>
                  <a:pt x="1477" y="411"/>
                </a:moveTo>
                <a:cubicBezTo>
                  <a:pt x="2051" y="411"/>
                  <a:pt x="2543" y="883"/>
                  <a:pt x="2543" y="1477"/>
                </a:cubicBezTo>
                <a:cubicBezTo>
                  <a:pt x="2543" y="2072"/>
                  <a:pt x="2051" y="2543"/>
                  <a:pt x="1477" y="2543"/>
                </a:cubicBezTo>
                <a:cubicBezTo>
                  <a:pt x="882" y="2543"/>
                  <a:pt x="410" y="2072"/>
                  <a:pt x="410" y="1477"/>
                </a:cubicBezTo>
                <a:cubicBezTo>
                  <a:pt x="410" y="883"/>
                  <a:pt x="882" y="411"/>
                  <a:pt x="1477" y="411"/>
                </a:cubicBezTo>
                <a:close/>
                <a:moveTo>
                  <a:pt x="1477" y="1"/>
                </a:moveTo>
                <a:cubicBezTo>
                  <a:pt x="656" y="1"/>
                  <a:pt x="0" y="678"/>
                  <a:pt x="0" y="1477"/>
                </a:cubicBezTo>
                <a:cubicBezTo>
                  <a:pt x="0" y="2277"/>
                  <a:pt x="656" y="2954"/>
                  <a:pt x="1477" y="2954"/>
                </a:cubicBezTo>
                <a:cubicBezTo>
                  <a:pt x="2276" y="2954"/>
                  <a:pt x="2932" y="2277"/>
                  <a:pt x="2932" y="1477"/>
                </a:cubicBezTo>
                <a:cubicBezTo>
                  <a:pt x="2932" y="678"/>
                  <a:pt x="2276" y="1"/>
                  <a:pt x="147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7"/>
          <p:cNvSpPr/>
          <p:nvPr/>
        </p:nvSpPr>
        <p:spPr>
          <a:xfrm rot="10800000">
            <a:off x="4817802" y="265512"/>
            <a:ext cx="161052" cy="159698"/>
          </a:xfrm>
          <a:custGeom>
            <a:avLst/>
            <a:gdLst/>
            <a:ahLst/>
            <a:cxnLst/>
            <a:rect l="l" t="t" r="r" b="b"/>
            <a:pathLst>
              <a:path w="2400" h="2380" extrusionOk="0">
                <a:moveTo>
                  <a:pt x="1210" y="1"/>
                </a:moveTo>
                <a:cubicBezTo>
                  <a:pt x="985" y="1"/>
                  <a:pt x="923" y="595"/>
                  <a:pt x="779" y="759"/>
                </a:cubicBezTo>
                <a:cubicBezTo>
                  <a:pt x="636" y="944"/>
                  <a:pt x="21" y="965"/>
                  <a:pt x="21" y="1190"/>
                </a:cubicBezTo>
                <a:cubicBezTo>
                  <a:pt x="0" y="1416"/>
                  <a:pt x="615" y="1477"/>
                  <a:pt x="779" y="1600"/>
                </a:cubicBezTo>
                <a:cubicBezTo>
                  <a:pt x="964" y="1744"/>
                  <a:pt x="985" y="2359"/>
                  <a:pt x="1210" y="2379"/>
                </a:cubicBezTo>
                <a:cubicBezTo>
                  <a:pt x="1213" y="2380"/>
                  <a:pt x="1217" y="2380"/>
                  <a:pt x="1220" y="2380"/>
                </a:cubicBezTo>
                <a:cubicBezTo>
                  <a:pt x="1418" y="2380"/>
                  <a:pt x="1499" y="1782"/>
                  <a:pt x="1620" y="1600"/>
                </a:cubicBezTo>
                <a:cubicBezTo>
                  <a:pt x="1764" y="1436"/>
                  <a:pt x="2379" y="1416"/>
                  <a:pt x="2399" y="1190"/>
                </a:cubicBezTo>
                <a:cubicBezTo>
                  <a:pt x="2399" y="965"/>
                  <a:pt x="1784" y="924"/>
                  <a:pt x="1620" y="759"/>
                </a:cubicBezTo>
                <a:cubicBezTo>
                  <a:pt x="1477" y="616"/>
                  <a:pt x="1436" y="1"/>
                  <a:pt x="121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7"/>
          <p:cNvSpPr/>
          <p:nvPr/>
        </p:nvSpPr>
        <p:spPr>
          <a:xfrm rot="10800000">
            <a:off x="8635037" y="4743451"/>
            <a:ext cx="202578" cy="200884"/>
          </a:xfrm>
          <a:custGeom>
            <a:avLst/>
            <a:gdLst/>
            <a:ahLst/>
            <a:cxnLst/>
            <a:rect l="l" t="t" r="r" b="b"/>
            <a:pathLst>
              <a:path w="2400" h="2380" extrusionOk="0">
                <a:moveTo>
                  <a:pt x="1210" y="1"/>
                </a:moveTo>
                <a:cubicBezTo>
                  <a:pt x="985" y="1"/>
                  <a:pt x="923" y="595"/>
                  <a:pt x="779" y="759"/>
                </a:cubicBezTo>
                <a:cubicBezTo>
                  <a:pt x="636" y="944"/>
                  <a:pt x="21" y="965"/>
                  <a:pt x="21" y="1190"/>
                </a:cubicBezTo>
                <a:cubicBezTo>
                  <a:pt x="0" y="1416"/>
                  <a:pt x="615" y="1477"/>
                  <a:pt x="779" y="1600"/>
                </a:cubicBezTo>
                <a:cubicBezTo>
                  <a:pt x="964" y="1744"/>
                  <a:pt x="985" y="2359"/>
                  <a:pt x="1210" y="2379"/>
                </a:cubicBezTo>
                <a:cubicBezTo>
                  <a:pt x="1213" y="2380"/>
                  <a:pt x="1217" y="2380"/>
                  <a:pt x="1220" y="2380"/>
                </a:cubicBezTo>
                <a:cubicBezTo>
                  <a:pt x="1418" y="2380"/>
                  <a:pt x="1499" y="1782"/>
                  <a:pt x="1620" y="1600"/>
                </a:cubicBezTo>
                <a:cubicBezTo>
                  <a:pt x="1764" y="1436"/>
                  <a:pt x="2379" y="1416"/>
                  <a:pt x="2399" y="1190"/>
                </a:cubicBezTo>
                <a:cubicBezTo>
                  <a:pt x="2399" y="965"/>
                  <a:pt x="1784" y="924"/>
                  <a:pt x="1620" y="759"/>
                </a:cubicBezTo>
                <a:cubicBezTo>
                  <a:pt x="1477" y="616"/>
                  <a:pt x="1436" y="1"/>
                  <a:pt x="121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7"/>
          <p:cNvSpPr>
            <a:spLocks noGrp="1"/>
          </p:cNvSpPr>
          <p:nvPr>
            <p:ph type="pic" idx="2"/>
          </p:nvPr>
        </p:nvSpPr>
        <p:spPr>
          <a:xfrm>
            <a:off x="617975" y="403200"/>
            <a:ext cx="3115200" cy="4343400"/>
          </a:xfrm>
          <a:prstGeom prst="roundRect">
            <a:avLst>
              <a:gd name="adj" fmla="val 5195"/>
            </a:avLst>
          </a:prstGeom>
          <a:noFill/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dist="57150" dir="8520000" algn="bl" rotWithShape="0">
              <a:schemeClr val="accent1">
                <a:alpha val="31000"/>
              </a:schemeClr>
            </a:outerShdw>
          </a:effectLst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3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478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Font typeface="Antonio"/>
              <a:buNone/>
              <a:defRPr>
                <a:latin typeface="Antonio"/>
                <a:ea typeface="Antonio"/>
                <a:cs typeface="Antonio"/>
                <a:sym typeface="Antoni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Font typeface="Antonio"/>
              <a:buNone/>
              <a:defRPr>
                <a:latin typeface="Antonio"/>
                <a:ea typeface="Antonio"/>
                <a:cs typeface="Antonio"/>
                <a:sym typeface="Antoni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Font typeface="Antonio"/>
              <a:buNone/>
              <a:defRPr>
                <a:latin typeface="Antonio"/>
                <a:ea typeface="Antonio"/>
                <a:cs typeface="Antonio"/>
                <a:sym typeface="Antoni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Font typeface="Antonio"/>
              <a:buNone/>
              <a:defRPr>
                <a:latin typeface="Antonio"/>
                <a:ea typeface="Antonio"/>
                <a:cs typeface="Antonio"/>
                <a:sym typeface="Antoni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Font typeface="Antonio"/>
              <a:buNone/>
              <a:defRPr>
                <a:latin typeface="Antonio"/>
                <a:ea typeface="Antonio"/>
                <a:cs typeface="Antonio"/>
                <a:sym typeface="Antoni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Font typeface="Antonio"/>
              <a:buNone/>
              <a:defRPr>
                <a:latin typeface="Antonio"/>
                <a:ea typeface="Antonio"/>
                <a:cs typeface="Antonio"/>
                <a:sym typeface="Antoni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Font typeface="Antonio"/>
              <a:buNone/>
              <a:defRPr>
                <a:latin typeface="Antonio"/>
                <a:ea typeface="Antonio"/>
                <a:cs typeface="Antonio"/>
                <a:sym typeface="Antoni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Font typeface="Antonio"/>
              <a:buNone/>
              <a:defRPr>
                <a:latin typeface="Antonio"/>
                <a:ea typeface="Antonio"/>
                <a:cs typeface="Antonio"/>
                <a:sym typeface="Antonio"/>
              </a:defRPr>
            </a:lvl9pPr>
          </a:lstStyle>
          <a:p>
            <a:endParaRPr/>
          </a:p>
        </p:txBody>
      </p:sp>
      <p:sp>
        <p:nvSpPr>
          <p:cNvPr id="82" name="Google Shape;82;p13"/>
          <p:cNvSpPr txBox="1">
            <a:spLocks noGrp="1"/>
          </p:cNvSpPr>
          <p:nvPr>
            <p:ph type="subTitle" idx="1"/>
          </p:nvPr>
        </p:nvSpPr>
        <p:spPr>
          <a:xfrm>
            <a:off x="5836921" y="1484075"/>
            <a:ext cx="2593800" cy="47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Antonio"/>
              <a:buNone/>
              <a:defRPr sz="2500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100"/>
              <a:buFont typeface="Antonio"/>
              <a:buNone/>
              <a:defRPr sz="2100">
                <a:latin typeface="Antonio"/>
                <a:ea typeface="Antonio"/>
                <a:cs typeface="Antonio"/>
                <a:sym typeface="Antoni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100"/>
              <a:buFont typeface="Antonio"/>
              <a:buNone/>
              <a:defRPr sz="2100">
                <a:latin typeface="Antonio"/>
                <a:ea typeface="Antonio"/>
                <a:cs typeface="Antonio"/>
                <a:sym typeface="Antoni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100"/>
              <a:buFont typeface="Antonio"/>
              <a:buNone/>
              <a:defRPr sz="2100">
                <a:latin typeface="Antonio"/>
                <a:ea typeface="Antonio"/>
                <a:cs typeface="Antonio"/>
                <a:sym typeface="Antoni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100"/>
              <a:buFont typeface="Antonio"/>
              <a:buNone/>
              <a:defRPr sz="2100">
                <a:latin typeface="Antonio"/>
                <a:ea typeface="Antonio"/>
                <a:cs typeface="Antonio"/>
                <a:sym typeface="Antoni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100"/>
              <a:buFont typeface="Antonio"/>
              <a:buNone/>
              <a:defRPr sz="2100">
                <a:latin typeface="Antonio"/>
                <a:ea typeface="Antonio"/>
                <a:cs typeface="Antonio"/>
                <a:sym typeface="Antoni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100"/>
              <a:buFont typeface="Antonio"/>
              <a:buNone/>
              <a:defRPr sz="2100">
                <a:latin typeface="Antonio"/>
                <a:ea typeface="Antonio"/>
                <a:cs typeface="Antonio"/>
                <a:sym typeface="Antoni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100"/>
              <a:buFont typeface="Antonio"/>
              <a:buNone/>
              <a:defRPr sz="2100">
                <a:latin typeface="Antonio"/>
                <a:ea typeface="Antonio"/>
                <a:cs typeface="Antonio"/>
                <a:sym typeface="Antoni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100"/>
              <a:buFont typeface="Antonio"/>
              <a:buNone/>
              <a:defRPr sz="2100">
                <a:latin typeface="Antonio"/>
                <a:ea typeface="Antonio"/>
                <a:cs typeface="Antonio"/>
                <a:sym typeface="Antonio"/>
              </a:defRPr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subTitle" idx="2"/>
          </p:nvPr>
        </p:nvSpPr>
        <p:spPr>
          <a:xfrm>
            <a:off x="5836901" y="1841250"/>
            <a:ext cx="2593800" cy="6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subTitle" idx="3"/>
          </p:nvPr>
        </p:nvSpPr>
        <p:spPr>
          <a:xfrm>
            <a:off x="1785850" y="1484075"/>
            <a:ext cx="2595600" cy="47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Antonio"/>
              <a:buNone/>
              <a:defRPr sz="2500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100"/>
              <a:buFont typeface="Antonio"/>
              <a:buNone/>
              <a:defRPr sz="2100">
                <a:latin typeface="Antonio"/>
                <a:ea typeface="Antonio"/>
                <a:cs typeface="Antonio"/>
                <a:sym typeface="Antoni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100"/>
              <a:buFont typeface="Antonio"/>
              <a:buNone/>
              <a:defRPr sz="2100">
                <a:latin typeface="Antonio"/>
                <a:ea typeface="Antonio"/>
                <a:cs typeface="Antonio"/>
                <a:sym typeface="Antoni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100"/>
              <a:buFont typeface="Antonio"/>
              <a:buNone/>
              <a:defRPr sz="2100">
                <a:latin typeface="Antonio"/>
                <a:ea typeface="Antonio"/>
                <a:cs typeface="Antonio"/>
                <a:sym typeface="Antoni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100"/>
              <a:buFont typeface="Antonio"/>
              <a:buNone/>
              <a:defRPr sz="2100">
                <a:latin typeface="Antonio"/>
                <a:ea typeface="Antonio"/>
                <a:cs typeface="Antonio"/>
                <a:sym typeface="Antoni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100"/>
              <a:buFont typeface="Antonio"/>
              <a:buNone/>
              <a:defRPr sz="2100">
                <a:latin typeface="Antonio"/>
                <a:ea typeface="Antonio"/>
                <a:cs typeface="Antonio"/>
                <a:sym typeface="Antoni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100"/>
              <a:buFont typeface="Antonio"/>
              <a:buNone/>
              <a:defRPr sz="2100">
                <a:latin typeface="Antonio"/>
                <a:ea typeface="Antonio"/>
                <a:cs typeface="Antonio"/>
                <a:sym typeface="Antoni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100"/>
              <a:buFont typeface="Antonio"/>
              <a:buNone/>
              <a:defRPr sz="2100">
                <a:latin typeface="Antonio"/>
                <a:ea typeface="Antonio"/>
                <a:cs typeface="Antonio"/>
                <a:sym typeface="Antoni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100"/>
              <a:buFont typeface="Antonio"/>
              <a:buNone/>
              <a:defRPr sz="2100">
                <a:latin typeface="Antonio"/>
                <a:ea typeface="Antonio"/>
                <a:cs typeface="Antonio"/>
                <a:sym typeface="Antonio"/>
              </a:defRPr>
            </a:lvl9pPr>
          </a:lstStyle>
          <a:p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subTitle" idx="4"/>
          </p:nvPr>
        </p:nvSpPr>
        <p:spPr>
          <a:xfrm>
            <a:off x="1785850" y="1841250"/>
            <a:ext cx="2595600" cy="6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subTitle" idx="5"/>
          </p:nvPr>
        </p:nvSpPr>
        <p:spPr>
          <a:xfrm>
            <a:off x="5836921" y="3186975"/>
            <a:ext cx="2593800" cy="47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Antonio"/>
              <a:buNone/>
              <a:defRPr sz="2500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100"/>
              <a:buFont typeface="Antonio"/>
              <a:buNone/>
              <a:defRPr sz="2100">
                <a:latin typeface="Antonio"/>
                <a:ea typeface="Antonio"/>
                <a:cs typeface="Antonio"/>
                <a:sym typeface="Antoni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100"/>
              <a:buFont typeface="Antonio"/>
              <a:buNone/>
              <a:defRPr sz="2100">
                <a:latin typeface="Antonio"/>
                <a:ea typeface="Antonio"/>
                <a:cs typeface="Antonio"/>
                <a:sym typeface="Antoni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100"/>
              <a:buFont typeface="Antonio"/>
              <a:buNone/>
              <a:defRPr sz="2100">
                <a:latin typeface="Antonio"/>
                <a:ea typeface="Antonio"/>
                <a:cs typeface="Antonio"/>
                <a:sym typeface="Antoni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100"/>
              <a:buFont typeface="Antonio"/>
              <a:buNone/>
              <a:defRPr sz="2100">
                <a:latin typeface="Antonio"/>
                <a:ea typeface="Antonio"/>
                <a:cs typeface="Antonio"/>
                <a:sym typeface="Antoni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100"/>
              <a:buFont typeface="Antonio"/>
              <a:buNone/>
              <a:defRPr sz="2100">
                <a:latin typeface="Antonio"/>
                <a:ea typeface="Antonio"/>
                <a:cs typeface="Antonio"/>
                <a:sym typeface="Antoni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100"/>
              <a:buFont typeface="Antonio"/>
              <a:buNone/>
              <a:defRPr sz="2100">
                <a:latin typeface="Antonio"/>
                <a:ea typeface="Antonio"/>
                <a:cs typeface="Antonio"/>
                <a:sym typeface="Antoni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100"/>
              <a:buFont typeface="Antonio"/>
              <a:buNone/>
              <a:defRPr sz="2100">
                <a:latin typeface="Antonio"/>
                <a:ea typeface="Antonio"/>
                <a:cs typeface="Antonio"/>
                <a:sym typeface="Antoni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100"/>
              <a:buFont typeface="Antonio"/>
              <a:buNone/>
              <a:defRPr sz="2100">
                <a:latin typeface="Antonio"/>
                <a:ea typeface="Antonio"/>
                <a:cs typeface="Antonio"/>
                <a:sym typeface="Antonio"/>
              </a:defRPr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subTitle" idx="6"/>
          </p:nvPr>
        </p:nvSpPr>
        <p:spPr>
          <a:xfrm>
            <a:off x="5836901" y="3544150"/>
            <a:ext cx="2593800" cy="6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subTitle" idx="7"/>
          </p:nvPr>
        </p:nvSpPr>
        <p:spPr>
          <a:xfrm>
            <a:off x="1785850" y="3186975"/>
            <a:ext cx="2595600" cy="47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Antonio"/>
              <a:buNone/>
              <a:defRPr sz="2500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100"/>
              <a:buFont typeface="Antonio"/>
              <a:buNone/>
              <a:defRPr sz="2100">
                <a:latin typeface="Antonio"/>
                <a:ea typeface="Antonio"/>
                <a:cs typeface="Antonio"/>
                <a:sym typeface="Antoni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100"/>
              <a:buFont typeface="Antonio"/>
              <a:buNone/>
              <a:defRPr sz="2100">
                <a:latin typeface="Antonio"/>
                <a:ea typeface="Antonio"/>
                <a:cs typeface="Antonio"/>
                <a:sym typeface="Antoni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100"/>
              <a:buFont typeface="Antonio"/>
              <a:buNone/>
              <a:defRPr sz="2100">
                <a:latin typeface="Antonio"/>
                <a:ea typeface="Antonio"/>
                <a:cs typeface="Antonio"/>
                <a:sym typeface="Antoni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100"/>
              <a:buFont typeface="Antonio"/>
              <a:buNone/>
              <a:defRPr sz="2100">
                <a:latin typeface="Antonio"/>
                <a:ea typeface="Antonio"/>
                <a:cs typeface="Antonio"/>
                <a:sym typeface="Antoni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100"/>
              <a:buFont typeface="Antonio"/>
              <a:buNone/>
              <a:defRPr sz="2100">
                <a:latin typeface="Antonio"/>
                <a:ea typeface="Antonio"/>
                <a:cs typeface="Antonio"/>
                <a:sym typeface="Antoni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100"/>
              <a:buFont typeface="Antonio"/>
              <a:buNone/>
              <a:defRPr sz="2100">
                <a:latin typeface="Antonio"/>
                <a:ea typeface="Antonio"/>
                <a:cs typeface="Antonio"/>
                <a:sym typeface="Antoni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100"/>
              <a:buFont typeface="Antonio"/>
              <a:buNone/>
              <a:defRPr sz="2100">
                <a:latin typeface="Antonio"/>
                <a:ea typeface="Antonio"/>
                <a:cs typeface="Antonio"/>
                <a:sym typeface="Antoni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100"/>
              <a:buFont typeface="Antonio"/>
              <a:buNone/>
              <a:defRPr sz="2100">
                <a:latin typeface="Antonio"/>
                <a:ea typeface="Antonio"/>
                <a:cs typeface="Antonio"/>
                <a:sym typeface="Antonio"/>
              </a:defRPr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subTitle" idx="8"/>
          </p:nvPr>
        </p:nvSpPr>
        <p:spPr>
          <a:xfrm>
            <a:off x="1785850" y="3544150"/>
            <a:ext cx="2595600" cy="6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title" idx="9" hasCustomPrompt="1"/>
          </p:nvPr>
        </p:nvSpPr>
        <p:spPr>
          <a:xfrm>
            <a:off x="621100" y="1697025"/>
            <a:ext cx="1039200" cy="58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3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1" name="Google Shape;91;p13"/>
          <p:cNvSpPr txBox="1">
            <a:spLocks noGrp="1"/>
          </p:cNvSpPr>
          <p:nvPr>
            <p:ph type="title" idx="13" hasCustomPrompt="1"/>
          </p:nvPr>
        </p:nvSpPr>
        <p:spPr>
          <a:xfrm>
            <a:off x="4672125" y="1697025"/>
            <a:ext cx="1039200" cy="58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3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2" name="Google Shape;92;p13"/>
          <p:cNvSpPr txBox="1">
            <a:spLocks noGrp="1"/>
          </p:cNvSpPr>
          <p:nvPr>
            <p:ph type="title" idx="14" hasCustomPrompt="1"/>
          </p:nvPr>
        </p:nvSpPr>
        <p:spPr>
          <a:xfrm>
            <a:off x="621100" y="3405733"/>
            <a:ext cx="1039200" cy="58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3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3" name="Google Shape;93;p13"/>
          <p:cNvSpPr txBox="1">
            <a:spLocks noGrp="1"/>
          </p:cNvSpPr>
          <p:nvPr>
            <p:ph type="title" idx="15" hasCustomPrompt="1"/>
          </p:nvPr>
        </p:nvSpPr>
        <p:spPr>
          <a:xfrm>
            <a:off x="4672125" y="3405733"/>
            <a:ext cx="1039200" cy="58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3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4" name="Google Shape;94;p13"/>
          <p:cNvSpPr/>
          <p:nvPr/>
        </p:nvSpPr>
        <p:spPr>
          <a:xfrm rot="10800000">
            <a:off x="2587424" y="120724"/>
            <a:ext cx="202578" cy="200884"/>
          </a:xfrm>
          <a:custGeom>
            <a:avLst/>
            <a:gdLst/>
            <a:ahLst/>
            <a:cxnLst/>
            <a:rect l="l" t="t" r="r" b="b"/>
            <a:pathLst>
              <a:path w="2400" h="2380" extrusionOk="0">
                <a:moveTo>
                  <a:pt x="1210" y="1"/>
                </a:moveTo>
                <a:cubicBezTo>
                  <a:pt x="985" y="1"/>
                  <a:pt x="923" y="595"/>
                  <a:pt x="779" y="759"/>
                </a:cubicBezTo>
                <a:cubicBezTo>
                  <a:pt x="636" y="944"/>
                  <a:pt x="21" y="965"/>
                  <a:pt x="21" y="1190"/>
                </a:cubicBezTo>
                <a:cubicBezTo>
                  <a:pt x="0" y="1416"/>
                  <a:pt x="615" y="1477"/>
                  <a:pt x="779" y="1600"/>
                </a:cubicBezTo>
                <a:cubicBezTo>
                  <a:pt x="964" y="1744"/>
                  <a:pt x="985" y="2359"/>
                  <a:pt x="1210" y="2379"/>
                </a:cubicBezTo>
                <a:cubicBezTo>
                  <a:pt x="1213" y="2380"/>
                  <a:pt x="1217" y="2380"/>
                  <a:pt x="1220" y="2380"/>
                </a:cubicBezTo>
                <a:cubicBezTo>
                  <a:pt x="1418" y="2380"/>
                  <a:pt x="1499" y="1782"/>
                  <a:pt x="1620" y="1600"/>
                </a:cubicBezTo>
                <a:cubicBezTo>
                  <a:pt x="1764" y="1436"/>
                  <a:pt x="2379" y="1416"/>
                  <a:pt x="2399" y="1190"/>
                </a:cubicBezTo>
                <a:cubicBezTo>
                  <a:pt x="2399" y="965"/>
                  <a:pt x="1784" y="924"/>
                  <a:pt x="1620" y="759"/>
                </a:cubicBezTo>
                <a:cubicBezTo>
                  <a:pt x="1477" y="616"/>
                  <a:pt x="1436" y="1"/>
                  <a:pt x="121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13"/>
          <p:cNvSpPr/>
          <p:nvPr/>
        </p:nvSpPr>
        <p:spPr>
          <a:xfrm rot="10800000">
            <a:off x="4381447" y="4736020"/>
            <a:ext cx="202582" cy="204025"/>
          </a:xfrm>
          <a:custGeom>
            <a:avLst/>
            <a:gdLst/>
            <a:ahLst/>
            <a:cxnLst/>
            <a:rect l="l" t="t" r="r" b="b"/>
            <a:pathLst>
              <a:path w="2933" h="2954" extrusionOk="0">
                <a:moveTo>
                  <a:pt x="1477" y="411"/>
                </a:moveTo>
                <a:cubicBezTo>
                  <a:pt x="2051" y="411"/>
                  <a:pt x="2543" y="883"/>
                  <a:pt x="2543" y="1477"/>
                </a:cubicBezTo>
                <a:cubicBezTo>
                  <a:pt x="2543" y="2072"/>
                  <a:pt x="2051" y="2543"/>
                  <a:pt x="1477" y="2543"/>
                </a:cubicBezTo>
                <a:cubicBezTo>
                  <a:pt x="882" y="2543"/>
                  <a:pt x="410" y="2072"/>
                  <a:pt x="410" y="1477"/>
                </a:cubicBezTo>
                <a:cubicBezTo>
                  <a:pt x="410" y="883"/>
                  <a:pt x="882" y="411"/>
                  <a:pt x="1477" y="411"/>
                </a:cubicBezTo>
                <a:close/>
                <a:moveTo>
                  <a:pt x="1477" y="1"/>
                </a:moveTo>
                <a:cubicBezTo>
                  <a:pt x="656" y="1"/>
                  <a:pt x="0" y="678"/>
                  <a:pt x="0" y="1477"/>
                </a:cubicBezTo>
                <a:cubicBezTo>
                  <a:pt x="0" y="2277"/>
                  <a:pt x="656" y="2954"/>
                  <a:pt x="1477" y="2954"/>
                </a:cubicBezTo>
                <a:cubicBezTo>
                  <a:pt x="2276" y="2954"/>
                  <a:pt x="2932" y="2277"/>
                  <a:pt x="2932" y="1477"/>
                </a:cubicBezTo>
                <a:cubicBezTo>
                  <a:pt x="2932" y="678"/>
                  <a:pt x="2276" y="1"/>
                  <a:pt x="147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13"/>
          <p:cNvSpPr/>
          <p:nvPr/>
        </p:nvSpPr>
        <p:spPr>
          <a:xfrm rot="10800000">
            <a:off x="8628816" y="480768"/>
            <a:ext cx="161051" cy="162204"/>
          </a:xfrm>
          <a:custGeom>
            <a:avLst/>
            <a:gdLst/>
            <a:ahLst/>
            <a:cxnLst/>
            <a:rect l="l" t="t" r="r" b="b"/>
            <a:pathLst>
              <a:path w="2933" h="2954" extrusionOk="0">
                <a:moveTo>
                  <a:pt x="1477" y="411"/>
                </a:moveTo>
                <a:cubicBezTo>
                  <a:pt x="2051" y="411"/>
                  <a:pt x="2543" y="883"/>
                  <a:pt x="2543" y="1477"/>
                </a:cubicBezTo>
                <a:cubicBezTo>
                  <a:pt x="2543" y="2072"/>
                  <a:pt x="2051" y="2543"/>
                  <a:pt x="1477" y="2543"/>
                </a:cubicBezTo>
                <a:cubicBezTo>
                  <a:pt x="882" y="2543"/>
                  <a:pt x="410" y="2072"/>
                  <a:pt x="410" y="1477"/>
                </a:cubicBezTo>
                <a:cubicBezTo>
                  <a:pt x="410" y="883"/>
                  <a:pt x="882" y="411"/>
                  <a:pt x="1477" y="411"/>
                </a:cubicBezTo>
                <a:close/>
                <a:moveTo>
                  <a:pt x="1477" y="1"/>
                </a:moveTo>
                <a:cubicBezTo>
                  <a:pt x="656" y="1"/>
                  <a:pt x="0" y="678"/>
                  <a:pt x="0" y="1477"/>
                </a:cubicBezTo>
                <a:cubicBezTo>
                  <a:pt x="0" y="2277"/>
                  <a:pt x="656" y="2954"/>
                  <a:pt x="1477" y="2954"/>
                </a:cubicBezTo>
                <a:cubicBezTo>
                  <a:pt x="2276" y="2954"/>
                  <a:pt x="2932" y="2277"/>
                  <a:pt x="2932" y="1477"/>
                </a:cubicBezTo>
                <a:cubicBezTo>
                  <a:pt x="2932" y="678"/>
                  <a:pt x="2276" y="1"/>
                  <a:pt x="147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3"/>
          <p:cNvSpPr/>
          <p:nvPr/>
        </p:nvSpPr>
        <p:spPr>
          <a:xfrm rot="10800000">
            <a:off x="228652" y="2437748"/>
            <a:ext cx="161052" cy="159698"/>
          </a:xfrm>
          <a:custGeom>
            <a:avLst/>
            <a:gdLst/>
            <a:ahLst/>
            <a:cxnLst/>
            <a:rect l="l" t="t" r="r" b="b"/>
            <a:pathLst>
              <a:path w="2400" h="2380" extrusionOk="0">
                <a:moveTo>
                  <a:pt x="1210" y="1"/>
                </a:moveTo>
                <a:cubicBezTo>
                  <a:pt x="985" y="1"/>
                  <a:pt x="923" y="595"/>
                  <a:pt x="779" y="759"/>
                </a:cubicBezTo>
                <a:cubicBezTo>
                  <a:pt x="636" y="944"/>
                  <a:pt x="21" y="965"/>
                  <a:pt x="21" y="1190"/>
                </a:cubicBezTo>
                <a:cubicBezTo>
                  <a:pt x="0" y="1416"/>
                  <a:pt x="615" y="1477"/>
                  <a:pt x="779" y="1600"/>
                </a:cubicBezTo>
                <a:cubicBezTo>
                  <a:pt x="964" y="1744"/>
                  <a:pt x="985" y="2359"/>
                  <a:pt x="1210" y="2379"/>
                </a:cubicBezTo>
                <a:cubicBezTo>
                  <a:pt x="1213" y="2380"/>
                  <a:pt x="1217" y="2380"/>
                  <a:pt x="1220" y="2380"/>
                </a:cubicBezTo>
                <a:cubicBezTo>
                  <a:pt x="1418" y="2380"/>
                  <a:pt x="1499" y="1782"/>
                  <a:pt x="1620" y="1600"/>
                </a:cubicBezTo>
                <a:cubicBezTo>
                  <a:pt x="1764" y="1436"/>
                  <a:pt x="2379" y="1416"/>
                  <a:pt x="2399" y="1190"/>
                </a:cubicBezTo>
                <a:cubicBezTo>
                  <a:pt x="2399" y="965"/>
                  <a:pt x="1784" y="924"/>
                  <a:pt x="1620" y="759"/>
                </a:cubicBezTo>
                <a:cubicBezTo>
                  <a:pt x="1477" y="616"/>
                  <a:pt x="1436" y="1"/>
                  <a:pt x="121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13"/>
          <p:cNvSpPr/>
          <p:nvPr/>
        </p:nvSpPr>
        <p:spPr>
          <a:xfrm rot="10800000">
            <a:off x="8608049" y="4211649"/>
            <a:ext cx="202578" cy="200884"/>
          </a:xfrm>
          <a:custGeom>
            <a:avLst/>
            <a:gdLst/>
            <a:ahLst/>
            <a:cxnLst/>
            <a:rect l="l" t="t" r="r" b="b"/>
            <a:pathLst>
              <a:path w="2400" h="2380" extrusionOk="0">
                <a:moveTo>
                  <a:pt x="1210" y="1"/>
                </a:moveTo>
                <a:cubicBezTo>
                  <a:pt x="985" y="1"/>
                  <a:pt x="923" y="595"/>
                  <a:pt x="779" y="759"/>
                </a:cubicBezTo>
                <a:cubicBezTo>
                  <a:pt x="636" y="944"/>
                  <a:pt x="21" y="965"/>
                  <a:pt x="21" y="1190"/>
                </a:cubicBezTo>
                <a:cubicBezTo>
                  <a:pt x="0" y="1416"/>
                  <a:pt x="615" y="1477"/>
                  <a:pt x="779" y="1600"/>
                </a:cubicBezTo>
                <a:cubicBezTo>
                  <a:pt x="964" y="1744"/>
                  <a:pt x="985" y="2359"/>
                  <a:pt x="1210" y="2379"/>
                </a:cubicBezTo>
                <a:cubicBezTo>
                  <a:pt x="1213" y="2380"/>
                  <a:pt x="1217" y="2380"/>
                  <a:pt x="1220" y="2380"/>
                </a:cubicBezTo>
                <a:cubicBezTo>
                  <a:pt x="1418" y="2380"/>
                  <a:pt x="1499" y="1782"/>
                  <a:pt x="1620" y="1600"/>
                </a:cubicBezTo>
                <a:cubicBezTo>
                  <a:pt x="1764" y="1436"/>
                  <a:pt x="2379" y="1416"/>
                  <a:pt x="2399" y="1190"/>
                </a:cubicBezTo>
                <a:cubicBezTo>
                  <a:pt x="2399" y="965"/>
                  <a:pt x="1784" y="924"/>
                  <a:pt x="1620" y="759"/>
                </a:cubicBezTo>
                <a:cubicBezTo>
                  <a:pt x="1477" y="616"/>
                  <a:pt x="1436" y="1"/>
                  <a:pt x="121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6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4"/>
          <p:cNvSpPr/>
          <p:nvPr/>
        </p:nvSpPr>
        <p:spPr>
          <a:xfrm>
            <a:off x="5249703" y="-397793"/>
            <a:ext cx="4289125" cy="6009350"/>
          </a:xfrm>
          <a:custGeom>
            <a:avLst/>
            <a:gdLst/>
            <a:ahLst/>
            <a:cxnLst/>
            <a:rect l="l" t="t" r="r" b="b"/>
            <a:pathLst>
              <a:path w="171565" h="240374" extrusionOk="0">
                <a:moveTo>
                  <a:pt x="165974" y="13328"/>
                </a:moveTo>
                <a:cubicBezTo>
                  <a:pt x="159753" y="-8009"/>
                  <a:pt x="144816" y="1384"/>
                  <a:pt x="133823" y="6768"/>
                </a:cubicBezTo>
                <a:cubicBezTo>
                  <a:pt x="122830" y="12152"/>
                  <a:pt x="114901" y="31787"/>
                  <a:pt x="100017" y="45630"/>
                </a:cubicBezTo>
                <a:cubicBezTo>
                  <a:pt x="85133" y="59473"/>
                  <a:pt x="55230" y="70776"/>
                  <a:pt x="44520" y="89826"/>
                </a:cubicBezTo>
                <a:cubicBezTo>
                  <a:pt x="33810" y="108876"/>
                  <a:pt x="42933" y="137197"/>
                  <a:pt x="35757" y="159930"/>
                </a:cubicBezTo>
                <a:cubicBezTo>
                  <a:pt x="28582" y="182663"/>
                  <a:pt x="-7670" y="213079"/>
                  <a:pt x="1467" y="226224"/>
                </a:cubicBezTo>
                <a:cubicBezTo>
                  <a:pt x="10604" y="239370"/>
                  <a:pt x="63975" y="238422"/>
                  <a:pt x="90581" y="238803"/>
                </a:cubicBezTo>
                <a:cubicBezTo>
                  <a:pt x="117188" y="239184"/>
                  <a:pt x="147678" y="245846"/>
                  <a:pt x="161106" y="228510"/>
                </a:cubicBezTo>
                <a:cubicBezTo>
                  <a:pt x="174534" y="211174"/>
                  <a:pt x="170337" y="170653"/>
                  <a:pt x="171148" y="134789"/>
                </a:cubicBezTo>
                <a:cubicBezTo>
                  <a:pt x="171959" y="98925"/>
                  <a:pt x="172195" y="34665"/>
                  <a:pt x="165974" y="1332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01" name="Google Shape;101;p14"/>
          <p:cNvSpPr txBox="1">
            <a:spLocks noGrp="1"/>
          </p:cNvSpPr>
          <p:nvPr>
            <p:ph type="title"/>
          </p:nvPr>
        </p:nvSpPr>
        <p:spPr>
          <a:xfrm>
            <a:off x="713225" y="1293550"/>
            <a:ext cx="4096200" cy="171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4"/>
          <p:cNvSpPr txBox="1">
            <a:spLocks noGrp="1"/>
          </p:cNvSpPr>
          <p:nvPr>
            <p:ph type="subTitle" idx="1"/>
          </p:nvPr>
        </p:nvSpPr>
        <p:spPr>
          <a:xfrm>
            <a:off x="713225" y="3009350"/>
            <a:ext cx="4096200" cy="84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3" name="Google Shape;103;p14"/>
          <p:cNvSpPr/>
          <p:nvPr/>
        </p:nvSpPr>
        <p:spPr>
          <a:xfrm>
            <a:off x="416927" y="4508137"/>
            <a:ext cx="202578" cy="200884"/>
          </a:xfrm>
          <a:custGeom>
            <a:avLst/>
            <a:gdLst/>
            <a:ahLst/>
            <a:cxnLst/>
            <a:rect l="l" t="t" r="r" b="b"/>
            <a:pathLst>
              <a:path w="2400" h="2380" extrusionOk="0">
                <a:moveTo>
                  <a:pt x="1210" y="1"/>
                </a:moveTo>
                <a:cubicBezTo>
                  <a:pt x="985" y="1"/>
                  <a:pt x="923" y="595"/>
                  <a:pt x="779" y="759"/>
                </a:cubicBezTo>
                <a:cubicBezTo>
                  <a:pt x="636" y="944"/>
                  <a:pt x="21" y="965"/>
                  <a:pt x="21" y="1190"/>
                </a:cubicBezTo>
                <a:cubicBezTo>
                  <a:pt x="0" y="1416"/>
                  <a:pt x="615" y="1477"/>
                  <a:pt x="779" y="1600"/>
                </a:cubicBezTo>
                <a:cubicBezTo>
                  <a:pt x="964" y="1744"/>
                  <a:pt x="985" y="2359"/>
                  <a:pt x="1210" y="2379"/>
                </a:cubicBezTo>
                <a:cubicBezTo>
                  <a:pt x="1213" y="2380"/>
                  <a:pt x="1217" y="2380"/>
                  <a:pt x="1220" y="2380"/>
                </a:cubicBezTo>
                <a:cubicBezTo>
                  <a:pt x="1418" y="2380"/>
                  <a:pt x="1499" y="1782"/>
                  <a:pt x="1620" y="1600"/>
                </a:cubicBezTo>
                <a:cubicBezTo>
                  <a:pt x="1764" y="1436"/>
                  <a:pt x="2379" y="1416"/>
                  <a:pt x="2399" y="1190"/>
                </a:cubicBezTo>
                <a:cubicBezTo>
                  <a:pt x="2399" y="965"/>
                  <a:pt x="1784" y="924"/>
                  <a:pt x="1620" y="759"/>
                </a:cubicBezTo>
                <a:cubicBezTo>
                  <a:pt x="1477" y="616"/>
                  <a:pt x="1436" y="1"/>
                  <a:pt x="121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14"/>
          <p:cNvSpPr/>
          <p:nvPr/>
        </p:nvSpPr>
        <p:spPr>
          <a:xfrm>
            <a:off x="3022850" y="335474"/>
            <a:ext cx="202582" cy="204025"/>
          </a:xfrm>
          <a:custGeom>
            <a:avLst/>
            <a:gdLst/>
            <a:ahLst/>
            <a:cxnLst/>
            <a:rect l="l" t="t" r="r" b="b"/>
            <a:pathLst>
              <a:path w="2933" h="2954" extrusionOk="0">
                <a:moveTo>
                  <a:pt x="1477" y="411"/>
                </a:moveTo>
                <a:cubicBezTo>
                  <a:pt x="2051" y="411"/>
                  <a:pt x="2543" y="883"/>
                  <a:pt x="2543" y="1477"/>
                </a:cubicBezTo>
                <a:cubicBezTo>
                  <a:pt x="2543" y="2072"/>
                  <a:pt x="2051" y="2543"/>
                  <a:pt x="1477" y="2543"/>
                </a:cubicBezTo>
                <a:cubicBezTo>
                  <a:pt x="882" y="2543"/>
                  <a:pt x="410" y="2072"/>
                  <a:pt x="410" y="1477"/>
                </a:cubicBezTo>
                <a:cubicBezTo>
                  <a:pt x="410" y="883"/>
                  <a:pt x="882" y="411"/>
                  <a:pt x="1477" y="411"/>
                </a:cubicBezTo>
                <a:close/>
                <a:moveTo>
                  <a:pt x="1477" y="1"/>
                </a:moveTo>
                <a:cubicBezTo>
                  <a:pt x="656" y="1"/>
                  <a:pt x="0" y="678"/>
                  <a:pt x="0" y="1477"/>
                </a:cubicBezTo>
                <a:cubicBezTo>
                  <a:pt x="0" y="2277"/>
                  <a:pt x="656" y="2954"/>
                  <a:pt x="1477" y="2954"/>
                </a:cubicBezTo>
                <a:cubicBezTo>
                  <a:pt x="2276" y="2954"/>
                  <a:pt x="2932" y="2277"/>
                  <a:pt x="2932" y="1477"/>
                </a:cubicBezTo>
                <a:cubicBezTo>
                  <a:pt x="2932" y="678"/>
                  <a:pt x="2276" y="1"/>
                  <a:pt x="147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4"/>
          <p:cNvSpPr/>
          <p:nvPr/>
        </p:nvSpPr>
        <p:spPr>
          <a:xfrm>
            <a:off x="4171238" y="4722887"/>
            <a:ext cx="161052" cy="159698"/>
          </a:xfrm>
          <a:custGeom>
            <a:avLst/>
            <a:gdLst/>
            <a:ahLst/>
            <a:cxnLst/>
            <a:rect l="l" t="t" r="r" b="b"/>
            <a:pathLst>
              <a:path w="2400" h="2380" extrusionOk="0">
                <a:moveTo>
                  <a:pt x="1210" y="1"/>
                </a:moveTo>
                <a:cubicBezTo>
                  <a:pt x="985" y="1"/>
                  <a:pt x="923" y="595"/>
                  <a:pt x="779" y="759"/>
                </a:cubicBezTo>
                <a:cubicBezTo>
                  <a:pt x="636" y="944"/>
                  <a:pt x="21" y="965"/>
                  <a:pt x="21" y="1190"/>
                </a:cubicBezTo>
                <a:cubicBezTo>
                  <a:pt x="0" y="1416"/>
                  <a:pt x="615" y="1477"/>
                  <a:pt x="779" y="1600"/>
                </a:cubicBezTo>
                <a:cubicBezTo>
                  <a:pt x="964" y="1744"/>
                  <a:pt x="985" y="2359"/>
                  <a:pt x="1210" y="2379"/>
                </a:cubicBezTo>
                <a:cubicBezTo>
                  <a:pt x="1213" y="2380"/>
                  <a:pt x="1217" y="2380"/>
                  <a:pt x="1220" y="2380"/>
                </a:cubicBezTo>
                <a:cubicBezTo>
                  <a:pt x="1418" y="2380"/>
                  <a:pt x="1499" y="1782"/>
                  <a:pt x="1620" y="1600"/>
                </a:cubicBezTo>
                <a:cubicBezTo>
                  <a:pt x="1764" y="1436"/>
                  <a:pt x="2379" y="1416"/>
                  <a:pt x="2399" y="1190"/>
                </a:cubicBezTo>
                <a:cubicBezTo>
                  <a:pt x="2399" y="965"/>
                  <a:pt x="1784" y="924"/>
                  <a:pt x="1620" y="759"/>
                </a:cubicBezTo>
                <a:cubicBezTo>
                  <a:pt x="1477" y="616"/>
                  <a:pt x="1436" y="1"/>
                  <a:pt x="121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4"/>
          <p:cNvSpPr/>
          <p:nvPr/>
        </p:nvSpPr>
        <p:spPr>
          <a:xfrm>
            <a:off x="341052" y="539512"/>
            <a:ext cx="202578" cy="200884"/>
          </a:xfrm>
          <a:custGeom>
            <a:avLst/>
            <a:gdLst/>
            <a:ahLst/>
            <a:cxnLst/>
            <a:rect l="l" t="t" r="r" b="b"/>
            <a:pathLst>
              <a:path w="2400" h="2380" extrusionOk="0">
                <a:moveTo>
                  <a:pt x="1210" y="1"/>
                </a:moveTo>
                <a:cubicBezTo>
                  <a:pt x="985" y="1"/>
                  <a:pt x="923" y="595"/>
                  <a:pt x="779" y="759"/>
                </a:cubicBezTo>
                <a:cubicBezTo>
                  <a:pt x="636" y="944"/>
                  <a:pt x="21" y="965"/>
                  <a:pt x="21" y="1190"/>
                </a:cubicBezTo>
                <a:cubicBezTo>
                  <a:pt x="0" y="1416"/>
                  <a:pt x="615" y="1477"/>
                  <a:pt x="779" y="1600"/>
                </a:cubicBezTo>
                <a:cubicBezTo>
                  <a:pt x="964" y="1744"/>
                  <a:pt x="985" y="2359"/>
                  <a:pt x="1210" y="2379"/>
                </a:cubicBezTo>
                <a:cubicBezTo>
                  <a:pt x="1213" y="2380"/>
                  <a:pt x="1217" y="2380"/>
                  <a:pt x="1220" y="2380"/>
                </a:cubicBezTo>
                <a:cubicBezTo>
                  <a:pt x="1418" y="2380"/>
                  <a:pt x="1499" y="1782"/>
                  <a:pt x="1620" y="1600"/>
                </a:cubicBezTo>
                <a:cubicBezTo>
                  <a:pt x="1764" y="1436"/>
                  <a:pt x="2379" y="1416"/>
                  <a:pt x="2399" y="1190"/>
                </a:cubicBezTo>
                <a:cubicBezTo>
                  <a:pt x="2399" y="965"/>
                  <a:pt x="1784" y="924"/>
                  <a:pt x="1620" y="759"/>
                </a:cubicBezTo>
                <a:cubicBezTo>
                  <a:pt x="1477" y="616"/>
                  <a:pt x="1436" y="1"/>
                  <a:pt x="121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14"/>
          <p:cNvSpPr>
            <a:spLocks noGrp="1"/>
          </p:cNvSpPr>
          <p:nvPr>
            <p:ph type="pic" idx="2"/>
          </p:nvPr>
        </p:nvSpPr>
        <p:spPr>
          <a:xfrm>
            <a:off x="5076150" y="400050"/>
            <a:ext cx="3115200" cy="4343400"/>
          </a:xfrm>
          <a:prstGeom prst="roundRect">
            <a:avLst>
              <a:gd name="adj" fmla="val 4837"/>
            </a:avLst>
          </a:prstGeom>
          <a:noFill/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dist="57150" dir="8520000" algn="bl" rotWithShape="0">
              <a:schemeClr val="accent1">
                <a:alpha val="31000"/>
              </a:schemeClr>
            </a:outerShdw>
          </a:effectLst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6_1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5"/>
          <p:cNvSpPr/>
          <p:nvPr/>
        </p:nvSpPr>
        <p:spPr>
          <a:xfrm>
            <a:off x="5249703" y="-397793"/>
            <a:ext cx="4289125" cy="6009350"/>
          </a:xfrm>
          <a:custGeom>
            <a:avLst/>
            <a:gdLst/>
            <a:ahLst/>
            <a:cxnLst/>
            <a:rect l="l" t="t" r="r" b="b"/>
            <a:pathLst>
              <a:path w="171565" h="240374" extrusionOk="0">
                <a:moveTo>
                  <a:pt x="165974" y="13328"/>
                </a:moveTo>
                <a:cubicBezTo>
                  <a:pt x="159753" y="-8009"/>
                  <a:pt x="144816" y="1384"/>
                  <a:pt x="133823" y="6768"/>
                </a:cubicBezTo>
                <a:cubicBezTo>
                  <a:pt x="122830" y="12152"/>
                  <a:pt x="114901" y="31787"/>
                  <a:pt x="100017" y="45630"/>
                </a:cubicBezTo>
                <a:cubicBezTo>
                  <a:pt x="85133" y="59473"/>
                  <a:pt x="55230" y="70776"/>
                  <a:pt x="44520" y="89826"/>
                </a:cubicBezTo>
                <a:cubicBezTo>
                  <a:pt x="33810" y="108876"/>
                  <a:pt x="42933" y="137197"/>
                  <a:pt x="35757" y="159930"/>
                </a:cubicBezTo>
                <a:cubicBezTo>
                  <a:pt x="28582" y="182663"/>
                  <a:pt x="-7670" y="213079"/>
                  <a:pt x="1467" y="226224"/>
                </a:cubicBezTo>
                <a:cubicBezTo>
                  <a:pt x="10604" y="239370"/>
                  <a:pt x="63975" y="238422"/>
                  <a:pt x="90581" y="238803"/>
                </a:cubicBezTo>
                <a:cubicBezTo>
                  <a:pt x="117188" y="239184"/>
                  <a:pt x="147678" y="245846"/>
                  <a:pt x="161106" y="228510"/>
                </a:cubicBezTo>
                <a:cubicBezTo>
                  <a:pt x="174534" y="211174"/>
                  <a:pt x="170337" y="170653"/>
                  <a:pt x="171148" y="134789"/>
                </a:cubicBezTo>
                <a:cubicBezTo>
                  <a:pt x="171959" y="98925"/>
                  <a:pt x="172195" y="34665"/>
                  <a:pt x="165974" y="1332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10" name="Google Shape;110;p15"/>
          <p:cNvSpPr txBox="1">
            <a:spLocks noGrp="1"/>
          </p:cNvSpPr>
          <p:nvPr>
            <p:ph type="title"/>
          </p:nvPr>
        </p:nvSpPr>
        <p:spPr>
          <a:xfrm>
            <a:off x="713225" y="1824300"/>
            <a:ext cx="3342900" cy="654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5"/>
          <p:cNvSpPr txBox="1">
            <a:spLocks noGrp="1"/>
          </p:cNvSpPr>
          <p:nvPr>
            <p:ph type="subTitle" idx="1"/>
          </p:nvPr>
        </p:nvSpPr>
        <p:spPr>
          <a:xfrm>
            <a:off x="713225" y="2495550"/>
            <a:ext cx="3342900" cy="10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2" name="Google Shape;112;p15"/>
          <p:cNvSpPr/>
          <p:nvPr/>
        </p:nvSpPr>
        <p:spPr>
          <a:xfrm>
            <a:off x="416927" y="4508137"/>
            <a:ext cx="202578" cy="200884"/>
          </a:xfrm>
          <a:custGeom>
            <a:avLst/>
            <a:gdLst/>
            <a:ahLst/>
            <a:cxnLst/>
            <a:rect l="l" t="t" r="r" b="b"/>
            <a:pathLst>
              <a:path w="2400" h="2380" extrusionOk="0">
                <a:moveTo>
                  <a:pt x="1210" y="1"/>
                </a:moveTo>
                <a:cubicBezTo>
                  <a:pt x="985" y="1"/>
                  <a:pt x="923" y="595"/>
                  <a:pt x="779" y="759"/>
                </a:cubicBezTo>
                <a:cubicBezTo>
                  <a:pt x="636" y="944"/>
                  <a:pt x="21" y="965"/>
                  <a:pt x="21" y="1190"/>
                </a:cubicBezTo>
                <a:cubicBezTo>
                  <a:pt x="0" y="1416"/>
                  <a:pt x="615" y="1477"/>
                  <a:pt x="779" y="1600"/>
                </a:cubicBezTo>
                <a:cubicBezTo>
                  <a:pt x="964" y="1744"/>
                  <a:pt x="985" y="2359"/>
                  <a:pt x="1210" y="2379"/>
                </a:cubicBezTo>
                <a:cubicBezTo>
                  <a:pt x="1213" y="2380"/>
                  <a:pt x="1217" y="2380"/>
                  <a:pt x="1220" y="2380"/>
                </a:cubicBezTo>
                <a:cubicBezTo>
                  <a:pt x="1418" y="2380"/>
                  <a:pt x="1499" y="1782"/>
                  <a:pt x="1620" y="1600"/>
                </a:cubicBezTo>
                <a:cubicBezTo>
                  <a:pt x="1764" y="1436"/>
                  <a:pt x="2379" y="1416"/>
                  <a:pt x="2399" y="1190"/>
                </a:cubicBezTo>
                <a:cubicBezTo>
                  <a:pt x="2399" y="965"/>
                  <a:pt x="1784" y="924"/>
                  <a:pt x="1620" y="759"/>
                </a:cubicBezTo>
                <a:cubicBezTo>
                  <a:pt x="1477" y="616"/>
                  <a:pt x="1436" y="1"/>
                  <a:pt x="121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15"/>
          <p:cNvSpPr/>
          <p:nvPr/>
        </p:nvSpPr>
        <p:spPr>
          <a:xfrm>
            <a:off x="3022850" y="335474"/>
            <a:ext cx="202582" cy="204025"/>
          </a:xfrm>
          <a:custGeom>
            <a:avLst/>
            <a:gdLst/>
            <a:ahLst/>
            <a:cxnLst/>
            <a:rect l="l" t="t" r="r" b="b"/>
            <a:pathLst>
              <a:path w="2933" h="2954" extrusionOk="0">
                <a:moveTo>
                  <a:pt x="1477" y="411"/>
                </a:moveTo>
                <a:cubicBezTo>
                  <a:pt x="2051" y="411"/>
                  <a:pt x="2543" y="883"/>
                  <a:pt x="2543" y="1477"/>
                </a:cubicBezTo>
                <a:cubicBezTo>
                  <a:pt x="2543" y="2072"/>
                  <a:pt x="2051" y="2543"/>
                  <a:pt x="1477" y="2543"/>
                </a:cubicBezTo>
                <a:cubicBezTo>
                  <a:pt x="882" y="2543"/>
                  <a:pt x="410" y="2072"/>
                  <a:pt x="410" y="1477"/>
                </a:cubicBezTo>
                <a:cubicBezTo>
                  <a:pt x="410" y="883"/>
                  <a:pt x="882" y="411"/>
                  <a:pt x="1477" y="411"/>
                </a:cubicBezTo>
                <a:close/>
                <a:moveTo>
                  <a:pt x="1477" y="1"/>
                </a:moveTo>
                <a:cubicBezTo>
                  <a:pt x="656" y="1"/>
                  <a:pt x="0" y="678"/>
                  <a:pt x="0" y="1477"/>
                </a:cubicBezTo>
                <a:cubicBezTo>
                  <a:pt x="0" y="2277"/>
                  <a:pt x="656" y="2954"/>
                  <a:pt x="1477" y="2954"/>
                </a:cubicBezTo>
                <a:cubicBezTo>
                  <a:pt x="2276" y="2954"/>
                  <a:pt x="2932" y="2277"/>
                  <a:pt x="2932" y="1477"/>
                </a:cubicBezTo>
                <a:cubicBezTo>
                  <a:pt x="2932" y="678"/>
                  <a:pt x="2276" y="1"/>
                  <a:pt x="147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15"/>
          <p:cNvSpPr/>
          <p:nvPr/>
        </p:nvSpPr>
        <p:spPr>
          <a:xfrm>
            <a:off x="4171238" y="4722887"/>
            <a:ext cx="161052" cy="159698"/>
          </a:xfrm>
          <a:custGeom>
            <a:avLst/>
            <a:gdLst/>
            <a:ahLst/>
            <a:cxnLst/>
            <a:rect l="l" t="t" r="r" b="b"/>
            <a:pathLst>
              <a:path w="2400" h="2380" extrusionOk="0">
                <a:moveTo>
                  <a:pt x="1210" y="1"/>
                </a:moveTo>
                <a:cubicBezTo>
                  <a:pt x="985" y="1"/>
                  <a:pt x="923" y="595"/>
                  <a:pt x="779" y="759"/>
                </a:cubicBezTo>
                <a:cubicBezTo>
                  <a:pt x="636" y="944"/>
                  <a:pt x="21" y="965"/>
                  <a:pt x="21" y="1190"/>
                </a:cubicBezTo>
                <a:cubicBezTo>
                  <a:pt x="0" y="1416"/>
                  <a:pt x="615" y="1477"/>
                  <a:pt x="779" y="1600"/>
                </a:cubicBezTo>
                <a:cubicBezTo>
                  <a:pt x="964" y="1744"/>
                  <a:pt x="985" y="2359"/>
                  <a:pt x="1210" y="2379"/>
                </a:cubicBezTo>
                <a:cubicBezTo>
                  <a:pt x="1213" y="2380"/>
                  <a:pt x="1217" y="2380"/>
                  <a:pt x="1220" y="2380"/>
                </a:cubicBezTo>
                <a:cubicBezTo>
                  <a:pt x="1418" y="2380"/>
                  <a:pt x="1499" y="1782"/>
                  <a:pt x="1620" y="1600"/>
                </a:cubicBezTo>
                <a:cubicBezTo>
                  <a:pt x="1764" y="1436"/>
                  <a:pt x="2379" y="1416"/>
                  <a:pt x="2399" y="1190"/>
                </a:cubicBezTo>
                <a:cubicBezTo>
                  <a:pt x="2399" y="965"/>
                  <a:pt x="1784" y="924"/>
                  <a:pt x="1620" y="759"/>
                </a:cubicBezTo>
                <a:cubicBezTo>
                  <a:pt x="1477" y="616"/>
                  <a:pt x="1436" y="1"/>
                  <a:pt x="121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15"/>
          <p:cNvSpPr/>
          <p:nvPr/>
        </p:nvSpPr>
        <p:spPr>
          <a:xfrm>
            <a:off x="341052" y="539512"/>
            <a:ext cx="202578" cy="200884"/>
          </a:xfrm>
          <a:custGeom>
            <a:avLst/>
            <a:gdLst/>
            <a:ahLst/>
            <a:cxnLst/>
            <a:rect l="l" t="t" r="r" b="b"/>
            <a:pathLst>
              <a:path w="2400" h="2380" extrusionOk="0">
                <a:moveTo>
                  <a:pt x="1210" y="1"/>
                </a:moveTo>
                <a:cubicBezTo>
                  <a:pt x="985" y="1"/>
                  <a:pt x="923" y="595"/>
                  <a:pt x="779" y="759"/>
                </a:cubicBezTo>
                <a:cubicBezTo>
                  <a:pt x="636" y="944"/>
                  <a:pt x="21" y="965"/>
                  <a:pt x="21" y="1190"/>
                </a:cubicBezTo>
                <a:cubicBezTo>
                  <a:pt x="0" y="1416"/>
                  <a:pt x="615" y="1477"/>
                  <a:pt x="779" y="1600"/>
                </a:cubicBezTo>
                <a:cubicBezTo>
                  <a:pt x="964" y="1744"/>
                  <a:pt x="985" y="2359"/>
                  <a:pt x="1210" y="2379"/>
                </a:cubicBezTo>
                <a:cubicBezTo>
                  <a:pt x="1213" y="2380"/>
                  <a:pt x="1217" y="2380"/>
                  <a:pt x="1220" y="2380"/>
                </a:cubicBezTo>
                <a:cubicBezTo>
                  <a:pt x="1418" y="2380"/>
                  <a:pt x="1499" y="1782"/>
                  <a:pt x="1620" y="1600"/>
                </a:cubicBezTo>
                <a:cubicBezTo>
                  <a:pt x="1764" y="1436"/>
                  <a:pt x="2379" y="1416"/>
                  <a:pt x="2399" y="1190"/>
                </a:cubicBezTo>
                <a:cubicBezTo>
                  <a:pt x="2399" y="965"/>
                  <a:pt x="1784" y="924"/>
                  <a:pt x="1620" y="759"/>
                </a:cubicBezTo>
                <a:cubicBezTo>
                  <a:pt x="1477" y="616"/>
                  <a:pt x="1436" y="1"/>
                  <a:pt x="121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1100" y="445025"/>
            <a:ext cx="7901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leway"/>
              <a:buNone/>
              <a:defRPr sz="35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leway"/>
              <a:buNone/>
              <a:defRPr sz="35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leway"/>
              <a:buNone/>
              <a:defRPr sz="35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leway"/>
              <a:buNone/>
              <a:defRPr sz="35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leway"/>
              <a:buNone/>
              <a:defRPr sz="35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leway"/>
              <a:buNone/>
              <a:defRPr sz="35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leway"/>
              <a:buNone/>
              <a:defRPr sz="35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leway"/>
              <a:buNone/>
              <a:defRPr sz="35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1100" y="1152475"/>
            <a:ext cx="79017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pic>
        <p:nvPicPr>
          <p:cNvPr id="3" name="صورة 2" descr="صورة تحتوي على سماء الليل&#10;&#10;تم إنشاء الوصف تلقائياً">
            <a:extLst>
              <a:ext uri="{FF2B5EF4-FFF2-40B4-BE49-F238E27FC236}">
                <a16:creationId xmlns:a16="http://schemas.microsoft.com/office/drawing/2014/main" id="{827900BB-C1D3-83BA-A3AB-66F9C6C6FCD5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0" y="4378951"/>
            <a:ext cx="742785" cy="764549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67" r:id="rId12"/>
    <p:sldLayoutId id="2147483668" r:id="rId13"/>
    <p:sldLayoutId id="2147483669" r:id="rId14"/>
    <p:sldLayoutId id="2147483670" r:id="rId15"/>
    <p:sldLayoutId id="2147483671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1.jpe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4.jpe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25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7.jpe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0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34.jpe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3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0.gif"/><Relationship Id="rId4" Type="http://schemas.openxmlformats.org/officeDocument/2006/relationships/image" Target="../media/image4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2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3.jpe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10" Type="http://schemas.openxmlformats.org/officeDocument/2006/relationships/image" Target="../media/image15.jpe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8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6.gif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9"/>
          <p:cNvSpPr/>
          <p:nvPr/>
        </p:nvSpPr>
        <p:spPr>
          <a:xfrm>
            <a:off x="1200311" y="4561864"/>
            <a:ext cx="3752015" cy="4698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29"/>
          <p:cNvSpPr txBox="1">
            <a:spLocks noGrp="1"/>
          </p:cNvSpPr>
          <p:nvPr>
            <p:ph type="ctrTitle"/>
          </p:nvPr>
        </p:nvSpPr>
        <p:spPr>
          <a:xfrm>
            <a:off x="97104" y="782463"/>
            <a:ext cx="5955738" cy="264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Amasis MT Pro Black" panose="02040A04050005020304" pitchFamily="18" charset="0"/>
              </a:rPr>
              <a:t>Unit 1</a:t>
            </a:r>
            <a:endParaRPr dirty="0">
              <a:latin typeface="Amasis MT Pro Black" panose="02040A040500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4"/>
                </a:solidFill>
                <a:latin typeface="Congenial SemiBold" panose="02000503040000020004" pitchFamily="2" charset="0"/>
              </a:rPr>
              <a:t>Did You Hurt Yourself?</a:t>
            </a:r>
            <a:endParaRPr dirty="0">
              <a:solidFill>
                <a:schemeClr val="accent4"/>
              </a:solidFill>
              <a:latin typeface="Congenial SemiBold" panose="02000503040000020004" pitchFamily="2" charset="0"/>
            </a:endParaRPr>
          </a:p>
        </p:txBody>
      </p:sp>
      <p:sp>
        <p:nvSpPr>
          <p:cNvPr id="251" name="Google Shape;251;p29"/>
          <p:cNvSpPr txBox="1">
            <a:spLocks noGrp="1"/>
          </p:cNvSpPr>
          <p:nvPr>
            <p:ph type="subTitle" idx="1"/>
          </p:nvPr>
        </p:nvSpPr>
        <p:spPr>
          <a:xfrm>
            <a:off x="1270859" y="4660982"/>
            <a:ext cx="3608639" cy="33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Done by: </a:t>
            </a:r>
            <a:r>
              <a:rPr lang="en" b="1" dirty="0">
                <a:solidFill>
                  <a:schemeClr val="accent4">
                    <a:lumMod val="75000"/>
                  </a:schemeClr>
                </a:solidFill>
              </a:rPr>
              <a:t>Entisar Al-Obaidallah</a:t>
            </a:r>
            <a:endParaRPr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grpSp>
        <p:nvGrpSpPr>
          <p:cNvPr id="252" name="Google Shape;252;p29"/>
          <p:cNvGrpSpPr/>
          <p:nvPr/>
        </p:nvGrpSpPr>
        <p:grpSpPr>
          <a:xfrm>
            <a:off x="5595350" y="1801961"/>
            <a:ext cx="5274844" cy="3493092"/>
            <a:chOff x="3568562" y="6192986"/>
            <a:chExt cx="5274844" cy="3493092"/>
          </a:xfrm>
        </p:grpSpPr>
        <p:sp>
          <p:nvSpPr>
            <p:cNvPr id="253" name="Google Shape;253;p29"/>
            <p:cNvSpPr/>
            <p:nvPr/>
          </p:nvSpPr>
          <p:spPr>
            <a:xfrm flipH="1">
              <a:off x="3583292" y="6192986"/>
              <a:ext cx="5260114" cy="3484058"/>
            </a:xfrm>
            <a:custGeom>
              <a:avLst/>
              <a:gdLst/>
              <a:ahLst/>
              <a:cxnLst/>
              <a:rect l="l" t="t" r="r" b="b"/>
              <a:pathLst>
                <a:path w="29261" h="19645" extrusionOk="0">
                  <a:moveTo>
                    <a:pt x="11791" y="3138"/>
                  </a:moveTo>
                  <a:cubicBezTo>
                    <a:pt x="11811" y="3364"/>
                    <a:pt x="11832" y="3630"/>
                    <a:pt x="11832" y="3897"/>
                  </a:cubicBezTo>
                  <a:cubicBezTo>
                    <a:pt x="11780" y="3897"/>
                    <a:pt x="11734" y="3902"/>
                    <a:pt x="11696" y="3902"/>
                  </a:cubicBezTo>
                  <a:cubicBezTo>
                    <a:pt x="11657" y="3902"/>
                    <a:pt x="11627" y="3897"/>
                    <a:pt x="11606" y="3876"/>
                  </a:cubicBezTo>
                  <a:cubicBezTo>
                    <a:pt x="11545" y="3815"/>
                    <a:pt x="11668" y="3548"/>
                    <a:pt x="11545" y="3343"/>
                  </a:cubicBezTo>
                  <a:cubicBezTo>
                    <a:pt x="11627" y="3220"/>
                    <a:pt x="11709" y="3138"/>
                    <a:pt x="11791" y="3138"/>
                  </a:cubicBezTo>
                  <a:close/>
                  <a:moveTo>
                    <a:pt x="7546" y="1395"/>
                  </a:moveTo>
                  <a:lnTo>
                    <a:pt x="8654" y="5722"/>
                  </a:lnTo>
                  <a:lnTo>
                    <a:pt x="6439" y="5722"/>
                  </a:lnTo>
                  <a:lnTo>
                    <a:pt x="7546" y="1395"/>
                  </a:lnTo>
                  <a:close/>
                  <a:moveTo>
                    <a:pt x="9146" y="4922"/>
                  </a:moveTo>
                  <a:lnTo>
                    <a:pt x="9146" y="4922"/>
                  </a:lnTo>
                  <a:cubicBezTo>
                    <a:pt x="9463" y="5379"/>
                    <a:pt x="9836" y="5498"/>
                    <a:pt x="10098" y="5498"/>
                  </a:cubicBezTo>
                  <a:cubicBezTo>
                    <a:pt x="10259" y="5498"/>
                    <a:pt x="10378" y="5453"/>
                    <a:pt x="10417" y="5414"/>
                  </a:cubicBezTo>
                  <a:cubicBezTo>
                    <a:pt x="10499" y="5332"/>
                    <a:pt x="10540" y="5271"/>
                    <a:pt x="10560" y="5189"/>
                  </a:cubicBezTo>
                  <a:cubicBezTo>
                    <a:pt x="10622" y="5209"/>
                    <a:pt x="10704" y="5209"/>
                    <a:pt x="10766" y="5209"/>
                  </a:cubicBezTo>
                  <a:cubicBezTo>
                    <a:pt x="10848" y="5373"/>
                    <a:pt x="10950" y="5537"/>
                    <a:pt x="11032" y="5722"/>
                  </a:cubicBezTo>
                  <a:lnTo>
                    <a:pt x="9351" y="5722"/>
                  </a:lnTo>
                  <a:lnTo>
                    <a:pt x="9146" y="4922"/>
                  </a:lnTo>
                  <a:close/>
                  <a:moveTo>
                    <a:pt x="11463" y="5148"/>
                  </a:moveTo>
                  <a:cubicBezTo>
                    <a:pt x="11483" y="5332"/>
                    <a:pt x="11504" y="5517"/>
                    <a:pt x="11524" y="5722"/>
                  </a:cubicBezTo>
                  <a:lnTo>
                    <a:pt x="11176" y="5722"/>
                  </a:lnTo>
                  <a:cubicBezTo>
                    <a:pt x="11094" y="5558"/>
                    <a:pt x="10991" y="5373"/>
                    <a:pt x="10889" y="5209"/>
                  </a:cubicBezTo>
                  <a:cubicBezTo>
                    <a:pt x="11114" y="5209"/>
                    <a:pt x="11299" y="5189"/>
                    <a:pt x="11463" y="5148"/>
                  </a:cubicBezTo>
                  <a:close/>
                  <a:moveTo>
                    <a:pt x="11852" y="5004"/>
                  </a:moveTo>
                  <a:lnTo>
                    <a:pt x="11852" y="5291"/>
                  </a:lnTo>
                  <a:cubicBezTo>
                    <a:pt x="11811" y="5455"/>
                    <a:pt x="11770" y="5599"/>
                    <a:pt x="11750" y="5722"/>
                  </a:cubicBezTo>
                  <a:lnTo>
                    <a:pt x="11688" y="5722"/>
                  </a:lnTo>
                  <a:cubicBezTo>
                    <a:pt x="11688" y="5537"/>
                    <a:pt x="11668" y="5312"/>
                    <a:pt x="11627" y="5107"/>
                  </a:cubicBezTo>
                  <a:cubicBezTo>
                    <a:pt x="11709" y="5066"/>
                    <a:pt x="11791" y="5045"/>
                    <a:pt x="11852" y="5004"/>
                  </a:cubicBezTo>
                  <a:close/>
                  <a:moveTo>
                    <a:pt x="11135" y="6193"/>
                  </a:moveTo>
                  <a:cubicBezTo>
                    <a:pt x="11135" y="6193"/>
                    <a:pt x="11114" y="6214"/>
                    <a:pt x="11114" y="6214"/>
                  </a:cubicBezTo>
                  <a:cubicBezTo>
                    <a:pt x="11073" y="6214"/>
                    <a:pt x="11053" y="6193"/>
                    <a:pt x="11032" y="6193"/>
                  </a:cubicBezTo>
                  <a:close/>
                  <a:moveTo>
                    <a:pt x="2072" y="6316"/>
                  </a:moveTo>
                  <a:lnTo>
                    <a:pt x="2072" y="6316"/>
                  </a:lnTo>
                  <a:cubicBezTo>
                    <a:pt x="2113" y="6337"/>
                    <a:pt x="2133" y="6357"/>
                    <a:pt x="2154" y="6378"/>
                  </a:cubicBezTo>
                  <a:cubicBezTo>
                    <a:pt x="2154" y="6419"/>
                    <a:pt x="2133" y="6460"/>
                    <a:pt x="2133" y="6501"/>
                  </a:cubicBezTo>
                  <a:cubicBezTo>
                    <a:pt x="2113" y="6439"/>
                    <a:pt x="2092" y="6378"/>
                    <a:pt x="2072" y="6316"/>
                  </a:cubicBezTo>
                  <a:close/>
                  <a:moveTo>
                    <a:pt x="2482" y="6193"/>
                  </a:moveTo>
                  <a:cubicBezTo>
                    <a:pt x="2400" y="6337"/>
                    <a:pt x="2359" y="6501"/>
                    <a:pt x="2318" y="6624"/>
                  </a:cubicBezTo>
                  <a:cubicBezTo>
                    <a:pt x="2338" y="6480"/>
                    <a:pt x="2379" y="6337"/>
                    <a:pt x="2400" y="6193"/>
                  </a:cubicBezTo>
                  <a:close/>
                  <a:moveTo>
                    <a:pt x="2420" y="7013"/>
                  </a:moveTo>
                  <a:cubicBezTo>
                    <a:pt x="2338" y="7137"/>
                    <a:pt x="2256" y="7260"/>
                    <a:pt x="2215" y="7383"/>
                  </a:cubicBezTo>
                  <a:cubicBezTo>
                    <a:pt x="2236" y="7260"/>
                    <a:pt x="2236" y="7157"/>
                    <a:pt x="2256" y="7054"/>
                  </a:cubicBezTo>
                  <a:lnTo>
                    <a:pt x="2338" y="7034"/>
                  </a:lnTo>
                  <a:cubicBezTo>
                    <a:pt x="2359" y="7034"/>
                    <a:pt x="2400" y="7013"/>
                    <a:pt x="2420" y="7013"/>
                  </a:cubicBezTo>
                  <a:close/>
                  <a:moveTo>
                    <a:pt x="1826" y="7444"/>
                  </a:moveTo>
                  <a:lnTo>
                    <a:pt x="1826" y="7444"/>
                  </a:lnTo>
                  <a:cubicBezTo>
                    <a:pt x="1928" y="7506"/>
                    <a:pt x="1949" y="7588"/>
                    <a:pt x="1990" y="7588"/>
                  </a:cubicBezTo>
                  <a:cubicBezTo>
                    <a:pt x="1990" y="7649"/>
                    <a:pt x="1990" y="7690"/>
                    <a:pt x="1990" y="7731"/>
                  </a:cubicBezTo>
                  <a:cubicBezTo>
                    <a:pt x="1949" y="7649"/>
                    <a:pt x="1887" y="7547"/>
                    <a:pt x="1826" y="7444"/>
                  </a:cubicBezTo>
                  <a:close/>
                  <a:moveTo>
                    <a:pt x="2379" y="7854"/>
                  </a:moveTo>
                  <a:cubicBezTo>
                    <a:pt x="2277" y="8018"/>
                    <a:pt x="2236" y="8162"/>
                    <a:pt x="2195" y="8305"/>
                  </a:cubicBezTo>
                  <a:cubicBezTo>
                    <a:pt x="2195" y="8182"/>
                    <a:pt x="2195" y="8080"/>
                    <a:pt x="2195" y="7977"/>
                  </a:cubicBezTo>
                  <a:cubicBezTo>
                    <a:pt x="2236" y="7977"/>
                    <a:pt x="2297" y="7916"/>
                    <a:pt x="2379" y="7854"/>
                  </a:cubicBezTo>
                  <a:close/>
                  <a:moveTo>
                    <a:pt x="1990" y="8346"/>
                  </a:moveTo>
                  <a:lnTo>
                    <a:pt x="1990" y="8387"/>
                  </a:lnTo>
                  <a:cubicBezTo>
                    <a:pt x="1969" y="8367"/>
                    <a:pt x="1969" y="8367"/>
                    <a:pt x="1949" y="8346"/>
                  </a:cubicBezTo>
                  <a:close/>
                  <a:moveTo>
                    <a:pt x="5619" y="6193"/>
                  </a:moveTo>
                  <a:lnTo>
                    <a:pt x="4963" y="8838"/>
                  </a:lnTo>
                  <a:cubicBezTo>
                    <a:pt x="4591" y="8647"/>
                    <a:pt x="4263" y="8572"/>
                    <a:pt x="3977" y="8572"/>
                  </a:cubicBezTo>
                  <a:cubicBezTo>
                    <a:pt x="3710" y="8572"/>
                    <a:pt x="3479" y="8637"/>
                    <a:pt x="3281" y="8736"/>
                  </a:cubicBezTo>
                  <a:cubicBezTo>
                    <a:pt x="3404" y="8469"/>
                    <a:pt x="3445" y="8285"/>
                    <a:pt x="3425" y="8182"/>
                  </a:cubicBezTo>
                  <a:cubicBezTo>
                    <a:pt x="3466" y="8162"/>
                    <a:pt x="3486" y="8141"/>
                    <a:pt x="3527" y="8121"/>
                  </a:cubicBezTo>
                  <a:cubicBezTo>
                    <a:pt x="4020" y="7670"/>
                    <a:pt x="4225" y="7239"/>
                    <a:pt x="3979" y="7198"/>
                  </a:cubicBezTo>
                  <a:cubicBezTo>
                    <a:pt x="3815" y="7157"/>
                    <a:pt x="3650" y="7157"/>
                    <a:pt x="3527" y="7157"/>
                  </a:cubicBezTo>
                  <a:cubicBezTo>
                    <a:pt x="3630" y="6993"/>
                    <a:pt x="3712" y="6808"/>
                    <a:pt x="3753" y="6726"/>
                  </a:cubicBezTo>
                  <a:cubicBezTo>
                    <a:pt x="3774" y="6665"/>
                    <a:pt x="3753" y="6603"/>
                    <a:pt x="3671" y="6562"/>
                  </a:cubicBezTo>
                  <a:cubicBezTo>
                    <a:pt x="3733" y="6521"/>
                    <a:pt x="3774" y="6480"/>
                    <a:pt x="3835" y="6419"/>
                  </a:cubicBezTo>
                  <a:cubicBezTo>
                    <a:pt x="3938" y="6357"/>
                    <a:pt x="3999" y="6275"/>
                    <a:pt x="4081" y="6193"/>
                  </a:cubicBezTo>
                  <a:close/>
                  <a:moveTo>
                    <a:pt x="2482" y="8592"/>
                  </a:moveTo>
                  <a:lnTo>
                    <a:pt x="2482" y="8592"/>
                  </a:lnTo>
                  <a:cubicBezTo>
                    <a:pt x="2461" y="8633"/>
                    <a:pt x="2461" y="8654"/>
                    <a:pt x="2441" y="8674"/>
                  </a:cubicBezTo>
                  <a:cubicBezTo>
                    <a:pt x="2379" y="8879"/>
                    <a:pt x="2297" y="9002"/>
                    <a:pt x="2236" y="9084"/>
                  </a:cubicBezTo>
                  <a:cubicBezTo>
                    <a:pt x="2215" y="8920"/>
                    <a:pt x="2215" y="8797"/>
                    <a:pt x="2195" y="8654"/>
                  </a:cubicBezTo>
                  <a:lnTo>
                    <a:pt x="2215" y="8654"/>
                  </a:lnTo>
                  <a:cubicBezTo>
                    <a:pt x="2318" y="8633"/>
                    <a:pt x="2400" y="8613"/>
                    <a:pt x="2482" y="8592"/>
                  </a:cubicBezTo>
                  <a:close/>
                  <a:moveTo>
                    <a:pt x="2646" y="9248"/>
                  </a:moveTo>
                  <a:lnTo>
                    <a:pt x="2646" y="9248"/>
                  </a:lnTo>
                  <a:cubicBezTo>
                    <a:pt x="2482" y="9453"/>
                    <a:pt x="2359" y="9659"/>
                    <a:pt x="2297" y="9782"/>
                  </a:cubicBezTo>
                  <a:cubicBezTo>
                    <a:pt x="2277" y="9618"/>
                    <a:pt x="2256" y="9453"/>
                    <a:pt x="2256" y="9310"/>
                  </a:cubicBezTo>
                  <a:cubicBezTo>
                    <a:pt x="2359" y="9310"/>
                    <a:pt x="2502" y="9310"/>
                    <a:pt x="2646" y="9248"/>
                  </a:cubicBezTo>
                  <a:close/>
                  <a:moveTo>
                    <a:pt x="4819" y="9392"/>
                  </a:moveTo>
                  <a:lnTo>
                    <a:pt x="4696" y="9843"/>
                  </a:lnTo>
                  <a:lnTo>
                    <a:pt x="4020" y="9843"/>
                  </a:lnTo>
                  <a:cubicBezTo>
                    <a:pt x="4061" y="9823"/>
                    <a:pt x="4081" y="9823"/>
                    <a:pt x="4122" y="9802"/>
                  </a:cubicBezTo>
                  <a:cubicBezTo>
                    <a:pt x="4409" y="9679"/>
                    <a:pt x="4635" y="9536"/>
                    <a:pt x="4819" y="9392"/>
                  </a:cubicBezTo>
                  <a:close/>
                  <a:moveTo>
                    <a:pt x="8777" y="6193"/>
                  </a:moveTo>
                  <a:lnTo>
                    <a:pt x="9699" y="9843"/>
                  </a:lnTo>
                  <a:lnTo>
                    <a:pt x="5393" y="9843"/>
                  </a:lnTo>
                  <a:lnTo>
                    <a:pt x="6337" y="6193"/>
                  </a:lnTo>
                  <a:close/>
                  <a:moveTo>
                    <a:pt x="10991" y="6193"/>
                  </a:moveTo>
                  <a:cubicBezTo>
                    <a:pt x="10889" y="6193"/>
                    <a:pt x="10807" y="6275"/>
                    <a:pt x="10807" y="6378"/>
                  </a:cubicBezTo>
                  <a:lnTo>
                    <a:pt x="10786" y="6378"/>
                  </a:lnTo>
                  <a:cubicBezTo>
                    <a:pt x="10786" y="6378"/>
                    <a:pt x="10725" y="8695"/>
                    <a:pt x="11401" y="9843"/>
                  </a:cubicBezTo>
                  <a:lnTo>
                    <a:pt x="10396" y="9843"/>
                  </a:lnTo>
                  <a:lnTo>
                    <a:pt x="9474" y="6193"/>
                  </a:lnTo>
                  <a:close/>
                  <a:moveTo>
                    <a:pt x="4573" y="10315"/>
                  </a:moveTo>
                  <a:lnTo>
                    <a:pt x="3548" y="14354"/>
                  </a:lnTo>
                  <a:lnTo>
                    <a:pt x="2892" y="14354"/>
                  </a:lnTo>
                  <a:cubicBezTo>
                    <a:pt x="3650" y="13329"/>
                    <a:pt x="3733" y="11545"/>
                    <a:pt x="3753" y="10868"/>
                  </a:cubicBezTo>
                  <a:lnTo>
                    <a:pt x="3876" y="10868"/>
                  </a:lnTo>
                  <a:lnTo>
                    <a:pt x="3876" y="10479"/>
                  </a:lnTo>
                  <a:lnTo>
                    <a:pt x="3302" y="10479"/>
                  </a:lnTo>
                  <a:cubicBezTo>
                    <a:pt x="3281" y="10479"/>
                    <a:pt x="3240" y="10458"/>
                    <a:pt x="3199" y="10458"/>
                  </a:cubicBezTo>
                  <a:cubicBezTo>
                    <a:pt x="3158" y="10458"/>
                    <a:pt x="3117" y="10479"/>
                    <a:pt x="3097" y="10479"/>
                  </a:cubicBezTo>
                  <a:lnTo>
                    <a:pt x="3035" y="10479"/>
                  </a:lnTo>
                  <a:cubicBezTo>
                    <a:pt x="2994" y="10458"/>
                    <a:pt x="2953" y="10417"/>
                    <a:pt x="2892" y="10417"/>
                  </a:cubicBezTo>
                  <a:cubicBezTo>
                    <a:pt x="2830" y="10417"/>
                    <a:pt x="2789" y="10438"/>
                    <a:pt x="2748" y="10479"/>
                  </a:cubicBezTo>
                  <a:cubicBezTo>
                    <a:pt x="2707" y="10438"/>
                    <a:pt x="2646" y="10417"/>
                    <a:pt x="2564" y="10417"/>
                  </a:cubicBezTo>
                  <a:lnTo>
                    <a:pt x="2543" y="10417"/>
                  </a:lnTo>
                  <a:cubicBezTo>
                    <a:pt x="2523" y="10376"/>
                    <a:pt x="2523" y="10335"/>
                    <a:pt x="2502" y="10315"/>
                  </a:cubicBezTo>
                  <a:close/>
                  <a:moveTo>
                    <a:pt x="9822" y="10315"/>
                  </a:moveTo>
                  <a:lnTo>
                    <a:pt x="10848" y="14354"/>
                  </a:lnTo>
                  <a:lnTo>
                    <a:pt x="4266" y="14354"/>
                  </a:lnTo>
                  <a:lnTo>
                    <a:pt x="5291" y="10315"/>
                  </a:lnTo>
                  <a:close/>
                  <a:moveTo>
                    <a:pt x="11852" y="10315"/>
                  </a:moveTo>
                  <a:lnTo>
                    <a:pt x="11852" y="14354"/>
                  </a:lnTo>
                  <a:lnTo>
                    <a:pt x="11545" y="14354"/>
                  </a:lnTo>
                  <a:lnTo>
                    <a:pt x="10519" y="10315"/>
                  </a:lnTo>
                  <a:close/>
                  <a:moveTo>
                    <a:pt x="11832" y="14805"/>
                  </a:moveTo>
                  <a:cubicBezTo>
                    <a:pt x="11811" y="14949"/>
                    <a:pt x="11791" y="15092"/>
                    <a:pt x="11770" y="15215"/>
                  </a:cubicBezTo>
                  <a:lnTo>
                    <a:pt x="11668" y="14805"/>
                  </a:lnTo>
                  <a:close/>
                  <a:moveTo>
                    <a:pt x="20956" y="16507"/>
                  </a:moveTo>
                  <a:lnTo>
                    <a:pt x="20956" y="17573"/>
                  </a:lnTo>
                  <a:cubicBezTo>
                    <a:pt x="20550" y="17761"/>
                    <a:pt x="20150" y="17848"/>
                    <a:pt x="19781" y="17848"/>
                  </a:cubicBezTo>
                  <a:cubicBezTo>
                    <a:pt x="19424" y="17848"/>
                    <a:pt x="19096" y="17766"/>
                    <a:pt x="18824" y="17614"/>
                  </a:cubicBezTo>
                  <a:cubicBezTo>
                    <a:pt x="18373" y="17368"/>
                    <a:pt x="18168" y="16979"/>
                    <a:pt x="18168" y="16507"/>
                  </a:cubicBezTo>
                  <a:close/>
                  <a:moveTo>
                    <a:pt x="11811" y="1"/>
                  </a:moveTo>
                  <a:cubicBezTo>
                    <a:pt x="9720" y="1580"/>
                    <a:pt x="9945" y="2872"/>
                    <a:pt x="10294" y="3384"/>
                  </a:cubicBezTo>
                  <a:cubicBezTo>
                    <a:pt x="10223" y="3372"/>
                    <a:pt x="10148" y="3365"/>
                    <a:pt x="10067" y="3365"/>
                  </a:cubicBezTo>
                  <a:cubicBezTo>
                    <a:pt x="9748" y="3365"/>
                    <a:pt x="9345" y="3467"/>
                    <a:pt x="8838" y="3712"/>
                  </a:cubicBezTo>
                  <a:lnTo>
                    <a:pt x="7956" y="227"/>
                  </a:lnTo>
                  <a:lnTo>
                    <a:pt x="7833" y="206"/>
                  </a:lnTo>
                  <a:lnTo>
                    <a:pt x="7854" y="165"/>
                  </a:lnTo>
                  <a:lnTo>
                    <a:pt x="7546" y="186"/>
                  </a:lnTo>
                  <a:lnTo>
                    <a:pt x="7239" y="165"/>
                  </a:lnTo>
                  <a:lnTo>
                    <a:pt x="7259" y="206"/>
                  </a:lnTo>
                  <a:lnTo>
                    <a:pt x="7136" y="227"/>
                  </a:lnTo>
                  <a:lnTo>
                    <a:pt x="5742" y="5722"/>
                  </a:lnTo>
                  <a:lnTo>
                    <a:pt x="4409" y="5722"/>
                  </a:lnTo>
                  <a:cubicBezTo>
                    <a:pt x="4512" y="5517"/>
                    <a:pt x="4512" y="5373"/>
                    <a:pt x="4368" y="5353"/>
                  </a:cubicBezTo>
                  <a:cubicBezTo>
                    <a:pt x="4210" y="5323"/>
                    <a:pt x="4063" y="5309"/>
                    <a:pt x="3927" y="5309"/>
                  </a:cubicBezTo>
                  <a:cubicBezTo>
                    <a:pt x="3693" y="5309"/>
                    <a:pt x="3491" y="5349"/>
                    <a:pt x="3322" y="5414"/>
                  </a:cubicBezTo>
                  <a:cubicBezTo>
                    <a:pt x="3343" y="5332"/>
                    <a:pt x="3363" y="5271"/>
                    <a:pt x="3384" y="5250"/>
                  </a:cubicBezTo>
                  <a:cubicBezTo>
                    <a:pt x="3396" y="5180"/>
                    <a:pt x="3367" y="5130"/>
                    <a:pt x="3258" y="5130"/>
                  </a:cubicBezTo>
                  <a:cubicBezTo>
                    <a:pt x="3175" y="5130"/>
                    <a:pt x="3045" y="5159"/>
                    <a:pt x="2851" y="5230"/>
                  </a:cubicBezTo>
                  <a:cubicBezTo>
                    <a:pt x="3015" y="4922"/>
                    <a:pt x="3056" y="4676"/>
                    <a:pt x="3076" y="4389"/>
                  </a:cubicBezTo>
                  <a:cubicBezTo>
                    <a:pt x="3130" y="3708"/>
                    <a:pt x="2980" y="3231"/>
                    <a:pt x="2791" y="3231"/>
                  </a:cubicBezTo>
                  <a:cubicBezTo>
                    <a:pt x="2764" y="3231"/>
                    <a:pt x="2736" y="3241"/>
                    <a:pt x="2707" y="3261"/>
                  </a:cubicBezTo>
                  <a:cubicBezTo>
                    <a:pt x="2072" y="3671"/>
                    <a:pt x="1867" y="4143"/>
                    <a:pt x="1867" y="4594"/>
                  </a:cubicBezTo>
                  <a:cubicBezTo>
                    <a:pt x="1764" y="4512"/>
                    <a:pt x="1641" y="4450"/>
                    <a:pt x="1498" y="4409"/>
                  </a:cubicBezTo>
                  <a:cubicBezTo>
                    <a:pt x="1479" y="4402"/>
                    <a:pt x="1462" y="4399"/>
                    <a:pt x="1446" y="4399"/>
                  </a:cubicBezTo>
                  <a:cubicBezTo>
                    <a:pt x="1283" y="4399"/>
                    <a:pt x="1246" y="4767"/>
                    <a:pt x="1395" y="5271"/>
                  </a:cubicBezTo>
                  <a:cubicBezTo>
                    <a:pt x="1333" y="5230"/>
                    <a:pt x="1272" y="5189"/>
                    <a:pt x="1190" y="5168"/>
                  </a:cubicBezTo>
                  <a:cubicBezTo>
                    <a:pt x="829" y="5050"/>
                    <a:pt x="576" y="5005"/>
                    <a:pt x="406" y="5005"/>
                  </a:cubicBezTo>
                  <a:cubicBezTo>
                    <a:pt x="132" y="5005"/>
                    <a:pt x="73" y="5124"/>
                    <a:pt x="124" y="5250"/>
                  </a:cubicBezTo>
                  <a:cubicBezTo>
                    <a:pt x="226" y="5496"/>
                    <a:pt x="636" y="6378"/>
                    <a:pt x="1210" y="6439"/>
                  </a:cubicBezTo>
                  <a:cubicBezTo>
                    <a:pt x="1785" y="6501"/>
                    <a:pt x="1949" y="6767"/>
                    <a:pt x="2072" y="6849"/>
                  </a:cubicBezTo>
                  <a:cubicBezTo>
                    <a:pt x="2051" y="6972"/>
                    <a:pt x="2031" y="7116"/>
                    <a:pt x="2010" y="7239"/>
                  </a:cubicBezTo>
                  <a:cubicBezTo>
                    <a:pt x="1969" y="7054"/>
                    <a:pt x="1846" y="6870"/>
                    <a:pt x="1662" y="6788"/>
                  </a:cubicBezTo>
                  <a:cubicBezTo>
                    <a:pt x="1479" y="6715"/>
                    <a:pt x="1358" y="6687"/>
                    <a:pt x="1283" y="6687"/>
                  </a:cubicBezTo>
                  <a:cubicBezTo>
                    <a:pt x="1189" y="6687"/>
                    <a:pt x="1167" y="6731"/>
                    <a:pt x="1190" y="6788"/>
                  </a:cubicBezTo>
                  <a:cubicBezTo>
                    <a:pt x="1190" y="6808"/>
                    <a:pt x="1210" y="6870"/>
                    <a:pt x="1251" y="6952"/>
                  </a:cubicBezTo>
                  <a:cubicBezTo>
                    <a:pt x="1096" y="6887"/>
                    <a:pt x="915" y="6847"/>
                    <a:pt x="700" y="6847"/>
                  </a:cubicBezTo>
                  <a:cubicBezTo>
                    <a:pt x="575" y="6847"/>
                    <a:pt x="438" y="6860"/>
                    <a:pt x="288" y="6890"/>
                  </a:cubicBezTo>
                  <a:cubicBezTo>
                    <a:pt x="62" y="6931"/>
                    <a:pt x="226" y="7321"/>
                    <a:pt x="677" y="7752"/>
                  </a:cubicBezTo>
                  <a:cubicBezTo>
                    <a:pt x="390" y="7772"/>
                    <a:pt x="329" y="7854"/>
                    <a:pt x="390" y="7977"/>
                  </a:cubicBezTo>
                  <a:cubicBezTo>
                    <a:pt x="493" y="8141"/>
                    <a:pt x="903" y="8756"/>
                    <a:pt x="1354" y="8756"/>
                  </a:cubicBezTo>
                  <a:cubicBezTo>
                    <a:pt x="1744" y="8756"/>
                    <a:pt x="1908" y="8900"/>
                    <a:pt x="2010" y="8961"/>
                  </a:cubicBezTo>
                  <a:cubicBezTo>
                    <a:pt x="2010" y="9084"/>
                    <a:pt x="2031" y="9207"/>
                    <a:pt x="2051" y="9330"/>
                  </a:cubicBezTo>
                  <a:cubicBezTo>
                    <a:pt x="1990" y="9289"/>
                    <a:pt x="1949" y="9228"/>
                    <a:pt x="1867" y="9207"/>
                  </a:cubicBezTo>
                  <a:cubicBezTo>
                    <a:pt x="1805" y="9187"/>
                    <a:pt x="1764" y="9166"/>
                    <a:pt x="1703" y="9146"/>
                  </a:cubicBezTo>
                  <a:cubicBezTo>
                    <a:pt x="1521" y="9000"/>
                    <a:pt x="1281" y="8898"/>
                    <a:pt x="984" y="8898"/>
                  </a:cubicBezTo>
                  <a:cubicBezTo>
                    <a:pt x="780" y="8898"/>
                    <a:pt x="547" y="8947"/>
                    <a:pt x="288" y="9064"/>
                  </a:cubicBezTo>
                  <a:cubicBezTo>
                    <a:pt x="62" y="9146"/>
                    <a:pt x="329" y="9515"/>
                    <a:pt x="903" y="9823"/>
                  </a:cubicBezTo>
                  <a:cubicBezTo>
                    <a:pt x="944" y="9843"/>
                    <a:pt x="985" y="9864"/>
                    <a:pt x="1026" y="9884"/>
                  </a:cubicBezTo>
                  <a:lnTo>
                    <a:pt x="1026" y="10294"/>
                  </a:lnTo>
                  <a:lnTo>
                    <a:pt x="1067" y="10294"/>
                  </a:lnTo>
                  <a:cubicBezTo>
                    <a:pt x="1026" y="10356"/>
                    <a:pt x="964" y="10417"/>
                    <a:pt x="923" y="10479"/>
                  </a:cubicBezTo>
                  <a:lnTo>
                    <a:pt x="780" y="10479"/>
                  </a:lnTo>
                  <a:lnTo>
                    <a:pt x="780" y="10807"/>
                  </a:lnTo>
                  <a:cubicBezTo>
                    <a:pt x="615" y="11265"/>
                    <a:pt x="663" y="11429"/>
                    <a:pt x="792" y="11429"/>
                  </a:cubicBezTo>
                  <a:cubicBezTo>
                    <a:pt x="808" y="11429"/>
                    <a:pt x="824" y="11426"/>
                    <a:pt x="841" y="11422"/>
                  </a:cubicBezTo>
                  <a:cubicBezTo>
                    <a:pt x="862" y="11422"/>
                    <a:pt x="903" y="11401"/>
                    <a:pt x="944" y="11381"/>
                  </a:cubicBezTo>
                  <a:cubicBezTo>
                    <a:pt x="1005" y="12222"/>
                    <a:pt x="1190" y="13534"/>
                    <a:pt x="1785" y="14334"/>
                  </a:cubicBezTo>
                  <a:lnTo>
                    <a:pt x="1" y="14334"/>
                  </a:lnTo>
                  <a:lnTo>
                    <a:pt x="1" y="14805"/>
                  </a:lnTo>
                  <a:lnTo>
                    <a:pt x="3425" y="14805"/>
                  </a:lnTo>
                  <a:lnTo>
                    <a:pt x="2256" y="19378"/>
                  </a:lnTo>
                  <a:lnTo>
                    <a:pt x="2256" y="19378"/>
                  </a:lnTo>
                  <a:lnTo>
                    <a:pt x="2974" y="19337"/>
                  </a:lnTo>
                  <a:lnTo>
                    <a:pt x="4122" y="14805"/>
                  </a:lnTo>
                  <a:lnTo>
                    <a:pt x="10950" y="14805"/>
                  </a:lnTo>
                  <a:lnTo>
                    <a:pt x="11381" y="16486"/>
                  </a:lnTo>
                  <a:cubicBezTo>
                    <a:pt x="11196" y="16999"/>
                    <a:pt x="11032" y="17348"/>
                    <a:pt x="10827" y="18086"/>
                  </a:cubicBezTo>
                  <a:cubicBezTo>
                    <a:pt x="10807" y="18147"/>
                    <a:pt x="10848" y="18188"/>
                    <a:pt x="10889" y="18250"/>
                  </a:cubicBezTo>
                  <a:cubicBezTo>
                    <a:pt x="10848" y="18332"/>
                    <a:pt x="10807" y="18414"/>
                    <a:pt x="10786" y="18475"/>
                  </a:cubicBezTo>
                  <a:cubicBezTo>
                    <a:pt x="10601" y="18762"/>
                    <a:pt x="11032" y="18927"/>
                    <a:pt x="11278" y="18968"/>
                  </a:cubicBezTo>
                  <a:cubicBezTo>
                    <a:pt x="11299" y="18971"/>
                    <a:pt x="11316" y="18972"/>
                    <a:pt x="11330" y="18972"/>
                  </a:cubicBezTo>
                  <a:cubicBezTo>
                    <a:pt x="11499" y="18972"/>
                    <a:pt x="11237" y="18762"/>
                    <a:pt x="11237" y="18762"/>
                  </a:cubicBezTo>
                  <a:cubicBezTo>
                    <a:pt x="11094" y="18578"/>
                    <a:pt x="11094" y="18557"/>
                    <a:pt x="11135" y="18496"/>
                  </a:cubicBezTo>
                  <a:cubicBezTo>
                    <a:pt x="11155" y="18475"/>
                    <a:pt x="11176" y="18455"/>
                    <a:pt x="11196" y="18455"/>
                  </a:cubicBezTo>
                  <a:cubicBezTo>
                    <a:pt x="11217" y="18455"/>
                    <a:pt x="11237" y="18455"/>
                    <a:pt x="11258" y="18434"/>
                  </a:cubicBezTo>
                  <a:cubicBezTo>
                    <a:pt x="11422" y="18291"/>
                    <a:pt x="11586" y="18127"/>
                    <a:pt x="11750" y="17922"/>
                  </a:cubicBezTo>
                  <a:lnTo>
                    <a:pt x="12119" y="19337"/>
                  </a:lnTo>
                  <a:lnTo>
                    <a:pt x="12836" y="19398"/>
                  </a:lnTo>
                  <a:lnTo>
                    <a:pt x="12283" y="17245"/>
                  </a:lnTo>
                  <a:cubicBezTo>
                    <a:pt x="12447" y="16999"/>
                    <a:pt x="12631" y="16753"/>
                    <a:pt x="12775" y="16507"/>
                  </a:cubicBezTo>
                  <a:lnTo>
                    <a:pt x="13718" y="16507"/>
                  </a:lnTo>
                  <a:cubicBezTo>
                    <a:pt x="13759" y="17348"/>
                    <a:pt x="13862" y="17696"/>
                    <a:pt x="14026" y="18660"/>
                  </a:cubicBezTo>
                  <a:cubicBezTo>
                    <a:pt x="14026" y="18701"/>
                    <a:pt x="14067" y="18742"/>
                    <a:pt x="14128" y="18783"/>
                  </a:cubicBezTo>
                  <a:cubicBezTo>
                    <a:pt x="14128" y="18861"/>
                    <a:pt x="14128" y="18940"/>
                    <a:pt x="14146" y="19018"/>
                  </a:cubicBezTo>
                  <a:lnTo>
                    <a:pt x="14146" y="19018"/>
                  </a:lnTo>
                  <a:cubicBezTo>
                    <a:pt x="14141" y="19009"/>
                    <a:pt x="14128" y="19009"/>
                    <a:pt x="14128" y="19009"/>
                  </a:cubicBezTo>
                  <a:lnTo>
                    <a:pt x="14128" y="19009"/>
                  </a:lnTo>
                  <a:cubicBezTo>
                    <a:pt x="14102" y="19233"/>
                    <a:pt x="14279" y="19296"/>
                    <a:pt x="14475" y="19296"/>
                  </a:cubicBezTo>
                  <a:cubicBezTo>
                    <a:pt x="14583" y="19296"/>
                    <a:pt x="14697" y="19277"/>
                    <a:pt x="14784" y="19255"/>
                  </a:cubicBezTo>
                  <a:cubicBezTo>
                    <a:pt x="15051" y="19173"/>
                    <a:pt x="14682" y="19070"/>
                    <a:pt x="14682" y="19070"/>
                  </a:cubicBezTo>
                  <a:cubicBezTo>
                    <a:pt x="14456" y="18988"/>
                    <a:pt x="14456" y="18947"/>
                    <a:pt x="14477" y="18886"/>
                  </a:cubicBezTo>
                  <a:cubicBezTo>
                    <a:pt x="14477" y="18865"/>
                    <a:pt x="14477" y="18844"/>
                    <a:pt x="14497" y="18824"/>
                  </a:cubicBezTo>
                  <a:cubicBezTo>
                    <a:pt x="14497" y="18824"/>
                    <a:pt x="14518" y="18803"/>
                    <a:pt x="14518" y="18803"/>
                  </a:cubicBezTo>
                  <a:cubicBezTo>
                    <a:pt x="14538" y="18803"/>
                    <a:pt x="14538" y="18783"/>
                    <a:pt x="14538" y="18783"/>
                  </a:cubicBezTo>
                  <a:cubicBezTo>
                    <a:pt x="14825" y="18147"/>
                    <a:pt x="15071" y="17266"/>
                    <a:pt x="15215" y="16507"/>
                  </a:cubicBezTo>
                  <a:lnTo>
                    <a:pt x="17860" y="16507"/>
                  </a:lnTo>
                  <a:cubicBezTo>
                    <a:pt x="17840" y="17102"/>
                    <a:pt x="18168" y="17573"/>
                    <a:pt x="18639" y="17840"/>
                  </a:cubicBezTo>
                  <a:cubicBezTo>
                    <a:pt x="18967" y="18024"/>
                    <a:pt x="19357" y="18106"/>
                    <a:pt x="19767" y="18106"/>
                  </a:cubicBezTo>
                  <a:cubicBezTo>
                    <a:pt x="20136" y="18106"/>
                    <a:pt x="20546" y="18024"/>
                    <a:pt x="20936" y="17860"/>
                  </a:cubicBezTo>
                  <a:lnTo>
                    <a:pt x="20936" y="18311"/>
                  </a:lnTo>
                  <a:cubicBezTo>
                    <a:pt x="20936" y="18434"/>
                    <a:pt x="21038" y="18537"/>
                    <a:pt x="21161" y="18537"/>
                  </a:cubicBezTo>
                  <a:lnTo>
                    <a:pt x="21899" y="18537"/>
                  </a:lnTo>
                  <a:cubicBezTo>
                    <a:pt x="22166" y="19193"/>
                    <a:pt x="22822" y="19644"/>
                    <a:pt x="23601" y="19644"/>
                  </a:cubicBezTo>
                  <a:cubicBezTo>
                    <a:pt x="24360" y="19644"/>
                    <a:pt x="25016" y="19193"/>
                    <a:pt x="25303" y="18537"/>
                  </a:cubicBezTo>
                  <a:lnTo>
                    <a:pt x="29179" y="18537"/>
                  </a:lnTo>
                  <a:cubicBezTo>
                    <a:pt x="29179" y="18537"/>
                    <a:pt x="29261" y="16015"/>
                    <a:pt x="27231" y="14457"/>
                  </a:cubicBezTo>
                  <a:lnTo>
                    <a:pt x="27231" y="14457"/>
                  </a:lnTo>
                  <a:lnTo>
                    <a:pt x="27251" y="14477"/>
                  </a:lnTo>
                  <a:cubicBezTo>
                    <a:pt x="26615" y="13985"/>
                    <a:pt x="25795" y="13595"/>
                    <a:pt x="24688" y="13411"/>
                  </a:cubicBezTo>
                  <a:lnTo>
                    <a:pt x="24688" y="1662"/>
                  </a:lnTo>
                  <a:lnTo>
                    <a:pt x="13308" y="1662"/>
                  </a:lnTo>
                  <a:cubicBezTo>
                    <a:pt x="13062" y="1170"/>
                    <a:pt x="12611" y="616"/>
                    <a:pt x="11811" y="1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76200" dir="8640000" algn="bl" rotWithShape="0">
                <a:schemeClr val="accent1">
                  <a:alpha val="2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9"/>
            <p:cNvSpPr/>
            <p:nvPr/>
          </p:nvSpPr>
          <p:spPr>
            <a:xfrm flipH="1">
              <a:off x="4401602" y="6493067"/>
              <a:ext cx="2307648" cy="2632951"/>
            </a:xfrm>
            <a:custGeom>
              <a:avLst/>
              <a:gdLst/>
              <a:ahLst/>
              <a:cxnLst/>
              <a:rect l="l" t="t" r="r" b="b"/>
              <a:pathLst>
                <a:path w="12837" h="14846" extrusionOk="0">
                  <a:moveTo>
                    <a:pt x="0" y="1"/>
                  </a:moveTo>
                  <a:lnTo>
                    <a:pt x="0" y="14846"/>
                  </a:lnTo>
                  <a:lnTo>
                    <a:pt x="12836" y="14846"/>
                  </a:lnTo>
                  <a:lnTo>
                    <a:pt x="128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9"/>
            <p:cNvSpPr/>
            <p:nvPr/>
          </p:nvSpPr>
          <p:spPr>
            <a:xfrm flipH="1">
              <a:off x="4512337" y="6634947"/>
              <a:ext cx="2086357" cy="2352914"/>
            </a:xfrm>
            <a:custGeom>
              <a:avLst/>
              <a:gdLst/>
              <a:ahLst/>
              <a:cxnLst/>
              <a:rect l="l" t="t" r="r" b="b"/>
              <a:pathLst>
                <a:path w="11606" h="13267" extrusionOk="0">
                  <a:moveTo>
                    <a:pt x="0" y="0"/>
                  </a:moveTo>
                  <a:lnTo>
                    <a:pt x="0" y="13267"/>
                  </a:lnTo>
                  <a:lnTo>
                    <a:pt x="11606" y="13267"/>
                  </a:lnTo>
                  <a:lnTo>
                    <a:pt x="1160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9"/>
            <p:cNvSpPr/>
            <p:nvPr/>
          </p:nvSpPr>
          <p:spPr>
            <a:xfrm flipH="1">
              <a:off x="4515932" y="8925775"/>
              <a:ext cx="2090132" cy="62073"/>
            </a:xfrm>
            <a:custGeom>
              <a:avLst/>
              <a:gdLst/>
              <a:ahLst/>
              <a:cxnLst/>
              <a:rect l="l" t="t" r="r" b="b"/>
              <a:pathLst>
                <a:path w="11627" h="350" extrusionOk="0">
                  <a:moveTo>
                    <a:pt x="0" y="1"/>
                  </a:moveTo>
                  <a:lnTo>
                    <a:pt x="0" y="350"/>
                  </a:lnTo>
                  <a:lnTo>
                    <a:pt x="11626" y="350"/>
                  </a:lnTo>
                  <a:lnTo>
                    <a:pt x="116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9"/>
            <p:cNvSpPr/>
            <p:nvPr/>
          </p:nvSpPr>
          <p:spPr>
            <a:xfrm flipH="1">
              <a:off x="6554291" y="6634947"/>
              <a:ext cx="51772" cy="2352914"/>
            </a:xfrm>
            <a:custGeom>
              <a:avLst/>
              <a:gdLst/>
              <a:ahLst/>
              <a:cxnLst/>
              <a:rect l="l" t="t" r="r" b="b"/>
              <a:pathLst>
                <a:path w="288" h="13267" extrusionOk="0">
                  <a:moveTo>
                    <a:pt x="0" y="0"/>
                  </a:moveTo>
                  <a:lnTo>
                    <a:pt x="0" y="13267"/>
                  </a:lnTo>
                  <a:lnTo>
                    <a:pt x="287" y="13267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9"/>
            <p:cNvSpPr/>
            <p:nvPr/>
          </p:nvSpPr>
          <p:spPr>
            <a:xfrm flipH="1">
              <a:off x="4508556" y="6634947"/>
              <a:ext cx="55547" cy="2352914"/>
            </a:xfrm>
            <a:custGeom>
              <a:avLst/>
              <a:gdLst/>
              <a:ahLst/>
              <a:cxnLst/>
              <a:rect l="l" t="t" r="r" b="b"/>
              <a:pathLst>
                <a:path w="309" h="13267" extrusionOk="0">
                  <a:moveTo>
                    <a:pt x="1" y="0"/>
                  </a:moveTo>
                  <a:lnTo>
                    <a:pt x="1" y="13267"/>
                  </a:lnTo>
                  <a:lnTo>
                    <a:pt x="308" y="13267"/>
                  </a:lnTo>
                  <a:lnTo>
                    <a:pt x="30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9"/>
            <p:cNvSpPr/>
            <p:nvPr/>
          </p:nvSpPr>
          <p:spPr>
            <a:xfrm flipH="1">
              <a:off x="5448551" y="6634947"/>
              <a:ext cx="55368" cy="2352914"/>
            </a:xfrm>
            <a:custGeom>
              <a:avLst/>
              <a:gdLst/>
              <a:ahLst/>
              <a:cxnLst/>
              <a:rect l="l" t="t" r="r" b="b"/>
              <a:pathLst>
                <a:path w="308" h="13267" extrusionOk="0">
                  <a:moveTo>
                    <a:pt x="0" y="0"/>
                  </a:moveTo>
                  <a:lnTo>
                    <a:pt x="0" y="13267"/>
                  </a:lnTo>
                  <a:lnTo>
                    <a:pt x="308" y="13267"/>
                  </a:lnTo>
                  <a:lnTo>
                    <a:pt x="30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9"/>
            <p:cNvSpPr/>
            <p:nvPr/>
          </p:nvSpPr>
          <p:spPr>
            <a:xfrm flipH="1">
              <a:off x="5503740" y="6493067"/>
              <a:ext cx="140217" cy="2632951"/>
            </a:xfrm>
            <a:custGeom>
              <a:avLst/>
              <a:gdLst/>
              <a:ahLst/>
              <a:cxnLst/>
              <a:rect l="l" t="t" r="r" b="b"/>
              <a:pathLst>
                <a:path w="780" h="14846" extrusionOk="0">
                  <a:moveTo>
                    <a:pt x="0" y="1"/>
                  </a:moveTo>
                  <a:lnTo>
                    <a:pt x="0" y="14846"/>
                  </a:lnTo>
                  <a:lnTo>
                    <a:pt x="779" y="14846"/>
                  </a:lnTo>
                  <a:lnTo>
                    <a:pt x="77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9"/>
            <p:cNvSpPr/>
            <p:nvPr/>
          </p:nvSpPr>
          <p:spPr>
            <a:xfrm flipH="1">
              <a:off x="4401602" y="7682198"/>
              <a:ext cx="2233944" cy="134787"/>
            </a:xfrm>
            <a:custGeom>
              <a:avLst/>
              <a:gdLst/>
              <a:ahLst/>
              <a:cxnLst/>
              <a:rect l="l" t="t" r="r" b="b"/>
              <a:pathLst>
                <a:path w="12427" h="760" extrusionOk="0">
                  <a:moveTo>
                    <a:pt x="0" y="0"/>
                  </a:moveTo>
                  <a:lnTo>
                    <a:pt x="0" y="759"/>
                  </a:lnTo>
                  <a:lnTo>
                    <a:pt x="12426" y="759"/>
                  </a:lnTo>
                  <a:lnTo>
                    <a:pt x="124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9"/>
            <p:cNvSpPr/>
            <p:nvPr/>
          </p:nvSpPr>
          <p:spPr>
            <a:xfrm flipH="1">
              <a:off x="4659741" y="6662081"/>
              <a:ext cx="663694" cy="1817315"/>
            </a:xfrm>
            <a:custGeom>
              <a:avLst/>
              <a:gdLst/>
              <a:ahLst/>
              <a:cxnLst/>
              <a:rect l="l" t="t" r="r" b="b"/>
              <a:pathLst>
                <a:path w="3692" h="10247" extrusionOk="0">
                  <a:moveTo>
                    <a:pt x="2684" y="1"/>
                  </a:moveTo>
                  <a:cubicBezTo>
                    <a:pt x="2555" y="1"/>
                    <a:pt x="2442" y="37"/>
                    <a:pt x="2379" y="93"/>
                  </a:cubicBezTo>
                  <a:cubicBezTo>
                    <a:pt x="2174" y="257"/>
                    <a:pt x="2256" y="565"/>
                    <a:pt x="2031" y="585"/>
                  </a:cubicBezTo>
                  <a:cubicBezTo>
                    <a:pt x="1621" y="585"/>
                    <a:pt x="1682" y="257"/>
                    <a:pt x="1416" y="155"/>
                  </a:cubicBezTo>
                  <a:cubicBezTo>
                    <a:pt x="1383" y="143"/>
                    <a:pt x="1355" y="138"/>
                    <a:pt x="1331" y="138"/>
                  </a:cubicBezTo>
                  <a:cubicBezTo>
                    <a:pt x="1148" y="138"/>
                    <a:pt x="1208" y="449"/>
                    <a:pt x="1026" y="503"/>
                  </a:cubicBezTo>
                  <a:cubicBezTo>
                    <a:pt x="1007" y="511"/>
                    <a:pt x="990" y="514"/>
                    <a:pt x="975" y="514"/>
                  </a:cubicBezTo>
                  <a:cubicBezTo>
                    <a:pt x="831" y="514"/>
                    <a:pt x="803" y="230"/>
                    <a:pt x="623" y="230"/>
                  </a:cubicBezTo>
                  <a:cubicBezTo>
                    <a:pt x="608" y="230"/>
                    <a:pt x="592" y="232"/>
                    <a:pt x="575" y="237"/>
                  </a:cubicBezTo>
                  <a:cubicBezTo>
                    <a:pt x="350" y="298"/>
                    <a:pt x="226" y="647"/>
                    <a:pt x="206" y="831"/>
                  </a:cubicBezTo>
                  <a:cubicBezTo>
                    <a:pt x="1" y="2964"/>
                    <a:pt x="452" y="9115"/>
                    <a:pt x="514" y="9505"/>
                  </a:cubicBezTo>
                  <a:cubicBezTo>
                    <a:pt x="575" y="9976"/>
                    <a:pt x="1395" y="9546"/>
                    <a:pt x="1518" y="9956"/>
                  </a:cubicBezTo>
                  <a:cubicBezTo>
                    <a:pt x="1570" y="10138"/>
                    <a:pt x="1663" y="10203"/>
                    <a:pt x="1763" y="10203"/>
                  </a:cubicBezTo>
                  <a:cubicBezTo>
                    <a:pt x="1900" y="10203"/>
                    <a:pt x="2051" y="10083"/>
                    <a:pt x="2133" y="9976"/>
                  </a:cubicBezTo>
                  <a:cubicBezTo>
                    <a:pt x="2234" y="9863"/>
                    <a:pt x="2429" y="9741"/>
                    <a:pt x="2563" y="9741"/>
                  </a:cubicBezTo>
                  <a:cubicBezTo>
                    <a:pt x="2647" y="9741"/>
                    <a:pt x="2708" y="9789"/>
                    <a:pt x="2708" y="9915"/>
                  </a:cubicBezTo>
                  <a:cubicBezTo>
                    <a:pt x="2708" y="10114"/>
                    <a:pt x="2902" y="10246"/>
                    <a:pt x="3107" y="10246"/>
                  </a:cubicBezTo>
                  <a:cubicBezTo>
                    <a:pt x="3260" y="10246"/>
                    <a:pt x="3419" y="10172"/>
                    <a:pt x="3507" y="9997"/>
                  </a:cubicBezTo>
                  <a:cubicBezTo>
                    <a:pt x="3692" y="9566"/>
                    <a:pt x="3528" y="1159"/>
                    <a:pt x="3364" y="544"/>
                  </a:cubicBezTo>
                  <a:cubicBezTo>
                    <a:pt x="3242" y="139"/>
                    <a:pt x="2933" y="1"/>
                    <a:pt x="2684" y="1"/>
                  </a:cubicBezTo>
                  <a:close/>
                </a:path>
              </a:pathLst>
            </a:custGeom>
            <a:solidFill>
              <a:srgbClr val="F5F5F5">
                <a:alpha val="18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9"/>
            <p:cNvSpPr/>
            <p:nvPr/>
          </p:nvSpPr>
          <p:spPr>
            <a:xfrm flipH="1">
              <a:off x="7427957" y="6231298"/>
              <a:ext cx="1006326" cy="3407443"/>
            </a:xfrm>
            <a:custGeom>
              <a:avLst/>
              <a:gdLst/>
              <a:ahLst/>
              <a:cxnLst/>
              <a:rect l="l" t="t" r="r" b="b"/>
              <a:pathLst>
                <a:path w="5598" h="19213" extrusionOk="0">
                  <a:moveTo>
                    <a:pt x="5598" y="0"/>
                  </a:moveTo>
                  <a:lnTo>
                    <a:pt x="4880" y="41"/>
                  </a:lnTo>
                  <a:lnTo>
                    <a:pt x="0" y="19213"/>
                  </a:lnTo>
                  <a:lnTo>
                    <a:pt x="0" y="19213"/>
                  </a:lnTo>
                  <a:lnTo>
                    <a:pt x="718" y="19151"/>
                  </a:lnTo>
                  <a:lnTo>
                    <a:pt x="559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9"/>
            <p:cNvSpPr/>
            <p:nvPr/>
          </p:nvSpPr>
          <p:spPr>
            <a:xfrm flipH="1">
              <a:off x="6532183" y="6231298"/>
              <a:ext cx="1006506" cy="3407443"/>
            </a:xfrm>
            <a:custGeom>
              <a:avLst/>
              <a:gdLst/>
              <a:ahLst/>
              <a:cxnLst/>
              <a:rect l="l" t="t" r="r" b="b"/>
              <a:pathLst>
                <a:path w="5599" h="19213" extrusionOk="0">
                  <a:moveTo>
                    <a:pt x="1" y="0"/>
                  </a:moveTo>
                  <a:lnTo>
                    <a:pt x="4881" y="19151"/>
                  </a:lnTo>
                  <a:lnTo>
                    <a:pt x="5598" y="19213"/>
                  </a:lnTo>
                  <a:lnTo>
                    <a:pt x="718" y="4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9"/>
            <p:cNvSpPr/>
            <p:nvPr/>
          </p:nvSpPr>
          <p:spPr>
            <a:xfrm flipH="1">
              <a:off x="6392149" y="7213107"/>
              <a:ext cx="2082761" cy="83710"/>
            </a:xfrm>
            <a:custGeom>
              <a:avLst/>
              <a:gdLst/>
              <a:ahLst/>
              <a:cxnLst/>
              <a:rect l="l" t="t" r="r" b="b"/>
              <a:pathLst>
                <a:path w="11586" h="472" extrusionOk="0">
                  <a:moveTo>
                    <a:pt x="1" y="0"/>
                  </a:moveTo>
                  <a:lnTo>
                    <a:pt x="1" y="472"/>
                  </a:lnTo>
                  <a:lnTo>
                    <a:pt x="11586" y="472"/>
                  </a:lnTo>
                  <a:lnTo>
                    <a:pt x="115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9"/>
            <p:cNvSpPr/>
            <p:nvPr/>
          </p:nvSpPr>
          <p:spPr>
            <a:xfrm flipH="1">
              <a:off x="6237371" y="7943966"/>
              <a:ext cx="2418203" cy="83887"/>
            </a:xfrm>
            <a:custGeom>
              <a:avLst/>
              <a:gdLst/>
              <a:ahLst/>
              <a:cxnLst/>
              <a:rect l="l" t="t" r="r" b="b"/>
              <a:pathLst>
                <a:path w="13452" h="473" extrusionOk="0">
                  <a:moveTo>
                    <a:pt x="1" y="1"/>
                  </a:moveTo>
                  <a:lnTo>
                    <a:pt x="1" y="472"/>
                  </a:lnTo>
                  <a:lnTo>
                    <a:pt x="13452" y="472"/>
                  </a:lnTo>
                  <a:lnTo>
                    <a:pt x="1345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9"/>
            <p:cNvSpPr/>
            <p:nvPr/>
          </p:nvSpPr>
          <p:spPr>
            <a:xfrm flipH="1">
              <a:off x="6034597" y="8743991"/>
              <a:ext cx="2805238" cy="80163"/>
            </a:xfrm>
            <a:custGeom>
              <a:avLst/>
              <a:gdLst/>
              <a:ahLst/>
              <a:cxnLst/>
              <a:rect l="l" t="t" r="r" b="b"/>
              <a:pathLst>
                <a:path w="15605" h="452" extrusionOk="0">
                  <a:moveTo>
                    <a:pt x="1" y="1"/>
                  </a:moveTo>
                  <a:lnTo>
                    <a:pt x="1" y="452"/>
                  </a:lnTo>
                  <a:lnTo>
                    <a:pt x="15605" y="452"/>
                  </a:lnTo>
                  <a:lnTo>
                    <a:pt x="156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9"/>
            <p:cNvSpPr/>
            <p:nvPr/>
          </p:nvSpPr>
          <p:spPr>
            <a:xfrm flipH="1">
              <a:off x="8555805" y="8074850"/>
              <a:ext cx="114511" cy="116697"/>
            </a:xfrm>
            <a:custGeom>
              <a:avLst/>
              <a:gdLst/>
              <a:ahLst/>
              <a:cxnLst/>
              <a:rect l="l" t="t" r="r" b="b"/>
              <a:pathLst>
                <a:path w="637" h="658" extrusionOk="0">
                  <a:moveTo>
                    <a:pt x="329" y="1"/>
                  </a:moveTo>
                  <a:cubicBezTo>
                    <a:pt x="144" y="1"/>
                    <a:pt x="1" y="144"/>
                    <a:pt x="1" y="329"/>
                  </a:cubicBezTo>
                  <a:cubicBezTo>
                    <a:pt x="1" y="514"/>
                    <a:pt x="144" y="657"/>
                    <a:pt x="329" y="657"/>
                  </a:cubicBezTo>
                  <a:cubicBezTo>
                    <a:pt x="493" y="657"/>
                    <a:pt x="637" y="514"/>
                    <a:pt x="637" y="329"/>
                  </a:cubicBezTo>
                  <a:cubicBezTo>
                    <a:pt x="637" y="144"/>
                    <a:pt x="493" y="1"/>
                    <a:pt x="329" y="1"/>
                  </a:cubicBezTo>
                  <a:close/>
                </a:path>
              </a:pathLst>
            </a:custGeom>
            <a:solidFill>
              <a:srgbClr val="663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9"/>
            <p:cNvSpPr/>
            <p:nvPr/>
          </p:nvSpPr>
          <p:spPr>
            <a:xfrm flipH="1">
              <a:off x="8378916" y="7958509"/>
              <a:ext cx="232437" cy="233039"/>
            </a:xfrm>
            <a:custGeom>
              <a:avLst/>
              <a:gdLst/>
              <a:ahLst/>
              <a:cxnLst/>
              <a:rect l="l" t="t" r="r" b="b"/>
              <a:pathLst>
                <a:path w="1293" h="1314" extrusionOk="0">
                  <a:moveTo>
                    <a:pt x="637" y="1"/>
                  </a:moveTo>
                  <a:cubicBezTo>
                    <a:pt x="288" y="1"/>
                    <a:pt x="1" y="308"/>
                    <a:pt x="1" y="657"/>
                  </a:cubicBezTo>
                  <a:cubicBezTo>
                    <a:pt x="1" y="1006"/>
                    <a:pt x="288" y="1313"/>
                    <a:pt x="637" y="1313"/>
                  </a:cubicBezTo>
                  <a:cubicBezTo>
                    <a:pt x="1006" y="1313"/>
                    <a:pt x="1293" y="1006"/>
                    <a:pt x="1293" y="657"/>
                  </a:cubicBezTo>
                  <a:cubicBezTo>
                    <a:pt x="1293" y="308"/>
                    <a:pt x="1006" y="1"/>
                    <a:pt x="637" y="1"/>
                  </a:cubicBezTo>
                  <a:close/>
                </a:path>
              </a:pathLst>
            </a:custGeom>
            <a:solidFill>
              <a:srgbClr val="663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9"/>
            <p:cNvSpPr/>
            <p:nvPr/>
          </p:nvSpPr>
          <p:spPr>
            <a:xfrm flipH="1">
              <a:off x="8319952" y="8045765"/>
              <a:ext cx="114331" cy="112973"/>
            </a:xfrm>
            <a:custGeom>
              <a:avLst/>
              <a:gdLst/>
              <a:ahLst/>
              <a:cxnLst/>
              <a:rect l="l" t="t" r="r" b="b"/>
              <a:pathLst>
                <a:path w="636" h="637" extrusionOk="0">
                  <a:moveTo>
                    <a:pt x="308" y="1"/>
                  </a:moveTo>
                  <a:cubicBezTo>
                    <a:pt x="144" y="1"/>
                    <a:pt x="0" y="144"/>
                    <a:pt x="0" y="308"/>
                  </a:cubicBezTo>
                  <a:cubicBezTo>
                    <a:pt x="0" y="493"/>
                    <a:pt x="144" y="637"/>
                    <a:pt x="308" y="637"/>
                  </a:cubicBezTo>
                  <a:cubicBezTo>
                    <a:pt x="492" y="637"/>
                    <a:pt x="636" y="493"/>
                    <a:pt x="636" y="308"/>
                  </a:cubicBezTo>
                  <a:cubicBezTo>
                    <a:pt x="636" y="144"/>
                    <a:pt x="492" y="1"/>
                    <a:pt x="308" y="1"/>
                  </a:cubicBezTo>
                  <a:close/>
                </a:path>
              </a:pathLst>
            </a:custGeom>
            <a:solidFill>
              <a:srgbClr val="663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9"/>
            <p:cNvSpPr/>
            <p:nvPr/>
          </p:nvSpPr>
          <p:spPr>
            <a:xfrm flipH="1">
              <a:off x="8275730" y="8049489"/>
              <a:ext cx="88624" cy="83710"/>
            </a:xfrm>
            <a:custGeom>
              <a:avLst/>
              <a:gdLst/>
              <a:ahLst/>
              <a:cxnLst/>
              <a:rect l="l" t="t" r="r" b="b"/>
              <a:pathLst>
                <a:path w="493" h="472" extrusionOk="0">
                  <a:moveTo>
                    <a:pt x="247" y="0"/>
                  </a:moveTo>
                  <a:cubicBezTo>
                    <a:pt x="103" y="0"/>
                    <a:pt x="1" y="103"/>
                    <a:pt x="1" y="226"/>
                  </a:cubicBezTo>
                  <a:cubicBezTo>
                    <a:pt x="1" y="369"/>
                    <a:pt x="103" y="472"/>
                    <a:pt x="247" y="472"/>
                  </a:cubicBezTo>
                  <a:cubicBezTo>
                    <a:pt x="370" y="472"/>
                    <a:pt x="493" y="369"/>
                    <a:pt x="493" y="226"/>
                  </a:cubicBezTo>
                  <a:cubicBezTo>
                    <a:pt x="493" y="103"/>
                    <a:pt x="370" y="0"/>
                    <a:pt x="247" y="0"/>
                  </a:cubicBezTo>
                  <a:close/>
                </a:path>
              </a:pathLst>
            </a:custGeom>
            <a:solidFill>
              <a:srgbClr val="663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9"/>
            <p:cNvSpPr/>
            <p:nvPr/>
          </p:nvSpPr>
          <p:spPr>
            <a:xfrm flipH="1">
              <a:off x="8212992" y="8053036"/>
              <a:ext cx="103365" cy="102154"/>
            </a:xfrm>
            <a:custGeom>
              <a:avLst/>
              <a:gdLst/>
              <a:ahLst/>
              <a:cxnLst/>
              <a:rect l="l" t="t" r="r" b="b"/>
              <a:pathLst>
                <a:path w="575" h="576" extrusionOk="0">
                  <a:moveTo>
                    <a:pt x="287" y="1"/>
                  </a:moveTo>
                  <a:cubicBezTo>
                    <a:pt x="123" y="1"/>
                    <a:pt x="0" y="124"/>
                    <a:pt x="0" y="288"/>
                  </a:cubicBezTo>
                  <a:cubicBezTo>
                    <a:pt x="0" y="452"/>
                    <a:pt x="123" y="575"/>
                    <a:pt x="287" y="575"/>
                  </a:cubicBezTo>
                  <a:cubicBezTo>
                    <a:pt x="451" y="575"/>
                    <a:pt x="574" y="452"/>
                    <a:pt x="574" y="288"/>
                  </a:cubicBezTo>
                  <a:cubicBezTo>
                    <a:pt x="574" y="124"/>
                    <a:pt x="451" y="1"/>
                    <a:pt x="287" y="1"/>
                  </a:cubicBezTo>
                  <a:close/>
                </a:path>
              </a:pathLst>
            </a:custGeom>
            <a:solidFill>
              <a:srgbClr val="663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9"/>
            <p:cNvSpPr/>
            <p:nvPr/>
          </p:nvSpPr>
          <p:spPr>
            <a:xfrm flipH="1">
              <a:off x="8150255" y="8082122"/>
              <a:ext cx="538397" cy="665775"/>
            </a:xfrm>
            <a:custGeom>
              <a:avLst/>
              <a:gdLst/>
              <a:ahLst/>
              <a:cxnLst/>
              <a:rect l="l" t="t" r="r" b="b"/>
              <a:pathLst>
                <a:path w="2995" h="3754" extrusionOk="0">
                  <a:moveTo>
                    <a:pt x="103" y="1"/>
                  </a:moveTo>
                  <a:cubicBezTo>
                    <a:pt x="103" y="1"/>
                    <a:pt x="0" y="2502"/>
                    <a:pt x="964" y="3753"/>
                  </a:cubicBezTo>
                  <a:lnTo>
                    <a:pt x="2030" y="3753"/>
                  </a:lnTo>
                  <a:cubicBezTo>
                    <a:pt x="2994" y="2502"/>
                    <a:pt x="2892" y="1"/>
                    <a:pt x="28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9"/>
            <p:cNvSpPr/>
            <p:nvPr/>
          </p:nvSpPr>
          <p:spPr>
            <a:xfrm flipH="1">
              <a:off x="8142884" y="8056761"/>
              <a:ext cx="556913" cy="69167"/>
            </a:xfrm>
            <a:custGeom>
              <a:avLst/>
              <a:gdLst/>
              <a:ahLst/>
              <a:cxnLst/>
              <a:rect l="l" t="t" r="r" b="b"/>
              <a:pathLst>
                <a:path w="3098" h="390" extrusionOk="0">
                  <a:moveTo>
                    <a:pt x="1" y="0"/>
                  </a:moveTo>
                  <a:lnTo>
                    <a:pt x="1" y="390"/>
                  </a:lnTo>
                  <a:lnTo>
                    <a:pt x="3097" y="390"/>
                  </a:lnTo>
                  <a:lnTo>
                    <a:pt x="30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9"/>
            <p:cNvSpPr/>
            <p:nvPr/>
          </p:nvSpPr>
          <p:spPr>
            <a:xfrm flipH="1">
              <a:off x="8423139" y="7777435"/>
              <a:ext cx="405551" cy="208919"/>
            </a:xfrm>
            <a:custGeom>
              <a:avLst/>
              <a:gdLst/>
              <a:ahLst/>
              <a:cxnLst/>
              <a:rect l="l" t="t" r="r" b="b"/>
              <a:pathLst>
                <a:path w="2256" h="1178" extrusionOk="0">
                  <a:moveTo>
                    <a:pt x="913" y="0"/>
                  </a:moveTo>
                  <a:cubicBezTo>
                    <a:pt x="712" y="0"/>
                    <a:pt x="483" y="47"/>
                    <a:pt x="226" y="161"/>
                  </a:cubicBezTo>
                  <a:cubicBezTo>
                    <a:pt x="0" y="263"/>
                    <a:pt x="267" y="632"/>
                    <a:pt x="841" y="940"/>
                  </a:cubicBezTo>
                  <a:cubicBezTo>
                    <a:pt x="1139" y="1105"/>
                    <a:pt x="1383" y="1177"/>
                    <a:pt x="1866" y="1177"/>
                  </a:cubicBezTo>
                  <a:cubicBezTo>
                    <a:pt x="1981" y="1177"/>
                    <a:pt x="2110" y="1173"/>
                    <a:pt x="2256" y="1165"/>
                  </a:cubicBezTo>
                  <a:cubicBezTo>
                    <a:pt x="2256" y="1165"/>
                    <a:pt x="1915" y="0"/>
                    <a:pt x="913" y="0"/>
                  </a:cubicBezTo>
                  <a:close/>
                </a:path>
              </a:pathLst>
            </a:custGeom>
            <a:solidFill>
              <a:srgbClr val="738E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9"/>
            <p:cNvSpPr/>
            <p:nvPr/>
          </p:nvSpPr>
          <p:spPr>
            <a:xfrm flipH="1">
              <a:off x="8423138" y="7840748"/>
              <a:ext cx="284029" cy="143477"/>
            </a:xfrm>
            <a:custGeom>
              <a:avLst/>
              <a:gdLst/>
              <a:ahLst/>
              <a:cxnLst/>
              <a:rect l="l" t="t" r="r" b="b"/>
              <a:pathLst>
                <a:path w="1580" h="809" extrusionOk="0">
                  <a:moveTo>
                    <a:pt x="141" y="1"/>
                  </a:moveTo>
                  <a:cubicBezTo>
                    <a:pt x="95" y="1"/>
                    <a:pt x="48" y="3"/>
                    <a:pt x="1" y="9"/>
                  </a:cubicBezTo>
                  <a:cubicBezTo>
                    <a:pt x="1" y="9"/>
                    <a:pt x="780" y="29"/>
                    <a:pt x="1498" y="808"/>
                  </a:cubicBezTo>
                  <a:lnTo>
                    <a:pt x="1580" y="808"/>
                  </a:lnTo>
                  <a:cubicBezTo>
                    <a:pt x="1580" y="808"/>
                    <a:pt x="955" y="1"/>
                    <a:pt x="141" y="1"/>
                  </a:cubicBezTo>
                  <a:close/>
                </a:path>
              </a:pathLst>
            </a:custGeom>
            <a:solidFill>
              <a:srgbClr val="82A8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9"/>
            <p:cNvSpPr/>
            <p:nvPr/>
          </p:nvSpPr>
          <p:spPr>
            <a:xfrm flipH="1">
              <a:off x="8383949" y="7181539"/>
              <a:ext cx="175631" cy="875404"/>
            </a:xfrm>
            <a:custGeom>
              <a:avLst/>
              <a:gdLst/>
              <a:ahLst/>
              <a:cxnLst/>
              <a:rect l="l" t="t" r="r" b="b"/>
              <a:pathLst>
                <a:path w="977" h="4936" extrusionOk="0">
                  <a:moveTo>
                    <a:pt x="910" y="0"/>
                  </a:moveTo>
                  <a:cubicBezTo>
                    <a:pt x="887" y="0"/>
                    <a:pt x="861" y="35"/>
                    <a:pt x="861" y="35"/>
                  </a:cubicBezTo>
                  <a:cubicBezTo>
                    <a:pt x="0" y="2044"/>
                    <a:pt x="677" y="4935"/>
                    <a:pt x="677" y="4935"/>
                  </a:cubicBezTo>
                  <a:lnTo>
                    <a:pt x="820" y="4935"/>
                  </a:lnTo>
                  <a:cubicBezTo>
                    <a:pt x="451" y="2475"/>
                    <a:pt x="677" y="1429"/>
                    <a:pt x="861" y="609"/>
                  </a:cubicBezTo>
                  <a:cubicBezTo>
                    <a:pt x="977" y="96"/>
                    <a:pt x="948" y="0"/>
                    <a:pt x="910" y="0"/>
                  </a:cubicBezTo>
                  <a:close/>
                </a:path>
              </a:pathLst>
            </a:custGeom>
            <a:solidFill>
              <a:srgbClr val="663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9"/>
            <p:cNvSpPr/>
            <p:nvPr/>
          </p:nvSpPr>
          <p:spPr>
            <a:xfrm flipH="1">
              <a:off x="8276989" y="6771329"/>
              <a:ext cx="378586" cy="485587"/>
            </a:xfrm>
            <a:custGeom>
              <a:avLst/>
              <a:gdLst/>
              <a:ahLst/>
              <a:cxnLst/>
              <a:rect l="l" t="t" r="r" b="b"/>
              <a:pathLst>
                <a:path w="2106" h="2738" extrusionOk="0">
                  <a:moveTo>
                    <a:pt x="1766" y="0"/>
                  </a:moveTo>
                  <a:cubicBezTo>
                    <a:pt x="1739" y="0"/>
                    <a:pt x="1711" y="10"/>
                    <a:pt x="1682" y="31"/>
                  </a:cubicBezTo>
                  <a:cubicBezTo>
                    <a:pt x="1" y="1159"/>
                    <a:pt x="1354" y="2737"/>
                    <a:pt x="1354" y="2737"/>
                  </a:cubicBezTo>
                  <a:cubicBezTo>
                    <a:pt x="1908" y="1999"/>
                    <a:pt x="2031" y="1671"/>
                    <a:pt x="2051" y="1159"/>
                  </a:cubicBezTo>
                  <a:cubicBezTo>
                    <a:pt x="2105" y="478"/>
                    <a:pt x="1955" y="0"/>
                    <a:pt x="1766" y="0"/>
                  </a:cubicBezTo>
                  <a:close/>
                </a:path>
              </a:pathLst>
            </a:custGeom>
            <a:solidFill>
              <a:srgbClr val="738E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9"/>
            <p:cNvSpPr/>
            <p:nvPr/>
          </p:nvSpPr>
          <p:spPr>
            <a:xfrm flipH="1">
              <a:off x="8371545" y="6882172"/>
              <a:ext cx="121701" cy="374742"/>
            </a:xfrm>
            <a:custGeom>
              <a:avLst/>
              <a:gdLst/>
              <a:ahLst/>
              <a:cxnLst/>
              <a:rect l="l" t="t" r="r" b="b"/>
              <a:pathLst>
                <a:path w="677" h="2113" extrusionOk="0">
                  <a:moveTo>
                    <a:pt x="677" y="0"/>
                  </a:moveTo>
                  <a:lnTo>
                    <a:pt x="677" y="0"/>
                  </a:lnTo>
                  <a:cubicBezTo>
                    <a:pt x="0" y="841"/>
                    <a:pt x="451" y="2112"/>
                    <a:pt x="451" y="2112"/>
                  </a:cubicBezTo>
                  <a:lnTo>
                    <a:pt x="513" y="2030"/>
                  </a:lnTo>
                  <a:cubicBezTo>
                    <a:pt x="205" y="821"/>
                    <a:pt x="677" y="1"/>
                    <a:pt x="677" y="0"/>
                  </a:cubicBezTo>
                  <a:close/>
                </a:path>
              </a:pathLst>
            </a:custGeom>
            <a:solidFill>
              <a:srgbClr val="82A8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9"/>
            <p:cNvSpPr/>
            <p:nvPr/>
          </p:nvSpPr>
          <p:spPr>
            <a:xfrm flipH="1">
              <a:off x="8006621" y="7139862"/>
              <a:ext cx="431437" cy="309832"/>
            </a:xfrm>
            <a:custGeom>
              <a:avLst/>
              <a:gdLst/>
              <a:ahLst/>
              <a:cxnLst/>
              <a:rect l="l" t="t" r="r" b="b"/>
              <a:pathLst>
                <a:path w="2400" h="1747" extrusionOk="0">
                  <a:moveTo>
                    <a:pt x="1681" y="0"/>
                  </a:moveTo>
                  <a:cubicBezTo>
                    <a:pt x="122" y="0"/>
                    <a:pt x="1" y="1746"/>
                    <a:pt x="1" y="1746"/>
                  </a:cubicBezTo>
                  <a:cubicBezTo>
                    <a:pt x="903" y="1603"/>
                    <a:pt x="1231" y="1439"/>
                    <a:pt x="1600" y="1111"/>
                  </a:cubicBezTo>
                  <a:cubicBezTo>
                    <a:pt x="2174" y="598"/>
                    <a:pt x="2400" y="106"/>
                    <a:pt x="2133" y="44"/>
                  </a:cubicBezTo>
                  <a:cubicBezTo>
                    <a:pt x="1970" y="14"/>
                    <a:pt x="1820" y="0"/>
                    <a:pt x="1681" y="0"/>
                  </a:cubicBezTo>
                  <a:close/>
                </a:path>
              </a:pathLst>
            </a:custGeom>
            <a:solidFill>
              <a:srgbClr val="82A8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9"/>
            <p:cNvSpPr/>
            <p:nvPr/>
          </p:nvSpPr>
          <p:spPr>
            <a:xfrm flipH="1">
              <a:off x="8142883" y="7209383"/>
              <a:ext cx="295175" cy="240310"/>
            </a:xfrm>
            <a:custGeom>
              <a:avLst/>
              <a:gdLst/>
              <a:ahLst/>
              <a:cxnLst/>
              <a:rect l="l" t="t" r="r" b="b"/>
              <a:pathLst>
                <a:path w="1642" h="1355" extrusionOk="0">
                  <a:moveTo>
                    <a:pt x="1641" y="1"/>
                  </a:moveTo>
                  <a:lnTo>
                    <a:pt x="1641" y="1"/>
                  </a:lnTo>
                  <a:cubicBezTo>
                    <a:pt x="575" y="124"/>
                    <a:pt x="1" y="1354"/>
                    <a:pt x="1" y="1354"/>
                  </a:cubicBezTo>
                  <a:lnTo>
                    <a:pt x="103" y="1334"/>
                  </a:lnTo>
                  <a:cubicBezTo>
                    <a:pt x="718" y="247"/>
                    <a:pt x="1641" y="1"/>
                    <a:pt x="1641" y="1"/>
                  </a:cubicBezTo>
                  <a:close/>
                </a:path>
              </a:pathLst>
            </a:custGeom>
            <a:solidFill>
              <a:srgbClr val="738E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9"/>
            <p:cNvSpPr/>
            <p:nvPr/>
          </p:nvSpPr>
          <p:spPr>
            <a:xfrm flipH="1">
              <a:off x="8080325" y="7467072"/>
              <a:ext cx="379844" cy="269928"/>
            </a:xfrm>
            <a:custGeom>
              <a:avLst/>
              <a:gdLst/>
              <a:ahLst/>
              <a:cxnLst/>
              <a:rect l="l" t="t" r="r" b="b"/>
              <a:pathLst>
                <a:path w="2113" h="1522" extrusionOk="0">
                  <a:moveTo>
                    <a:pt x="1447" y="0"/>
                  </a:moveTo>
                  <a:cubicBezTo>
                    <a:pt x="103" y="0"/>
                    <a:pt x="1" y="1521"/>
                    <a:pt x="1" y="1521"/>
                  </a:cubicBezTo>
                  <a:lnTo>
                    <a:pt x="21" y="1521"/>
                  </a:lnTo>
                  <a:cubicBezTo>
                    <a:pt x="800" y="1398"/>
                    <a:pt x="1087" y="1254"/>
                    <a:pt x="1415" y="967"/>
                  </a:cubicBezTo>
                  <a:cubicBezTo>
                    <a:pt x="1908" y="516"/>
                    <a:pt x="2113" y="86"/>
                    <a:pt x="1867" y="45"/>
                  </a:cubicBezTo>
                  <a:cubicBezTo>
                    <a:pt x="1715" y="14"/>
                    <a:pt x="1575" y="0"/>
                    <a:pt x="1447" y="0"/>
                  </a:cubicBezTo>
                  <a:close/>
                </a:path>
              </a:pathLst>
            </a:custGeom>
            <a:solidFill>
              <a:srgbClr val="82A8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9"/>
            <p:cNvSpPr/>
            <p:nvPr/>
          </p:nvSpPr>
          <p:spPr>
            <a:xfrm flipH="1">
              <a:off x="8202026" y="7525775"/>
              <a:ext cx="258143" cy="211225"/>
            </a:xfrm>
            <a:custGeom>
              <a:avLst/>
              <a:gdLst/>
              <a:ahLst/>
              <a:cxnLst/>
              <a:rect l="l" t="t" r="r" b="b"/>
              <a:pathLst>
                <a:path w="1436" h="1191" extrusionOk="0">
                  <a:moveTo>
                    <a:pt x="1436" y="1"/>
                  </a:moveTo>
                  <a:cubicBezTo>
                    <a:pt x="513" y="124"/>
                    <a:pt x="1" y="1190"/>
                    <a:pt x="1" y="1190"/>
                  </a:cubicBezTo>
                  <a:lnTo>
                    <a:pt x="103" y="1170"/>
                  </a:lnTo>
                  <a:cubicBezTo>
                    <a:pt x="636" y="226"/>
                    <a:pt x="1436" y="1"/>
                    <a:pt x="1436" y="1"/>
                  </a:cubicBezTo>
                  <a:close/>
                </a:path>
              </a:pathLst>
            </a:custGeom>
            <a:solidFill>
              <a:srgbClr val="738E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9"/>
            <p:cNvSpPr/>
            <p:nvPr/>
          </p:nvSpPr>
          <p:spPr>
            <a:xfrm flipH="1">
              <a:off x="7888695" y="7719796"/>
              <a:ext cx="549363" cy="253789"/>
            </a:xfrm>
            <a:custGeom>
              <a:avLst/>
              <a:gdLst/>
              <a:ahLst/>
              <a:cxnLst/>
              <a:rect l="l" t="t" r="r" b="b"/>
              <a:pathLst>
                <a:path w="3056" h="1431" extrusionOk="0">
                  <a:moveTo>
                    <a:pt x="1734" y="0"/>
                  </a:moveTo>
                  <a:cubicBezTo>
                    <a:pt x="537" y="0"/>
                    <a:pt x="1" y="1347"/>
                    <a:pt x="1" y="1347"/>
                  </a:cubicBezTo>
                  <a:cubicBezTo>
                    <a:pt x="383" y="1403"/>
                    <a:pt x="676" y="1431"/>
                    <a:pt x="920" y="1431"/>
                  </a:cubicBezTo>
                  <a:cubicBezTo>
                    <a:pt x="1303" y="1431"/>
                    <a:pt x="1566" y="1362"/>
                    <a:pt x="1867" y="1224"/>
                  </a:cubicBezTo>
                  <a:cubicBezTo>
                    <a:pt x="2646" y="896"/>
                    <a:pt x="3056" y="445"/>
                    <a:pt x="2769" y="301"/>
                  </a:cubicBezTo>
                  <a:cubicBezTo>
                    <a:pt x="2380" y="86"/>
                    <a:pt x="2036" y="0"/>
                    <a:pt x="1734" y="0"/>
                  </a:cubicBezTo>
                  <a:close/>
                </a:path>
              </a:pathLst>
            </a:custGeom>
            <a:solidFill>
              <a:srgbClr val="82A8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9"/>
            <p:cNvSpPr/>
            <p:nvPr/>
          </p:nvSpPr>
          <p:spPr>
            <a:xfrm flipH="1">
              <a:off x="8050844" y="7800313"/>
              <a:ext cx="387215" cy="162099"/>
            </a:xfrm>
            <a:custGeom>
              <a:avLst/>
              <a:gdLst/>
              <a:ahLst/>
              <a:cxnLst/>
              <a:rect l="l" t="t" r="r" b="b"/>
              <a:pathLst>
                <a:path w="2154" h="914" extrusionOk="0">
                  <a:moveTo>
                    <a:pt x="1834" y="1"/>
                  </a:moveTo>
                  <a:cubicBezTo>
                    <a:pt x="825" y="1"/>
                    <a:pt x="1" y="893"/>
                    <a:pt x="1" y="893"/>
                  </a:cubicBezTo>
                  <a:lnTo>
                    <a:pt x="103" y="913"/>
                  </a:lnTo>
                  <a:cubicBezTo>
                    <a:pt x="1045" y="66"/>
                    <a:pt x="1986" y="31"/>
                    <a:pt x="2134" y="31"/>
                  </a:cubicBezTo>
                  <a:cubicBezTo>
                    <a:pt x="2147" y="31"/>
                    <a:pt x="2154" y="32"/>
                    <a:pt x="2154" y="32"/>
                  </a:cubicBezTo>
                  <a:cubicBezTo>
                    <a:pt x="2046" y="10"/>
                    <a:pt x="1939" y="1"/>
                    <a:pt x="1834" y="1"/>
                  </a:cubicBezTo>
                  <a:close/>
                </a:path>
              </a:pathLst>
            </a:custGeom>
            <a:solidFill>
              <a:srgbClr val="738E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9"/>
            <p:cNvSpPr/>
            <p:nvPr/>
          </p:nvSpPr>
          <p:spPr>
            <a:xfrm flipH="1">
              <a:off x="8158343" y="7360130"/>
              <a:ext cx="320162" cy="253257"/>
            </a:xfrm>
            <a:custGeom>
              <a:avLst/>
              <a:gdLst/>
              <a:ahLst/>
              <a:cxnLst/>
              <a:rect l="l" t="t" r="r" b="b"/>
              <a:pathLst>
                <a:path w="1781" h="1428" extrusionOk="0">
                  <a:moveTo>
                    <a:pt x="1531" y="0"/>
                  </a:moveTo>
                  <a:cubicBezTo>
                    <a:pt x="1397" y="0"/>
                    <a:pt x="1195" y="33"/>
                    <a:pt x="902" y="115"/>
                  </a:cubicBezTo>
                  <a:cubicBezTo>
                    <a:pt x="185" y="340"/>
                    <a:pt x="0" y="1406"/>
                    <a:pt x="185" y="1427"/>
                  </a:cubicBezTo>
                  <a:cubicBezTo>
                    <a:pt x="189" y="1428"/>
                    <a:pt x="193" y="1428"/>
                    <a:pt x="197" y="1428"/>
                  </a:cubicBezTo>
                  <a:cubicBezTo>
                    <a:pt x="312" y="1428"/>
                    <a:pt x="388" y="1158"/>
                    <a:pt x="902" y="1099"/>
                  </a:cubicBezTo>
                  <a:cubicBezTo>
                    <a:pt x="1333" y="1037"/>
                    <a:pt x="1661" y="381"/>
                    <a:pt x="1743" y="176"/>
                  </a:cubicBezTo>
                  <a:cubicBezTo>
                    <a:pt x="1780" y="77"/>
                    <a:pt x="1735" y="0"/>
                    <a:pt x="1531" y="0"/>
                  </a:cubicBezTo>
                  <a:close/>
                </a:path>
              </a:pathLst>
            </a:custGeom>
            <a:solidFill>
              <a:srgbClr val="738E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9"/>
            <p:cNvSpPr/>
            <p:nvPr/>
          </p:nvSpPr>
          <p:spPr>
            <a:xfrm flipH="1">
              <a:off x="8235103" y="7413158"/>
              <a:ext cx="217696" cy="200052"/>
            </a:xfrm>
            <a:custGeom>
              <a:avLst/>
              <a:gdLst/>
              <a:ahLst/>
              <a:cxnLst/>
              <a:rect l="l" t="t" r="r" b="b"/>
              <a:pathLst>
                <a:path w="1211" h="1128" extrusionOk="0">
                  <a:moveTo>
                    <a:pt x="1210" y="0"/>
                  </a:moveTo>
                  <a:lnTo>
                    <a:pt x="1210" y="0"/>
                  </a:lnTo>
                  <a:cubicBezTo>
                    <a:pt x="390" y="144"/>
                    <a:pt x="1" y="1107"/>
                    <a:pt x="1" y="1107"/>
                  </a:cubicBezTo>
                  <a:lnTo>
                    <a:pt x="42" y="1128"/>
                  </a:lnTo>
                  <a:cubicBezTo>
                    <a:pt x="493" y="267"/>
                    <a:pt x="1210" y="0"/>
                    <a:pt x="1210" y="0"/>
                  </a:cubicBezTo>
                  <a:close/>
                </a:path>
              </a:pathLst>
            </a:custGeom>
            <a:solidFill>
              <a:srgbClr val="82A8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9"/>
            <p:cNvSpPr/>
            <p:nvPr/>
          </p:nvSpPr>
          <p:spPr>
            <a:xfrm flipH="1">
              <a:off x="8229351" y="7108825"/>
              <a:ext cx="211943" cy="195263"/>
            </a:xfrm>
            <a:custGeom>
              <a:avLst/>
              <a:gdLst/>
              <a:ahLst/>
              <a:cxnLst/>
              <a:rect l="l" t="t" r="r" b="b"/>
              <a:pathLst>
                <a:path w="1179" h="1101" extrusionOk="0">
                  <a:moveTo>
                    <a:pt x="1034" y="0"/>
                  </a:moveTo>
                  <a:cubicBezTo>
                    <a:pt x="941" y="0"/>
                    <a:pt x="794" y="33"/>
                    <a:pt x="572" y="117"/>
                  </a:cubicBezTo>
                  <a:cubicBezTo>
                    <a:pt x="67" y="319"/>
                    <a:pt x="0" y="1058"/>
                    <a:pt x="135" y="1100"/>
                  </a:cubicBezTo>
                  <a:lnTo>
                    <a:pt x="135" y="1100"/>
                  </a:lnTo>
                  <a:cubicBezTo>
                    <a:pt x="227" y="1082"/>
                    <a:pt x="262" y="892"/>
                    <a:pt x="613" y="814"/>
                  </a:cubicBezTo>
                  <a:cubicBezTo>
                    <a:pt x="921" y="752"/>
                    <a:pt x="1105" y="260"/>
                    <a:pt x="1167" y="117"/>
                  </a:cubicBezTo>
                  <a:cubicBezTo>
                    <a:pt x="1178" y="49"/>
                    <a:pt x="1146" y="0"/>
                    <a:pt x="1034" y="0"/>
                  </a:cubicBezTo>
                  <a:close/>
                  <a:moveTo>
                    <a:pt x="135" y="1100"/>
                  </a:moveTo>
                  <a:lnTo>
                    <a:pt x="135" y="1100"/>
                  </a:lnTo>
                  <a:cubicBezTo>
                    <a:pt x="131" y="1101"/>
                    <a:pt x="126" y="1101"/>
                    <a:pt x="121" y="1101"/>
                  </a:cubicBezTo>
                  <a:lnTo>
                    <a:pt x="142" y="1101"/>
                  </a:lnTo>
                  <a:cubicBezTo>
                    <a:pt x="140" y="1101"/>
                    <a:pt x="138" y="1100"/>
                    <a:pt x="135" y="1100"/>
                  </a:cubicBezTo>
                  <a:close/>
                </a:path>
              </a:pathLst>
            </a:custGeom>
            <a:solidFill>
              <a:srgbClr val="738E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9"/>
            <p:cNvSpPr/>
            <p:nvPr/>
          </p:nvSpPr>
          <p:spPr>
            <a:xfrm flipH="1">
              <a:off x="8279325" y="7151212"/>
              <a:ext cx="143992" cy="152876"/>
            </a:xfrm>
            <a:custGeom>
              <a:avLst/>
              <a:gdLst/>
              <a:ahLst/>
              <a:cxnLst/>
              <a:rect l="l" t="t" r="r" b="b"/>
              <a:pathLst>
                <a:path w="801" h="862" extrusionOk="0">
                  <a:moveTo>
                    <a:pt x="800" y="1"/>
                  </a:moveTo>
                  <a:cubicBezTo>
                    <a:pt x="226" y="144"/>
                    <a:pt x="1" y="841"/>
                    <a:pt x="1" y="841"/>
                  </a:cubicBezTo>
                  <a:lnTo>
                    <a:pt x="42" y="862"/>
                  </a:lnTo>
                  <a:cubicBezTo>
                    <a:pt x="308" y="226"/>
                    <a:pt x="800" y="1"/>
                    <a:pt x="800" y="1"/>
                  </a:cubicBezTo>
                  <a:close/>
                </a:path>
              </a:pathLst>
            </a:custGeom>
            <a:solidFill>
              <a:srgbClr val="82A8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9"/>
            <p:cNvSpPr/>
            <p:nvPr/>
          </p:nvSpPr>
          <p:spPr>
            <a:xfrm flipH="1">
              <a:off x="8208498" y="7630944"/>
              <a:ext cx="255267" cy="219028"/>
            </a:xfrm>
            <a:custGeom>
              <a:avLst/>
              <a:gdLst/>
              <a:ahLst/>
              <a:cxnLst/>
              <a:rect l="l" t="t" r="r" b="b"/>
              <a:pathLst>
                <a:path w="1420" h="1235" extrusionOk="0">
                  <a:moveTo>
                    <a:pt x="1235" y="1"/>
                  </a:moveTo>
                  <a:cubicBezTo>
                    <a:pt x="1227" y="1"/>
                    <a:pt x="1218" y="1"/>
                    <a:pt x="1210" y="2"/>
                  </a:cubicBezTo>
                  <a:cubicBezTo>
                    <a:pt x="1046" y="64"/>
                    <a:pt x="451" y="248"/>
                    <a:pt x="349" y="597"/>
                  </a:cubicBezTo>
                  <a:cubicBezTo>
                    <a:pt x="246" y="1048"/>
                    <a:pt x="0" y="1048"/>
                    <a:pt x="0" y="1151"/>
                  </a:cubicBezTo>
                  <a:cubicBezTo>
                    <a:pt x="0" y="1203"/>
                    <a:pt x="92" y="1234"/>
                    <a:pt x="225" y="1234"/>
                  </a:cubicBezTo>
                  <a:cubicBezTo>
                    <a:pt x="511" y="1234"/>
                    <a:pt x="987" y="1091"/>
                    <a:pt x="1169" y="700"/>
                  </a:cubicBezTo>
                  <a:cubicBezTo>
                    <a:pt x="1420" y="160"/>
                    <a:pt x="1362" y="1"/>
                    <a:pt x="1235" y="1"/>
                  </a:cubicBezTo>
                  <a:close/>
                </a:path>
              </a:pathLst>
            </a:custGeom>
            <a:solidFill>
              <a:srgbClr val="738E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9"/>
            <p:cNvSpPr/>
            <p:nvPr/>
          </p:nvSpPr>
          <p:spPr>
            <a:xfrm flipH="1">
              <a:off x="8271955" y="7685745"/>
              <a:ext cx="191810" cy="156601"/>
            </a:xfrm>
            <a:custGeom>
              <a:avLst/>
              <a:gdLst/>
              <a:ahLst/>
              <a:cxnLst/>
              <a:rect l="l" t="t" r="r" b="b"/>
              <a:pathLst>
                <a:path w="1067" h="883" extrusionOk="0">
                  <a:moveTo>
                    <a:pt x="1066" y="1"/>
                  </a:moveTo>
                  <a:cubicBezTo>
                    <a:pt x="1066" y="1"/>
                    <a:pt x="759" y="575"/>
                    <a:pt x="0" y="842"/>
                  </a:cubicBezTo>
                  <a:lnTo>
                    <a:pt x="0" y="883"/>
                  </a:lnTo>
                  <a:cubicBezTo>
                    <a:pt x="0" y="883"/>
                    <a:pt x="861" y="657"/>
                    <a:pt x="1066" y="1"/>
                  </a:cubicBezTo>
                  <a:close/>
                </a:path>
              </a:pathLst>
            </a:custGeom>
            <a:solidFill>
              <a:srgbClr val="82A8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9"/>
            <p:cNvSpPr/>
            <p:nvPr/>
          </p:nvSpPr>
          <p:spPr>
            <a:xfrm flipH="1">
              <a:off x="8430509" y="7575788"/>
              <a:ext cx="350003" cy="219560"/>
            </a:xfrm>
            <a:custGeom>
              <a:avLst/>
              <a:gdLst/>
              <a:ahLst/>
              <a:cxnLst/>
              <a:rect l="l" t="t" r="r" b="b"/>
              <a:pathLst>
                <a:path w="1947" h="1238" extrusionOk="0">
                  <a:moveTo>
                    <a:pt x="398" y="0"/>
                  </a:moveTo>
                  <a:cubicBezTo>
                    <a:pt x="61" y="0"/>
                    <a:pt x="0" y="106"/>
                    <a:pt x="60" y="211"/>
                  </a:cubicBezTo>
                  <a:cubicBezTo>
                    <a:pt x="163" y="395"/>
                    <a:pt x="573" y="1011"/>
                    <a:pt x="1024" y="1011"/>
                  </a:cubicBezTo>
                  <a:cubicBezTo>
                    <a:pt x="1044" y="1010"/>
                    <a:pt x="1063" y="1009"/>
                    <a:pt x="1082" y="1009"/>
                  </a:cubicBezTo>
                  <a:cubicBezTo>
                    <a:pt x="1546" y="1009"/>
                    <a:pt x="1655" y="1237"/>
                    <a:pt x="1751" y="1237"/>
                  </a:cubicBezTo>
                  <a:cubicBezTo>
                    <a:pt x="1755" y="1237"/>
                    <a:pt x="1758" y="1237"/>
                    <a:pt x="1762" y="1236"/>
                  </a:cubicBezTo>
                  <a:cubicBezTo>
                    <a:pt x="1947" y="1175"/>
                    <a:pt x="1619" y="170"/>
                    <a:pt x="880" y="47"/>
                  </a:cubicBezTo>
                  <a:cubicBezTo>
                    <a:pt x="678" y="14"/>
                    <a:pt x="520" y="0"/>
                    <a:pt x="398" y="0"/>
                  </a:cubicBezTo>
                  <a:close/>
                </a:path>
              </a:pathLst>
            </a:custGeom>
            <a:solidFill>
              <a:srgbClr val="82A8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9"/>
            <p:cNvSpPr/>
            <p:nvPr/>
          </p:nvSpPr>
          <p:spPr>
            <a:xfrm flipH="1">
              <a:off x="8456215" y="7627574"/>
              <a:ext cx="243582" cy="167597"/>
            </a:xfrm>
            <a:custGeom>
              <a:avLst/>
              <a:gdLst/>
              <a:ahLst/>
              <a:cxnLst/>
              <a:rect l="l" t="t" r="r" b="b"/>
              <a:pathLst>
                <a:path w="1355" h="945" extrusionOk="0">
                  <a:moveTo>
                    <a:pt x="1" y="1"/>
                  </a:moveTo>
                  <a:cubicBezTo>
                    <a:pt x="1" y="1"/>
                    <a:pt x="760" y="144"/>
                    <a:pt x="1313" y="944"/>
                  </a:cubicBezTo>
                  <a:lnTo>
                    <a:pt x="1354" y="924"/>
                  </a:lnTo>
                  <a:cubicBezTo>
                    <a:pt x="1354" y="924"/>
                    <a:pt x="842" y="21"/>
                    <a:pt x="1" y="1"/>
                  </a:cubicBezTo>
                  <a:close/>
                </a:path>
              </a:pathLst>
            </a:custGeom>
            <a:solidFill>
              <a:srgbClr val="738E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9"/>
            <p:cNvSpPr/>
            <p:nvPr/>
          </p:nvSpPr>
          <p:spPr>
            <a:xfrm flipH="1">
              <a:off x="8434105" y="7088608"/>
              <a:ext cx="392608" cy="329518"/>
            </a:xfrm>
            <a:custGeom>
              <a:avLst/>
              <a:gdLst/>
              <a:ahLst/>
              <a:cxnLst/>
              <a:rect l="l" t="t" r="r" b="b"/>
              <a:pathLst>
                <a:path w="2184" h="1858" extrusionOk="0">
                  <a:moveTo>
                    <a:pt x="319" y="0"/>
                  </a:moveTo>
                  <a:cubicBezTo>
                    <a:pt x="57" y="0"/>
                    <a:pt x="1" y="114"/>
                    <a:pt x="51" y="251"/>
                  </a:cubicBezTo>
                  <a:cubicBezTo>
                    <a:pt x="153" y="497"/>
                    <a:pt x="563" y="1359"/>
                    <a:pt x="1137" y="1441"/>
                  </a:cubicBezTo>
                  <a:cubicBezTo>
                    <a:pt x="1784" y="1517"/>
                    <a:pt x="1901" y="1857"/>
                    <a:pt x="2046" y="1857"/>
                  </a:cubicBezTo>
                  <a:cubicBezTo>
                    <a:pt x="2057" y="1857"/>
                    <a:pt x="2069" y="1855"/>
                    <a:pt x="2081" y="1851"/>
                  </a:cubicBezTo>
                  <a:cubicBezTo>
                    <a:pt x="2183" y="1830"/>
                    <a:pt x="1876" y="415"/>
                    <a:pt x="1117" y="169"/>
                  </a:cubicBezTo>
                  <a:cubicBezTo>
                    <a:pt x="746" y="48"/>
                    <a:pt x="489" y="0"/>
                    <a:pt x="319" y="0"/>
                  </a:cubicBezTo>
                  <a:close/>
                </a:path>
              </a:pathLst>
            </a:custGeom>
            <a:solidFill>
              <a:srgbClr val="738E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9"/>
            <p:cNvSpPr/>
            <p:nvPr/>
          </p:nvSpPr>
          <p:spPr>
            <a:xfrm flipH="1">
              <a:off x="8445250" y="7162208"/>
              <a:ext cx="284029" cy="254676"/>
            </a:xfrm>
            <a:custGeom>
              <a:avLst/>
              <a:gdLst/>
              <a:ahLst/>
              <a:cxnLst/>
              <a:rect l="l" t="t" r="r" b="b"/>
              <a:pathLst>
                <a:path w="1580" h="1436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944" y="328"/>
                    <a:pt x="1539" y="1436"/>
                  </a:cubicBezTo>
                  <a:lnTo>
                    <a:pt x="1580" y="1415"/>
                  </a:lnTo>
                  <a:cubicBezTo>
                    <a:pt x="1580" y="1415"/>
                    <a:pt x="1067" y="164"/>
                    <a:pt x="1" y="0"/>
                  </a:cubicBezTo>
                  <a:close/>
                </a:path>
              </a:pathLst>
            </a:custGeom>
            <a:solidFill>
              <a:srgbClr val="82A8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9"/>
            <p:cNvSpPr/>
            <p:nvPr/>
          </p:nvSpPr>
          <p:spPr>
            <a:xfrm flipH="1">
              <a:off x="8452620" y="7413335"/>
              <a:ext cx="379844" cy="272588"/>
            </a:xfrm>
            <a:custGeom>
              <a:avLst/>
              <a:gdLst/>
              <a:ahLst/>
              <a:cxnLst/>
              <a:rect l="l" t="t" r="r" b="b"/>
              <a:pathLst>
                <a:path w="2113" h="1537" extrusionOk="0">
                  <a:moveTo>
                    <a:pt x="646" y="1"/>
                  </a:moveTo>
                  <a:cubicBezTo>
                    <a:pt x="523" y="1"/>
                    <a:pt x="390" y="13"/>
                    <a:pt x="247" y="40"/>
                  </a:cubicBezTo>
                  <a:cubicBezTo>
                    <a:pt x="1" y="102"/>
                    <a:pt x="206" y="532"/>
                    <a:pt x="698" y="983"/>
                  </a:cubicBezTo>
                  <a:cubicBezTo>
                    <a:pt x="1026" y="1270"/>
                    <a:pt x="1313" y="1393"/>
                    <a:pt x="2092" y="1516"/>
                  </a:cubicBezTo>
                  <a:lnTo>
                    <a:pt x="2113" y="1537"/>
                  </a:lnTo>
                  <a:cubicBezTo>
                    <a:pt x="2113" y="1537"/>
                    <a:pt x="2009" y="1"/>
                    <a:pt x="646" y="1"/>
                  </a:cubicBezTo>
                  <a:close/>
                </a:path>
              </a:pathLst>
            </a:custGeom>
            <a:solidFill>
              <a:srgbClr val="738E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9"/>
            <p:cNvSpPr/>
            <p:nvPr/>
          </p:nvSpPr>
          <p:spPr>
            <a:xfrm flipH="1">
              <a:off x="8452620" y="7474876"/>
              <a:ext cx="258143" cy="211048"/>
            </a:xfrm>
            <a:custGeom>
              <a:avLst/>
              <a:gdLst/>
              <a:ahLst/>
              <a:cxnLst/>
              <a:rect l="l" t="t" r="r" b="b"/>
              <a:pathLst>
                <a:path w="1436" h="1190" extrusionOk="0">
                  <a:moveTo>
                    <a:pt x="0" y="1"/>
                  </a:moveTo>
                  <a:cubicBezTo>
                    <a:pt x="0" y="1"/>
                    <a:pt x="800" y="226"/>
                    <a:pt x="1333" y="1169"/>
                  </a:cubicBezTo>
                  <a:lnTo>
                    <a:pt x="1436" y="1190"/>
                  </a:lnTo>
                  <a:cubicBezTo>
                    <a:pt x="1436" y="1190"/>
                    <a:pt x="923" y="124"/>
                    <a:pt x="0" y="1"/>
                  </a:cubicBezTo>
                  <a:close/>
                </a:path>
              </a:pathLst>
            </a:custGeom>
            <a:solidFill>
              <a:srgbClr val="82A8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9"/>
            <p:cNvSpPr/>
            <p:nvPr/>
          </p:nvSpPr>
          <p:spPr>
            <a:xfrm flipH="1">
              <a:off x="8301437" y="6978651"/>
              <a:ext cx="314769" cy="365520"/>
            </a:xfrm>
            <a:custGeom>
              <a:avLst/>
              <a:gdLst/>
              <a:ahLst/>
              <a:cxnLst/>
              <a:rect l="l" t="t" r="r" b="b"/>
              <a:pathLst>
                <a:path w="1751" h="2061" extrusionOk="0">
                  <a:moveTo>
                    <a:pt x="206" y="0"/>
                  </a:moveTo>
                  <a:cubicBezTo>
                    <a:pt x="40" y="0"/>
                    <a:pt x="0" y="408"/>
                    <a:pt x="151" y="953"/>
                  </a:cubicBezTo>
                  <a:cubicBezTo>
                    <a:pt x="274" y="1343"/>
                    <a:pt x="438" y="1589"/>
                    <a:pt x="971" y="2061"/>
                  </a:cubicBezTo>
                  <a:lnTo>
                    <a:pt x="971" y="2040"/>
                  </a:lnTo>
                  <a:cubicBezTo>
                    <a:pt x="971" y="2040"/>
                    <a:pt x="1750" y="584"/>
                    <a:pt x="254" y="10"/>
                  </a:cubicBezTo>
                  <a:cubicBezTo>
                    <a:pt x="237" y="3"/>
                    <a:pt x="221" y="0"/>
                    <a:pt x="206" y="0"/>
                  </a:cubicBezTo>
                  <a:close/>
                </a:path>
              </a:pathLst>
            </a:custGeom>
            <a:solidFill>
              <a:srgbClr val="82A8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9"/>
            <p:cNvSpPr/>
            <p:nvPr/>
          </p:nvSpPr>
          <p:spPr>
            <a:xfrm flipH="1">
              <a:off x="8419363" y="7060409"/>
              <a:ext cx="118106" cy="280214"/>
            </a:xfrm>
            <a:custGeom>
              <a:avLst/>
              <a:gdLst/>
              <a:ahLst/>
              <a:cxnLst/>
              <a:rect l="l" t="t" r="r" b="b"/>
              <a:pathLst>
                <a:path w="657" h="1580" extrusionOk="0">
                  <a:moveTo>
                    <a:pt x="0" y="0"/>
                  </a:moveTo>
                  <a:cubicBezTo>
                    <a:pt x="0" y="0"/>
                    <a:pt x="513" y="533"/>
                    <a:pt x="472" y="1538"/>
                  </a:cubicBezTo>
                  <a:lnTo>
                    <a:pt x="533" y="1579"/>
                  </a:lnTo>
                  <a:cubicBezTo>
                    <a:pt x="533" y="1579"/>
                    <a:pt x="656" y="533"/>
                    <a:pt x="0" y="0"/>
                  </a:cubicBezTo>
                  <a:close/>
                </a:path>
              </a:pathLst>
            </a:custGeom>
            <a:solidFill>
              <a:srgbClr val="738E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9"/>
            <p:cNvSpPr/>
            <p:nvPr/>
          </p:nvSpPr>
          <p:spPr>
            <a:xfrm flipH="1">
              <a:off x="8459990" y="7387442"/>
              <a:ext cx="170058" cy="157133"/>
            </a:xfrm>
            <a:custGeom>
              <a:avLst/>
              <a:gdLst/>
              <a:ahLst/>
              <a:cxnLst/>
              <a:rect l="l" t="t" r="r" b="b"/>
              <a:pathLst>
                <a:path w="946" h="886" extrusionOk="0">
                  <a:moveTo>
                    <a:pt x="108" y="1"/>
                  </a:moveTo>
                  <a:cubicBezTo>
                    <a:pt x="21" y="1"/>
                    <a:pt x="1" y="39"/>
                    <a:pt x="23" y="84"/>
                  </a:cubicBezTo>
                  <a:cubicBezTo>
                    <a:pt x="43" y="207"/>
                    <a:pt x="187" y="596"/>
                    <a:pt x="454" y="658"/>
                  </a:cubicBezTo>
                  <a:cubicBezTo>
                    <a:pt x="724" y="735"/>
                    <a:pt x="758" y="885"/>
                    <a:pt x="829" y="885"/>
                  </a:cubicBezTo>
                  <a:cubicBezTo>
                    <a:pt x="834" y="885"/>
                    <a:pt x="838" y="884"/>
                    <a:pt x="843" y="883"/>
                  </a:cubicBezTo>
                  <a:cubicBezTo>
                    <a:pt x="946" y="883"/>
                    <a:pt x="905" y="268"/>
                    <a:pt x="495" y="104"/>
                  </a:cubicBezTo>
                  <a:cubicBezTo>
                    <a:pt x="306" y="29"/>
                    <a:pt x="183" y="1"/>
                    <a:pt x="108" y="1"/>
                  </a:cubicBezTo>
                  <a:close/>
                </a:path>
              </a:pathLst>
            </a:custGeom>
            <a:solidFill>
              <a:srgbClr val="738E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9"/>
            <p:cNvSpPr/>
            <p:nvPr/>
          </p:nvSpPr>
          <p:spPr>
            <a:xfrm flipH="1">
              <a:off x="8474731" y="7420429"/>
              <a:ext cx="114511" cy="123791"/>
            </a:xfrm>
            <a:custGeom>
              <a:avLst/>
              <a:gdLst/>
              <a:ahLst/>
              <a:cxnLst/>
              <a:rect l="l" t="t" r="r" b="b"/>
              <a:pathLst>
                <a:path w="637" h="698" extrusionOk="0">
                  <a:moveTo>
                    <a:pt x="1" y="0"/>
                  </a:moveTo>
                  <a:cubicBezTo>
                    <a:pt x="1" y="0"/>
                    <a:pt x="391" y="185"/>
                    <a:pt x="616" y="697"/>
                  </a:cubicBezTo>
                  <a:lnTo>
                    <a:pt x="637" y="697"/>
                  </a:lnTo>
                  <a:cubicBezTo>
                    <a:pt x="637" y="697"/>
                    <a:pt x="452" y="123"/>
                    <a:pt x="1" y="0"/>
                  </a:cubicBezTo>
                  <a:close/>
                </a:path>
              </a:pathLst>
            </a:custGeom>
            <a:solidFill>
              <a:srgbClr val="82A8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9"/>
            <p:cNvSpPr/>
            <p:nvPr/>
          </p:nvSpPr>
          <p:spPr>
            <a:xfrm flipH="1">
              <a:off x="8423138" y="7813969"/>
              <a:ext cx="167901" cy="159261"/>
            </a:xfrm>
            <a:custGeom>
              <a:avLst/>
              <a:gdLst/>
              <a:ahLst/>
              <a:cxnLst/>
              <a:rect l="l" t="t" r="r" b="b"/>
              <a:pathLst>
                <a:path w="934" h="898" extrusionOk="0">
                  <a:moveTo>
                    <a:pt x="109" y="0"/>
                  </a:moveTo>
                  <a:cubicBezTo>
                    <a:pt x="24" y="0"/>
                    <a:pt x="0" y="43"/>
                    <a:pt x="11" y="98"/>
                  </a:cubicBezTo>
                  <a:cubicBezTo>
                    <a:pt x="52" y="221"/>
                    <a:pt x="196" y="611"/>
                    <a:pt x="442" y="672"/>
                  </a:cubicBezTo>
                  <a:cubicBezTo>
                    <a:pt x="749" y="734"/>
                    <a:pt x="770" y="898"/>
                    <a:pt x="831" y="898"/>
                  </a:cubicBezTo>
                  <a:cubicBezTo>
                    <a:pt x="934" y="898"/>
                    <a:pt x="893" y="283"/>
                    <a:pt x="483" y="119"/>
                  </a:cubicBezTo>
                  <a:cubicBezTo>
                    <a:pt x="301" y="33"/>
                    <a:pt x="182" y="0"/>
                    <a:pt x="109" y="0"/>
                  </a:cubicBezTo>
                  <a:close/>
                </a:path>
              </a:pathLst>
            </a:custGeom>
            <a:solidFill>
              <a:srgbClr val="82A8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9"/>
            <p:cNvSpPr/>
            <p:nvPr/>
          </p:nvSpPr>
          <p:spPr>
            <a:xfrm flipH="1">
              <a:off x="8437879" y="7849439"/>
              <a:ext cx="114331" cy="123791"/>
            </a:xfrm>
            <a:custGeom>
              <a:avLst/>
              <a:gdLst/>
              <a:ahLst/>
              <a:cxnLst/>
              <a:rect l="l" t="t" r="r" b="b"/>
              <a:pathLst>
                <a:path w="636" h="698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410" y="185"/>
                    <a:pt x="615" y="698"/>
                  </a:cubicBezTo>
                  <a:lnTo>
                    <a:pt x="636" y="698"/>
                  </a:lnTo>
                  <a:cubicBezTo>
                    <a:pt x="636" y="698"/>
                    <a:pt x="472" y="124"/>
                    <a:pt x="0" y="1"/>
                  </a:cubicBezTo>
                  <a:close/>
                </a:path>
              </a:pathLst>
            </a:custGeom>
            <a:solidFill>
              <a:srgbClr val="738E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9"/>
            <p:cNvSpPr/>
            <p:nvPr/>
          </p:nvSpPr>
          <p:spPr>
            <a:xfrm flipH="1">
              <a:off x="8434104" y="7960992"/>
              <a:ext cx="298051" cy="267800"/>
            </a:xfrm>
            <a:custGeom>
              <a:avLst/>
              <a:gdLst/>
              <a:ahLst/>
              <a:cxnLst/>
              <a:rect l="l" t="t" r="r" b="b"/>
              <a:pathLst>
                <a:path w="1658" h="1510" extrusionOk="0">
                  <a:moveTo>
                    <a:pt x="1394" y="0"/>
                  </a:moveTo>
                  <a:cubicBezTo>
                    <a:pt x="1061" y="0"/>
                    <a:pt x="477" y="177"/>
                    <a:pt x="263" y="663"/>
                  </a:cubicBezTo>
                  <a:cubicBezTo>
                    <a:pt x="1" y="1300"/>
                    <a:pt x="64" y="1510"/>
                    <a:pt x="202" y="1510"/>
                  </a:cubicBezTo>
                  <a:cubicBezTo>
                    <a:pt x="215" y="1510"/>
                    <a:pt x="228" y="1508"/>
                    <a:pt x="242" y="1504"/>
                  </a:cubicBezTo>
                  <a:cubicBezTo>
                    <a:pt x="427" y="1443"/>
                    <a:pt x="1145" y="1197"/>
                    <a:pt x="1247" y="766"/>
                  </a:cubicBezTo>
                  <a:cubicBezTo>
                    <a:pt x="1370" y="233"/>
                    <a:pt x="1657" y="212"/>
                    <a:pt x="1637" y="89"/>
                  </a:cubicBezTo>
                  <a:cubicBezTo>
                    <a:pt x="1637" y="33"/>
                    <a:pt x="1539" y="0"/>
                    <a:pt x="1394" y="0"/>
                  </a:cubicBezTo>
                  <a:close/>
                </a:path>
              </a:pathLst>
            </a:custGeom>
            <a:solidFill>
              <a:srgbClr val="82A8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9"/>
            <p:cNvSpPr/>
            <p:nvPr/>
          </p:nvSpPr>
          <p:spPr>
            <a:xfrm flipH="1">
              <a:off x="8437879" y="7969504"/>
              <a:ext cx="221291" cy="192958"/>
            </a:xfrm>
            <a:custGeom>
              <a:avLst/>
              <a:gdLst/>
              <a:ahLst/>
              <a:cxnLst/>
              <a:rect l="l" t="t" r="r" b="b"/>
              <a:pathLst>
                <a:path w="1231" h="1088" extrusionOk="0">
                  <a:moveTo>
                    <a:pt x="1231" y="0"/>
                  </a:moveTo>
                  <a:cubicBezTo>
                    <a:pt x="1231" y="0"/>
                    <a:pt x="226" y="287"/>
                    <a:pt x="0" y="1087"/>
                  </a:cubicBezTo>
                  <a:cubicBezTo>
                    <a:pt x="0" y="1087"/>
                    <a:pt x="328" y="390"/>
                    <a:pt x="1231" y="41"/>
                  </a:cubicBezTo>
                  <a:lnTo>
                    <a:pt x="1231" y="0"/>
                  </a:lnTo>
                  <a:close/>
                </a:path>
              </a:pathLst>
            </a:custGeom>
            <a:solidFill>
              <a:srgbClr val="738E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9"/>
            <p:cNvSpPr/>
            <p:nvPr/>
          </p:nvSpPr>
          <p:spPr>
            <a:xfrm flipH="1">
              <a:off x="6631771" y="6591319"/>
              <a:ext cx="121701" cy="920096"/>
            </a:xfrm>
            <a:custGeom>
              <a:avLst/>
              <a:gdLst/>
              <a:ahLst/>
              <a:cxnLst/>
              <a:rect l="l" t="t" r="r" b="b"/>
              <a:pathLst>
                <a:path w="677" h="5188" extrusionOk="0">
                  <a:moveTo>
                    <a:pt x="103" y="0"/>
                  </a:moveTo>
                  <a:cubicBezTo>
                    <a:pt x="103" y="1"/>
                    <a:pt x="513" y="3261"/>
                    <a:pt x="0" y="5188"/>
                  </a:cubicBezTo>
                  <a:lnTo>
                    <a:pt x="205" y="5188"/>
                  </a:lnTo>
                  <a:cubicBezTo>
                    <a:pt x="205" y="5188"/>
                    <a:pt x="677" y="2399"/>
                    <a:pt x="1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9"/>
            <p:cNvSpPr/>
            <p:nvPr/>
          </p:nvSpPr>
          <p:spPr>
            <a:xfrm flipH="1">
              <a:off x="6439961" y="6878448"/>
              <a:ext cx="298770" cy="618423"/>
            </a:xfrm>
            <a:custGeom>
              <a:avLst/>
              <a:gdLst/>
              <a:ahLst/>
              <a:cxnLst/>
              <a:rect l="l" t="t" r="r" b="b"/>
              <a:pathLst>
                <a:path w="1662" h="3487" extrusionOk="0">
                  <a:moveTo>
                    <a:pt x="1661" y="1"/>
                  </a:moveTo>
                  <a:lnTo>
                    <a:pt x="1661" y="1"/>
                  </a:lnTo>
                  <a:cubicBezTo>
                    <a:pt x="410" y="1334"/>
                    <a:pt x="0" y="3405"/>
                    <a:pt x="0" y="3405"/>
                  </a:cubicBezTo>
                  <a:lnTo>
                    <a:pt x="205" y="3487"/>
                  </a:lnTo>
                  <a:cubicBezTo>
                    <a:pt x="308" y="1990"/>
                    <a:pt x="1661" y="1"/>
                    <a:pt x="16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9"/>
            <p:cNvSpPr/>
            <p:nvPr/>
          </p:nvSpPr>
          <p:spPr>
            <a:xfrm flipH="1">
              <a:off x="6414255" y="6816730"/>
              <a:ext cx="372474" cy="571070"/>
            </a:xfrm>
            <a:custGeom>
              <a:avLst/>
              <a:gdLst/>
              <a:ahLst/>
              <a:cxnLst/>
              <a:rect l="l" t="t" r="r" b="b"/>
              <a:pathLst>
                <a:path w="2072" h="3220" extrusionOk="0">
                  <a:moveTo>
                    <a:pt x="2072" y="0"/>
                  </a:moveTo>
                  <a:lnTo>
                    <a:pt x="2072" y="0"/>
                  </a:lnTo>
                  <a:cubicBezTo>
                    <a:pt x="1" y="841"/>
                    <a:pt x="288" y="3220"/>
                    <a:pt x="288" y="3220"/>
                  </a:cubicBezTo>
                  <a:lnTo>
                    <a:pt x="390" y="3056"/>
                  </a:lnTo>
                  <a:cubicBezTo>
                    <a:pt x="493" y="678"/>
                    <a:pt x="2071" y="1"/>
                    <a:pt x="20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9"/>
            <p:cNvSpPr/>
            <p:nvPr/>
          </p:nvSpPr>
          <p:spPr>
            <a:xfrm flipH="1">
              <a:off x="6627996" y="6798463"/>
              <a:ext cx="328252" cy="625694"/>
            </a:xfrm>
            <a:custGeom>
              <a:avLst/>
              <a:gdLst/>
              <a:ahLst/>
              <a:cxnLst/>
              <a:rect l="l" t="t" r="r" b="b"/>
              <a:pathLst>
                <a:path w="1826" h="3528" extrusionOk="0">
                  <a:moveTo>
                    <a:pt x="0" y="1"/>
                  </a:moveTo>
                  <a:lnTo>
                    <a:pt x="0" y="1"/>
                  </a:lnTo>
                  <a:cubicBezTo>
                    <a:pt x="2" y="2"/>
                    <a:pt x="1395" y="986"/>
                    <a:pt x="964" y="3364"/>
                  </a:cubicBezTo>
                  <a:lnTo>
                    <a:pt x="1026" y="3528"/>
                  </a:lnTo>
                  <a:cubicBezTo>
                    <a:pt x="1026" y="3528"/>
                    <a:pt x="1825" y="1272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9"/>
            <p:cNvSpPr/>
            <p:nvPr/>
          </p:nvSpPr>
          <p:spPr>
            <a:xfrm flipH="1">
              <a:off x="6709071" y="6958610"/>
              <a:ext cx="295175" cy="618245"/>
            </a:xfrm>
            <a:custGeom>
              <a:avLst/>
              <a:gdLst/>
              <a:ahLst/>
              <a:cxnLst/>
              <a:rect l="l" t="t" r="r" b="b"/>
              <a:pathLst>
                <a:path w="1642" h="3486" extrusionOk="0">
                  <a:moveTo>
                    <a:pt x="1" y="0"/>
                  </a:moveTo>
                  <a:cubicBezTo>
                    <a:pt x="1" y="0"/>
                    <a:pt x="1354" y="1989"/>
                    <a:pt x="1457" y="3486"/>
                  </a:cubicBezTo>
                  <a:lnTo>
                    <a:pt x="1641" y="3404"/>
                  </a:lnTo>
                  <a:cubicBezTo>
                    <a:pt x="1641" y="3404"/>
                    <a:pt x="1252" y="1353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9"/>
            <p:cNvSpPr/>
            <p:nvPr/>
          </p:nvSpPr>
          <p:spPr>
            <a:xfrm flipH="1">
              <a:off x="6240962" y="6198489"/>
              <a:ext cx="951138" cy="659745"/>
            </a:xfrm>
            <a:custGeom>
              <a:avLst/>
              <a:gdLst/>
              <a:ahLst/>
              <a:cxnLst/>
              <a:rect l="l" t="t" r="r" b="b"/>
              <a:pathLst>
                <a:path w="5291" h="3720" extrusionOk="0">
                  <a:moveTo>
                    <a:pt x="2645" y="1"/>
                  </a:moveTo>
                  <a:cubicBezTo>
                    <a:pt x="0" y="1990"/>
                    <a:pt x="1046" y="3527"/>
                    <a:pt x="1374" y="3650"/>
                  </a:cubicBezTo>
                  <a:cubicBezTo>
                    <a:pt x="1493" y="3694"/>
                    <a:pt x="1598" y="3713"/>
                    <a:pt x="1693" y="3713"/>
                  </a:cubicBezTo>
                  <a:cubicBezTo>
                    <a:pt x="2222" y="3713"/>
                    <a:pt x="2416" y="3138"/>
                    <a:pt x="2625" y="3138"/>
                  </a:cubicBezTo>
                  <a:cubicBezTo>
                    <a:pt x="2815" y="3138"/>
                    <a:pt x="3005" y="3719"/>
                    <a:pt x="3525" y="3719"/>
                  </a:cubicBezTo>
                  <a:cubicBezTo>
                    <a:pt x="3623" y="3719"/>
                    <a:pt x="3732" y="3699"/>
                    <a:pt x="3855" y="3650"/>
                  </a:cubicBezTo>
                  <a:cubicBezTo>
                    <a:pt x="4183" y="3527"/>
                    <a:pt x="5290" y="1990"/>
                    <a:pt x="26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9"/>
            <p:cNvSpPr/>
            <p:nvPr/>
          </p:nvSpPr>
          <p:spPr>
            <a:xfrm flipH="1">
              <a:off x="6635366" y="6340368"/>
              <a:ext cx="92399" cy="385561"/>
            </a:xfrm>
            <a:custGeom>
              <a:avLst/>
              <a:gdLst/>
              <a:ahLst/>
              <a:cxnLst/>
              <a:rect l="l" t="t" r="r" b="b"/>
              <a:pathLst>
                <a:path w="514" h="2174" extrusionOk="0">
                  <a:moveTo>
                    <a:pt x="1" y="0"/>
                  </a:moveTo>
                  <a:cubicBezTo>
                    <a:pt x="1" y="1"/>
                    <a:pt x="226" y="903"/>
                    <a:pt x="83" y="2174"/>
                  </a:cubicBezTo>
                  <a:cubicBezTo>
                    <a:pt x="83" y="2174"/>
                    <a:pt x="513" y="1395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9"/>
            <p:cNvSpPr/>
            <p:nvPr/>
          </p:nvSpPr>
          <p:spPr>
            <a:xfrm flipH="1">
              <a:off x="6631771" y="6438443"/>
              <a:ext cx="59143" cy="142058"/>
            </a:xfrm>
            <a:custGeom>
              <a:avLst/>
              <a:gdLst/>
              <a:ahLst/>
              <a:cxnLst/>
              <a:rect l="l" t="t" r="r" b="b"/>
              <a:pathLst>
                <a:path w="329" h="801" extrusionOk="0">
                  <a:moveTo>
                    <a:pt x="308" y="1"/>
                  </a:moveTo>
                  <a:lnTo>
                    <a:pt x="308" y="1"/>
                  </a:lnTo>
                  <a:cubicBezTo>
                    <a:pt x="308" y="1"/>
                    <a:pt x="247" y="473"/>
                    <a:pt x="1" y="698"/>
                  </a:cubicBezTo>
                  <a:lnTo>
                    <a:pt x="1" y="801"/>
                  </a:lnTo>
                  <a:cubicBezTo>
                    <a:pt x="1" y="801"/>
                    <a:pt x="329" y="473"/>
                    <a:pt x="30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9"/>
            <p:cNvSpPr/>
            <p:nvPr/>
          </p:nvSpPr>
          <p:spPr>
            <a:xfrm flipH="1">
              <a:off x="6694329" y="6391268"/>
              <a:ext cx="73884" cy="134787"/>
            </a:xfrm>
            <a:custGeom>
              <a:avLst/>
              <a:gdLst/>
              <a:ahLst/>
              <a:cxnLst/>
              <a:rect l="l" t="t" r="r" b="b"/>
              <a:pathLst>
                <a:path w="411" h="760" extrusionOk="0">
                  <a:moveTo>
                    <a:pt x="0" y="0"/>
                  </a:moveTo>
                  <a:lnTo>
                    <a:pt x="0" y="0"/>
                  </a:lnTo>
                  <a:cubicBezTo>
                    <a:pt x="41" y="472"/>
                    <a:pt x="410" y="759"/>
                    <a:pt x="410" y="759"/>
                  </a:cubicBezTo>
                  <a:lnTo>
                    <a:pt x="410" y="657"/>
                  </a:lnTo>
                  <a:cubicBezTo>
                    <a:pt x="123" y="45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9"/>
            <p:cNvSpPr/>
            <p:nvPr/>
          </p:nvSpPr>
          <p:spPr>
            <a:xfrm flipH="1">
              <a:off x="6524810" y="6529423"/>
              <a:ext cx="180844" cy="152876"/>
            </a:xfrm>
            <a:custGeom>
              <a:avLst/>
              <a:gdLst/>
              <a:ahLst/>
              <a:cxnLst/>
              <a:rect l="l" t="t" r="r" b="b"/>
              <a:pathLst>
                <a:path w="1006" h="862" extrusionOk="0">
                  <a:moveTo>
                    <a:pt x="1005" y="1"/>
                  </a:moveTo>
                  <a:cubicBezTo>
                    <a:pt x="1005" y="1"/>
                    <a:pt x="575" y="595"/>
                    <a:pt x="62" y="718"/>
                  </a:cubicBezTo>
                  <a:lnTo>
                    <a:pt x="1" y="862"/>
                  </a:lnTo>
                  <a:cubicBezTo>
                    <a:pt x="1" y="862"/>
                    <a:pt x="677" y="677"/>
                    <a:pt x="10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9"/>
            <p:cNvSpPr/>
            <p:nvPr/>
          </p:nvSpPr>
          <p:spPr>
            <a:xfrm flipH="1">
              <a:off x="6705475" y="6525876"/>
              <a:ext cx="188035" cy="181962"/>
            </a:xfrm>
            <a:custGeom>
              <a:avLst/>
              <a:gdLst/>
              <a:ahLst/>
              <a:cxnLst/>
              <a:rect l="l" t="t" r="r" b="b"/>
              <a:pathLst>
                <a:path w="1046" h="1026" extrusionOk="0">
                  <a:moveTo>
                    <a:pt x="0" y="0"/>
                  </a:moveTo>
                  <a:lnTo>
                    <a:pt x="0" y="0"/>
                  </a:lnTo>
                  <a:cubicBezTo>
                    <a:pt x="287" y="841"/>
                    <a:pt x="1046" y="1025"/>
                    <a:pt x="1046" y="1025"/>
                  </a:cubicBezTo>
                  <a:lnTo>
                    <a:pt x="1046" y="943"/>
                  </a:lnTo>
                  <a:cubicBezTo>
                    <a:pt x="533" y="882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9"/>
            <p:cNvSpPr/>
            <p:nvPr/>
          </p:nvSpPr>
          <p:spPr>
            <a:xfrm flipH="1">
              <a:off x="6698104" y="6496791"/>
              <a:ext cx="106960" cy="149152"/>
            </a:xfrm>
            <a:custGeom>
              <a:avLst/>
              <a:gdLst/>
              <a:ahLst/>
              <a:cxnLst/>
              <a:rect l="l" t="t" r="r" b="b"/>
              <a:pathLst>
                <a:path w="595" h="841" extrusionOk="0">
                  <a:moveTo>
                    <a:pt x="0" y="0"/>
                  </a:moveTo>
                  <a:cubicBezTo>
                    <a:pt x="41" y="738"/>
                    <a:pt x="595" y="841"/>
                    <a:pt x="595" y="841"/>
                  </a:cubicBezTo>
                  <a:lnTo>
                    <a:pt x="595" y="759"/>
                  </a:lnTo>
                  <a:cubicBezTo>
                    <a:pt x="82" y="554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9"/>
            <p:cNvSpPr/>
            <p:nvPr/>
          </p:nvSpPr>
          <p:spPr>
            <a:xfrm flipH="1">
              <a:off x="6668623" y="6369454"/>
              <a:ext cx="29661" cy="98252"/>
            </a:xfrm>
            <a:custGeom>
              <a:avLst/>
              <a:gdLst/>
              <a:ahLst/>
              <a:cxnLst/>
              <a:rect l="l" t="t" r="r" b="b"/>
              <a:pathLst>
                <a:path w="165" h="554" extrusionOk="0">
                  <a:moveTo>
                    <a:pt x="144" y="0"/>
                  </a:moveTo>
                  <a:lnTo>
                    <a:pt x="144" y="0"/>
                  </a:lnTo>
                  <a:cubicBezTo>
                    <a:pt x="144" y="1"/>
                    <a:pt x="124" y="328"/>
                    <a:pt x="1" y="472"/>
                  </a:cubicBezTo>
                  <a:lnTo>
                    <a:pt x="1" y="554"/>
                  </a:lnTo>
                  <a:cubicBezTo>
                    <a:pt x="1" y="554"/>
                    <a:pt x="165" y="328"/>
                    <a:pt x="14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9"/>
            <p:cNvSpPr/>
            <p:nvPr/>
          </p:nvSpPr>
          <p:spPr>
            <a:xfrm flipH="1">
              <a:off x="6217771" y="6840850"/>
              <a:ext cx="449953" cy="392300"/>
            </a:xfrm>
            <a:custGeom>
              <a:avLst/>
              <a:gdLst/>
              <a:ahLst/>
              <a:cxnLst/>
              <a:rect l="l" t="t" r="r" b="b"/>
              <a:pathLst>
                <a:path w="2503" h="2212" extrusionOk="0">
                  <a:moveTo>
                    <a:pt x="1307" y="1"/>
                  </a:moveTo>
                  <a:cubicBezTo>
                    <a:pt x="1282" y="1"/>
                    <a:pt x="1261" y="3"/>
                    <a:pt x="1246" y="8"/>
                  </a:cubicBezTo>
                  <a:cubicBezTo>
                    <a:pt x="753" y="192"/>
                    <a:pt x="979" y="644"/>
                    <a:pt x="877" y="746"/>
                  </a:cubicBezTo>
                  <a:cubicBezTo>
                    <a:pt x="859" y="758"/>
                    <a:pt x="836" y="762"/>
                    <a:pt x="808" y="762"/>
                  </a:cubicBezTo>
                  <a:cubicBezTo>
                    <a:pt x="731" y="762"/>
                    <a:pt x="619" y="730"/>
                    <a:pt x="502" y="730"/>
                  </a:cubicBezTo>
                  <a:cubicBezTo>
                    <a:pt x="357" y="730"/>
                    <a:pt x="204" y="778"/>
                    <a:pt x="97" y="992"/>
                  </a:cubicBezTo>
                  <a:cubicBezTo>
                    <a:pt x="0" y="1167"/>
                    <a:pt x="69" y="2211"/>
                    <a:pt x="1796" y="2211"/>
                  </a:cubicBezTo>
                  <a:cubicBezTo>
                    <a:pt x="1888" y="2211"/>
                    <a:pt x="1985" y="2208"/>
                    <a:pt x="2086" y="2202"/>
                  </a:cubicBezTo>
                  <a:cubicBezTo>
                    <a:pt x="2503" y="385"/>
                    <a:pt x="1609" y="1"/>
                    <a:pt x="13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9"/>
            <p:cNvSpPr/>
            <p:nvPr/>
          </p:nvSpPr>
          <p:spPr>
            <a:xfrm flipH="1">
              <a:off x="6307294" y="6991242"/>
              <a:ext cx="195585" cy="207501"/>
            </a:xfrm>
            <a:custGeom>
              <a:avLst/>
              <a:gdLst/>
              <a:ahLst/>
              <a:cxnLst/>
              <a:rect l="l" t="t" r="r" b="b"/>
              <a:pathLst>
                <a:path w="1088" h="1170" extrusionOk="0">
                  <a:moveTo>
                    <a:pt x="1" y="1"/>
                  </a:moveTo>
                  <a:cubicBezTo>
                    <a:pt x="1" y="1"/>
                    <a:pt x="144" y="636"/>
                    <a:pt x="1087" y="1169"/>
                  </a:cubicBezTo>
                  <a:cubicBezTo>
                    <a:pt x="1087" y="1169"/>
                    <a:pt x="534" y="780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9"/>
            <p:cNvSpPr/>
            <p:nvPr/>
          </p:nvSpPr>
          <p:spPr>
            <a:xfrm flipH="1">
              <a:off x="6406883" y="7082223"/>
              <a:ext cx="44402" cy="105524"/>
            </a:xfrm>
            <a:custGeom>
              <a:avLst/>
              <a:gdLst/>
              <a:ahLst/>
              <a:cxnLst/>
              <a:rect l="l" t="t" r="r" b="b"/>
              <a:pathLst>
                <a:path w="247" h="595" extrusionOk="0">
                  <a:moveTo>
                    <a:pt x="42" y="0"/>
                  </a:moveTo>
                  <a:cubicBezTo>
                    <a:pt x="42" y="0"/>
                    <a:pt x="1" y="328"/>
                    <a:pt x="247" y="595"/>
                  </a:cubicBezTo>
                  <a:cubicBezTo>
                    <a:pt x="247" y="595"/>
                    <a:pt x="42" y="308"/>
                    <a:pt x="83" y="41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9"/>
            <p:cNvSpPr/>
            <p:nvPr/>
          </p:nvSpPr>
          <p:spPr>
            <a:xfrm flipH="1">
              <a:off x="6307293" y="7111131"/>
              <a:ext cx="107140" cy="40259"/>
            </a:xfrm>
            <a:custGeom>
              <a:avLst/>
              <a:gdLst/>
              <a:ahLst/>
              <a:cxnLst/>
              <a:rect l="l" t="t" r="r" b="b"/>
              <a:pathLst>
                <a:path w="596" h="227" extrusionOk="0">
                  <a:moveTo>
                    <a:pt x="20" y="1"/>
                  </a:moveTo>
                  <a:cubicBezTo>
                    <a:pt x="7" y="1"/>
                    <a:pt x="1" y="1"/>
                    <a:pt x="1" y="1"/>
                  </a:cubicBezTo>
                  <a:lnTo>
                    <a:pt x="42" y="63"/>
                  </a:lnTo>
                  <a:cubicBezTo>
                    <a:pt x="56" y="62"/>
                    <a:pt x="70" y="61"/>
                    <a:pt x="84" y="61"/>
                  </a:cubicBezTo>
                  <a:cubicBezTo>
                    <a:pt x="338" y="61"/>
                    <a:pt x="595" y="227"/>
                    <a:pt x="595" y="227"/>
                  </a:cubicBezTo>
                  <a:cubicBezTo>
                    <a:pt x="367" y="16"/>
                    <a:pt x="93" y="1"/>
                    <a:pt x="2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9"/>
            <p:cNvSpPr/>
            <p:nvPr/>
          </p:nvSpPr>
          <p:spPr>
            <a:xfrm flipH="1">
              <a:off x="6480587" y="7016781"/>
              <a:ext cx="59143" cy="170966"/>
            </a:xfrm>
            <a:custGeom>
              <a:avLst/>
              <a:gdLst/>
              <a:ahLst/>
              <a:cxnLst/>
              <a:rect l="l" t="t" r="r" b="b"/>
              <a:pathLst>
                <a:path w="329" h="964" extrusionOk="0">
                  <a:moveTo>
                    <a:pt x="308" y="0"/>
                  </a:moveTo>
                  <a:cubicBezTo>
                    <a:pt x="308" y="0"/>
                    <a:pt x="0" y="451"/>
                    <a:pt x="144" y="964"/>
                  </a:cubicBezTo>
                  <a:cubicBezTo>
                    <a:pt x="144" y="964"/>
                    <a:pt x="103" y="431"/>
                    <a:pt x="329" y="123"/>
                  </a:cubicBezTo>
                  <a:lnTo>
                    <a:pt x="30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9"/>
            <p:cNvSpPr/>
            <p:nvPr/>
          </p:nvSpPr>
          <p:spPr>
            <a:xfrm flipH="1">
              <a:off x="6303698" y="6984858"/>
              <a:ext cx="195405" cy="32101"/>
            </a:xfrm>
            <a:custGeom>
              <a:avLst/>
              <a:gdLst/>
              <a:ahLst/>
              <a:cxnLst/>
              <a:rect l="l" t="t" r="r" b="b"/>
              <a:pathLst>
                <a:path w="1087" h="181" extrusionOk="0">
                  <a:moveTo>
                    <a:pt x="471" y="1"/>
                  </a:moveTo>
                  <a:cubicBezTo>
                    <a:pt x="195" y="1"/>
                    <a:pt x="0" y="98"/>
                    <a:pt x="0" y="98"/>
                  </a:cubicBezTo>
                  <a:lnTo>
                    <a:pt x="41" y="160"/>
                  </a:lnTo>
                  <a:cubicBezTo>
                    <a:pt x="144" y="89"/>
                    <a:pt x="286" y="64"/>
                    <a:pt x="431" y="64"/>
                  </a:cubicBezTo>
                  <a:cubicBezTo>
                    <a:pt x="749" y="64"/>
                    <a:pt x="1087" y="180"/>
                    <a:pt x="1087" y="180"/>
                  </a:cubicBezTo>
                  <a:cubicBezTo>
                    <a:pt x="868" y="42"/>
                    <a:pt x="652" y="1"/>
                    <a:pt x="4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9"/>
            <p:cNvSpPr/>
            <p:nvPr/>
          </p:nvSpPr>
          <p:spPr>
            <a:xfrm flipH="1">
              <a:off x="6340550" y="7032565"/>
              <a:ext cx="132847" cy="42564"/>
            </a:xfrm>
            <a:custGeom>
              <a:avLst/>
              <a:gdLst/>
              <a:ahLst/>
              <a:cxnLst/>
              <a:rect l="l" t="t" r="r" b="b"/>
              <a:pathLst>
                <a:path w="739" h="240" extrusionOk="0">
                  <a:moveTo>
                    <a:pt x="242" y="1"/>
                  </a:moveTo>
                  <a:cubicBezTo>
                    <a:pt x="98" y="1"/>
                    <a:pt x="1" y="55"/>
                    <a:pt x="1" y="55"/>
                  </a:cubicBezTo>
                  <a:lnTo>
                    <a:pt x="42" y="96"/>
                  </a:lnTo>
                  <a:cubicBezTo>
                    <a:pt x="115" y="73"/>
                    <a:pt x="185" y="63"/>
                    <a:pt x="251" y="63"/>
                  </a:cubicBezTo>
                  <a:cubicBezTo>
                    <a:pt x="536" y="63"/>
                    <a:pt x="739" y="239"/>
                    <a:pt x="739" y="239"/>
                  </a:cubicBezTo>
                  <a:cubicBezTo>
                    <a:pt x="559" y="49"/>
                    <a:pt x="379" y="1"/>
                    <a:pt x="2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9"/>
            <p:cNvSpPr/>
            <p:nvPr/>
          </p:nvSpPr>
          <p:spPr>
            <a:xfrm flipH="1">
              <a:off x="6351515" y="7143941"/>
              <a:ext cx="33436" cy="65620"/>
            </a:xfrm>
            <a:custGeom>
              <a:avLst/>
              <a:gdLst/>
              <a:ahLst/>
              <a:cxnLst/>
              <a:rect l="l" t="t" r="r" b="b"/>
              <a:pathLst>
                <a:path w="186" h="370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21" y="185"/>
                    <a:pt x="185" y="370"/>
                  </a:cubicBezTo>
                  <a:cubicBezTo>
                    <a:pt x="185" y="370"/>
                    <a:pt x="42" y="185"/>
                    <a:pt x="42" y="4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9"/>
            <p:cNvSpPr/>
            <p:nvPr/>
          </p:nvSpPr>
          <p:spPr>
            <a:xfrm flipH="1">
              <a:off x="6607683" y="6754658"/>
              <a:ext cx="423347" cy="369067"/>
            </a:xfrm>
            <a:custGeom>
              <a:avLst/>
              <a:gdLst/>
              <a:ahLst/>
              <a:cxnLst/>
              <a:rect l="l" t="t" r="r" b="b"/>
              <a:pathLst>
                <a:path w="2355" h="2081" extrusionOk="0">
                  <a:moveTo>
                    <a:pt x="1133" y="0"/>
                  </a:moveTo>
                  <a:cubicBezTo>
                    <a:pt x="786" y="0"/>
                    <a:pt x="1" y="362"/>
                    <a:pt x="232" y="2032"/>
                  </a:cubicBezTo>
                  <a:cubicBezTo>
                    <a:pt x="458" y="2065"/>
                    <a:pt x="660" y="2081"/>
                    <a:pt x="842" y="2081"/>
                  </a:cubicBezTo>
                  <a:cubicBezTo>
                    <a:pt x="2204" y="2081"/>
                    <a:pt x="2355" y="1229"/>
                    <a:pt x="2282" y="1048"/>
                  </a:cubicBezTo>
                  <a:cubicBezTo>
                    <a:pt x="2169" y="798"/>
                    <a:pt x="1987" y="762"/>
                    <a:pt x="1829" y="762"/>
                  </a:cubicBezTo>
                  <a:cubicBezTo>
                    <a:pt x="1764" y="762"/>
                    <a:pt x="1703" y="768"/>
                    <a:pt x="1653" y="768"/>
                  </a:cubicBezTo>
                  <a:cubicBezTo>
                    <a:pt x="1605" y="768"/>
                    <a:pt x="1567" y="762"/>
                    <a:pt x="1544" y="740"/>
                  </a:cubicBezTo>
                  <a:cubicBezTo>
                    <a:pt x="1462" y="637"/>
                    <a:pt x="1688" y="207"/>
                    <a:pt x="1257" y="22"/>
                  </a:cubicBezTo>
                  <a:cubicBezTo>
                    <a:pt x="1230" y="9"/>
                    <a:pt x="1187" y="0"/>
                    <a:pt x="113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9"/>
            <p:cNvSpPr/>
            <p:nvPr/>
          </p:nvSpPr>
          <p:spPr>
            <a:xfrm flipH="1">
              <a:off x="6768034" y="6896715"/>
              <a:ext cx="188214" cy="200229"/>
            </a:xfrm>
            <a:custGeom>
              <a:avLst/>
              <a:gdLst/>
              <a:ahLst/>
              <a:cxnLst/>
              <a:rect l="l" t="t" r="r" b="b"/>
              <a:pathLst>
                <a:path w="1047" h="1129" extrusionOk="0">
                  <a:moveTo>
                    <a:pt x="1046" y="1"/>
                  </a:moveTo>
                  <a:cubicBezTo>
                    <a:pt x="1046" y="1"/>
                    <a:pt x="431" y="185"/>
                    <a:pt x="0" y="1128"/>
                  </a:cubicBezTo>
                  <a:cubicBezTo>
                    <a:pt x="0" y="1128"/>
                    <a:pt x="329" y="575"/>
                    <a:pt x="10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9"/>
            <p:cNvSpPr/>
            <p:nvPr/>
          </p:nvSpPr>
          <p:spPr>
            <a:xfrm flipH="1">
              <a:off x="6852883" y="6958433"/>
              <a:ext cx="103365" cy="43983"/>
            </a:xfrm>
            <a:custGeom>
              <a:avLst/>
              <a:gdLst/>
              <a:ahLst/>
              <a:cxnLst/>
              <a:rect l="l" t="t" r="r" b="b"/>
              <a:pathLst>
                <a:path w="575" h="248" extrusionOk="0">
                  <a:moveTo>
                    <a:pt x="558" y="1"/>
                  </a:moveTo>
                  <a:cubicBezTo>
                    <a:pt x="489" y="1"/>
                    <a:pt x="214" y="16"/>
                    <a:pt x="0" y="247"/>
                  </a:cubicBezTo>
                  <a:cubicBezTo>
                    <a:pt x="0" y="247"/>
                    <a:pt x="288" y="42"/>
                    <a:pt x="513" y="42"/>
                  </a:cubicBezTo>
                  <a:lnTo>
                    <a:pt x="575" y="1"/>
                  </a:lnTo>
                  <a:cubicBezTo>
                    <a:pt x="575" y="1"/>
                    <a:pt x="569" y="1"/>
                    <a:pt x="558" y="1"/>
                  </a:cubicBezTo>
                  <a:close/>
                </a:path>
              </a:pathLst>
            </a:custGeom>
            <a:solidFill>
              <a:srgbClr val="82A8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9"/>
            <p:cNvSpPr/>
            <p:nvPr/>
          </p:nvSpPr>
          <p:spPr>
            <a:xfrm flipH="1">
              <a:off x="6871219" y="6987695"/>
              <a:ext cx="40807" cy="105524"/>
            </a:xfrm>
            <a:custGeom>
              <a:avLst/>
              <a:gdLst/>
              <a:ahLst/>
              <a:cxnLst/>
              <a:rect l="l" t="t" r="r" b="b"/>
              <a:pathLst>
                <a:path w="227" h="595" extrusionOk="0">
                  <a:moveTo>
                    <a:pt x="165" y="0"/>
                  </a:moveTo>
                  <a:lnTo>
                    <a:pt x="124" y="62"/>
                  </a:lnTo>
                  <a:cubicBezTo>
                    <a:pt x="165" y="287"/>
                    <a:pt x="1" y="595"/>
                    <a:pt x="1" y="595"/>
                  </a:cubicBezTo>
                  <a:cubicBezTo>
                    <a:pt x="226" y="328"/>
                    <a:pt x="165" y="0"/>
                    <a:pt x="1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29"/>
            <p:cNvSpPr/>
            <p:nvPr/>
          </p:nvSpPr>
          <p:spPr>
            <a:xfrm flipH="1">
              <a:off x="6793920" y="6888734"/>
              <a:ext cx="169698" cy="33697"/>
            </a:xfrm>
            <a:custGeom>
              <a:avLst/>
              <a:gdLst/>
              <a:ahLst/>
              <a:cxnLst/>
              <a:rect l="l" t="t" r="r" b="b"/>
              <a:pathLst>
                <a:path w="944" h="190" extrusionOk="0">
                  <a:moveTo>
                    <a:pt x="365" y="1"/>
                  </a:moveTo>
                  <a:cubicBezTo>
                    <a:pt x="251" y="1"/>
                    <a:pt x="127" y="19"/>
                    <a:pt x="0" y="66"/>
                  </a:cubicBezTo>
                  <a:cubicBezTo>
                    <a:pt x="0" y="66"/>
                    <a:pt x="102" y="50"/>
                    <a:pt x="243" y="50"/>
                  </a:cubicBezTo>
                  <a:cubicBezTo>
                    <a:pt x="420" y="50"/>
                    <a:pt x="659" y="75"/>
                    <a:pt x="841" y="189"/>
                  </a:cubicBezTo>
                  <a:lnTo>
                    <a:pt x="944" y="148"/>
                  </a:lnTo>
                  <a:cubicBezTo>
                    <a:pt x="944" y="148"/>
                    <a:pt x="695" y="1"/>
                    <a:pt x="3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29"/>
            <p:cNvSpPr/>
            <p:nvPr/>
          </p:nvSpPr>
          <p:spPr>
            <a:xfrm flipH="1">
              <a:off x="6727586" y="6903986"/>
              <a:ext cx="62738" cy="181962"/>
            </a:xfrm>
            <a:custGeom>
              <a:avLst/>
              <a:gdLst/>
              <a:ahLst/>
              <a:cxnLst/>
              <a:rect l="l" t="t" r="r" b="b"/>
              <a:pathLst>
                <a:path w="349" h="1026" extrusionOk="0">
                  <a:moveTo>
                    <a:pt x="62" y="1"/>
                  </a:moveTo>
                  <a:lnTo>
                    <a:pt x="0" y="42"/>
                  </a:lnTo>
                  <a:cubicBezTo>
                    <a:pt x="246" y="329"/>
                    <a:pt x="41" y="1026"/>
                    <a:pt x="41" y="1026"/>
                  </a:cubicBezTo>
                  <a:cubicBezTo>
                    <a:pt x="349" y="472"/>
                    <a:pt x="62" y="1"/>
                    <a:pt x="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29"/>
            <p:cNvSpPr/>
            <p:nvPr/>
          </p:nvSpPr>
          <p:spPr>
            <a:xfrm flipH="1">
              <a:off x="6775404" y="6929525"/>
              <a:ext cx="62918" cy="127338"/>
            </a:xfrm>
            <a:custGeom>
              <a:avLst/>
              <a:gdLst/>
              <a:ahLst/>
              <a:cxnLst/>
              <a:rect l="l" t="t" r="r" b="b"/>
              <a:pathLst>
                <a:path w="350" h="718" extrusionOk="0">
                  <a:moveTo>
                    <a:pt x="124" y="0"/>
                  </a:moveTo>
                  <a:lnTo>
                    <a:pt x="83" y="41"/>
                  </a:lnTo>
                  <a:cubicBezTo>
                    <a:pt x="226" y="410"/>
                    <a:pt x="1" y="718"/>
                    <a:pt x="1" y="718"/>
                  </a:cubicBezTo>
                  <a:cubicBezTo>
                    <a:pt x="349" y="328"/>
                    <a:pt x="124" y="0"/>
                    <a:pt x="1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9"/>
            <p:cNvSpPr/>
            <p:nvPr/>
          </p:nvSpPr>
          <p:spPr>
            <a:xfrm flipH="1">
              <a:off x="6908071" y="7020328"/>
              <a:ext cx="62918" cy="32987"/>
            </a:xfrm>
            <a:custGeom>
              <a:avLst/>
              <a:gdLst/>
              <a:ahLst/>
              <a:cxnLst/>
              <a:rect l="l" t="t" r="r" b="b"/>
              <a:pathLst>
                <a:path w="350" h="186" extrusionOk="0">
                  <a:moveTo>
                    <a:pt x="349" y="1"/>
                  </a:moveTo>
                  <a:cubicBezTo>
                    <a:pt x="349" y="1"/>
                    <a:pt x="144" y="21"/>
                    <a:pt x="0" y="185"/>
                  </a:cubicBezTo>
                  <a:cubicBezTo>
                    <a:pt x="0" y="185"/>
                    <a:pt x="164" y="42"/>
                    <a:pt x="308" y="42"/>
                  </a:cubicBezTo>
                  <a:lnTo>
                    <a:pt x="34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9"/>
            <p:cNvSpPr/>
            <p:nvPr/>
          </p:nvSpPr>
          <p:spPr>
            <a:xfrm flipH="1">
              <a:off x="6853962" y="6797576"/>
              <a:ext cx="422988" cy="376339"/>
            </a:xfrm>
            <a:custGeom>
              <a:avLst/>
              <a:gdLst/>
              <a:ahLst/>
              <a:cxnLst/>
              <a:rect l="l" t="t" r="r" b="b"/>
              <a:pathLst>
                <a:path w="2353" h="2122" extrusionOk="0">
                  <a:moveTo>
                    <a:pt x="1344" y="1"/>
                  </a:moveTo>
                  <a:cubicBezTo>
                    <a:pt x="1002" y="1"/>
                    <a:pt x="560" y="110"/>
                    <a:pt x="1" y="416"/>
                  </a:cubicBezTo>
                  <a:cubicBezTo>
                    <a:pt x="324" y="1828"/>
                    <a:pt x="996" y="2122"/>
                    <a:pt x="1403" y="2122"/>
                  </a:cubicBezTo>
                  <a:cubicBezTo>
                    <a:pt x="1563" y="2122"/>
                    <a:pt x="1682" y="2076"/>
                    <a:pt x="1723" y="2036"/>
                  </a:cubicBezTo>
                  <a:cubicBezTo>
                    <a:pt x="2092" y="1687"/>
                    <a:pt x="1682" y="1339"/>
                    <a:pt x="1743" y="1216"/>
                  </a:cubicBezTo>
                  <a:cubicBezTo>
                    <a:pt x="1805" y="1093"/>
                    <a:pt x="2318" y="1154"/>
                    <a:pt x="2338" y="662"/>
                  </a:cubicBezTo>
                  <a:cubicBezTo>
                    <a:pt x="2352" y="508"/>
                    <a:pt x="2079" y="1"/>
                    <a:pt x="13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9"/>
            <p:cNvSpPr/>
            <p:nvPr/>
          </p:nvSpPr>
          <p:spPr>
            <a:xfrm flipH="1">
              <a:off x="6978180" y="6896715"/>
              <a:ext cx="269288" cy="105701"/>
            </a:xfrm>
            <a:custGeom>
              <a:avLst/>
              <a:gdLst/>
              <a:ahLst/>
              <a:cxnLst/>
              <a:rect l="l" t="t" r="r" b="b"/>
              <a:pathLst>
                <a:path w="1498" h="596" extrusionOk="0">
                  <a:moveTo>
                    <a:pt x="1" y="1"/>
                  </a:moveTo>
                  <a:cubicBezTo>
                    <a:pt x="1" y="1"/>
                    <a:pt x="677" y="124"/>
                    <a:pt x="1497" y="595"/>
                  </a:cubicBezTo>
                  <a:cubicBezTo>
                    <a:pt x="1497" y="595"/>
                    <a:pt x="1108" y="83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9"/>
            <p:cNvSpPr/>
            <p:nvPr/>
          </p:nvSpPr>
          <p:spPr>
            <a:xfrm flipH="1">
              <a:off x="7070399" y="6863905"/>
              <a:ext cx="81254" cy="80340"/>
            </a:xfrm>
            <a:custGeom>
              <a:avLst/>
              <a:gdLst/>
              <a:ahLst/>
              <a:cxnLst/>
              <a:rect l="l" t="t" r="r" b="b"/>
              <a:pathLst>
                <a:path w="452" h="453" extrusionOk="0">
                  <a:moveTo>
                    <a:pt x="1" y="1"/>
                  </a:moveTo>
                  <a:cubicBezTo>
                    <a:pt x="1" y="1"/>
                    <a:pt x="308" y="186"/>
                    <a:pt x="370" y="432"/>
                  </a:cubicBezTo>
                  <a:lnTo>
                    <a:pt x="452" y="452"/>
                  </a:lnTo>
                  <a:cubicBezTo>
                    <a:pt x="452" y="452"/>
                    <a:pt x="329" y="124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9"/>
            <p:cNvSpPr/>
            <p:nvPr/>
          </p:nvSpPr>
          <p:spPr>
            <a:xfrm flipH="1">
              <a:off x="7110847" y="6925800"/>
              <a:ext cx="114511" cy="20750"/>
            </a:xfrm>
            <a:custGeom>
              <a:avLst/>
              <a:gdLst/>
              <a:ahLst/>
              <a:cxnLst/>
              <a:rect l="l" t="t" r="r" b="b"/>
              <a:pathLst>
                <a:path w="637" h="117" extrusionOk="0">
                  <a:moveTo>
                    <a:pt x="575" y="1"/>
                  </a:moveTo>
                  <a:cubicBezTo>
                    <a:pt x="462" y="62"/>
                    <a:pt x="318" y="77"/>
                    <a:pt x="203" y="77"/>
                  </a:cubicBezTo>
                  <a:cubicBezTo>
                    <a:pt x="88" y="77"/>
                    <a:pt x="1" y="62"/>
                    <a:pt x="1" y="62"/>
                  </a:cubicBezTo>
                  <a:lnTo>
                    <a:pt x="1" y="83"/>
                  </a:lnTo>
                  <a:cubicBezTo>
                    <a:pt x="84" y="107"/>
                    <a:pt x="163" y="116"/>
                    <a:pt x="236" y="116"/>
                  </a:cubicBezTo>
                  <a:cubicBezTo>
                    <a:pt x="470" y="116"/>
                    <a:pt x="636" y="21"/>
                    <a:pt x="636" y="21"/>
                  </a:cubicBezTo>
                  <a:lnTo>
                    <a:pt x="57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9"/>
            <p:cNvSpPr/>
            <p:nvPr/>
          </p:nvSpPr>
          <p:spPr>
            <a:xfrm flipH="1">
              <a:off x="6992920" y="6816730"/>
              <a:ext cx="62918" cy="167419"/>
            </a:xfrm>
            <a:custGeom>
              <a:avLst/>
              <a:gdLst/>
              <a:ahLst/>
              <a:cxnLst/>
              <a:rect l="l" t="t" r="r" b="b"/>
              <a:pathLst>
                <a:path w="350" h="944" extrusionOk="0">
                  <a:moveTo>
                    <a:pt x="1" y="0"/>
                  </a:moveTo>
                  <a:cubicBezTo>
                    <a:pt x="1" y="1"/>
                    <a:pt x="267" y="472"/>
                    <a:pt x="206" y="862"/>
                  </a:cubicBezTo>
                  <a:lnTo>
                    <a:pt x="288" y="944"/>
                  </a:lnTo>
                  <a:cubicBezTo>
                    <a:pt x="288" y="944"/>
                    <a:pt x="349" y="431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9"/>
            <p:cNvSpPr/>
            <p:nvPr/>
          </p:nvSpPr>
          <p:spPr>
            <a:xfrm flipH="1">
              <a:off x="6989325" y="6987695"/>
              <a:ext cx="180664" cy="74487"/>
            </a:xfrm>
            <a:custGeom>
              <a:avLst/>
              <a:gdLst/>
              <a:ahLst/>
              <a:cxnLst/>
              <a:rect l="l" t="t" r="r" b="b"/>
              <a:pathLst>
                <a:path w="1005" h="420" extrusionOk="0">
                  <a:moveTo>
                    <a:pt x="943" y="0"/>
                  </a:moveTo>
                  <a:cubicBezTo>
                    <a:pt x="759" y="328"/>
                    <a:pt x="0" y="410"/>
                    <a:pt x="0" y="410"/>
                  </a:cubicBezTo>
                  <a:cubicBezTo>
                    <a:pt x="53" y="417"/>
                    <a:pt x="103" y="420"/>
                    <a:pt x="152" y="420"/>
                  </a:cubicBezTo>
                  <a:cubicBezTo>
                    <a:pt x="710" y="420"/>
                    <a:pt x="1005" y="21"/>
                    <a:pt x="1005" y="21"/>
                  </a:cubicBezTo>
                  <a:lnTo>
                    <a:pt x="9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9"/>
            <p:cNvSpPr/>
            <p:nvPr/>
          </p:nvSpPr>
          <p:spPr>
            <a:xfrm flipH="1">
              <a:off x="7029773" y="6965881"/>
              <a:ext cx="132847" cy="38840"/>
            </a:xfrm>
            <a:custGeom>
              <a:avLst/>
              <a:gdLst/>
              <a:ahLst/>
              <a:cxnLst/>
              <a:rect l="l" t="t" r="r" b="b"/>
              <a:pathLst>
                <a:path w="739" h="219" extrusionOk="0">
                  <a:moveTo>
                    <a:pt x="697" y="0"/>
                  </a:moveTo>
                  <a:cubicBezTo>
                    <a:pt x="524" y="151"/>
                    <a:pt x="323" y="184"/>
                    <a:pt x="182" y="184"/>
                  </a:cubicBezTo>
                  <a:cubicBezTo>
                    <a:pt x="74" y="184"/>
                    <a:pt x="0" y="164"/>
                    <a:pt x="0" y="164"/>
                  </a:cubicBezTo>
                  <a:lnTo>
                    <a:pt x="0" y="164"/>
                  </a:lnTo>
                  <a:cubicBezTo>
                    <a:pt x="108" y="203"/>
                    <a:pt x="202" y="218"/>
                    <a:pt x="285" y="218"/>
                  </a:cubicBezTo>
                  <a:cubicBezTo>
                    <a:pt x="597" y="218"/>
                    <a:pt x="738" y="0"/>
                    <a:pt x="7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9"/>
            <p:cNvSpPr/>
            <p:nvPr/>
          </p:nvSpPr>
          <p:spPr>
            <a:xfrm flipH="1">
              <a:off x="7151474" y="6867630"/>
              <a:ext cx="59143" cy="47530"/>
            </a:xfrm>
            <a:custGeom>
              <a:avLst/>
              <a:gdLst/>
              <a:ahLst/>
              <a:cxnLst/>
              <a:rect l="l" t="t" r="r" b="b"/>
              <a:pathLst>
                <a:path w="329" h="268" extrusionOk="0">
                  <a:moveTo>
                    <a:pt x="1" y="0"/>
                  </a:moveTo>
                  <a:cubicBezTo>
                    <a:pt x="1" y="1"/>
                    <a:pt x="206" y="124"/>
                    <a:pt x="267" y="247"/>
                  </a:cubicBezTo>
                  <a:lnTo>
                    <a:pt x="329" y="267"/>
                  </a:lnTo>
                  <a:cubicBezTo>
                    <a:pt x="329" y="267"/>
                    <a:pt x="226" y="82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9"/>
            <p:cNvSpPr/>
            <p:nvPr/>
          </p:nvSpPr>
          <p:spPr>
            <a:xfrm flipH="1">
              <a:off x="6274217" y="6715463"/>
              <a:ext cx="291400" cy="256804"/>
            </a:xfrm>
            <a:custGeom>
              <a:avLst/>
              <a:gdLst/>
              <a:ahLst/>
              <a:cxnLst/>
              <a:rect l="l" t="t" r="r" b="b"/>
              <a:pathLst>
                <a:path w="1621" h="1448" extrusionOk="0">
                  <a:moveTo>
                    <a:pt x="615" y="0"/>
                  </a:moveTo>
                  <a:cubicBezTo>
                    <a:pt x="197" y="0"/>
                    <a:pt x="14" y="276"/>
                    <a:pt x="1" y="366"/>
                  </a:cubicBezTo>
                  <a:cubicBezTo>
                    <a:pt x="1" y="715"/>
                    <a:pt x="350" y="694"/>
                    <a:pt x="370" y="797"/>
                  </a:cubicBezTo>
                  <a:cubicBezTo>
                    <a:pt x="411" y="899"/>
                    <a:pt x="124" y="1084"/>
                    <a:pt x="350" y="1351"/>
                  </a:cubicBezTo>
                  <a:cubicBezTo>
                    <a:pt x="378" y="1393"/>
                    <a:pt x="486" y="1447"/>
                    <a:pt x="633" y="1447"/>
                  </a:cubicBezTo>
                  <a:cubicBezTo>
                    <a:pt x="914" y="1447"/>
                    <a:pt x="1338" y="1249"/>
                    <a:pt x="1621" y="387"/>
                  </a:cubicBezTo>
                  <a:cubicBezTo>
                    <a:pt x="1194" y="97"/>
                    <a:pt x="863" y="0"/>
                    <a:pt x="6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9"/>
            <p:cNvSpPr/>
            <p:nvPr/>
          </p:nvSpPr>
          <p:spPr>
            <a:xfrm flipH="1">
              <a:off x="6299923" y="6783920"/>
              <a:ext cx="184439" cy="70231"/>
            </a:xfrm>
            <a:custGeom>
              <a:avLst/>
              <a:gdLst/>
              <a:ahLst/>
              <a:cxnLst/>
              <a:rect l="l" t="t" r="r" b="b"/>
              <a:pathLst>
                <a:path w="1026" h="396" extrusionOk="0">
                  <a:moveTo>
                    <a:pt x="1025" y="1"/>
                  </a:moveTo>
                  <a:cubicBezTo>
                    <a:pt x="1025" y="1"/>
                    <a:pt x="636" y="267"/>
                    <a:pt x="0" y="390"/>
                  </a:cubicBezTo>
                  <a:cubicBezTo>
                    <a:pt x="0" y="390"/>
                    <a:pt x="30" y="396"/>
                    <a:pt x="85" y="396"/>
                  </a:cubicBezTo>
                  <a:cubicBezTo>
                    <a:pt x="241" y="396"/>
                    <a:pt x="599" y="351"/>
                    <a:pt x="10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9"/>
            <p:cNvSpPr/>
            <p:nvPr/>
          </p:nvSpPr>
          <p:spPr>
            <a:xfrm flipH="1">
              <a:off x="6329404" y="6838544"/>
              <a:ext cx="81254" cy="13124"/>
            </a:xfrm>
            <a:custGeom>
              <a:avLst/>
              <a:gdLst/>
              <a:ahLst/>
              <a:cxnLst/>
              <a:rect l="l" t="t" r="r" b="b"/>
              <a:pathLst>
                <a:path w="452" h="74" extrusionOk="0">
                  <a:moveTo>
                    <a:pt x="41" y="0"/>
                  </a:moveTo>
                  <a:lnTo>
                    <a:pt x="0" y="21"/>
                  </a:lnTo>
                  <a:cubicBezTo>
                    <a:pt x="0" y="21"/>
                    <a:pt x="105" y="73"/>
                    <a:pt x="254" y="73"/>
                  </a:cubicBezTo>
                  <a:cubicBezTo>
                    <a:pt x="314" y="73"/>
                    <a:pt x="381" y="65"/>
                    <a:pt x="451" y="41"/>
                  </a:cubicBezTo>
                  <a:lnTo>
                    <a:pt x="451" y="41"/>
                  </a:lnTo>
                  <a:cubicBezTo>
                    <a:pt x="451" y="41"/>
                    <a:pt x="390" y="52"/>
                    <a:pt x="308" y="52"/>
                  </a:cubicBezTo>
                  <a:cubicBezTo>
                    <a:pt x="226" y="52"/>
                    <a:pt x="123" y="41"/>
                    <a:pt x="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9"/>
            <p:cNvSpPr/>
            <p:nvPr/>
          </p:nvSpPr>
          <p:spPr>
            <a:xfrm flipH="1">
              <a:off x="6329404" y="6773102"/>
              <a:ext cx="51772" cy="58348"/>
            </a:xfrm>
            <a:custGeom>
              <a:avLst/>
              <a:gdLst/>
              <a:ahLst/>
              <a:cxnLst/>
              <a:rect l="l" t="t" r="r" b="b"/>
              <a:pathLst>
                <a:path w="288" h="329" extrusionOk="0">
                  <a:moveTo>
                    <a:pt x="287" y="0"/>
                  </a:moveTo>
                  <a:lnTo>
                    <a:pt x="287" y="0"/>
                  </a:lnTo>
                  <a:cubicBezTo>
                    <a:pt x="62" y="103"/>
                    <a:pt x="0" y="328"/>
                    <a:pt x="0" y="328"/>
                  </a:cubicBezTo>
                  <a:lnTo>
                    <a:pt x="41" y="308"/>
                  </a:lnTo>
                  <a:cubicBezTo>
                    <a:pt x="82" y="144"/>
                    <a:pt x="287" y="0"/>
                    <a:pt x="2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9"/>
            <p:cNvSpPr/>
            <p:nvPr/>
          </p:nvSpPr>
          <p:spPr>
            <a:xfrm flipH="1">
              <a:off x="6358886" y="6849363"/>
              <a:ext cx="103365" cy="65797"/>
            </a:xfrm>
            <a:custGeom>
              <a:avLst/>
              <a:gdLst/>
              <a:ahLst/>
              <a:cxnLst/>
              <a:rect l="l" t="t" r="r" b="b"/>
              <a:pathLst>
                <a:path w="575" h="371" extrusionOk="0">
                  <a:moveTo>
                    <a:pt x="0" y="1"/>
                  </a:moveTo>
                  <a:cubicBezTo>
                    <a:pt x="0" y="1"/>
                    <a:pt x="205" y="309"/>
                    <a:pt x="574" y="370"/>
                  </a:cubicBezTo>
                  <a:cubicBezTo>
                    <a:pt x="574" y="370"/>
                    <a:pt x="226" y="247"/>
                    <a:pt x="82" y="2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9"/>
            <p:cNvSpPr/>
            <p:nvPr/>
          </p:nvSpPr>
          <p:spPr>
            <a:xfrm flipH="1">
              <a:off x="6414254" y="6736745"/>
              <a:ext cx="66513" cy="120067"/>
            </a:xfrm>
            <a:custGeom>
              <a:avLst/>
              <a:gdLst/>
              <a:ahLst/>
              <a:cxnLst/>
              <a:rect l="l" t="t" r="r" b="b"/>
              <a:pathLst>
                <a:path w="370" h="677" extrusionOk="0">
                  <a:moveTo>
                    <a:pt x="370" y="0"/>
                  </a:moveTo>
                  <a:cubicBezTo>
                    <a:pt x="1" y="267"/>
                    <a:pt x="42" y="677"/>
                    <a:pt x="42" y="677"/>
                  </a:cubicBezTo>
                  <a:lnTo>
                    <a:pt x="83" y="656"/>
                  </a:lnTo>
                  <a:cubicBezTo>
                    <a:pt x="21" y="390"/>
                    <a:pt x="370" y="0"/>
                    <a:pt x="3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9"/>
            <p:cNvSpPr/>
            <p:nvPr/>
          </p:nvSpPr>
          <p:spPr>
            <a:xfrm flipH="1">
              <a:off x="6388368" y="6773102"/>
              <a:ext cx="62918" cy="76438"/>
            </a:xfrm>
            <a:custGeom>
              <a:avLst/>
              <a:gdLst/>
              <a:ahLst/>
              <a:cxnLst/>
              <a:rect l="l" t="t" r="r" b="b"/>
              <a:pathLst>
                <a:path w="350" h="431" extrusionOk="0">
                  <a:moveTo>
                    <a:pt x="349" y="0"/>
                  </a:moveTo>
                  <a:lnTo>
                    <a:pt x="349" y="0"/>
                  </a:lnTo>
                  <a:cubicBezTo>
                    <a:pt x="1" y="144"/>
                    <a:pt x="42" y="431"/>
                    <a:pt x="42" y="431"/>
                  </a:cubicBezTo>
                  <a:lnTo>
                    <a:pt x="83" y="410"/>
                  </a:lnTo>
                  <a:cubicBezTo>
                    <a:pt x="103" y="144"/>
                    <a:pt x="349" y="0"/>
                    <a:pt x="3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9"/>
            <p:cNvSpPr/>
            <p:nvPr/>
          </p:nvSpPr>
          <p:spPr>
            <a:xfrm flipH="1">
              <a:off x="6303698" y="6816730"/>
              <a:ext cx="51772" cy="6207"/>
            </a:xfrm>
            <a:custGeom>
              <a:avLst/>
              <a:gdLst/>
              <a:ahLst/>
              <a:cxnLst/>
              <a:rect l="l" t="t" r="r" b="b"/>
              <a:pathLst>
                <a:path w="288" h="35" extrusionOk="0">
                  <a:moveTo>
                    <a:pt x="42" y="0"/>
                  </a:moveTo>
                  <a:lnTo>
                    <a:pt x="1" y="21"/>
                  </a:lnTo>
                  <a:cubicBezTo>
                    <a:pt x="1" y="21"/>
                    <a:pt x="41" y="34"/>
                    <a:pt x="106" y="34"/>
                  </a:cubicBezTo>
                  <a:cubicBezTo>
                    <a:pt x="155" y="34"/>
                    <a:pt x="217" y="27"/>
                    <a:pt x="288" y="0"/>
                  </a:cubicBezTo>
                  <a:lnTo>
                    <a:pt x="288" y="0"/>
                  </a:lnTo>
                  <a:cubicBezTo>
                    <a:pt x="288" y="0"/>
                    <a:pt x="215" y="19"/>
                    <a:pt x="142" y="19"/>
                  </a:cubicBezTo>
                  <a:cubicBezTo>
                    <a:pt x="105" y="19"/>
                    <a:pt x="69" y="14"/>
                    <a:pt x="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29"/>
            <p:cNvSpPr/>
            <p:nvPr/>
          </p:nvSpPr>
          <p:spPr>
            <a:xfrm flipH="1">
              <a:off x="6580178" y="7311359"/>
              <a:ext cx="81254" cy="72891"/>
            </a:xfrm>
            <a:custGeom>
              <a:avLst/>
              <a:gdLst/>
              <a:ahLst/>
              <a:cxnLst/>
              <a:rect l="l" t="t" r="r" b="b"/>
              <a:pathLst>
                <a:path w="452" h="411" extrusionOk="0">
                  <a:moveTo>
                    <a:pt x="226" y="0"/>
                  </a:moveTo>
                  <a:cubicBezTo>
                    <a:pt x="103" y="0"/>
                    <a:pt x="1" y="82"/>
                    <a:pt x="1" y="205"/>
                  </a:cubicBezTo>
                  <a:cubicBezTo>
                    <a:pt x="1" y="308"/>
                    <a:pt x="103" y="410"/>
                    <a:pt x="226" y="410"/>
                  </a:cubicBezTo>
                  <a:cubicBezTo>
                    <a:pt x="349" y="410"/>
                    <a:pt x="452" y="308"/>
                    <a:pt x="452" y="205"/>
                  </a:cubicBezTo>
                  <a:cubicBezTo>
                    <a:pt x="452" y="82"/>
                    <a:pt x="349" y="0"/>
                    <a:pt x="2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29"/>
            <p:cNvSpPr/>
            <p:nvPr/>
          </p:nvSpPr>
          <p:spPr>
            <a:xfrm flipH="1">
              <a:off x="6620625" y="7238468"/>
              <a:ext cx="162328" cy="145782"/>
            </a:xfrm>
            <a:custGeom>
              <a:avLst/>
              <a:gdLst/>
              <a:ahLst/>
              <a:cxnLst/>
              <a:rect l="l" t="t" r="r" b="b"/>
              <a:pathLst>
                <a:path w="903" h="822" extrusionOk="0">
                  <a:moveTo>
                    <a:pt x="451" y="1"/>
                  </a:moveTo>
                  <a:cubicBezTo>
                    <a:pt x="205" y="1"/>
                    <a:pt x="0" y="185"/>
                    <a:pt x="0" y="411"/>
                  </a:cubicBezTo>
                  <a:cubicBezTo>
                    <a:pt x="0" y="637"/>
                    <a:pt x="205" y="821"/>
                    <a:pt x="451" y="821"/>
                  </a:cubicBezTo>
                  <a:cubicBezTo>
                    <a:pt x="697" y="821"/>
                    <a:pt x="902" y="637"/>
                    <a:pt x="902" y="411"/>
                  </a:cubicBezTo>
                  <a:cubicBezTo>
                    <a:pt x="902" y="185"/>
                    <a:pt x="697" y="1"/>
                    <a:pt x="4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29"/>
            <p:cNvSpPr/>
            <p:nvPr/>
          </p:nvSpPr>
          <p:spPr>
            <a:xfrm flipH="1">
              <a:off x="6742327" y="7293092"/>
              <a:ext cx="81254" cy="69344"/>
            </a:xfrm>
            <a:custGeom>
              <a:avLst/>
              <a:gdLst/>
              <a:ahLst/>
              <a:cxnLst/>
              <a:rect l="l" t="t" r="r" b="b"/>
              <a:pathLst>
                <a:path w="452" h="391" extrusionOk="0">
                  <a:moveTo>
                    <a:pt x="226" y="0"/>
                  </a:moveTo>
                  <a:cubicBezTo>
                    <a:pt x="103" y="0"/>
                    <a:pt x="1" y="83"/>
                    <a:pt x="1" y="185"/>
                  </a:cubicBezTo>
                  <a:cubicBezTo>
                    <a:pt x="1" y="308"/>
                    <a:pt x="103" y="390"/>
                    <a:pt x="226" y="390"/>
                  </a:cubicBezTo>
                  <a:cubicBezTo>
                    <a:pt x="349" y="390"/>
                    <a:pt x="452" y="308"/>
                    <a:pt x="452" y="185"/>
                  </a:cubicBezTo>
                  <a:cubicBezTo>
                    <a:pt x="452" y="83"/>
                    <a:pt x="349" y="0"/>
                    <a:pt x="226" y="0"/>
                  </a:cubicBezTo>
                  <a:close/>
                </a:path>
              </a:pathLst>
            </a:custGeom>
            <a:solidFill>
              <a:srgbClr val="663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29"/>
            <p:cNvSpPr/>
            <p:nvPr/>
          </p:nvSpPr>
          <p:spPr>
            <a:xfrm flipH="1">
              <a:off x="6790144" y="7293092"/>
              <a:ext cx="62918" cy="54801"/>
            </a:xfrm>
            <a:custGeom>
              <a:avLst/>
              <a:gdLst/>
              <a:ahLst/>
              <a:cxnLst/>
              <a:rect l="l" t="t" r="r" b="b"/>
              <a:pathLst>
                <a:path w="350" h="309" extrusionOk="0">
                  <a:moveTo>
                    <a:pt x="165" y="0"/>
                  </a:moveTo>
                  <a:cubicBezTo>
                    <a:pt x="83" y="0"/>
                    <a:pt x="1" y="62"/>
                    <a:pt x="1" y="165"/>
                  </a:cubicBezTo>
                  <a:cubicBezTo>
                    <a:pt x="1" y="247"/>
                    <a:pt x="83" y="308"/>
                    <a:pt x="165" y="308"/>
                  </a:cubicBezTo>
                  <a:cubicBezTo>
                    <a:pt x="267" y="308"/>
                    <a:pt x="349" y="247"/>
                    <a:pt x="349" y="165"/>
                  </a:cubicBezTo>
                  <a:cubicBezTo>
                    <a:pt x="349" y="62"/>
                    <a:pt x="267" y="0"/>
                    <a:pt x="1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9"/>
            <p:cNvSpPr/>
            <p:nvPr/>
          </p:nvSpPr>
          <p:spPr>
            <a:xfrm flipH="1">
              <a:off x="6826996" y="7296639"/>
              <a:ext cx="70288" cy="62073"/>
            </a:xfrm>
            <a:custGeom>
              <a:avLst/>
              <a:gdLst/>
              <a:ahLst/>
              <a:cxnLst/>
              <a:rect l="l" t="t" r="r" b="b"/>
              <a:pathLst>
                <a:path w="391" h="350" extrusionOk="0">
                  <a:moveTo>
                    <a:pt x="206" y="1"/>
                  </a:moveTo>
                  <a:cubicBezTo>
                    <a:pt x="103" y="1"/>
                    <a:pt x="1" y="83"/>
                    <a:pt x="1" y="186"/>
                  </a:cubicBezTo>
                  <a:cubicBezTo>
                    <a:pt x="1" y="288"/>
                    <a:pt x="103" y="350"/>
                    <a:pt x="206" y="350"/>
                  </a:cubicBezTo>
                  <a:cubicBezTo>
                    <a:pt x="308" y="350"/>
                    <a:pt x="390" y="288"/>
                    <a:pt x="390" y="186"/>
                  </a:cubicBezTo>
                  <a:cubicBezTo>
                    <a:pt x="390" y="83"/>
                    <a:pt x="308" y="1"/>
                    <a:pt x="2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9"/>
            <p:cNvSpPr/>
            <p:nvPr/>
          </p:nvSpPr>
          <p:spPr>
            <a:xfrm flipH="1">
              <a:off x="6524811" y="7333173"/>
              <a:ext cx="390810" cy="610974"/>
            </a:xfrm>
            <a:custGeom>
              <a:avLst/>
              <a:gdLst/>
              <a:ahLst/>
              <a:cxnLst/>
              <a:rect l="l" t="t" r="r" b="b"/>
              <a:pathLst>
                <a:path w="2174" h="3445" extrusionOk="0">
                  <a:moveTo>
                    <a:pt x="62" y="0"/>
                  </a:moveTo>
                  <a:cubicBezTo>
                    <a:pt x="62" y="0"/>
                    <a:pt x="0" y="2297"/>
                    <a:pt x="697" y="3445"/>
                  </a:cubicBezTo>
                  <a:lnTo>
                    <a:pt x="1476" y="3445"/>
                  </a:lnTo>
                  <a:cubicBezTo>
                    <a:pt x="2173" y="2297"/>
                    <a:pt x="2112" y="0"/>
                    <a:pt x="21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29"/>
            <p:cNvSpPr/>
            <p:nvPr/>
          </p:nvSpPr>
          <p:spPr>
            <a:xfrm flipH="1">
              <a:off x="4762928" y="7434972"/>
              <a:ext cx="1389766" cy="1978349"/>
            </a:xfrm>
            <a:custGeom>
              <a:avLst/>
              <a:gdLst/>
              <a:ahLst/>
              <a:cxnLst/>
              <a:rect l="l" t="t" r="r" b="b"/>
              <a:pathLst>
                <a:path w="7731" h="11155" extrusionOk="0">
                  <a:moveTo>
                    <a:pt x="2030" y="0"/>
                  </a:moveTo>
                  <a:cubicBezTo>
                    <a:pt x="1825" y="267"/>
                    <a:pt x="0" y="2563"/>
                    <a:pt x="554" y="3547"/>
                  </a:cubicBezTo>
                  <a:cubicBezTo>
                    <a:pt x="718" y="3814"/>
                    <a:pt x="1026" y="3958"/>
                    <a:pt x="1497" y="3958"/>
                  </a:cubicBezTo>
                  <a:cubicBezTo>
                    <a:pt x="2584" y="3958"/>
                    <a:pt x="3507" y="4347"/>
                    <a:pt x="3937" y="5024"/>
                  </a:cubicBezTo>
                  <a:cubicBezTo>
                    <a:pt x="4286" y="5598"/>
                    <a:pt x="4491" y="6644"/>
                    <a:pt x="3343" y="8325"/>
                  </a:cubicBezTo>
                  <a:cubicBezTo>
                    <a:pt x="2543" y="9514"/>
                    <a:pt x="2953" y="10457"/>
                    <a:pt x="3712" y="10888"/>
                  </a:cubicBezTo>
                  <a:cubicBezTo>
                    <a:pt x="4019" y="11052"/>
                    <a:pt x="4409" y="11155"/>
                    <a:pt x="4819" y="11155"/>
                  </a:cubicBezTo>
                  <a:cubicBezTo>
                    <a:pt x="5762" y="11155"/>
                    <a:pt x="6869" y="10662"/>
                    <a:pt x="7731" y="9514"/>
                  </a:cubicBezTo>
                  <a:lnTo>
                    <a:pt x="7464" y="9371"/>
                  </a:lnTo>
                  <a:cubicBezTo>
                    <a:pt x="6672" y="10422"/>
                    <a:pt x="5668" y="10876"/>
                    <a:pt x="4828" y="10876"/>
                  </a:cubicBezTo>
                  <a:cubicBezTo>
                    <a:pt x="4471" y="10876"/>
                    <a:pt x="4144" y="10795"/>
                    <a:pt x="3876" y="10642"/>
                  </a:cubicBezTo>
                  <a:cubicBezTo>
                    <a:pt x="3117" y="10211"/>
                    <a:pt x="3015" y="9371"/>
                    <a:pt x="3609" y="8468"/>
                  </a:cubicBezTo>
                  <a:cubicBezTo>
                    <a:pt x="4839" y="6685"/>
                    <a:pt x="4614" y="5536"/>
                    <a:pt x="4204" y="4901"/>
                  </a:cubicBezTo>
                  <a:cubicBezTo>
                    <a:pt x="3712" y="4122"/>
                    <a:pt x="2707" y="3670"/>
                    <a:pt x="1497" y="3670"/>
                  </a:cubicBezTo>
                  <a:cubicBezTo>
                    <a:pt x="1149" y="3670"/>
                    <a:pt x="923" y="3588"/>
                    <a:pt x="821" y="3404"/>
                  </a:cubicBezTo>
                  <a:cubicBezTo>
                    <a:pt x="431" y="2727"/>
                    <a:pt x="1743" y="820"/>
                    <a:pt x="2297" y="164"/>
                  </a:cubicBezTo>
                  <a:lnTo>
                    <a:pt x="203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29"/>
            <p:cNvSpPr/>
            <p:nvPr/>
          </p:nvSpPr>
          <p:spPr>
            <a:xfrm flipH="1">
              <a:off x="4401597" y="8573203"/>
              <a:ext cx="674839" cy="912825"/>
            </a:xfrm>
            <a:custGeom>
              <a:avLst/>
              <a:gdLst/>
              <a:ahLst/>
              <a:cxnLst/>
              <a:rect l="l" t="t" r="r" b="b"/>
              <a:pathLst>
                <a:path w="3754" h="5147" extrusionOk="0">
                  <a:moveTo>
                    <a:pt x="226" y="0"/>
                  </a:moveTo>
                  <a:cubicBezTo>
                    <a:pt x="103" y="0"/>
                    <a:pt x="1" y="82"/>
                    <a:pt x="1" y="205"/>
                  </a:cubicBezTo>
                  <a:lnTo>
                    <a:pt x="1" y="4942"/>
                  </a:lnTo>
                  <a:cubicBezTo>
                    <a:pt x="1" y="5065"/>
                    <a:pt x="103" y="5147"/>
                    <a:pt x="226" y="5147"/>
                  </a:cubicBezTo>
                  <a:lnTo>
                    <a:pt x="3528" y="5147"/>
                  </a:lnTo>
                  <a:cubicBezTo>
                    <a:pt x="3651" y="5147"/>
                    <a:pt x="3753" y="5065"/>
                    <a:pt x="3753" y="4942"/>
                  </a:cubicBezTo>
                  <a:lnTo>
                    <a:pt x="3753" y="205"/>
                  </a:lnTo>
                  <a:cubicBezTo>
                    <a:pt x="3753" y="82"/>
                    <a:pt x="3651" y="0"/>
                    <a:pt x="3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9"/>
            <p:cNvSpPr/>
            <p:nvPr/>
          </p:nvSpPr>
          <p:spPr>
            <a:xfrm flipH="1">
              <a:off x="3583304" y="8573203"/>
              <a:ext cx="1349319" cy="912825"/>
            </a:xfrm>
            <a:custGeom>
              <a:avLst/>
              <a:gdLst/>
              <a:ahLst/>
              <a:cxnLst/>
              <a:rect l="l" t="t" r="r" b="b"/>
              <a:pathLst>
                <a:path w="7506" h="5147" extrusionOk="0">
                  <a:moveTo>
                    <a:pt x="2728" y="0"/>
                  </a:moveTo>
                  <a:lnTo>
                    <a:pt x="0" y="5147"/>
                  </a:lnTo>
                  <a:lnTo>
                    <a:pt x="7444" y="5147"/>
                  </a:lnTo>
                  <a:cubicBezTo>
                    <a:pt x="7444" y="5147"/>
                    <a:pt x="7505" y="615"/>
                    <a:pt x="27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29"/>
            <p:cNvSpPr/>
            <p:nvPr/>
          </p:nvSpPr>
          <p:spPr>
            <a:xfrm flipH="1">
              <a:off x="4265334" y="9027751"/>
              <a:ext cx="663694" cy="658327"/>
            </a:xfrm>
            <a:custGeom>
              <a:avLst/>
              <a:gdLst/>
              <a:ahLst/>
              <a:cxnLst/>
              <a:rect l="l" t="t" r="r" b="b"/>
              <a:pathLst>
                <a:path w="3692" h="3712" extrusionOk="0">
                  <a:moveTo>
                    <a:pt x="1846" y="0"/>
                  </a:moveTo>
                  <a:cubicBezTo>
                    <a:pt x="821" y="0"/>
                    <a:pt x="1" y="841"/>
                    <a:pt x="1" y="1866"/>
                  </a:cubicBezTo>
                  <a:cubicBezTo>
                    <a:pt x="1" y="2891"/>
                    <a:pt x="821" y="3711"/>
                    <a:pt x="1846" y="3711"/>
                  </a:cubicBezTo>
                  <a:cubicBezTo>
                    <a:pt x="2872" y="3711"/>
                    <a:pt x="3692" y="2891"/>
                    <a:pt x="3692" y="1866"/>
                  </a:cubicBezTo>
                  <a:cubicBezTo>
                    <a:pt x="3692" y="841"/>
                    <a:pt x="2872" y="0"/>
                    <a:pt x="1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29"/>
            <p:cNvSpPr/>
            <p:nvPr/>
          </p:nvSpPr>
          <p:spPr>
            <a:xfrm flipH="1">
              <a:off x="4405371" y="9169454"/>
              <a:ext cx="383439" cy="378467"/>
            </a:xfrm>
            <a:custGeom>
              <a:avLst/>
              <a:gdLst/>
              <a:ahLst/>
              <a:cxnLst/>
              <a:rect l="l" t="t" r="r" b="b"/>
              <a:pathLst>
                <a:path w="2133" h="2134" extrusionOk="0">
                  <a:moveTo>
                    <a:pt x="1066" y="1"/>
                  </a:moveTo>
                  <a:cubicBezTo>
                    <a:pt x="472" y="1"/>
                    <a:pt x="0" y="472"/>
                    <a:pt x="0" y="1067"/>
                  </a:cubicBezTo>
                  <a:cubicBezTo>
                    <a:pt x="0" y="1641"/>
                    <a:pt x="472" y="2133"/>
                    <a:pt x="1066" y="2133"/>
                  </a:cubicBezTo>
                  <a:cubicBezTo>
                    <a:pt x="1661" y="2133"/>
                    <a:pt x="2133" y="1662"/>
                    <a:pt x="2133" y="1067"/>
                  </a:cubicBezTo>
                  <a:cubicBezTo>
                    <a:pt x="2133" y="472"/>
                    <a:pt x="1661" y="1"/>
                    <a:pt x="10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29"/>
            <p:cNvSpPr/>
            <p:nvPr/>
          </p:nvSpPr>
          <p:spPr>
            <a:xfrm flipH="1">
              <a:off x="3568562" y="8573203"/>
              <a:ext cx="895950" cy="912825"/>
            </a:xfrm>
            <a:custGeom>
              <a:avLst/>
              <a:gdLst/>
              <a:ahLst/>
              <a:cxnLst/>
              <a:rect l="l" t="t" r="r" b="b"/>
              <a:pathLst>
                <a:path w="4984" h="5147" extrusionOk="0">
                  <a:moveTo>
                    <a:pt x="144" y="0"/>
                  </a:moveTo>
                  <a:lnTo>
                    <a:pt x="144" y="0"/>
                  </a:lnTo>
                  <a:cubicBezTo>
                    <a:pt x="144" y="0"/>
                    <a:pt x="1" y="1046"/>
                    <a:pt x="1456" y="1620"/>
                  </a:cubicBezTo>
                  <a:cubicBezTo>
                    <a:pt x="2912" y="2194"/>
                    <a:pt x="4552" y="3260"/>
                    <a:pt x="4840" y="5147"/>
                  </a:cubicBezTo>
                  <a:cubicBezTo>
                    <a:pt x="4840" y="5147"/>
                    <a:pt x="4983" y="677"/>
                    <a:pt x="144" y="0"/>
                  </a:cubicBezTo>
                  <a:close/>
                </a:path>
              </a:pathLst>
            </a:custGeom>
            <a:solidFill>
              <a:srgbClr val="F5F5F5">
                <a:alpha val="18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29"/>
            <p:cNvSpPr/>
            <p:nvPr/>
          </p:nvSpPr>
          <p:spPr>
            <a:xfrm flipH="1">
              <a:off x="4685446" y="8700363"/>
              <a:ext cx="158733" cy="156601"/>
            </a:xfrm>
            <a:custGeom>
              <a:avLst/>
              <a:gdLst/>
              <a:ahLst/>
              <a:cxnLst/>
              <a:rect l="l" t="t" r="r" b="b"/>
              <a:pathLst>
                <a:path w="883" h="883" extrusionOk="0">
                  <a:moveTo>
                    <a:pt x="452" y="1"/>
                  </a:moveTo>
                  <a:cubicBezTo>
                    <a:pt x="206" y="1"/>
                    <a:pt x="1" y="206"/>
                    <a:pt x="1" y="431"/>
                  </a:cubicBezTo>
                  <a:cubicBezTo>
                    <a:pt x="1" y="677"/>
                    <a:pt x="206" y="882"/>
                    <a:pt x="452" y="882"/>
                  </a:cubicBezTo>
                  <a:cubicBezTo>
                    <a:pt x="698" y="882"/>
                    <a:pt x="882" y="677"/>
                    <a:pt x="882" y="431"/>
                  </a:cubicBezTo>
                  <a:cubicBezTo>
                    <a:pt x="882" y="206"/>
                    <a:pt x="698" y="1"/>
                    <a:pt x="4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9"/>
            <p:cNvSpPr/>
            <p:nvPr/>
          </p:nvSpPr>
          <p:spPr>
            <a:xfrm flipH="1">
              <a:off x="5260518" y="6914982"/>
              <a:ext cx="615696" cy="414646"/>
            </a:xfrm>
            <a:custGeom>
              <a:avLst/>
              <a:gdLst/>
              <a:ahLst/>
              <a:cxnLst/>
              <a:rect l="l" t="t" r="r" b="b"/>
              <a:pathLst>
                <a:path w="3425" h="2338" extrusionOk="0">
                  <a:moveTo>
                    <a:pt x="328" y="0"/>
                  </a:moveTo>
                  <a:lnTo>
                    <a:pt x="0" y="615"/>
                  </a:lnTo>
                  <a:lnTo>
                    <a:pt x="3076" y="2338"/>
                  </a:lnTo>
                  <a:lnTo>
                    <a:pt x="3425" y="1722"/>
                  </a:lnTo>
                  <a:lnTo>
                    <a:pt x="32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9"/>
            <p:cNvSpPr/>
            <p:nvPr/>
          </p:nvSpPr>
          <p:spPr>
            <a:xfrm flipH="1">
              <a:off x="5618072" y="7213817"/>
              <a:ext cx="449773" cy="735652"/>
            </a:xfrm>
            <a:custGeom>
              <a:avLst/>
              <a:gdLst/>
              <a:ahLst/>
              <a:cxnLst/>
              <a:rect l="l" t="t" r="r" b="b"/>
              <a:pathLst>
                <a:path w="2502" h="4148" extrusionOk="0">
                  <a:moveTo>
                    <a:pt x="2331" y="0"/>
                  </a:moveTo>
                  <a:cubicBezTo>
                    <a:pt x="2274" y="0"/>
                    <a:pt x="2224" y="34"/>
                    <a:pt x="2194" y="78"/>
                  </a:cubicBezTo>
                  <a:lnTo>
                    <a:pt x="41" y="3913"/>
                  </a:lnTo>
                  <a:cubicBezTo>
                    <a:pt x="0" y="3995"/>
                    <a:pt x="41" y="4077"/>
                    <a:pt x="103" y="4118"/>
                  </a:cubicBezTo>
                  <a:cubicBezTo>
                    <a:pt x="130" y="4138"/>
                    <a:pt x="160" y="4147"/>
                    <a:pt x="188" y="4147"/>
                  </a:cubicBezTo>
                  <a:cubicBezTo>
                    <a:pt x="246" y="4147"/>
                    <a:pt x="301" y="4111"/>
                    <a:pt x="328" y="4056"/>
                  </a:cubicBezTo>
                  <a:lnTo>
                    <a:pt x="2461" y="242"/>
                  </a:lnTo>
                  <a:cubicBezTo>
                    <a:pt x="2502" y="160"/>
                    <a:pt x="2481" y="78"/>
                    <a:pt x="2399" y="17"/>
                  </a:cubicBezTo>
                  <a:cubicBezTo>
                    <a:pt x="2376" y="5"/>
                    <a:pt x="2353" y="0"/>
                    <a:pt x="23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9"/>
            <p:cNvSpPr/>
            <p:nvPr/>
          </p:nvSpPr>
          <p:spPr>
            <a:xfrm flipH="1">
              <a:off x="5584814" y="7176750"/>
              <a:ext cx="155137" cy="181962"/>
            </a:xfrm>
            <a:custGeom>
              <a:avLst/>
              <a:gdLst/>
              <a:ahLst/>
              <a:cxnLst/>
              <a:rect l="l" t="t" r="r" b="b"/>
              <a:pathLst>
                <a:path w="863" h="1026" extrusionOk="0">
                  <a:moveTo>
                    <a:pt x="432" y="0"/>
                  </a:moveTo>
                  <a:lnTo>
                    <a:pt x="1" y="780"/>
                  </a:lnTo>
                  <a:lnTo>
                    <a:pt x="432" y="1026"/>
                  </a:lnTo>
                  <a:lnTo>
                    <a:pt x="862" y="246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9"/>
            <p:cNvSpPr/>
            <p:nvPr/>
          </p:nvSpPr>
          <p:spPr>
            <a:xfrm flipH="1">
              <a:off x="5514886" y="7125851"/>
              <a:ext cx="206550" cy="145605"/>
            </a:xfrm>
            <a:custGeom>
              <a:avLst/>
              <a:gdLst/>
              <a:ahLst/>
              <a:cxnLst/>
              <a:rect l="l" t="t" r="r" b="b"/>
              <a:pathLst>
                <a:path w="1149" h="821" extrusionOk="0">
                  <a:moveTo>
                    <a:pt x="144" y="0"/>
                  </a:moveTo>
                  <a:lnTo>
                    <a:pt x="0" y="267"/>
                  </a:lnTo>
                  <a:lnTo>
                    <a:pt x="1005" y="820"/>
                  </a:lnTo>
                  <a:lnTo>
                    <a:pt x="1149" y="554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29"/>
            <p:cNvSpPr/>
            <p:nvPr/>
          </p:nvSpPr>
          <p:spPr>
            <a:xfrm flipH="1">
              <a:off x="5323256" y="7024052"/>
              <a:ext cx="560329" cy="316571"/>
            </a:xfrm>
            <a:custGeom>
              <a:avLst/>
              <a:gdLst/>
              <a:ahLst/>
              <a:cxnLst/>
              <a:rect l="l" t="t" r="r" b="b"/>
              <a:pathLst>
                <a:path w="3117" h="1785" extrusionOk="0">
                  <a:moveTo>
                    <a:pt x="41" y="0"/>
                  </a:moveTo>
                  <a:lnTo>
                    <a:pt x="0" y="62"/>
                  </a:lnTo>
                  <a:lnTo>
                    <a:pt x="3076" y="1784"/>
                  </a:lnTo>
                  <a:lnTo>
                    <a:pt x="3117" y="1723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29"/>
            <p:cNvSpPr/>
            <p:nvPr/>
          </p:nvSpPr>
          <p:spPr>
            <a:xfrm flipH="1">
              <a:off x="5783995" y="6946196"/>
              <a:ext cx="40627" cy="34583"/>
            </a:xfrm>
            <a:custGeom>
              <a:avLst/>
              <a:gdLst/>
              <a:ahLst/>
              <a:cxnLst/>
              <a:rect l="l" t="t" r="r" b="b"/>
              <a:pathLst>
                <a:path w="226" h="195" extrusionOk="0">
                  <a:moveTo>
                    <a:pt x="128" y="1"/>
                  </a:moveTo>
                  <a:cubicBezTo>
                    <a:pt x="93" y="1"/>
                    <a:pt x="56" y="20"/>
                    <a:pt x="41" y="50"/>
                  </a:cubicBezTo>
                  <a:cubicBezTo>
                    <a:pt x="0" y="91"/>
                    <a:pt x="21" y="152"/>
                    <a:pt x="82" y="173"/>
                  </a:cubicBezTo>
                  <a:cubicBezTo>
                    <a:pt x="98" y="188"/>
                    <a:pt x="117" y="195"/>
                    <a:pt x="135" y="195"/>
                  </a:cubicBezTo>
                  <a:cubicBezTo>
                    <a:pt x="164" y="195"/>
                    <a:pt x="193" y="177"/>
                    <a:pt x="205" y="152"/>
                  </a:cubicBezTo>
                  <a:cubicBezTo>
                    <a:pt x="226" y="91"/>
                    <a:pt x="205" y="29"/>
                    <a:pt x="164" y="9"/>
                  </a:cubicBezTo>
                  <a:cubicBezTo>
                    <a:pt x="153" y="3"/>
                    <a:pt x="141" y="1"/>
                    <a:pt x="1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29"/>
            <p:cNvSpPr/>
            <p:nvPr/>
          </p:nvSpPr>
          <p:spPr>
            <a:xfrm flipH="1">
              <a:off x="5809701" y="6989824"/>
              <a:ext cx="37032" cy="35825"/>
            </a:xfrm>
            <a:custGeom>
              <a:avLst/>
              <a:gdLst/>
              <a:ahLst/>
              <a:cxnLst/>
              <a:rect l="l" t="t" r="r" b="b"/>
              <a:pathLst>
                <a:path w="206" h="202" extrusionOk="0">
                  <a:moveTo>
                    <a:pt x="108" y="1"/>
                  </a:moveTo>
                  <a:cubicBezTo>
                    <a:pt x="73" y="1"/>
                    <a:pt x="36" y="20"/>
                    <a:pt x="21" y="50"/>
                  </a:cubicBezTo>
                  <a:cubicBezTo>
                    <a:pt x="0" y="91"/>
                    <a:pt x="0" y="152"/>
                    <a:pt x="62" y="193"/>
                  </a:cubicBezTo>
                  <a:cubicBezTo>
                    <a:pt x="73" y="199"/>
                    <a:pt x="85" y="201"/>
                    <a:pt x="98" y="201"/>
                  </a:cubicBezTo>
                  <a:cubicBezTo>
                    <a:pt x="133" y="201"/>
                    <a:pt x="170" y="182"/>
                    <a:pt x="185" y="152"/>
                  </a:cubicBezTo>
                  <a:cubicBezTo>
                    <a:pt x="205" y="111"/>
                    <a:pt x="205" y="50"/>
                    <a:pt x="144" y="9"/>
                  </a:cubicBezTo>
                  <a:cubicBezTo>
                    <a:pt x="133" y="3"/>
                    <a:pt x="120" y="1"/>
                    <a:pt x="1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9"/>
            <p:cNvSpPr/>
            <p:nvPr/>
          </p:nvSpPr>
          <p:spPr>
            <a:xfrm flipH="1">
              <a:off x="5739772" y="6971734"/>
              <a:ext cx="37032" cy="32810"/>
            </a:xfrm>
            <a:custGeom>
              <a:avLst/>
              <a:gdLst/>
              <a:ahLst/>
              <a:cxnLst/>
              <a:rect l="l" t="t" r="r" b="b"/>
              <a:pathLst>
                <a:path w="206" h="185" extrusionOk="0">
                  <a:moveTo>
                    <a:pt x="108" y="0"/>
                  </a:moveTo>
                  <a:cubicBezTo>
                    <a:pt x="73" y="0"/>
                    <a:pt x="36" y="19"/>
                    <a:pt x="21" y="49"/>
                  </a:cubicBezTo>
                  <a:cubicBezTo>
                    <a:pt x="1" y="90"/>
                    <a:pt x="21" y="152"/>
                    <a:pt x="62" y="172"/>
                  </a:cubicBezTo>
                  <a:cubicBezTo>
                    <a:pt x="77" y="180"/>
                    <a:pt x="95" y="184"/>
                    <a:pt x="113" y="184"/>
                  </a:cubicBezTo>
                  <a:cubicBezTo>
                    <a:pt x="143" y="184"/>
                    <a:pt x="172" y="170"/>
                    <a:pt x="185" y="131"/>
                  </a:cubicBezTo>
                  <a:cubicBezTo>
                    <a:pt x="206" y="90"/>
                    <a:pt x="206" y="29"/>
                    <a:pt x="144" y="8"/>
                  </a:cubicBezTo>
                  <a:cubicBezTo>
                    <a:pt x="133" y="3"/>
                    <a:pt x="121" y="0"/>
                    <a:pt x="1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9"/>
            <p:cNvSpPr/>
            <p:nvPr/>
          </p:nvSpPr>
          <p:spPr>
            <a:xfrm flipH="1">
              <a:off x="5761883" y="7015362"/>
              <a:ext cx="40627" cy="34583"/>
            </a:xfrm>
            <a:custGeom>
              <a:avLst/>
              <a:gdLst/>
              <a:ahLst/>
              <a:cxnLst/>
              <a:rect l="l" t="t" r="r" b="b"/>
              <a:pathLst>
                <a:path w="226" h="195" extrusionOk="0">
                  <a:moveTo>
                    <a:pt x="108" y="0"/>
                  </a:moveTo>
                  <a:cubicBezTo>
                    <a:pt x="73" y="0"/>
                    <a:pt x="36" y="19"/>
                    <a:pt x="21" y="49"/>
                  </a:cubicBezTo>
                  <a:cubicBezTo>
                    <a:pt x="0" y="90"/>
                    <a:pt x="21" y="152"/>
                    <a:pt x="62" y="172"/>
                  </a:cubicBezTo>
                  <a:cubicBezTo>
                    <a:pt x="78" y="188"/>
                    <a:pt x="96" y="195"/>
                    <a:pt x="114" y="195"/>
                  </a:cubicBezTo>
                  <a:cubicBezTo>
                    <a:pt x="144" y="195"/>
                    <a:pt x="172" y="177"/>
                    <a:pt x="185" y="152"/>
                  </a:cubicBezTo>
                  <a:lnTo>
                    <a:pt x="185" y="131"/>
                  </a:lnTo>
                  <a:cubicBezTo>
                    <a:pt x="226" y="90"/>
                    <a:pt x="205" y="29"/>
                    <a:pt x="144" y="8"/>
                  </a:cubicBezTo>
                  <a:cubicBezTo>
                    <a:pt x="133" y="3"/>
                    <a:pt x="120" y="0"/>
                    <a:pt x="1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9"/>
            <p:cNvSpPr/>
            <p:nvPr/>
          </p:nvSpPr>
          <p:spPr>
            <a:xfrm flipH="1">
              <a:off x="5691775" y="6996386"/>
              <a:ext cx="40807" cy="33519"/>
            </a:xfrm>
            <a:custGeom>
              <a:avLst/>
              <a:gdLst/>
              <a:ahLst/>
              <a:cxnLst/>
              <a:rect l="l" t="t" r="r" b="b"/>
              <a:pathLst>
                <a:path w="227" h="189" extrusionOk="0">
                  <a:moveTo>
                    <a:pt x="114" y="0"/>
                  </a:moveTo>
                  <a:cubicBezTo>
                    <a:pt x="82" y="0"/>
                    <a:pt x="47" y="15"/>
                    <a:pt x="21" y="54"/>
                  </a:cubicBezTo>
                  <a:cubicBezTo>
                    <a:pt x="1" y="95"/>
                    <a:pt x="21" y="156"/>
                    <a:pt x="62" y="177"/>
                  </a:cubicBezTo>
                  <a:cubicBezTo>
                    <a:pt x="77" y="184"/>
                    <a:pt x="95" y="189"/>
                    <a:pt x="114" y="189"/>
                  </a:cubicBezTo>
                  <a:cubicBezTo>
                    <a:pt x="146" y="189"/>
                    <a:pt x="180" y="175"/>
                    <a:pt x="206" y="136"/>
                  </a:cubicBezTo>
                  <a:cubicBezTo>
                    <a:pt x="226" y="95"/>
                    <a:pt x="206" y="33"/>
                    <a:pt x="165" y="13"/>
                  </a:cubicBezTo>
                  <a:cubicBezTo>
                    <a:pt x="150" y="5"/>
                    <a:pt x="132" y="0"/>
                    <a:pt x="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9"/>
            <p:cNvSpPr/>
            <p:nvPr/>
          </p:nvSpPr>
          <p:spPr>
            <a:xfrm flipH="1">
              <a:off x="5717661" y="7040723"/>
              <a:ext cx="40627" cy="34761"/>
            </a:xfrm>
            <a:custGeom>
              <a:avLst/>
              <a:gdLst/>
              <a:ahLst/>
              <a:cxnLst/>
              <a:rect l="l" t="t" r="r" b="b"/>
              <a:pathLst>
                <a:path w="226" h="196" extrusionOk="0">
                  <a:moveTo>
                    <a:pt x="128" y="1"/>
                  </a:moveTo>
                  <a:cubicBezTo>
                    <a:pt x="93" y="1"/>
                    <a:pt x="56" y="20"/>
                    <a:pt x="41" y="50"/>
                  </a:cubicBezTo>
                  <a:cubicBezTo>
                    <a:pt x="0" y="91"/>
                    <a:pt x="21" y="152"/>
                    <a:pt x="62" y="173"/>
                  </a:cubicBezTo>
                  <a:cubicBezTo>
                    <a:pt x="85" y="188"/>
                    <a:pt x="106" y="195"/>
                    <a:pt x="125" y="195"/>
                  </a:cubicBezTo>
                  <a:cubicBezTo>
                    <a:pt x="155" y="195"/>
                    <a:pt x="180" y="178"/>
                    <a:pt x="205" y="152"/>
                  </a:cubicBezTo>
                  <a:cubicBezTo>
                    <a:pt x="226" y="91"/>
                    <a:pt x="205" y="29"/>
                    <a:pt x="164" y="9"/>
                  </a:cubicBezTo>
                  <a:cubicBezTo>
                    <a:pt x="153" y="3"/>
                    <a:pt x="141" y="1"/>
                    <a:pt x="1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9"/>
            <p:cNvSpPr/>
            <p:nvPr/>
          </p:nvSpPr>
          <p:spPr>
            <a:xfrm flipH="1">
              <a:off x="5647552" y="7019973"/>
              <a:ext cx="40807" cy="34761"/>
            </a:xfrm>
            <a:custGeom>
              <a:avLst/>
              <a:gdLst/>
              <a:ahLst/>
              <a:cxnLst/>
              <a:rect l="l" t="t" r="r" b="b"/>
              <a:pathLst>
                <a:path w="227" h="196" extrusionOk="0">
                  <a:moveTo>
                    <a:pt x="112" y="1"/>
                  </a:moveTo>
                  <a:cubicBezTo>
                    <a:pt x="83" y="1"/>
                    <a:pt x="55" y="18"/>
                    <a:pt x="42" y="44"/>
                  </a:cubicBezTo>
                  <a:cubicBezTo>
                    <a:pt x="1" y="105"/>
                    <a:pt x="22" y="167"/>
                    <a:pt x="63" y="187"/>
                  </a:cubicBezTo>
                  <a:cubicBezTo>
                    <a:pt x="79" y="193"/>
                    <a:pt x="95" y="195"/>
                    <a:pt x="111" y="195"/>
                  </a:cubicBezTo>
                  <a:cubicBezTo>
                    <a:pt x="154" y="195"/>
                    <a:pt x="191" y="176"/>
                    <a:pt x="206" y="146"/>
                  </a:cubicBezTo>
                  <a:cubicBezTo>
                    <a:pt x="227" y="105"/>
                    <a:pt x="206" y="44"/>
                    <a:pt x="165" y="23"/>
                  </a:cubicBezTo>
                  <a:cubicBezTo>
                    <a:pt x="149" y="7"/>
                    <a:pt x="131" y="1"/>
                    <a:pt x="1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9"/>
            <p:cNvSpPr/>
            <p:nvPr/>
          </p:nvSpPr>
          <p:spPr>
            <a:xfrm flipH="1">
              <a:off x="5673259" y="7066261"/>
              <a:ext cx="40807" cy="34406"/>
            </a:xfrm>
            <a:custGeom>
              <a:avLst/>
              <a:gdLst/>
              <a:ahLst/>
              <a:cxnLst/>
              <a:rect l="l" t="t" r="r" b="b"/>
              <a:pathLst>
                <a:path w="227" h="194" extrusionOk="0">
                  <a:moveTo>
                    <a:pt x="128" y="0"/>
                  </a:moveTo>
                  <a:cubicBezTo>
                    <a:pt x="93" y="0"/>
                    <a:pt x="56" y="19"/>
                    <a:pt x="41" y="49"/>
                  </a:cubicBezTo>
                  <a:cubicBezTo>
                    <a:pt x="0" y="90"/>
                    <a:pt x="21" y="152"/>
                    <a:pt x="82" y="172"/>
                  </a:cubicBezTo>
                  <a:cubicBezTo>
                    <a:pt x="97" y="187"/>
                    <a:pt x="114" y="194"/>
                    <a:pt x="131" y="194"/>
                  </a:cubicBezTo>
                  <a:cubicBezTo>
                    <a:pt x="162" y="194"/>
                    <a:pt x="192" y="171"/>
                    <a:pt x="206" y="131"/>
                  </a:cubicBezTo>
                  <a:cubicBezTo>
                    <a:pt x="226" y="90"/>
                    <a:pt x="206" y="29"/>
                    <a:pt x="165" y="8"/>
                  </a:cubicBezTo>
                  <a:cubicBezTo>
                    <a:pt x="154" y="3"/>
                    <a:pt x="141" y="0"/>
                    <a:pt x="1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29"/>
            <p:cNvSpPr/>
            <p:nvPr/>
          </p:nvSpPr>
          <p:spPr>
            <a:xfrm flipH="1">
              <a:off x="5603330" y="7044447"/>
              <a:ext cx="37032" cy="35648"/>
            </a:xfrm>
            <a:custGeom>
              <a:avLst/>
              <a:gdLst/>
              <a:ahLst/>
              <a:cxnLst/>
              <a:rect l="l" t="t" r="r" b="b"/>
              <a:pathLst>
                <a:path w="206" h="201" extrusionOk="0">
                  <a:moveTo>
                    <a:pt x="108" y="0"/>
                  </a:moveTo>
                  <a:cubicBezTo>
                    <a:pt x="73" y="0"/>
                    <a:pt x="36" y="19"/>
                    <a:pt x="21" y="49"/>
                  </a:cubicBezTo>
                  <a:cubicBezTo>
                    <a:pt x="1" y="90"/>
                    <a:pt x="1" y="152"/>
                    <a:pt x="62" y="193"/>
                  </a:cubicBezTo>
                  <a:cubicBezTo>
                    <a:pt x="73" y="198"/>
                    <a:pt x="86" y="201"/>
                    <a:pt x="98" y="201"/>
                  </a:cubicBezTo>
                  <a:cubicBezTo>
                    <a:pt x="133" y="201"/>
                    <a:pt x="170" y="182"/>
                    <a:pt x="185" y="152"/>
                  </a:cubicBezTo>
                  <a:cubicBezTo>
                    <a:pt x="206" y="111"/>
                    <a:pt x="206" y="49"/>
                    <a:pt x="144" y="8"/>
                  </a:cubicBezTo>
                  <a:cubicBezTo>
                    <a:pt x="133" y="3"/>
                    <a:pt x="121" y="0"/>
                    <a:pt x="1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9"/>
            <p:cNvSpPr/>
            <p:nvPr/>
          </p:nvSpPr>
          <p:spPr>
            <a:xfrm flipH="1">
              <a:off x="5625441" y="7090913"/>
              <a:ext cx="40627" cy="33697"/>
            </a:xfrm>
            <a:custGeom>
              <a:avLst/>
              <a:gdLst/>
              <a:ahLst/>
              <a:cxnLst/>
              <a:rect l="l" t="t" r="r" b="b"/>
              <a:pathLst>
                <a:path w="226" h="190" extrusionOk="0">
                  <a:moveTo>
                    <a:pt x="93" y="0"/>
                  </a:moveTo>
                  <a:cubicBezTo>
                    <a:pt x="63" y="0"/>
                    <a:pt x="34" y="15"/>
                    <a:pt x="21" y="54"/>
                  </a:cubicBezTo>
                  <a:cubicBezTo>
                    <a:pt x="0" y="95"/>
                    <a:pt x="21" y="156"/>
                    <a:pt x="62" y="177"/>
                  </a:cubicBezTo>
                  <a:cubicBezTo>
                    <a:pt x="77" y="184"/>
                    <a:pt x="94" y="189"/>
                    <a:pt x="112" y="189"/>
                  </a:cubicBezTo>
                  <a:cubicBezTo>
                    <a:pt x="142" y="189"/>
                    <a:pt x="172" y="175"/>
                    <a:pt x="185" y="136"/>
                  </a:cubicBezTo>
                  <a:cubicBezTo>
                    <a:pt x="226" y="95"/>
                    <a:pt x="205" y="33"/>
                    <a:pt x="144" y="13"/>
                  </a:cubicBezTo>
                  <a:cubicBezTo>
                    <a:pt x="129" y="5"/>
                    <a:pt x="111" y="0"/>
                    <a:pt x="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9"/>
            <p:cNvSpPr/>
            <p:nvPr/>
          </p:nvSpPr>
          <p:spPr>
            <a:xfrm flipH="1">
              <a:off x="5555332" y="7070873"/>
              <a:ext cx="40807" cy="34761"/>
            </a:xfrm>
            <a:custGeom>
              <a:avLst/>
              <a:gdLst/>
              <a:ahLst/>
              <a:cxnLst/>
              <a:rect l="l" t="t" r="r" b="b"/>
              <a:pathLst>
                <a:path w="227" h="196" extrusionOk="0">
                  <a:moveTo>
                    <a:pt x="96" y="1"/>
                  </a:moveTo>
                  <a:cubicBezTo>
                    <a:pt x="62" y="1"/>
                    <a:pt x="34" y="18"/>
                    <a:pt x="21" y="44"/>
                  </a:cubicBezTo>
                  <a:cubicBezTo>
                    <a:pt x="1" y="105"/>
                    <a:pt x="21" y="146"/>
                    <a:pt x="62" y="187"/>
                  </a:cubicBezTo>
                  <a:cubicBezTo>
                    <a:pt x="73" y="193"/>
                    <a:pt x="86" y="195"/>
                    <a:pt x="98" y="195"/>
                  </a:cubicBezTo>
                  <a:cubicBezTo>
                    <a:pt x="133" y="195"/>
                    <a:pt x="170" y="176"/>
                    <a:pt x="185" y="146"/>
                  </a:cubicBezTo>
                  <a:cubicBezTo>
                    <a:pt x="226" y="105"/>
                    <a:pt x="206" y="44"/>
                    <a:pt x="165" y="23"/>
                  </a:cubicBezTo>
                  <a:cubicBezTo>
                    <a:pt x="141" y="8"/>
                    <a:pt x="118" y="1"/>
                    <a:pt x="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29"/>
            <p:cNvSpPr/>
            <p:nvPr/>
          </p:nvSpPr>
          <p:spPr>
            <a:xfrm flipH="1">
              <a:off x="5581219" y="7114678"/>
              <a:ext cx="40627" cy="34583"/>
            </a:xfrm>
            <a:custGeom>
              <a:avLst/>
              <a:gdLst/>
              <a:ahLst/>
              <a:cxnLst/>
              <a:rect l="l" t="t" r="r" b="b"/>
              <a:pathLst>
                <a:path w="226" h="195" extrusionOk="0">
                  <a:moveTo>
                    <a:pt x="106" y="1"/>
                  </a:moveTo>
                  <a:cubicBezTo>
                    <a:pt x="74" y="1"/>
                    <a:pt x="47" y="24"/>
                    <a:pt x="21" y="63"/>
                  </a:cubicBezTo>
                  <a:cubicBezTo>
                    <a:pt x="0" y="104"/>
                    <a:pt x="21" y="166"/>
                    <a:pt x="62" y="186"/>
                  </a:cubicBezTo>
                  <a:cubicBezTo>
                    <a:pt x="73" y="192"/>
                    <a:pt x="85" y="194"/>
                    <a:pt x="98" y="194"/>
                  </a:cubicBezTo>
                  <a:cubicBezTo>
                    <a:pt x="133" y="194"/>
                    <a:pt x="170" y="175"/>
                    <a:pt x="185" y="145"/>
                  </a:cubicBezTo>
                  <a:cubicBezTo>
                    <a:pt x="226" y="104"/>
                    <a:pt x="205" y="43"/>
                    <a:pt x="164" y="22"/>
                  </a:cubicBezTo>
                  <a:cubicBezTo>
                    <a:pt x="142" y="8"/>
                    <a:pt x="123" y="1"/>
                    <a:pt x="1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29"/>
            <p:cNvSpPr/>
            <p:nvPr/>
          </p:nvSpPr>
          <p:spPr>
            <a:xfrm flipH="1">
              <a:off x="5511110" y="7095347"/>
              <a:ext cx="40807" cy="34583"/>
            </a:xfrm>
            <a:custGeom>
              <a:avLst/>
              <a:gdLst/>
              <a:ahLst/>
              <a:cxnLst/>
              <a:rect l="l" t="t" r="r" b="b"/>
              <a:pathLst>
                <a:path w="227" h="195" extrusionOk="0">
                  <a:moveTo>
                    <a:pt x="128" y="0"/>
                  </a:moveTo>
                  <a:cubicBezTo>
                    <a:pt x="94" y="0"/>
                    <a:pt x="57" y="19"/>
                    <a:pt x="42" y="49"/>
                  </a:cubicBezTo>
                  <a:cubicBezTo>
                    <a:pt x="1" y="90"/>
                    <a:pt x="21" y="152"/>
                    <a:pt x="62" y="172"/>
                  </a:cubicBezTo>
                  <a:cubicBezTo>
                    <a:pt x="86" y="188"/>
                    <a:pt x="106" y="195"/>
                    <a:pt x="125" y="195"/>
                  </a:cubicBezTo>
                  <a:cubicBezTo>
                    <a:pt x="155" y="195"/>
                    <a:pt x="180" y="177"/>
                    <a:pt x="206" y="152"/>
                  </a:cubicBezTo>
                  <a:cubicBezTo>
                    <a:pt x="226" y="90"/>
                    <a:pt x="206" y="49"/>
                    <a:pt x="165" y="8"/>
                  </a:cubicBezTo>
                  <a:cubicBezTo>
                    <a:pt x="154" y="3"/>
                    <a:pt x="141" y="0"/>
                    <a:pt x="1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29"/>
            <p:cNvSpPr/>
            <p:nvPr/>
          </p:nvSpPr>
          <p:spPr>
            <a:xfrm flipH="1">
              <a:off x="5536996" y="7138975"/>
              <a:ext cx="40627" cy="35648"/>
            </a:xfrm>
            <a:custGeom>
              <a:avLst/>
              <a:gdLst/>
              <a:ahLst/>
              <a:cxnLst/>
              <a:rect l="l" t="t" r="r" b="b"/>
              <a:pathLst>
                <a:path w="226" h="201" extrusionOk="0">
                  <a:moveTo>
                    <a:pt x="128" y="0"/>
                  </a:moveTo>
                  <a:cubicBezTo>
                    <a:pt x="93" y="0"/>
                    <a:pt x="56" y="19"/>
                    <a:pt x="41" y="49"/>
                  </a:cubicBezTo>
                  <a:cubicBezTo>
                    <a:pt x="0" y="111"/>
                    <a:pt x="21" y="172"/>
                    <a:pt x="62" y="193"/>
                  </a:cubicBezTo>
                  <a:cubicBezTo>
                    <a:pt x="78" y="198"/>
                    <a:pt x="95" y="201"/>
                    <a:pt x="110" y="201"/>
                  </a:cubicBezTo>
                  <a:cubicBezTo>
                    <a:pt x="153" y="201"/>
                    <a:pt x="190" y="182"/>
                    <a:pt x="205" y="152"/>
                  </a:cubicBezTo>
                  <a:cubicBezTo>
                    <a:pt x="226" y="111"/>
                    <a:pt x="205" y="49"/>
                    <a:pt x="164" y="8"/>
                  </a:cubicBezTo>
                  <a:cubicBezTo>
                    <a:pt x="153" y="3"/>
                    <a:pt x="141" y="0"/>
                    <a:pt x="1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29"/>
            <p:cNvSpPr/>
            <p:nvPr/>
          </p:nvSpPr>
          <p:spPr>
            <a:xfrm flipH="1">
              <a:off x="5466888" y="7120708"/>
              <a:ext cx="40807" cy="34761"/>
            </a:xfrm>
            <a:custGeom>
              <a:avLst/>
              <a:gdLst/>
              <a:ahLst/>
              <a:cxnLst/>
              <a:rect l="l" t="t" r="r" b="b"/>
              <a:pathLst>
                <a:path w="227" h="196" extrusionOk="0">
                  <a:moveTo>
                    <a:pt x="129" y="1"/>
                  </a:moveTo>
                  <a:cubicBezTo>
                    <a:pt x="94" y="1"/>
                    <a:pt x="57" y="20"/>
                    <a:pt x="42" y="50"/>
                  </a:cubicBezTo>
                  <a:cubicBezTo>
                    <a:pt x="1" y="91"/>
                    <a:pt x="21" y="152"/>
                    <a:pt x="83" y="173"/>
                  </a:cubicBezTo>
                  <a:cubicBezTo>
                    <a:pt x="98" y="188"/>
                    <a:pt x="117" y="195"/>
                    <a:pt x="135" y="195"/>
                  </a:cubicBezTo>
                  <a:cubicBezTo>
                    <a:pt x="165" y="195"/>
                    <a:pt x="193" y="178"/>
                    <a:pt x="206" y="152"/>
                  </a:cubicBezTo>
                  <a:cubicBezTo>
                    <a:pt x="226" y="91"/>
                    <a:pt x="206" y="50"/>
                    <a:pt x="165" y="9"/>
                  </a:cubicBezTo>
                  <a:cubicBezTo>
                    <a:pt x="154" y="3"/>
                    <a:pt x="141" y="1"/>
                    <a:pt x="1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29"/>
            <p:cNvSpPr/>
            <p:nvPr/>
          </p:nvSpPr>
          <p:spPr>
            <a:xfrm flipH="1">
              <a:off x="5492774" y="7164336"/>
              <a:ext cx="37032" cy="35825"/>
            </a:xfrm>
            <a:custGeom>
              <a:avLst/>
              <a:gdLst/>
              <a:ahLst/>
              <a:cxnLst/>
              <a:rect l="l" t="t" r="r" b="b"/>
              <a:pathLst>
                <a:path w="206" h="202" extrusionOk="0">
                  <a:moveTo>
                    <a:pt x="108" y="1"/>
                  </a:moveTo>
                  <a:cubicBezTo>
                    <a:pt x="73" y="1"/>
                    <a:pt x="36" y="20"/>
                    <a:pt x="21" y="50"/>
                  </a:cubicBezTo>
                  <a:cubicBezTo>
                    <a:pt x="1" y="91"/>
                    <a:pt x="1" y="152"/>
                    <a:pt x="62" y="193"/>
                  </a:cubicBezTo>
                  <a:cubicBezTo>
                    <a:pt x="73" y="199"/>
                    <a:pt x="86" y="201"/>
                    <a:pt x="98" y="201"/>
                  </a:cubicBezTo>
                  <a:cubicBezTo>
                    <a:pt x="133" y="201"/>
                    <a:pt x="170" y="182"/>
                    <a:pt x="185" y="152"/>
                  </a:cubicBezTo>
                  <a:cubicBezTo>
                    <a:pt x="206" y="111"/>
                    <a:pt x="185" y="50"/>
                    <a:pt x="144" y="9"/>
                  </a:cubicBezTo>
                  <a:cubicBezTo>
                    <a:pt x="133" y="3"/>
                    <a:pt x="121" y="1"/>
                    <a:pt x="1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29"/>
            <p:cNvSpPr/>
            <p:nvPr/>
          </p:nvSpPr>
          <p:spPr>
            <a:xfrm flipH="1">
              <a:off x="5419070" y="7146246"/>
              <a:ext cx="40627" cy="34406"/>
            </a:xfrm>
            <a:custGeom>
              <a:avLst/>
              <a:gdLst/>
              <a:ahLst/>
              <a:cxnLst/>
              <a:rect l="l" t="t" r="r" b="b"/>
              <a:pathLst>
                <a:path w="226" h="194" extrusionOk="0">
                  <a:moveTo>
                    <a:pt x="108" y="0"/>
                  </a:moveTo>
                  <a:cubicBezTo>
                    <a:pt x="73" y="0"/>
                    <a:pt x="36" y="19"/>
                    <a:pt x="21" y="49"/>
                  </a:cubicBezTo>
                  <a:cubicBezTo>
                    <a:pt x="0" y="90"/>
                    <a:pt x="21" y="152"/>
                    <a:pt x="62" y="172"/>
                  </a:cubicBezTo>
                  <a:cubicBezTo>
                    <a:pt x="76" y="187"/>
                    <a:pt x="93" y="194"/>
                    <a:pt x="110" y="194"/>
                  </a:cubicBezTo>
                  <a:cubicBezTo>
                    <a:pt x="141" y="194"/>
                    <a:pt x="172" y="171"/>
                    <a:pt x="185" y="131"/>
                  </a:cubicBezTo>
                  <a:cubicBezTo>
                    <a:pt x="226" y="90"/>
                    <a:pt x="205" y="29"/>
                    <a:pt x="144" y="8"/>
                  </a:cubicBezTo>
                  <a:cubicBezTo>
                    <a:pt x="133" y="3"/>
                    <a:pt x="120" y="0"/>
                    <a:pt x="1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29"/>
            <p:cNvSpPr/>
            <p:nvPr/>
          </p:nvSpPr>
          <p:spPr>
            <a:xfrm flipH="1">
              <a:off x="5444776" y="7189874"/>
              <a:ext cx="40807" cy="34583"/>
            </a:xfrm>
            <a:custGeom>
              <a:avLst/>
              <a:gdLst/>
              <a:ahLst/>
              <a:cxnLst/>
              <a:rect l="l" t="t" r="r" b="b"/>
              <a:pathLst>
                <a:path w="227" h="195" extrusionOk="0">
                  <a:moveTo>
                    <a:pt x="119" y="0"/>
                  </a:moveTo>
                  <a:cubicBezTo>
                    <a:pt x="81" y="0"/>
                    <a:pt x="51" y="19"/>
                    <a:pt x="21" y="49"/>
                  </a:cubicBezTo>
                  <a:cubicBezTo>
                    <a:pt x="1" y="90"/>
                    <a:pt x="21" y="152"/>
                    <a:pt x="62" y="172"/>
                  </a:cubicBezTo>
                  <a:cubicBezTo>
                    <a:pt x="78" y="188"/>
                    <a:pt x="97" y="195"/>
                    <a:pt x="115" y="195"/>
                  </a:cubicBezTo>
                  <a:cubicBezTo>
                    <a:pt x="144" y="195"/>
                    <a:pt x="173" y="177"/>
                    <a:pt x="185" y="152"/>
                  </a:cubicBezTo>
                  <a:lnTo>
                    <a:pt x="185" y="131"/>
                  </a:lnTo>
                  <a:cubicBezTo>
                    <a:pt x="226" y="90"/>
                    <a:pt x="206" y="29"/>
                    <a:pt x="165" y="8"/>
                  </a:cubicBezTo>
                  <a:cubicBezTo>
                    <a:pt x="148" y="3"/>
                    <a:pt x="133" y="0"/>
                    <a:pt x="1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29"/>
            <p:cNvSpPr/>
            <p:nvPr/>
          </p:nvSpPr>
          <p:spPr>
            <a:xfrm flipH="1">
              <a:off x="5374847" y="7170898"/>
              <a:ext cx="40627" cy="33697"/>
            </a:xfrm>
            <a:custGeom>
              <a:avLst/>
              <a:gdLst/>
              <a:ahLst/>
              <a:cxnLst/>
              <a:rect l="l" t="t" r="r" b="b"/>
              <a:pathLst>
                <a:path w="226" h="190" extrusionOk="0">
                  <a:moveTo>
                    <a:pt x="113" y="1"/>
                  </a:moveTo>
                  <a:cubicBezTo>
                    <a:pt x="81" y="1"/>
                    <a:pt x="47" y="15"/>
                    <a:pt x="21" y="54"/>
                  </a:cubicBezTo>
                  <a:cubicBezTo>
                    <a:pt x="0" y="95"/>
                    <a:pt x="21" y="156"/>
                    <a:pt x="62" y="177"/>
                  </a:cubicBezTo>
                  <a:cubicBezTo>
                    <a:pt x="77" y="184"/>
                    <a:pt x="95" y="189"/>
                    <a:pt x="113" y="189"/>
                  </a:cubicBezTo>
                  <a:cubicBezTo>
                    <a:pt x="145" y="189"/>
                    <a:pt x="179" y="175"/>
                    <a:pt x="205" y="136"/>
                  </a:cubicBezTo>
                  <a:cubicBezTo>
                    <a:pt x="226" y="95"/>
                    <a:pt x="205" y="33"/>
                    <a:pt x="164" y="13"/>
                  </a:cubicBezTo>
                  <a:cubicBezTo>
                    <a:pt x="149" y="5"/>
                    <a:pt x="132" y="1"/>
                    <a:pt x="1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29"/>
            <p:cNvSpPr/>
            <p:nvPr/>
          </p:nvSpPr>
          <p:spPr>
            <a:xfrm flipH="1">
              <a:off x="5400554" y="7215235"/>
              <a:ext cx="40807" cy="34761"/>
            </a:xfrm>
            <a:custGeom>
              <a:avLst/>
              <a:gdLst/>
              <a:ahLst/>
              <a:cxnLst/>
              <a:rect l="l" t="t" r="r" b="b"/>
              <a:pathLst>
                <a:path w="227" h="196" extrusionOk="0">
                  <a:moveTo>
                    <a:pt x="129" y="1"/>
                  </a:moveTo>
                  <a:cubicBezTo>
                    <a:pt x="94" y="1"/>
                    <a:pt x="57" y="20"/>
                    <a:pt x="42" y="50"/>
                  </a:cubicBezTo>
                  <a:cubicBezTo>
                    <a:pt x="1" y="91"/>
                    <a:pt x="21" y="152"/>
                    <a:pt x="62" y="173"/>
                  </a:cubicBezTo>
                  <a:cubicBezTo>
                    <a:pt x="86" y="189"/>
                    <a:pt x="106" y="195"/>
                    <a:pt x="125" y="195"/>
                  </a:cubicBezTo>
                  <a:cubicBezTo>
                    <a:pt x="155" y="195"/>
                    <a:pt x="180" y="178"/>
                    <a:pt x="206" y="152"/>
                  </a:cubicBezTo>
                  <a:lnTo>
                    <a:pt x="206" y="132"/>
                  </a:lnTo>
                  <a:cubicBezTo>
                    <a:pt x="226" y="91"/>
                    <a:pt x="206" y="29"/>
                    <a:pt x="165" y="9"/>
                  </a:cubicBezTo>
                  <a:cubicBezTo>
                    <a:pt x="154" y="3"/>
                    <a:pt x="141" y="1"/>
                    <a:pt x="1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29"/>
            <p:cNvSpPr/>
            <p:nvPr/>
          </p:nvSpPr>
          <p:spPr>
            <a:xfrm flipH="1">
              <a:off x="5330625" y="7194840"/>
              <a:ext cx="40627" cy="34406"/>
            </a:xfrm>
            <a:custGeom>
              <a:avLst/>
              <a:gdLst/>
              <a:ahLst/>
              <a:cxnLst/>
              <a:rect l="l" t="t" r="r" b="b"/>
              <a:pathLst>
                <a:path w="226" h="194" extrusionOk="0">
                  <a:moveTo>
                    <a:pt x="116" y="0"/>
                  </a:moveTo>
                  <a:cubicBezTo>
                    <a:pt x="85" y="0"/>
                    <a:pt x="55" y="23"/>
                    <a:pt x="41" y="62"/>
                  </a:cubicBezTo>
                  <a:cubicBezTo>
                    <a:pt x="0" y="103"/>
                    <a:pt x="21" y="165"/>
                    <a:pt x="62" y="185"/>
                  </a:cubicBezTo>
                  <a:cubicBezTo>
                    <a:pt x="78" y="191"/>
                    <a:pt x="95" y="193"/>
                    <a:pt x="111" y="193"/>
                  </a:cubicBezTo>
                  <a:cubicBezTo>
                    <a:pt x="153" y="193"/>
                    <a:pt x="190" y="174"/>
                    <a:pt x="205" y="144"/>
                  </a:cubicBezTo>
                  <a:cubicBezTo>
                    <a:pt x="226" y="103"/>
                    <a:pt x="205" y="42"/>
                    <a:pt x="164" y="21"/>
                  </a:cubicBezTo>
                  <a:cubicBezTo>
                    <a:pt x="150" y="7"/>
                    <a:pt x="133" y="0"/>
                    <a:pt x="1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29"/>
            <p:cNvSpPr/>
            <p:nvPr/>
          </p:nvSpPr>
          <p:spPr>
            <a:xfrm flipH="1">
              <a:off x="5356332" y="7240064"/>
              <a:ext cx="40807" cy="35115"/>
            </a:xfrm>
            <a:custGeom>
              <a:avLst/>
              <a:gdLst/>
              <a:ahLst/>
              <a:cxnLst/>
              <a:rect l="l" t="t" r="r" b="b"/>
              <a:pathLst>
                <a:path w="227" h="198" extrusionOk="0">
                  <a:moveTo>
                    <a:pt x="115" y="0"/>
                  </a:moveTo>
                  <a:cubicBezTo>
                    <a:pt x="84" y="0"/>
                    <a:pt x="55" y="14"/>
                    <a:pt x="42" y="53"/>
                  </a:cubicBezTo>
                  <a:cubicBezTo>
                    <a:pt x="1" y="94"/>
                    <a:pt x="21" y="156"/>
                    <a:pt x="83" y="176"/>
                  </a:cubicBezTo>
                  <a:cubicBezTo>
                    <a:pt x="97" y="191"/>
                    <a:pt x="114" y="198"/>
                    <a:pt x="131" y="198"/>
                  </a:cubicBezTo>
                  <a:cubicBezTo>
                    <a:pt x="162" y="198"/>
                    <a:pt x="193" y="175"/>
                    <a:pt x="206" y="135"/>
                  </a:cubicBezTo>
                  <a:cubicBezTo>
                    <a:pt x="226" y="94"/>
                    <a:pt x="206" y="33"/>
                    <a:pt x="165" y="12"/>
                  </a:cubicBezTo>
                  <a:cubicBezTo>
                    <a:pt x="150" y="5"/>
                    <a:pt x="132" y="0"/>
                    <a:pt x="1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9"/>
            <p:cNvSpPr/>
            <p:nvPr/>
          </p:nvSpPr>
          <p:spPr>
            <a:xfrm flipH="1">
              <a:off x="5286403" y="7220201"/>
              <a:ext cx="37032" cy="34406"/>
            </a:xfrm>
            <a:custGeom>
              <a:avLst/>
              <a:gdLst/>
              <a:ahLst/>
              <a:cxnLst/>
              <a:rect l="l" t="t" r="r" b="b"/>
              <a:pathLst>
                <a:path w="206" h="194" extrusionOk="0">
                  <a:moveTo>
                    <a:pt x="96" y="1"/>
                  </a:moveTo>
                  <a:cubicBezTo>
                    <a:pt x="65" y="1"/>
                    <a:pt x="35" y="23"/>
                    <a:pt x="21" y="63"/>
                  </a:cubicBezTo>
                  <a:cubicBezTo>
                    <a:pt x="1" y="104"/>
                    <a:pt x="1" y="165"/>
                    <a:pt x="62" y="186"/>
                  </a:cubicBezTo>
                  <a:cubicBezTo>
                    <a:pt x="73" y="191"/>
                    <a:pt x="86" y="194"/>
                    <a:pt x="99" y="194"/>
                  </a:cubicBezTo>
                  <a:cubicBezTo>
                    <a:pt x="133" y="194"/>
                    <a:pt x="170" y="175"/>
                    <a:pt x="185" y="145"/>
                  </a:cubicBezTo>
                  <a:cubicBezTo>
                    <a:pt x="206" y="104"/>
                    <a:pt x="206" y="42"/>
                    <a:pt x="144" y="22"/>
                  </a:cubicBezTo>
                  <a:cubicBezTo>
                    <a:pt x="130" y="7"/>
                    <a:pt x="113" y="1"/>
                    <a:pt x="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9"/>
            <p:cNvSpPr/>
            <p:nvPr/>
          </p:nvSpPr>
          <p:spPr>
            <a:xfrm flipH="1">
              <a:off x="5308514" y="7266135"/>
              <a:ext cx="40627" cy="32987"/>
            </a:xfrm>
            <a:custGeom>
              <a:avLst/>
              <a:gdLst/>
              <a:ahLst/>
              <a:cxnLst/>
              <a:rect l="l" t="t" r="r" b="b"/>
              <a:pathLst>
                <a:path w="226" h="186" extrusionOk="0">
                  <a:moveTo>
                    <a:pt x="108" y="1"/>
                  </a:moveTo>
                  <a:cubicBezTo>
                    <a:pt x="73" y="1"/>
                    <a:pt x="36" y="20"/>
                    <a:pt x="21" y="50"/>
                  </a:cubicBezTo>
                  <a:cubicBezTo>
                    <a:pt x="0" y="91"/>
                    <a:pt x="21" y="152"/>
                    <a:pt x="62" y="173"/>
                  </a:cubicBezTo>
                  <a:cubicBezTo>
                    <a:pt x="77" y="180"/>
                    <a:pt x="95" y="185"/>
                    <a:pt x="112" y="185"/>
                  </a:cubicBezTo>
                  <a:cubicBezTo>
                    <a:pt x="142" y="185"/>
                    <a:pt x="172" y="171"/>
                    <a:pt x="185" y="132"/>
                  </a:cubicBezTo>
                  <a:cubicBezTo>
                    <a:pt x="226" y="91"/>
                    <a:pt x="205" y="29"/>
                    <a:pt x="144" y="9"/>
                  </a:cubicBezTo>
                  <a:cubicBezTo>
                    <a:pt x="133" y="3"/>
                    <a:pt x="120" y="1"/>
                    <a:pt x="1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9"/>
            <p:cNvSpPr/>
            <p:nvPr/>
          </p:nvSpPr>
          <p:spPr>
            <a:xfrm flipH="1">
              <a:off x="5852486" y="7517085"/>
              <a:ext cx="115949" cy="96124"/>
            </a:xfrm>
            <a:custGeom>
              <a:avLst/>
              <a:gdLst/>
              <a:ahLst/>
              <a:cxnLst/>
              <a:rect l="l" t="t" r="r" b="b"/>
              <a:pathLst>
                <a:path w="645" h="542" extrusionOk="0">
                  <a:moveTo>
                    <a:pt x="486" y="1"/>
                  </a:moveTo>
                  <a:cubicBezTo>
                    <a:pt x="471" y="1"/>
                    <a:pt x="453" y="3"/>
                    <a:pt x="431" y="9"/>
                  </a:cubicBezTo>
                  <a:cubicBezTo>
                    <a:pt x="144" y="70"/>
                    <a:pt x="1" y="378"/>
                    <a:pt x="1" y="378"/>
                  </a:cubicBezTo>
                  <a:lnTo>
                    <a:pt x="206" y="542"/>
                  </a:lnTo>
                  <a:cubicBezTo>
                    <a:pt x="468" y="280"/>
                    <a:pt x="644" y="1"/>
                    <a:pt x="486" y="1"/>
                  </a:cubicBezTo>
                  <a:close/>
                </a:path>
              </a:pathLst>
            </a:custGeom>
            <a:solidFill>
              <a:srgbClr val="F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9"/>
            <p:cNvSpPr/>
            <p:nvPr/>
          </p:nvSpPr>
          <p:spPr>
            <a:xfrm flipH="1">
              <a:off x="5920260" y="7573127"/>
              <a:ext cx="623245" cy="412339"/>
            </a:xfrm>
            <a:custGeom>
              <a:avLst/>
              <a:gdLst/>
              <a:ahLst/>
              <a:cxnLst/>
              <a:rect l="l" t="t" r="r" b="b"/>
              <a:pathLst>
                <a:path w="3467" h="2325" extrusionOk="0">
                  <a:moveTo>
                    <a:pt x="3220" y="0"/>
                  </a:moveTo>
                  <a:cubicBezTo>
                    <a:pt x="3220" y="0"/>
                    <a:pt x="2503" y="800"/>
                    <a:pt x="1662" y="1108"/>
                  </a:cubicBezTo>
                  <a:cubicBezTo>
                    <a:pt x="1231" y="1272"/>
                    <a:pt x="678" y="1333"/>
                    <a:pt x="227" y="1538"/>
                  </a:cubicBezTo>
                  <a:cubicBezTo>
                    <a:pt x="21" y="1641"/>
                    <a:pt x="1" y="1846"/>
                    <a:pt x="165" y="2092"/>
                  </a:cubicBezTo>
                  <a:cubicBezTo>
                    <a:pt x="282" y="2259"/>
                    <a:pt x="417" y="2324"/>
                    <a:pt x="586" y="2324"/>
                  </a:cubicBezTo>
                  <a:cubicBezTo>
                    <a:pt x="832" y="2324"/>
                    <a:pt x="1151" y="2188"/>
                    <a:pt x="1600" y="2030"/>
                  </a:cubicBezTo>
                  <a:cubicBezTo>
                    <a:pt x="2461" y="1743"/>
                    <a:pt x="3466" y="205"/>
                    <a:pt x="3466" y="205"/>
                  </a:cubicBezTo>
                  <a:cubicBezTo>
                    <a:pt x="3466" y="205"/>
                    <a:pt x="3425" y="0"/>
                    <a:pt x="32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9"/>
            <p:cNvSpPr/>
            <p:nvPr/>
          </p:nvSpPr>
          <p:spPr>
            <a:xfrm flipH="1">
              <a:off x="6049063" y="7738950"/>
              <a:ext cx="579112" cy="707098"/>
            </a:xfrm>
            <a:custGeom>
              <a:avLst/>
              <a:gdLst/>
              <a:ahLst/>
              <a:cxnLst/>
              <a:rect l="l" t="t" r="r" b="b"/>
              <a:pathLst>
                <a:path w="2965" h="3987" extrusionOk="0">
                  <a:moveTo>
                    <a:pt x="1434" y="1"/>
                  </a:moveTo>
                  <a:cubicBezTo>
                    <a:pt x="1013" y="1"/>
                    <a:pt x="706" y="319"/>
                    <a:pt x="636" y="542"/>
                  </a:cubicBezTo>
                  <a:cubicBezTo>
                    <a:pt x="246" y="1751"/>
                    <a:pt x="0" y="2305"/>
                    <a:pt x="41" y="3658"/>
                  </a:cubicBezTo>
                  <a:cubicBezTo>
                    <a:pt x="41" y="3884"/>
                    <a:pt x="611" y="3987"/>
                    <a:pt x="1247" y="3987"/>
                  </a:cubicBezTo>
                  <a:cubicBezTo>
                    <a:pt x="2053" y="3987"/>
                    <a:pt x="2964" y="3822"/>
                    <a:pt x="2953" y="3535"/>
                  </a:cubicBezTo>
                  <a:cubicBezTo>
                    <a:pt x="2789" y="1239"/>
                    <a:pt x="2481" y="542"/>
                    <a:pt x="2092" y="255"/>
                  </a:cubicBezTo>
                  <a:cubicBezTo>
                    <a:pt x="1856" y="71"/>
                    <a:pt x="1632" y="1"/>
                    <a:pt x="14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6" name="Google Shape;396;p29"/>
            <p:cNvSpPr/>
            <p:nvPr/>
          </p:nvSpPr>
          <p:spPr>
            <a:xfrm flipH="1">
              <a:off x="6816031" y="9420404"/>
              <a:ext cx="84849" cy="105878"/>
            </a:xfrm>
            <a:custGeom>
              <a:avLst/>
              <a:gdLst/>
              <a:ahLst/>
              <a:cxnLst/>
              <a:rect l="l" t="t" r="r" b="b"/>
              <a:pathLst>
                <a:path w="472" h="597" extrusionOk="0">
                  <a:moveTo>
                    <a:pt x="144" y="1"/>
                  </a:moveTo>
                  <a:cubicBezTo>
                    <a:pt x="82" y="124"/>
                    <a:pt x="21" y="226"/>
                    <a:pt x="0" y="308"/>
                  </a:cubicBezTo>
                  <a:cubicBezTo>
                    <a:pt x="20" y="348"/>
                    <a:pt x="211" y="596"/>
                    <a:pt x="426" y="596"/>
                  </a:cubicBezTo>
                  <a:cubicBezTo>
                    <a:pt x="434" y="596"/>
                    <a:pt x="443" y="596"/>
                    <a:pt x="451" y="595"/>
                  </a:cubicBezTo>
                  <a:cubicBezTo>
                    <a:pt x="308" y="411"/>
                    <a:pt x="308" y="390"/>
                    <a:pt x="349" y="329"/>
                  </a:cubicBezTo>
                  <a:cubicBezTo>
                    <a:pt x="390" y="288"/>
                    <a:pt x="431" y="247"/>
                    <a:pt x="472" y="206"/>
                  </a:cubicBezTo>
                  <a:lnTo>
                    <a:pt x="144" y="1"/>
                  </a:lnTo>
                  <a:close/>
                </a:path>
              </a:pathLst>
            </a:custGeom>
            <a:solidFill>
              <a:srgbClr val="FBC6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29"/>
            <p:cNvSpPr/>
            <p:nvPr/>
          </p:nvSpPr>
          <p:spPr>
            <a:xfrm flipH="1">
              <a:off x="6772528" y="9475028"/>
              <a:ext cx="161609" cy="88143"/>
            </a:xfrm>
            <a:custGeom>
              <a:avLst/>
              <a:gdLst/>
              <a:ahLst/>
              <a:cxnLst/>
              <a:rect l="l" t="t" r="r" b="b"/>
              <a:pathLst>
                <a:path w="899" h="497" extrusionOk="0">
                  <a:moveTo>
                    <a:pt x="185" y="0"/>
                  </a:moveTo>
                  <a:cubicBezTo>
                    <a:pt x="0" y="287"/>
                    <a:pt x="431" y="451"/>
                    <a:pt x="677" y="492"/>
                  </a:cubicBezTo>
                  <a:cubicBezTo>
                    <a:pt x="698" y="495"/>
                    <a:pt x="715" y="497"/>
                    <a:pt x="729" y="497"/>
                  </a:cubicBezTo>
                  <a:cubicBezTo>
                    <a:pt x="898" y="497"/>
                    <a:pt x="636" y="287"/>
                    <a:pt x="636" y="287"/>
                  </a:cubicBezTo>
                  <a:cubicBezTo>
                    <a:pt x="628" y="288"/>
                    <a:pt x="619" y="288"/>
                    <a:pt x="611" y="288"/>
                  </a:cubicBezTo>
                  <a:cubicBezTo>
                    <a:pt x="396" y="288"/>
                    <a:pt x="205" y="40"/>
                    <a:pt x="185" y="21"/>
                  </a:cubicBezTo>
                  <a:lnTo>
                    <a:pt x="185" y="0"/>
                  </a:lnTo>
                  <a:close/>
                </a:path>
              </a:pathLst>
            </a:custGeom>
            <a:solidFill>
              <a:srgbClr val="163A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29"/>
            <p:cNvSpPr/>
            <p:nvPr/>
          </p:nvSpPr>
          <p:spPr>
            <a:xfrm flipH="1">
              <a:off x="6207885" y="8289444"/>
              <a:ext cx="691917" cy="1182398"/>
            </a:xfrm>
            <a:custGeom>
              <a:avLst/>
              <a:gdLst/>
              <a:ahLst/>
              <a:cxnLst/>
              <a:rect l="l" t="t" r="r" b="b"/>
              <a:pathLst>
                <a:path w="3849" h="6667" extrusionOk="0">
                  <a:moveTo>
                    <a:pt x="1901" y="1"/>
                  </a:moveTo>
                  <a:cubicBezTo>
                    <a:pt x="1429" y="452"/>
                    <a:pt x="1265" y="1744"/>
                    <a:pt x="1163" y="2256"/>
                  </a:cubicBezTo>
                  <a:cubicBezTo>
                    <a:pt x="1081" y="2707"/>
                    <a:pt x="999" y="3425"/>
                    <a:pt x="896" y="3773"/>
                  </a:cubicBezTo>
                  <a:cubicBezTo>
                    <a:pt x="568" y="4983"/>
                    <a:pt x="343" y="5209"/>
                    <a:pt x="35" y="6316"/>
                  </a:cubicBezTo>
                  <a:cubicBezTo>
                    <a:pt x="0" y="6455"/>
                    <a:pt x="259" y="6667"/>
                    <a:pt x="402" y="6667"/>
                  </a:cubicBezTo>
                  <a:cubicBezTo>
                    <a:pt x="428" y="6667"/>
                    <a:pt x="450" y="6660"/>
                    <a:pt x="466" y="6644"/>
                  </a:cubicBezTo>
                  <a:cubicBezTo>
                    <a:pt x="1327" y="5906"/>
                    <a:pt x="2270" y="4286"/>
                    <a:pt x="2619" y="3630"/>
                  </a:cubicBezTo>
                  <a:cubicBezTo>
                    <a:pt x="2639" y="3589"/>
                    <a:pt x="2660" y="3568"/>
                    <a:pt x="2660" y="3548"/>
                  </a:cubicBezTo>
                  <a:cubicBezTo>
                    <a:pt x="2844" y="3261"/>
                    <a:pt x="2947" y="3302"/>
                    <a:pt x="3541" y="1990"/>
                  </a:cubicBezTo>
                  <a:cubicBezTo>
                    <a:pt x="3726" y="1559"/>
                    <a:pt x="3849" y="821"/>
                    <a:pt x="3849" y="821"/>
                  </a:cubicBezTo>
                  <a:lnTo>
                    <a:pt x="3254" y="575"/>
                  </a:lnTo>
                  <a:lnTo>
                    <a:pt x="190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29"/>
            <p:cNvSpPr/>
            <p:nvPr/>
          </p:nvSpPr>
          <p:spPr>
            <a:xfrm flipH="1">
              <a:off x="6200512" y="9511384"/>
              <a:ext cx="99590" cy="79276"/>
            </a:xfrm>
            <a:custGeom>
              <a:avLst/>
              <a:gdLst/>
              <a:ahLst/>
              <a:cxnLst/>
              <a:rect l="l" t="t" r="r" b="b"/>
              <a:pathLst>
                <a:path w="554" h="447" extrusionOk="0">
                  <a:moveTo>
                    <a:pt x="21" y="0"/>
                  </a:moveTo>
                  <a:cubicBezTo>
                    <a:pt x="0" y="123"/>
                    <a:pt x="0" y="246"/>
                    <a:pt x="21" y="349"/>
                  </a:cubicBezTo>
                  <a:cubicBezTo>
                    <a:pt x="51" y="364"/>
                    <a:pt x="217" y="447"/>
                    <a:pt x="384" y="447"/>
                  </a:cubicBezTo>
                  <a:cubicBezTo>
                    <a:pt x="442" y="447"/>
                    <a:pt x="501" y="437"/>
                    <a:pt x="554" y="410"/>
                  </a:cubicBezTo>
                  <a:cubicBezTo>
                    <a:pt x="328" y="308"/>
                    <a:pt x="328" y="287"/>
                    <a:pt x="349" y="226"/>
                  </a:cubicBezTo>
                  <a:cubicBezTo>
                    <a:pt x="369" y="164"/>
                    <a:pt x="369" y="103"/>
                    <a:pt x="410" y="41"/>
                  </a:cubicBezTo>
                  <a:lnTo>
                    <a:pt x="21" y="0"/>
                  </a:lnTo>
                  <a:close/>
                </a:path>
              </a:pathLst>
            </a:custGeom>
            <a:solidFill>
              <a:srgbClr val="FBC6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29"/>
            <p:cNvSpPr/>
            <p:nvPr/>
          </p:nvSpPr>
          <p:spPr>
            <a:xfrm flipH="1">
              <a:off x="6134179" y="9573102"/>
              <a:ext cx="169339" cy="49304"/>
            </a:xfrm>
            <a:custGeom>
              <a:avLst/>
              <a:gdLst/>
              <a:ahLst/>
              <a:cxnLst/>
              <a:rect l="l" t="t" r="r" b="b"/>
              <a:pathLst>
                <a:path w="942" h="278" extrusionOk="0">
                  <a:moveTo>
                    <a:pt x="40" y="1"/>
                  </a:moveTo>
                  <a:lnTo>
                    <a:pt x="40" y="1"/>
                  </a:lnTo>
                  <a:cubicBezTo>
                    <a:pt x="0" y="210"/>
                    <a:pt x="179" y="278"/>
                    <a:pt x="376" y="278"/>
                  </a:cubicBezTo>
                  <a:cubicBezTo>
                    <a:pt x="488" y="278"/>
                    <a:pt x="607" y="256"/>
                    <a:pt x="696" y="226"/>
                  </a:cubicBezTo>
                  <a:cubicBezTo>
                    <a:pt x="942" y="165"/>
                    <a:pt x="573" y="62"/>
                    <a:pt x="573" y="62"/>
                  </a:cubicBezTo>
                  <a:cubicBezTo>
                    <a:pt x="520" y="89"/>
                    <a:pt x="461" y="99"/>
                    <a:pt x="403" y="99"/>
                  </a:cubicBezTo>
                  <a:cubicBezTo>
                    <a:pt x="236" y="99"/>
                    <a:pt x="70" y="16"/>
                    <a:pt x="40" y="1"/>
                  </a:cubicBezTo>
                  <a:close/>
                </a:path>
              </a:pathLst>
            </a:custGeom>
            <a:solidFill>
              <a:srgbClr val="163A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29"/>
            <p:cNvSpPr/>
            <p:nvPr/>
          </p:nvSpPr>
          <p:spPr>
            <a:xfrm flipH="1">
              <a:off x="6067666" y="8340343"/>
              <a:ext cx="435212" cy="1200843"/>
            </a:xfrm>
            <a:custGeom>
              <a:avLst/>
              <a:gdLst/>
              <a:ahLst/>
              <a:cxnLst/>
              <a:rect l="l" t="t" r="r" b="b"/>
              <a:pathLst>
                <a:path w="2421" h="6771" extrusionOk="0">
                  <a:moveTo>
                    <a:pt x="2194" y="1"/>
                  </a:moveTo>
                  <a:lnTo>
                    <a:pt x="247" y="62"/>
                  </a:lnTo>
                  <a:cubicBezTo>
                    <a:pt x="1" y="657"/>
                    <a:pt x="247" y="1908"/>
                    <a:pt x="370" y="2441"/>
                  </a:cubicBezTo>
                  <a:cubicBezTo>
                    <a:pt x="472" y="2871"/>
                    <a:pt x="718" y="3322"/>
                    <a:pt x="718" y="3938"/>
                  </a:cubicBezTo>
                  <a:cubicBezTo>
                    <a:pt x="718" y="5188"/>
                    <a:pt x="841" y="5475"/>
                    <a:pt x="1026" y="6583"/>
                  </a:cubicBezTo>
                  <a:cubicBezTo>
                    <a:pt x="1044" y="6693"/>
                    <a:pt x="1260" y="6770"/>
                    <a:pt x="1408" y="6770"/>
                  </a:cubicBezTo>
                  <a:cubicBezTo>
                    <a:pt x="1425" y="6770"/>
                    <a:pt x="1442" y="6769"/>
                    <a:pt x="1456" y="6767"/>
                  </a:cubicBezTo>
                  <a:cubicBezTo>
                    <a:pt x="1497" y="6767"/>
                    <a:pt x="1518" y="6747"/>
                    <a:pt x="1518" y="6747"/>
                  </a:cubicBezTo>
                  <a:cubicBezTo>
                    <a:pt x="1538" y="6726"/>
                    <a:pt x="1538" y="6726"/>
                    <a:pt x="1559" y="6706"/>
                  </a:cubicBezTo>
                  <a:cubicBezTo>
                    <a:pt x="2030" y="5680"/>
                    <a:pt x="2359" y="3897"/>
                    <a:pt x="2400" y="3158"/>
                  </a:cubicBezTo>
                  <a:cubicBezTo>
                    <a:pt x="2420" y="2707"/>
                    <a:pt x="2420" y="2769"/>
                    <a:pt x="2400" y="1190"/>
                  </a:cubicBezTo>
                  <a:cubicBezTo>
                    <a:pt x="2400" y="718"/>
                    <a:pt x="2194" y="1"/>
                    <a:pt x="21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29"/>
            <p:cNvSpPr/>
            <p:nvPr/>
          </p:nvSpPr>
          <p:spPr>
            <a:xfrm flipH="1">
              <a:off x="6097327" y="8362157"/>
              <a:ext cx="143812" cy="1178497"/>
            </a:xfrm>
            <a:custGeom>
              <a:avLst/>
              <a:gdLst/>
              <a:ahLst/>
              <a:cxnLst/>
              <a:rect l="l" t="t" r="r" b="b"/>
              <a:pathLst>
                <a:path w="800" h="6645" extrusionOk="0">
                  <a:moveTo>
                    <a:pt x="390" y="1"/>
                  </a:moveTo>
                  <a:cubicBezTo>
                    <a:pt x="369" y="1"/>
                    <a:pt x="369" y="21"/>
                    <a:pt x="369" y="21"/>
                  </a:cubicBezTo>
                  <a:cubicBezTo>
                    <a:pt x="615" y="595"/>
                    <a:pt x="759" y="1293"/>
                    <a:pt x="738" y="2072"/>
                  </a:cubicBezTo>
                  <a:cubicBezTo>
                    <a:pt x="738" y="2789"/>
                    <a:pt x="636" y="3507"/>
                    <a:pt x="554" y="4163"/>
                  </a:cubicBezTo>
                  <a:cubicBezTo>
                    <a:pt x="431" y="4922"/>
                    <a:pt x="308" y="5804"/>
                    <a:pt x="0" y="6644"/>
                  </a:cubicBezTo>
                  <a:cubicBezTo>
                    <a:pt x="41" y="6644"/>
                    <a:pt x="62" y="6624"/>
                    <a:pt x="62" y="6624"/>
                  </a:cubicBezTo>
                  <a:cubicBezTo>
                    <a:pt x="369" y="5783"/>
                    <a:pt x="492" y="4922"/>
                    <a:pt x="595" y="4163"/>
                  </a:cubicBezTo>
                  <a:cubicBezTo>
                    <a:pt x="697" y="3528"/>
                    <a:pt x="800" y="2789"/>
                    <a:pt x="800" y="2072"/>
                  </a:cubicBezTo>
                  <a:cubicBezTo>
                    <a:pt x="800" y="1272"/>
                    <a:pt x="677" y="595"/>
                    <a:pt x="410" y="1"/>
                  </a:cubicBezTo>
                  <a:close/>
                </a:path>
              </a:pathLst>
            </a:custGeom>
            <a:solidFill>
              <a:srgbClr val="F5F5F5">
                <a:alpha val="18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29"/>
            <p:cNvSpPr/>
            <p:nvPr/>
          </p:nvSpPr>
          <p:spPr>
            <a:xfrm flipH="1">
              <a:off x="6086183" y="7751364"/>
              <a:ext cx="582619" cy="732459"/>
            </a:xfrm>
            <a:custGeom>
              <a:avLst/>
              <a:gdLst/>
              <a:ahLst/>
              <a:cxnLst/>
              <a:rect l="l" t="t" r="r" b="b"/>
              <a:pathLst>
                <a:path w="3241" h="4130" extrusionOk="0">
                  <a:moveTo>
                    <a:pt x="1313" y="0"/>
                  </a:moveTo>
                  <a:lnTo>
                    <a:pt x="1313" y="0"/>
                  </a:lnTo>
                  <a:cubicBezTo>
                    <a:pt x="1088" y="62"/>
                    <a:pt x="903" y="349"/>
                    <a:pt x="903" y="349"/>
                  </a:cubicBezTo>
                  <a:cubicBezTo>
                    <a:pt x="1" y="1886"/>
                    <a:pt x="267" y="3670"/>
                    <a:pt x="267" y="3670"/>
                  </a:cubicBezTo>
                  <a:cubicBezTo>
                    <a:pt x="1010" y="4025"/>
                    <a:pt x="1646" y="4129"/>
                    <a:pt x="2136" y="4129"/>
                  </a:cubicBezTo>
                  <a:cubicBezTo>
                    <a:pt x="2836" y="4129"/>
                    <a:pt x="3241" y="3916"/>
                    <a:pt x="3241" y="3916"/>
                  </a:cubicBezTo>
                  <a:lnTo>
                    <a:pt x="3117" y="2850"/>
                  </a:lnTo>
                  <a:cubicBezTo>
                    <a:pt x="3091" y="2853"/>
                    <a:pt x="3066" y="2854"/>
                    <a:pt x="3041" y="2854"/>
                  </a:cubicBezTo>
                  <a:cubicBezTo>
                    <a:pt x="2467" y="2854"/>
                    <a:pt x="2297" y="2194"/>
                    <a:pt x="2297" y="2194"/>
                  </a:cubicBezTo>
                  <a:cubicBezTo>
                    <a:pt x="2010" y="1046"/>
                    <a:pt x="2646" y="390"/>
                    <a:pt x="2646" y="390"/>
                  </a:cubicBezTo>
                  <a:lnTo>
                    <a:pt x="2318" y="185"/>
                  </a:lnTo>
                  <a:cubicBezTo>
                    <a:pt x="2318" y="185"/>
                    <a:pt x="1904" y="1917"/>
                    <a:pt x="1147" y="1917"/>
                  </a:cubicBezTo>
                  <a:cubicBezTo>
                    <a:pt x="1114" y="1917"/>
                    <a:pt x="1081" y="1914"/>
                    <a:pt x="1047" y="1907"/>
                  </a:cubicBezTo>
                  <a:cubicBezTo>
                    <a:pt x="247" y="1763"/>
                    <a:pt x="1313" y="0"/>
                    <a:pt x="13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29"/>
            <p:cNvSpPr/>
            <p:nvPr/>
          </p:nvSpPr>
          <p:spPr>
            <a:xfrm flipH="1">
              <a:off x="6267745" y="7671202"/>
              <a:ext cx="150284" cy="145073"/>
            </a:xfrm>
            <a:custGeom>
              <a:avLst/>
              <a:gdLst/>
              <a:ahLst/>
              <a:cxnLst/>
              <a:rect l="l" t="t" r="r" b="b"/>
              <a:pathLst>
                <a:path w="836" h="818" extrusionOk="0">
                  <a:moveTo>
                    <a:pt x="697" y="1"/>
                  </a:moveTo>
                  <a:lnTo>
                    <a:pt x="144" y="42"/>
                  </a:lnTo>
                  <a:cubicBezTo>
                    <a:pt x="144" y="42"/>
                    <a:pt x="0" y="616"/>
                    <a:pt x="123" y="760"/>
                  </a:cubicBezTo>
                  <a:cubicBezTo>
                    <a:pt x="152" y="799"/>
                    <a:pt x="220" y="817"/>
                    <a:pt x="302" y="817"/>
                  </a:cubicBezTo>
                  <a:cubicBezTo>
                    <a:pt x="518" y="817"/>
                    <a:pt x="835" y="697"/>
                    <a:pt x="820" y="534"/>
                  </a:cubicBezTo>
                  <a:cubicBezTo>
                    <a:pt x="779" y="247"/>
                    <a:pt x="697" y="1"/>
                    <a:pt x="697" y="1"/>
                  </a:cubicBezTo>
                  <a:close/>
                </a:path>
              </a:pathLst>
            </a:custGeom>
            <a:solidFill>
              <a:srgbClr val="FBC6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29"/>
            <p:cNvSpPr/>
            <p:nvPr/>
          </p:nvSpPr>
          <p:spPr>
            <a:xfrm flipH="1">
              <a:off x="6200513" y="7416705"/>
              <a:ext cx="254368" cy="321182"/>
            </a:xfrm>
            <a:custGeom>
              <a:avLst/>
              <a:gdLst/>
              <a:ahLst/>
              <a:cxnLst/>
              <a:rect l="l" t="t" r="r" b="b"/>
              <a:pathLst>
                <a:path w="1415" h="1811" extrusionOk="0">
                  <a:moveTo>
                    <a:pt x="533" y="1"/>
                  </a:moveTo>
                  <a:cubicBezTo>
                    <a:pt x="164" y="1"/>
                    <a:pt x="0" y="370"/>
                    <a:pt x="0" y="882"/>
                  </a:cubicBezTo>
                  <a:cubicBezTo>
                    <a:pt x="0" y="1395"/>
                    <a:pt x="287" y="1805"/>
                    <a:pt x="656" y="1805"/>
                  </a:cubicBezTo>
                  <a:cubicBezTo>
                    <a:pt x="708" y="1805"/>
                    <a:pt x="790" y="1810"/>
                    <a:pt x="879" y="1810"/>
                  </a:cubicBezTo>
                  <a:cubicBezTo>
                    <a:pt x="1033" y="1810"/>
                    <a:pt x="1206" y="1794"/>
                    <a:pt x="1271" y="1702"/>
                  </a:cubicBezTo>
                  <a:cubicBezTo>
                    <a:pt x="1415" y="1538"/>
                    <a:pt x="1415" y="1108"/>
                    <a:pt x="1333" y="841"/>
                  </a:cubicBezTo>
                  <a:cubicBezTo>
                    <a:pt x="1148" y="206"/>
                    <a:pt x="882" y="1"/>
                    <a:pt x="533" y="1"/>
                  </a:cubicBezTo>
                  <a:close/>
                </a:path>
              </a:pathLst>
            </a:custGeom>
            <a:solidFill>
              <a:srgbClr val="FBC6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29"/>
            <p:cNvSpPr/>
            <p:nvPr/>
          </p:nvSpPr>
          <p:spPr>
            <a:xfrm flipH="1">
              <a:off x="6204108" y="7401985"/>
              <a:ext cx="317286" cy="346366"/>
            </a:xfrm>
            <a:custGeom>
              <a:avLst/>
              <a:gdLst/>
              <a:ahLst/>
              <a:cxnLst/>
              <a:rect l="l" t="t" r="r" b="b"/>
              <a:pathLst>
                <a:path w="1765" h="1953" extrusionOk="0">
                  <a:moveTo>
                    <a:pt x="984" y="1"/>
                  </a:moveTo>
                  <a:cubicBezTo>
                    <a:pt x="820" y="1"/>
                    <a:pt x="658" y="38"/>
                    <a:pt x="514" y="104"/>
                  </a:cubicBezTo>
                  <a:cubicBezTo>
                    <a:pt x="104" y="309"/>
                    <a:pt x="1" y="1006"/>
                    <a:pt x="186" y="1437"/>
                  </a:cubicBezTo>
                  <a:cubicBezTo>
                    <a:pt x="372" y="1848"/>
                    <a:pt x="695" y="1952"/>
                    <a:pt x="921" y="1952"/>
                  </a:cubicBezTo>
                  <a:cubicBezTo>
                    <a:pt x="944" y="1952"/>
                    <a:pt x="965" y="1951"/>
                    <a:pt x="985" y="1950"/>
                  </a:cubicBezTo>
                  <a:cubicBezTo>
                    <a:pt x="1211" y="1929"/>
                    <a:pt x="1006" y="1724"/>
                    <a:pt x="985" y="1539"/>
                  </a:cubicBezTo>
                  <a:cubicBezTo>
                    <a:pt x="944" y="1314"/>
                    <a:pt x="1088" y="1314"/>
                    <a:pt x="1231" y="1293"/>
                  </a:cubicBezTo>
                  <a:cubicBezTo>
                    <a:pt x="1395" y="1273"/>
                    <a:pt x="1416" y="883"/>
                    <a:pt x="1395" y="719"/>
                  </a:cubicBezTo>
                  <a:cubicBezTo>
                    <a:pt x="1354" y="494"/>
                    <a:pt x="1477" y="617"/>
                    <a:pt x="1641" y="535"/>
                  </a:cubicBezTo>
                  <a:cubicBezTo>
                    <a:pt x="1723" y="494"/>
                    <a:pt x="1764" y="268"/>
                    <a:pt x="1395" y="84"/>
                  </a:cubicBezTo>
                  <a:cubicBezTo>
                    <a:pt x="1264" y="27"/>
                    <a:pt x="1123" y="1"/>
                    <a:pt x="984" y="1"/>
                  </a:cubicBezTo>
                  <a:close/>
                </a:path>
              </a:pathLst>
            </a:custGeom>
            <a:solidFill>
              <a:srgbClr val="1D1B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29"/>
            <p:cNvSpPr/>
            <p:nvPr/>
          </p:nvSpPr>
          <p:spPr>
            <a:xfrm flipH="1">
              <a:off x="5647552" y="7508572"/>
              <a:ext cx="88085" cy="115633"/>
            </a:xfrm>
            <a:custGeom>
              <a:avLst/>
              <a:gdLst/>
              <a:ahLst/>
              <a:cxnLst/>
              <a:rect l="l" t="t" r="r" b="b"/>
              <a:pathLst>
                <a:path w="490" h="652" extrusionOk="0">
                  <a:moveTo>
                    <a:pt x="92" y="0"/>
                  </a:moveTo>
                  <a:cubicBezTo>
                    <a:pt x="0" y="0"/>
                    <a:pt x="79" y="569"/>
                    <a:pt x="79" y="569"/>
                  </a:cubicBezTo>
                  <a:lnTo>
                    <a:pt x="346" y="651"/>
                  </a:lnTo>
                  <a:cubicBezTo>
                    <a:pt x="490" y="262"/>
                    <a:pt x="326" y="221"/>
                    <a:pt x="141" y="36"/>
                  </a:cubicBezTo>
                  <a:cubicBezTo>
                    <a:pt x="121" y="11"/>
                    <a:pt x="105" y="0"/>
                    <a:pt x="92" y="0"/>
                  </a:cubicBezTo>
                  <a:close/>
                </a:path>
              </a:pathLst>
            </a:custGeom>
            <a:solidFill>
              <a:srgbClr val="F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29"/>
            <p:cNvSpPr/>
            <p:nvPr/>
          </p:nvSpPr>
          <p:spPr>
            <a:xfrm flipH="1">
              <a:off x="5669665" y="7593523"/>
              <a:ext cx="623067" cy="471221"/>
            </a:xfrm>
            <a:custGeom>
              <a:avLst/>
              <a:gdLst/>
              <a:ahLst/>
              <a:cxnLst/>
              <a:rect l="l" t="t" r="r" b="b"/>
              <a:pathLst>
                <a:path w="3466" h="2657" extrusionOk="0">
                  <a:moveTo>
                    <a:pt x="3287" y="0"/>
                  </a:moveTo>
                  <a:cubicBezTo>
                    <a:pt x="3256" y="0"/>
                    <a:pt x="3219" y="8"/>
                    <a:pt x="3178" y="29"/>
                  </a:cubicBezTo>
                  <a:cubicBezTo>
                    <a:pt x="3178" y="29"/>
                    <a:pt x="2748" y="1546"/>
                    <a:pt x="1928" y="1690"/>
                  </a:cubicBezTo>
                  <a:cubicBezTo>
                    <a:pt x="1913" y="1692"/>
                    <a:pt x="1899" y="1693"/>
                    <a:pt x="1883" y="1693"/>
                  </a:cubicBezTo>
                  <a:cubicBezTo>
                    <a:pt x="1553" y="1693"/>
                    <a:pt x="921" y="1215"/>
                    <a:pt x="539" y="1215"/>
                  </a:cubicBezTo>
                  <a:cubicBezTo>
                    <a:pt x="443" y="1215"/>
                    <a:pt x="363" y="1245"/>
                    <a:pt x="308" y="1321"/>
                  </a:cubicBezTo>
                  <a:cubicBezTo>
                    <a:pt x="0" y="1751"/>
                    <a:pt x="205" y="2079"/>
                    <a:pt x="472" y="2243"/>
                  </a:cubicBezTo>
                  <a:cubicBezTo>
                    <a:pt x="744" y="2430"/>
                    <a:pt x="1177" y="2656"/>
                    <a:pt x="1701" y="2656"/>
                  </a:cubicBezTo>
                  <a:cubicBezTo>
                    <a:pt x="1926" y="2656"/>
                    <a:pt x="2167" y="2615"/>
                    <a:pt x="2420" y="2510"/>
                  </a:cubicBezTo>
                  <a:cubicBezTo>
                    <a:pt x="3260" y="2141"/>
                    <a:pt x="3466" y="131"/>
                    <a:pt x="3466" y="131"/>
                  </a:cubicBezTo>
                  <a:cubicBezTo>
                    <a:pt x="3466" y="131"/>
                    <a:pt x="3413" y="0"/>
                    <a:pt x="3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9" name="Google Shape;409;p29"/>
          <p:cNvSpPr/>
          <p:nvPr/>
        </p:nvSpPr>
        <p:spPr>
          <a:xfrm>
            <a:off x="5630152" y="539512"/>
            <a:ext cx="202578" cy="200884"/>
          </a:xfrm>
          <a:custGeom>
            <a:avLst/>
            <a:gdLst/>
            <a:ahLst/>
            <a:cxnLst/>
            <a:rect l="l" t="t" r="r" b="b"/>
            <a:pathLst>
              <a:path w="2400" h="2380" extrusionOk="0">
                <a:moveTo>
                  <a:pt x="1210" y="1"/>
                </a:moveTo>
                <a:cubicBezTo>
                  <a:pt x="985" y="1"/>
                  <a:pt x="923" y="595"/>
                  <a:pt x="779" y="759"/>
                </a:cubicBezTo>
                <a:cubicBezTo>
                  <a:pt x="636" y="944"/>
                  <a:pt x="21" y="965"/>
                  <a:pt x="21" y="1190"/>
                </a:cubicBezTo>
                <a:cubicBezTo>
                  <a:pt x="0" y="1416"/>
                  <a:pt x="615" y="1477"/>
                  <a:pt x="779" y="1600"/>
                </a:cubicBezTo>
                <a:cubicBezTo>
                  <a:pt x="964" y="1744"/>
                  <a:pt x="985" y="2359"/>
                  <a:pt x="1210" y="2379"/>
                </a:cubicBezTo>
                <a:cubicBezTo>
                  <a:pt x="1213" y="2380"/>
                  <a:pt x="1217" y="2380"/>
                  <a:pt x="1220" y="2380"/>
                </a:cubicBezTo>
                <a:cubicBezTo>
                  <a:pt x="1418" y="2380"/>
                  <a:pt x="1499" y="1782"/>
                  <a:pt x="1620" y="1600"/>
                </a:cubicBezTo>
                <a:cubicBezTo>
                  <a:pt x="1764" y="1436"/>
                  <a:pt x="2379" y="1416"/>
                  <a:pt x="2399" y="1190"/>
                </a:cubicBezTo>
                <a:cubicBezTo>
                  <a:pt x="2399" y="965"/>
                  <a:pt x="1784" y="924"/>
                  <a:pt x="1620" y="759"/>
                </a:cubicBezTo>
                <a:cubicBezTo>
                  <a:pt x="1477" y="616"/>
                  <a:pt x="1436" y="1"/>
                  <a:pt x="121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29"/>
          <p:cNvSpPr/>
          <p:nvPr/>
        </p:nvSpPr>
        <p:spPr>
          <a:xfrm>
            <a:off x="6712200" y="873199"/>
            <a:ext cx="202582" cy="204025"/>
          </a:xfrm>
          <a:custGeom>
            <a:avLst/>
            <a:gdLst/>
            <a:ahLst/>
            <a:cxnLst/>
            <a:rect l="l" t="t" r="r" b="b"/>
            <a:pathLst>
              <a:path w="2933" h="2954" extrusionOk="0">
                <a:moveTo>
                  <a:pt x="1477" y="411"/>
                </a:moveTo>
                <a:cubicBezTo>
                  <a:pt x="2051" y="411"/>
                  <a:pt x="2543" y="883"/>
                  <a:pt x="2543" y="1477"/>
                </a:cubicBezTo>
                <a:cubicBezTo>
                  <a:pt x="2543" y="2072"/>
                  <a:pt x="2051" y="2543"/>
                  <a:pt x="1477" y="2543"/>
                </a:cubicBezTo>
                <a:cubicBezTo>
                  <a:pt x="882" y="2543"/>
                  <a:pt x="410" y="2072"/>
                  <a:pt x="410" y="1477"/>
                </a:cubicBezTo>
                <a:cubicBezTo>
                  <a:pt x="410" y="883"/>
                  <a:pt x="882" y="411"/>
                  <a:pt x="1477" y="411"/>
                </a:cubicBezTo>
                <a:close/>
                <a:moveTo>
                  <a:pt x="1477" y="1"/>
                </a:moveTo>
                <a:cubicBezTo>
                  <a:pt x="656" y="1"/>
                  <a:pt x="0" y="678"/>
                  <a:pt x="0" y="1477"/>
                </a:cubicBezTo>
                <a:cubicBezTo>
                  <a:pt x="0" y="2277"/>
                  <a:pt x="656" y="2954"/>
                  <a:pt x="1477" y="2954"/>
                </a:cubicBezTo>
                <a:cubicBezTo>
                  <a:pt x="2276" y="2954"/>
                  <a:pt x="2932" y="2277"/>
                  <a:pt x="2932" y="1477"/>
                </a:cubicBezTo>
                <a:cubicBezTo>
                  <a:pt x="2932" y="678"/>
                  <a:pt x="2276" y="1"/>
                  <a:pt x="147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29"/>
          <p:cNvSpPr/>
          <p:nvPr/>
        </p:nvSpPr>
        <p:spPr>
          <a:xfrm>
            <a:off x="5685255" y="2970299"/>
            <a:ext cx="92373" cy="606357"/>
          </a:xfrm>
          <a:custGeom>
            <a:avLst/>
            <a:gdLst/>
            <a:ahLst/>
            <a:cxnLst/>
            <a:rect l="l" t="t" r="r" b="b"/>
            <a:pathLst>
              <a:path w="1887" h="12386" extrusionOk="0">
                <a:moveTo>
                  <a:pt x="328" y="1"/>
                </a:moveTo>
                <a:lnTo>
                  <a:pt x="82" y="267"/>
                </a:lnTo>
                <a:lnTo>
                  <a:pt x="1148" y="1231"/>
                </a:lnTo>
                <a:cubicBezTo>
                  <a:pt x="1333" y="1395"/>
                  <a:pt x="1435" y="1621"/>
                  <a:pt x="1435" y="1867"/>
                </a:cubicBezTo>
                <a:cubicBezTo>
                  <a:pt x="1415" y="2113"/>
                  <a:pt x="1312" y="2338"/>
                  <a:pt x="1128" y="2502"/>
                </a:cubicBezTo>
                <a:lnTo>
                  <a:pt x="615" y="2912"/>
                </a:lnTo>
                <a:cubicBezTo>
                  <a:pt x="349" y="3117"/>
                  <a:pt x="205" y="3425"/>
                  <a:pt x="185" y="3753"/>
                </a:cubicBezTo>
                <a:cubicBezTo>
                  <a:pt x="144" y="4102"/>
                  <a:pt x="267" y="4409"/>
                  <a:pt x="492" y="4655"/>
                </a:cubicBezTo>
                <a:lnTo>
                  <a:pt x="1230" y="5455"/>
                </a:lnTo>
                <a:cubicBezTo>
                  <a:pt x="1394" y="5619"/>
                  <a:pt x="1476" y="5824"/>
                  <a:pt x="1456" y="6049"/>
                </a:cubicBezTo>
                <a:cubicBezTo>
                  <a:pt x="1456" y="6275"/>
                  <a:pt x="1353" y="6480"/>
                  <a:pt x="1189" y="6644"/>
                </a:cubicBezTo>
                <a:lnTo>
                  <a:pt x="431" y="7321"/>
                </a:lnTo>
                <a:cubicBezTo>
                  <a:pt x="205" y="7526"/>
                  <a:pt x="62" y="7833"/>
                  <a:pt x="41" y="8141"/>
                </a:cubicBezTo>
                <a:cubicBezTo>
                  <a:pt x="21" y="8469"/>
                  <a:pt x="144" y="8777"/>
                  <a:pt x="349" y="9002"/>
                </a:cubicBezTo>
                <a:lnTo>
                  <a:pt x="1169" y="9925"/>
                </a:lnTo>
                <a:cubicBezTo>
                  <a:pt x="1497" y="10253"/>
                  <a:pt x="1456" y="10786"/>
                  <a:pt x="1128" y="11094"/>
                </a:cubicBezTo>
                <a:lnTo>
                  <a:pt x="0" y="12119"/>
                </a:lnTo>
                <a:lnTo>
                  <a:pt x="246" y="12385"/>
                </a:lnTo>
                <a:lnTo>
                  <a:pt x="1374" y="11360"/>
                </a:lnTo>
                <a:cubicBezTo>
                  <a:pt x="1846" y="10909"/>
                  <a:pt x="1887" y="10150"/>
                  <a:pt x="1435" y="9679"/>
                </a:cubicBezTo>
                <a:lnTo>
                  <a:pt x="615" y="8756"/>
                </a:lnTo>
                <a:cubicBezTo>
                  <a:pt x="472" y="8592"/>
                  <a:pt x="390" y="8387"/>
                  <a:pt x="410" y="8161"/>
                </a:cubicBezTo>
                <a:cubicBezTo>
                  <a:pt x="410" y="7936"/>
                  <a:pt x="513" y="7731"/>
                  <a:pt x="677" y="7587"/>
                </a:cubicBezTo>
                <a:lnTo>
                  <a:pt x="1435" y="6911"/>
                </a:lnTo>
                <a:cubicBezTo>
                  <a:pt x="1661" y="6685"/>
                  <a:pt x="1805" y="6398"/>
                  <a:pt x="1825" y="6070"/>
                </a:cubicBezTo>
                <a:cubicBezTo>
                  <a:pt x="1825" y="5742"/>
                  <a:pt x="1723" y="5434"/>
                  <a:pt x="1497" y="5209"/>
                </a:cubicBezTo>
                <a:lnTo>
                  <a:pt x="759" y="4409"/>
                </a:lnTo>
                <a:cubicBezTo>
                  <a:pt x="595" y="4245"/>
                  <a:pt x="513" y="4020"/>
                  <a:pt x="533" y="3794"/>
                </a:cubicBezTo>
                <a:cubicBezTo>
                  <a:pt x="554" y="3548"/>
                  <a:pt x="656" y="3343"/>
                  <a:pt x="841" y="3199"/>
                </a:cubicBezTo>
                <a:lnTo>
                  <a:pt x="1353" y="2769"/>
                </a:lnTo>
                <a:cubicBezTo>
                  <a:pt x="1620" y="2564"/>
                  <a:pt x="1784" y="2236"/>
                  <a:pt x="1784" y="1887"/>
                </a:cubicBezTo>
                <a:cubicBezTo>
                  <a:pt x="1805" y="1539"/>
                  <a:pt x="1661" y="1210"/>
                  <a:pt x="1394" y="964"/>
                </a:cubicBezTo>
                <a:lnTo>
                  <a:pt x="32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29"/>
          <p:cNvSpPr/>
          <p:nvPr/>
        </p:nvSpPr>
        <p:spPr>
          <a:xfrm>
            <a:off x="3873750" y="4330497"/>
            <a:ext cx="161051" cy="162204"/>
          </a:xfrm>
          <a:custGeom>
            <a:avLst/>
            <a:gdLst/>
            <a:ahLst/>
            <a:cxnLst/>
            <a:rect l="l" t="t" r="r" b="b"/>
            <a:pathLst>
              <a:path w="2933" h="2954" extrusionOk="0">
                <a:moveTo>
                  <a:pt x="1477" y="411"/>
                </a:moveTo>
                <a:cubicBezTo>
                  <a:pt x="2051" y="411"/>
                  <a:pt x="2543" y="883"/>
                  <a:pt x="2543" y="1477"/>
                </a:cubicBezTo>
                <a:cubicBezTo>
                  <a:pt x="2543" y="2072"/>
                  <a:pt x="2051" y="2543"/>
                  <a:pt x="1477" y="2543"/>
                </a:cubicBezTo>
                <a:cubicBezTo>
                  <a:pt x="882" y="2543"/>
                  <a:pt x="410" y="2072"/>
                  <a:pt x="410" y="1477"/>
                </a:cubicBezTo>
                <a:cubicBezTo>
                  <a:pt x="410" y="883"/>
                  <a:pt x="882" y="411"/>
                  <a:pt x="1477" y="411"/>
                </a:cubicBezTo>
                <a:close/>
                <a:moveTo>
                  <a:pt x="1477" y="1"/>
                </a:moveTo>
                <a:cubicBezTo>
                  <a:pt x="656" y="1"/>
                  <a:pt x="0" y="678"/>
                  <a:pt x="0" y="1477"/>
                </a:cubicBezTo>
                <a:cubicBezTo>
                  <a:pt x="0" y="2277"/>
                  <a:pt x="656" y="2954"/>
                  <a:pt x="1477" y="2954"/>
                </a:cubicBezTo>
                <a:cubicBezTo>
                  <a:pt x="2276" y="2954"/>
                  <a:pt x="2932" y="2277"/>
                  <a:pt x="2932" y="1477"/>
                </a:cubicBezTo>
                <a:cubicBezTo>
                  <a:pt x="2932" y="678"/>
                  <a:pt x="2276" y="1"/>
                  <a:pt x="147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29"/>
          <p:cNvSpPr/>
          <p:nvPr/>
        </p:nvSpPr>
        <p:spPr>
          <a:xfrm>
            <a:off x="8063225" y="560099"/>
            <a:ext cx="161052" cy="159698"/>
          </a:xfrm>
          <a:custGeom>
            <a:avLst/>
            <a:gdLst/>
            <a:ahLst/>
            <a:cxnLst/>
            <a:rect l="l" t="t" r="r" b="b"/>
            <a:pathLst>
              <a:path w="2400" h="2380" extrusionOk="0">
                <a:moveTo>
                  <a:pt x="1210" y="1"/>
                </a:moveTo>
                <a:cubicBezTo>
                  <a:pt x="985" y="1"/>
                  <a:pt x="923" y="595"/>
                  <a:pt x="779" y="759"/>
                </a:cubicBezTo>
                <a:cubicBezTo>
                  <a:pt x="636" y="944"/>
                  <a:pt x="21" y="965"/>
                  <a:pt x="21" y="1190"/>
                </a:cubicBezTo>
                <a:cubicBezTo>
                  <a:pt x="0" y="1416"/>
                  <a:pt x="615" y="1477"/>
                  <a:pt x="779" y="1600"/>
                </a:cubicBezTo>
                <a:cubicBezTo>
                  <a:pt x="964" y="1744"/>
                  <a:pt x="985" y="2359"/>
                  <a:pt x="1210" y="2379"/>
                </a:cubicBezTo>
                <a:cubicBezTo>
                  <a:pt x="1213" y="2380"/>
                  <a:pt x="1217" y="2380"/>
                  <a:pt x="1220" y="2380"/>
                </a:cubicBezTo>
                <a:cubicBezTo>
                  <a:pt x="1418" y="2380"/>
                  <a:pt x="1499" y="1782"/>
                  <a:pt x="1620" y="1600"/>
                </a:cubicBezTo>
                <a:cubicBezTo>
                  <a:pt x="1764" y="1436"/>
                  <a:pt x="2379" y="1416"/>
                  <a:pt x="2399" y="1190"/>
                </a:cubicBezTo>
                <a:cubicBezTo>
                  <a:pt x="2399" y="965"/>
                  <a:pt x="1784" y="924"/>
                  <a:pt x="1620" y="759"/>
                </a:cubicBezTo>
                <a:cubicBezTo>
                  <a:pt x="1477" y="616"/>
                  <a:pt x="1436" y="1"/>
                  <a:pt x="121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29"/>
          <p:cNvSpPr/>
          <p:nvPr/>
        </p:nvSpPr>
        <p:spPr>
          <a:xfrm>
            <a:off x="3857845" y="424648"/>
            <a:ext cx="202578" cy="200884"/>
          </a:xfrm>
          <a:custGeom>
            <a:avLst/>
            <a:gdLst/>
            <a:ahLst/>
            <a:cxnLst/>
            <a:rect l="l" t="t" r="r" b="b"/>
            <a:pathLst>
              <a:path w="2400" h="2380" extrusionOk="0">
                <a:moveTo>
                  <a:pt x="1210" y="1"/>
                </a:moveTo>
                <a:cubicBezTo>
                  <a:pt x="985" y="1"/>
                  <a:pt x="923" y="595"/>
                  <a:pt x="779" y="759"/>
                </a:cubicBezTo>
                <a:cubicBezTo>
                  <a:pt x="636" y="944"/>
                  <a:pt x="21" y="965"/>
                  <a:pt x="21" y="1190"/>
                </a:cubicBezTo>
                <a:cubicBezTo>
                  <a:pt x="0" y="1416"/>
                  <a:pt x="615" y="1477"/>
                  <a:pt x="779" y="1600"/>
                </a:cubicBezTo>
                <a:cubicBezTo>
                  <a:pt x="964" y="1744"/>
                  <a:pt x="985" y="2359"/>
                  <a:pt x="1210" y="2379"/>
                </a:cubicBezTo>
                <a:cubicBezTo>
                  <a:pt x="1213" y="2380"/>
                  <a:pt x="1217" y="2380"/>
                  <a:pt x="1220" y="2380"/>
                </a:cubicBezTo>
                <a:cubicBezTo>
                  <a:pt x="1418" y="2380"/>
                  <a:pt x="1499" y="1782"/>
                  <a:pt x="1620" y="1600"/>
                </a:cubicBezTo>
                <a:cubicBezTo>
                  <a:pt x="1764" y="1436"/>
                  <a:pt x="2379" y="1416"/>
                  <a:pt x="2399" y="1190"/>
                </a:cubicBezTo>
                <a:cubicBezTo>
                  <a:pt x="2399" y="965"/>
                  <a:pt x="1784" y="924"/>
                  <a:pt x="1620" y="759"/>
                </a:cubicBezTo>
                <a:cubicBezTo>
                  <a:pt x="1477" y="616"/>
                  <a:pt x="1436" y="1"/>
                  <a:pt x="121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5" name="Google Shape;415;p29"/>
          <p:cNvGrpSpPr/>
          <p:nvPr/>
        </p:nvGrpSpPr>
        <p:grpSpPr>
          <a:xfrm>
            <a:off x="7018344" y="1400684"/>
            <a:ext cx="541575" cy="468644"/>
            <a:chOff x="601494" y="6429884"/>
            <a:chExt cx="541575" cy="468644"/>
          </a:xfrm>
        </p:grpSpPr>
        <p:sp>
          <p:nvSpPr>
            <p:cNvPr id="416" name="Google Shape;416;p29"/>
            <p:cNvSpPr/>
            <p:nvPr/>
          </p:nvSpPr>
          <p:spPr>
            <a:xfrm>
              <a:off x="601494" y="6429884"/>
              <a:ext cx="541575" cy="468644"/>
            </a:xfrm>
            <a:custGeom>
              <a:avLst/>
              <a:gdLst/>
              <a:ahLst/>
              <a:cxnLst/>
              <a:rect l="l" t="t" r="r" b="b"/>
              <a:pathLst>
                <a:path w="1703" h="1513" extrusionOk="0">
                  <a:moveTo>
                    <a:pt x="856" y="1"/>
                  </a:moveTo>
                  <a:cubicBezTo>
                    <a:pt x="549" y="1"/>
                    <a:pt x="255" y="179"/>
                    <a:pt x="144" y="480"/>
                  </a:cubicBezTo>
                  <a:cubicBezTo>
                    <a:pt x="1" y="869"/>
                    <a:pt x="185" y="1300"/>
                    <a:pt x="575" y="1464"/>
                  </a:cubicBezTo>
                  <a:cubicBezTo>
                    <a:pt x="664" y="1497"/>
                    <a:pt x="755" y="1512"/>
                    <a:pt x="845" y="1512"/>
                  </a:cubicBezTo>
                  <a:cubicBezTo>
                    <a:pt x="1147" y="1512"/>
                    <a:pt x="1432" y="1334"/>
                    <a:pt x="1559" y="1033"/>
                  </a:cubicBezTo>
                  <a:cubicBezTo>
                    <a:pt x="1703" y="644"/>
                    <a:pt x="1518" y="193"/>
                    <a:pt x="1128" y="49"/>
                  </a:cubicBezTo>
                  <a:cubicBezTo>
                    <a:pt x="1039" y="16"/>
                    <a:pt x="947" y="1"/>
                    <a:pt x="856" y="1"/>
                  </a:cubicBezTo>
                  <a:close/>
                </a:path>
              </a:pathLst>
            </a:custGeom>
            <a:solidFill>
              <a:schemeClr val="dk2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8280000" algn="bl" rotWithShape="0">
                <a:schemeClr val="accent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29"/>
            <p:cNvSpPr/>
            <p:nvPr/>
          </p:nvSpPr>
          <p:spPr>
            <a:xfrm>
              <a:off x="614532" y="6442583"/>
              <a:ext cx="515497" cy="443245"/>
            </a:xfrm>
            <a:custGeom>
              <a:avLst/>
              <a:gdLst/>
              <a:ahLst/>
              <a:cxnLst/>
              <a:rect l="l" t="t" r="r" b="b"/>
              <a:pathLst>
                <a:path w="1621" h="1431" extrusionOk="0">
                  <a:moveTo>
                    <a:pt x="809" y="0"/>
                  </a:moveTo>
                  <a:cubicBezTo>
                    <a:pt x="523" y="0"/>
                    <a:pt x="255" y="175"/>
                    <a:pt x="144" y="459"/>
                  </a:cubicBezTo>
                  <a:cubicBezTo>
                    <a:pt x="1" y="828"/>
                    <a:pt x="185" y="1238"/>
                    <a:pt x="554" y="1382"/>
                  </a:cubicBezTo>
                  <a:cubicBezTo>
                    <a:pt x="639" y="1415"/>
                    <a:pt x="726" y="1431"/>
                    <a:pt x="812" y="1431"/>
                  </a:cubicBezTo>
                  <a:cubicBezTo>
                    <a:pt x="1098" y="1431"/>
                    <a:pt x="1367" y="1256"/>
                    <a:pt x="1477" y="972"/>
                  </a:cubicBezTo>
                  <a:cubicBezTo>
                    <a:pt x="1620" y="603"/>
                    <a:pt x="1436" y="193"/>
                    <a:pt x="1067" y="49"/>
                  </a:cubicBezTo>
                  <a:cubicBezTo>
                    <a:pt x="982" y="16"/>
                    <a:pt x="895" y="0"/>
                    <a:pt x="8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29"/>
            <p:cNvSpPr/>
            <p:nvPr/>
          </p:nvSpPr>
          <p:spPr>
            <a:xfrm>
              <a:off x="666686" y="6491834"/>
              <a:ext cx="404511" cy="348153"/>
            </a:xfrm>
            <a:custGeom>
              <a:avLst/>
              <a:gdLst/>
              <a:ahLst/>
              <a:cxnLst/>
              <a:rect l="l" t="t" r="r" b="b"/>
              <a:pathLst>
                <a:path w="1272" h="1124" extrusionOk="0">
                  <a:moveTo>
                    <a:pt x="650" y="1"/>
                  </a:moveTo>
                  <a:cubicBezTo>
                    <a:pt x="422" y="1"/>
                    <a:pt x="204" y="137"/>
                    <a:pt x="124" y="362"/>
                  </a:cubicBezTo>
                  <a:cubicBezTo>
                    <a:pt x="1" y="649"/>
                    <a:pt x="144" y="977"/>
                    <a:pt x="431" y="1079"/>
                  </a:cubicBezTo>
                  <a:cubicBezTo>
                    <a:pt x="506" y="1109"/>
                    <a:pt x="581" y="1123"/>
                    <a:pt x="655" y="1123"/>
                  </a:cubicBezTo>
                  <a:cubicBezTo>
                    <a:pt x="884" y="1123"/>
                    <a:pt x="1092" y="985"/>
                    <a:pt x="1169" y="751"/>
                  </a:cubicBezTo>
                  <a:lnTo>
                    <a:pt x="1169" y="772"/>
                  </a:lnTo>
                  <a:cubicBezTo>
                    <a:pt x="1272" y="464"/>
                    <a:pt x="1128" y="136"/>
                    <a:pt x="841" y="34"/>
                  </a:cubicBezTo>
                  <a:cubicBezTo>
                    <a:pt x="779" y="11"/>
                    <a:pt x="714" y="1"/>
                    <a:pt x="650" y="1"/>
                  </a:cubicBezTo>
                  <a:close/>
                </a:path>
              </a:pathLst>
            </a:custGeom>
            <a:solidFill>
              <a:srgbClr val="FFB0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29"/>
            <p:cNvSpPr/>
            <p:nvPr/>
          </p:nvSpPr>
          <p:spPr>
            <a:xfrm>
              <a:off x="673365" y="6503914"/>
              <a:ext cx="391472" cy="333595"/>
            </a:xfrm>
            <a:custGeom>
              <a:avLst/>
              <a:gdLst/>
              <a:ahLst/>
              <a:cxnLst/>
              <a:rect l="l" t="t" r="r" b="b"/>
              <a:pathLst>
                <a:path w="1231" h="1077" extrusionOk="0">
                  <a:moveTo>
                    <a:pt x="608" y="0"/>
                  </a:moveTo>
                  <a:cubicBezTo>
                    <a:pt x="399" y="0"/>
                    <a:pt x="197" y="124"/>
                    <a:pt x="103" y="343"/>
                  </a:cubicBezTo>
                  <a:cubicBezTo>
                    <a:pt x="0" y="630"/>
                    <a:pt x="144" y="938"/>
                    <a:pt x="410" y="1040"/>
                  </a:cubicBezTo>
                  <a:cubicBezTo>
                    <a:pt x="478" y="1065"/>
                    <a:pt x="546" y="1076"/>
                    <a:pt x="613" y="1076"/>
                  </a:cubicBezTo>
                  <a:cubicBezTo>
                    <a:pt x="832" y="1076"/>
                    <a:pt x="1034" y="953"/>
                    <a:pt x="1128" y="733"/>
                  </a:cubicBezTo>
                  <a:cubicBezTo>
                    <a:pt x="1230" y="446"/>
                    <a:pt x="1087" y="138"/>
                    <a:pt x="800" y="36"/>
                  </a:cubicBezTo>
                  <a:cubicBezTo>
                    <a:pt x="737" y="12"/>
                    <a:pt x="672" y="0"/>
                    <a:pt x="6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29"/>
            <p:cNvSpPr/>
            <p:nvPr/>
          </p:nvSpPr>
          <p:spPr>
            <a:xfrm>
              <a:off x="790711" y="6559359"/>
              <a:ext cx="156780" cy="209697"/>
            </a:xfrm>
            <a:custGeom>
              <a:avLst/>
              <a:gdLst/>
              <a:ahLst/>
              <a:cxnLst/>
              <a:rect l="l" t="t" r="r" b="b"/>
              <a:pathLst>
                <a:path w="493" h="677" extrusionOk="0">
                  <a:moveTo>
                    <a:pt x="349" y="0"/>
                  </a:moveTo>
                  <a:lnTo>
                    <a:pt x="308" y="82"/>
                  </a:lnTo>
                  <a:cubicBezTo>
                    <a:pt x="293" y="79"/>
                    <a:pt x="279" y="77"/>
                    <a:pt x="265" y="77"/>
                  </a:cubicBezTo>
                  <a:cubicBezTo>
                    <a:pt x="199" y="77"/>
                    <a:pt x="140" y="114"/>
                    <a:pt x="123" y="164"/>
                  </a:cubicBezTo>
                  <a:cubicBezTo>
                    <a:pt x="82" y="246"/>
                    <a:pt x="144" y="308"/>
                    <a:pt x="205" y="369"/>
                  </a:cubicBezTo>
                  <a:cubicBezTo>
                    <a:pt x="267" y="410"/>
                    <a:pt x="287" y="431"/>
                    <a:pt x="267" y="472"/>
                  </a:cubicBezTo>
                  <a:cubicBezTo>
                    <a:pt x="267" y="486"/>
                    <a:pt x="246" y="501"/>
                    <a:pt x="213" y="501"/>
                  </a:cubicBezTo>
                  <a:cubicBezTo>
                    <a:pt x="199" y="501"/>
                    <a:pt x="182" y="498"/>
                    <a:pt x="164" y="492"/>
                  </a:cubicBezTo>
                  <a:cubicBezTo>
                    <a:pt x="123" y="472"/>
                    <a:pt x="82" y="431"/>
                    <a:pt x="62" y="410"/>
                  </a:cubicBezTo>
                  <a:lnTo>
                    <a:pt x="0" y="492"/>
                  </a:lnTo>
                  <a:cubicBezTo>
                    <a:pt x="21" y="513"/>
                    <a:pt x="62" y="554"/>
                    <a:pt x="123" y="574"/>
                  </a:cubicBezTo>
                  <a:lnTo>
                    <a:pt x="82" y="656"/>
                  </a:lnTo>
                  <a:lnTo>
                    <a:pt x="164" y="677"/>
                  </a:lnTo>
                  <a:lnTo>
                    <a:pt x="185" y="595"/>
                  </a:lnTo>
                  <a:cubicBezTo>
                    <a:pt x="203" y="599"/>
                    <a:pt x="220" y="600"/>
                    <a:pt x="237" y="600"/>
                  </a:cubicBezTo>
                  <a:cubicBezTo>
                    <a:pt x="314" y="600"/>
                    <a:pt x="373" y="563"/>
                    <a:pt x="390" y="513"/>
                  </a:cubicBezTo>
                  <a:cubicBezTo>
                    <a:pt x="431" y="431"/>
                    <a:pt x="390" y="369"/>
                    <a:pt x="308" y="308"/>
                  </a:cubicBezTo>
                  <a:cubicBezTo>
                    <a:pt x="267" y="246"/>
                    <a:pt x="246" y="226"/>
                    <a:pt x="246" y="205"/>
                  </a:cubicBezTo>
                  <a:cubicBezTo>
                    <a:pt x="246" y="191"/>
                    <a:pt x="267" y="176"/>
                    <a:pt x="293" y="176"/>
                  </a:cubicBezTo>
                  <a:cubicBezTo>
                    <a:pt x="304" y="176"/>
                    <a:pt x="316" y="179"/>
                    <a:pt x="328" y="185"/>
                  </a:cubicBezTo>
                  <a:cubicBezTo>
                    <a:pt x="390" y="205"/>
                    <a:pt x="410" y="226"/>
                    <a:pt x="431" y="246"/>
                  </a:cubicBezTo>
                  <a:lnTo>
                    <a:pt x="492" y="164"/>
                  </a:lnTo>
                  <a:cubicBezTo>
                    <a:pt x="472" y="144"/>
                    <a:pt x="451" y="123"/>
                    <a:pt x="390" y="103"/>
                  </a:cubicBezTo>
                  <a:lnTo>
                    <a:pt x="410" y="21"/>
                  </a:lnTo>
                  <a:lnTo>
                    <a:pt x="34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29"/>
            <p:cNvSpPr/>
            <p:nvPr/>
          </p:nvSpPr>
          <p:spPr>
            <a:xfrm>
              <a:off x="973250" y="6521260"/>
              <a:ext cx="117664" cy="114606"/>
            </a:xfrm>
            <a:custGeom>
              <a:avLst/>
              <a:gdLst/>
              <a:ahLst/>
              <a:cxnLst/>
              <a:rect l="l" t="t" r="r" b="b"/>
              <a:pathLst>
                <a:path w="370" h="370" extrusionOk="0">
                  <a:moveTo>
                    <a:pt x="246" y="0"/>
                  </a:moveTo>
                  <a:cubicBezTo>
                    <a:pt x="246" y="0"/>
                    <a:pt x="164" y="82"/>
                    <a:pt x="144" y="103"/>
                  </a:cubicBezTo>
                  <a:cubicBezTo>
                    <a:pt x="103" y="123"/>
                    <a:pt x="0" y="144"/>
                    <a:pt x="0" y="144"/>
                  </a:cubicBezTo>
                  <a:cubicBezTo>
                    <a:pt x="0" y="144"/>
                    <a:pt x="82" y="205"/>
                    <a:pt x="82" y="246"/>
                  </a:cubicBezTo>
                  <a:cubicBezTo>
                    <a:pt x="103" y="267"/>
                    <a:pt x="123" y="369"/>
                    <a:pt x="123" y="369"/>
                  </a:cubicBezTo>
                  <a:cubicBezTo>
                    <a:pt x="123" y="369"/>
                    <a:pt x="185" y="287"/>
                    <a:pt x="226" y="287"/>
                  </a:cubicBezTo>
                  <a:cubicBezTo>
                    <a:pt x="246" y="267"/>
                    <a:pt x="369" y="246"/>
                    <a:pt x="369" y="246"/>
                  </a:cubicBezTo>
                  <a:cubicBezTo>
                    <a:pt x="369" y="246"/>
                    <a:pt x="287" y="185"/>
                    <a:pt x="267" y="144"/>
                  </a:cubicBezTo>
                  <a:cubicBezTo>
                    <a:pt x="246" y="123"/>
                    <a:pt x="246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2" name="Google Shape;422;p29"/>
          <p:cNvGrpSpPr/>
          <p:nvPr/>
        </p:nvGrpSpPr>
        <p:grpSpPr>
          <a:xfrm rot="-2361038">
            <a:off x="7848802" y="1271431"/>
            <a:ext cx="388630" cy="336296"/>
            <a:chOff x="601494" y="6429884"/>
            <a:chExt cx="541575" cy="468644"/>
          </a:xfrm>
        </p:grpSpPr>
        <p:sp>
          <p:nvSpPr>
            <p:cNvPr id="423" name="Google Shape;423;p29"/>
            <p:cNvSpPr/>
            <p:nvPr/>
          </p:nvSpPr>
          <p:spPr>
            <a:xfrm>
              <a:off x="601494" y="6429884"/>
              <a:ext cx="541575" cy="468644"/>
            </a:xfrm>
            <a:custGeom>
              <a:avLst/>
              <a:gdLst/>
              <a:ahLst/>
              <a:cxnLst/>
              <a:rect l="l" t="t" r="r" b="b"/>
              <a:pathLst>
                <a:path w="1703" h="1513" extrusionOk="0">
                  <a:moveTo>
                    <a:pt x="856" y="1"/>
                  </a:moveTo>
                  <a:cubicBezTo>
                    <a:pt x="549" y="1"/>
                    <a:pt x="255" y="179"/>
                    <a:pt x="144" y="480"/>
                  </a:cubicBezTo>
                  <a:cubicBezTo>
                    <a:pt x="1" y="869"/>
                    <a:pt x="185" y="1300"/>
                    <a:pt x="575" y="1464"/>
                  </a:cubicBezTo>
                  <a:cubicBezTo>
                    <a:pt x="664" y="1497"/>
                    <a:pt x="755" y="1512"/>
                    <a:pt x="845" y="1512"/>
                  </a:cubicBezTo>
                  <a:cubicBezTo>
                    <a:pt x="1147" y="1512"/>
                    <a:pt x="1432" y="1334"/>
                    <a:pt x="1559" y="1033"/>
                  </a:cubicBezTo>
                  <a:cubicBezTo>
                    <a:pt x="1703" y="644"/>
                    <a:pt x="1518" y="193"/>
                    <a:pt x="1128" y="49"/>
                  </a:cubicBezTo>
                  <a:cubicBezTo>
                    <a:pt x="1039" y="16"/>
                    <a:pt x="947" y="1"/>
                    <a:pt x="856" y="1"/>
                  </a:cubicBezTo>
                  <a:close/>
                </a:path>
              </a:pathLst>
            </a:custGeom>
            <a:solidFill>
              <a:schemeClr val="dk2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8280000" algn="bl" rotWithShape="0">
                <a:schemeClr val="accent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29"/>
            <p:cNvSpPr/>
            <p:nvPr/>
          </p:nvSpPr>
          <p:spPr>
            <a:xfrm>
              <a:off x="614532" y="6442583"/>
              <a:ext cx="515498" cy="443245"/>
            </a:xfrm>
            <a:custGeom>
              <a:avLst/>
              <a:gdLst/>
              <a:ahLst/>
              <a:cxnLst/>
              <a:rect l="l" t="t" r="r" b="b"/>
              <a:pathLst>
                <a:path w="1621" h="1431" extrusionOk="0">
                  <a:moveTo>
                    <a:pt x="809" y="0"/>
                  </a:moveTo>
                  <a:cubicBezTo>
                    <a:pt x="523" y="0"/>
                    <a:pt x="255" y="175"/>
                    <a:pt x="144" y="459"/>
                  </a:cubicBezTo>
                  <a:cubicBezTo>
                    <a:pt x="1" y="828"/>
                    <a:pt x="185" y="1238"/>
                    <a:pt x="554" y="1382"/>
                  </a:cubicBezTo>
                  <a:cubicBezTo>
                    <a:pt x="639" y="1415"/>
                    <a:pt x="726" y="1431"/>
                    <a:pt x="812" y="1431"/>
                  </a:cubicBezTo>
                  <a:cubicBezTo>
                    <a:pt x="1098" y="1431"/>
                    <a:pt x="1367" y="1256"/>
                    <a:pt x="1477" y="972"/>
                  </a:cubicBezTo>
                  <a:cubicBezTo>
                    <a:pt x="1620" y="603"/>
                    <a:pt x="1436" y="193"/>
                    <a:pt x="1067" y="49"/>
                  </a:cubicBezTo>
                  <a:cubicBezTo>
                    <a:pt x="982" y="16"/>
                    <a:pt x="895" y="0"/>
                    <a:pt x="8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29"/>
            <p:cNvSpPr/>
            <p:nvPr/>
          </p:nvSpPr>
          <p:spPr>
            <a:xfrm>
              <a:off x="666686" y="6491834"/>
              <a:ext cx="404512" cy="348153"/>
            </a:xfrm>
            <a:custGeom>
              <a:avLst/>
              <a:gdLst/>
              <a:ahLst/>
              <a:cxnLst/>
              <a:rect l="l" t="t" r="r" b="b"/>
              <a:pathLst>
                <a:path w="1272" h="1124" extrusionOk="0">
                  <a:moveTo>
                    <a:pt x="650" y="1"/>
                  </a:moveTo>
                  <a:cubicBezTo>
                    <a:pt x="422" y="1"/>
                    <a:pt x="204" y="137"/>
                    <a:pt x="124" y="362"/>
                  </a:cubicBezTo>
                  <a:cubicBezTo>
                    <a:pt x="1" y="649"/>
                    <a:pt x="144" y="977"/>
                    <a:pt x="431" y="1079"/>
                  </a:cubicBezTo>
                  <a:cubicBezTo>
                    <a:pt x="506" y="1109"/>
                    <a:pt x="581" y="1123"/>
                    <a:pt x="655" y="1123"/>
                  </a:cubicBezTo>
                  <a:cubicBezTo>
                    <a:pt x="884" y="1123"/>
                    <a:pt x="1092" y="985"/>
                    <a:pt x="1169" y="751"/>
                  </a:cubicBezTo>
                  <a:lnTo>
                    <a:pt x="1169" y="772"/>
                  </a:lnTo>
                  <a:cubicBezTo>
                    <a:pt x="1272" y="464"/>
                    <a:pt x="1128" y="136"/>
                    <a:pt x="841" y="34"/>
                  </a:cubicBezTo>
                  <a:cubicBezTo>
                    <a:pt x="779" y="11"/>
                    <a:pt x="714" y="1"/>
                    <a:pt x="650" y="1"/>
                  </a:cubicBezTo>
                  <a:close/>
                </a:path>
              </a:pathLst>
            </a:custGeom>
            <a:solidFill>
              <a:srgbClr val="FFB0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9"/>
            <p:cNvSpPr/>
            <p:nvPr/>
          </p:nvSpPr>
          <p:spPr>
            <a:xfrm>
              <a:off x="673365" y="6503914"/>
              <a:ext cx="391473" cy="333595"/>
            </a:xfrm>
            <a:custGeom>
              <a:avLst/>
              <a:gdLst/>
              <a:ahLst/>
              <a:cxnLst/>
              <a:rect l="l" t="t" r="r" b="b"/>
              <a:pathLst>
                <a:path w="1231" h="1077" extrusionOk="0">
                  <a:moveTo>
                    <a:pt x="608" y="0"/>
                  </a:moveTo>
                  <a:cubicBezTo>
                    <a:pt x="399" y="0"/>
                    <a:pt x="197" y="124"/>
                    <a:pt x="103" y="343"/>
                  </a:cubicBezTo>
                  <a:cubicBezTo>
                    <a:pt x="0" y="630"/>
                    <a:pt x="144" y="938"/>
                    <a:pt x="410" y="1040"/>
                  </a:cubicBezTo>
                  <a:cubicBezTo>
                    <a:pt x="478" y="1065"/>
                    <a:pt x="546" y="1076"/>
                    <a:pt x="613" y="1076"/>
                  </a:cubicBezTo>
                  <a:cubicBezTo>
                    <a:pt x="832" y="1076"/>
                    <a:pt x="1034" y="953"/>
                    <a:pt x="1128" y="733"/>
                  </a:cubicBezTo>
                  <a:cubicBezTo>
                    <a:pt x="1230" y="446"/>
                    <a:pt x="1087" y="138"/>
                    <a:pt x="800" y="36"/>
                  </a:cubicBezTo>
                  <a:cubicBezTo>
                    <a:pt x="737" y="12"/>
                    <a:pt x="672" y="0"/>
                    <a:pt x="6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9"/>
            <p:cNvSpPr/>
            <p:nvPr/>
          </p:nvSpPr>
          <p:spPr>
            <a:xfrm>
              <a:off x="790711" y="6559359"/>
              <a:ext cx="156780" cy="209697"/>
            </a:xfrm>
            <a:custGeom>
              <a:avLst/>
              <a:gdLst/>
              <a:ahLst/>
              <a:cxnLst/>
              <a:rect l="l" t="t" r="r" b="b"/>
              <a:pathLst>
                <a:path w="493" h="677" extrusionOk="0">
                  <a:moveTo>
                    <a:pt x="349" y="0"/>
                  </a:moveTo>
                  <a:lnTo>
                    <a:pt x="308" y="82"/>
                  </a:lnTo>
                  <a:cubicBezTo>
                    <a:pt x="293" y="79"/>
                    <a:pt x="279" y="77"/>
                    <a:pt x="265" y="77"/>
                  </a:cubicBezTo>
                  <a:cubicBezTo>
                    <a:pt x="199" y="77"/>
                    <a:pt x="140" y="114"/>
                    <a:pt x="123" y="164"/>
                  </a:cubicBezTo>
                  <a:cubicBezTo>
                    <a:pt x="82" y="246"/>
                    <a:pt x="144" y="308"/>
                    <a:pt x="205" y="369"/>
                  </a:cubicBezTo>
                  <a:cubicBezTo>
                    <a:pt x="267" y="410"/>
                    <a:pt x="287" y="431"/>
                    <a:pt x="267" y="472"/>
                  </a:cubicBezTo>
                  <a:cubicBezTo>
                    <a:pt x="267" y="486"/>
                    <a:pt x="246" y="501"/>
                    <a:pt x="213" y="501"/>
                  </a:cubicBezTo>
                  <a:cubicBezTo>
                    <a:pt x="199" y="501"/>
                    <a:pt x="182" y="498"/>
                    <a:pt x="164" y="492"/>
                  </a:cubicBezTo>
                  <a:cubicBezTo>
                    <a:pt x="123" y="472"/>
                    <a:pt x="82" y="431"/>
                    <a:pt x="62" y="410"/>
                  </a:cubicBezTo>
                  <a:lnTo>
                    <a:pt x="0" y="492"/>
                  </a:lnTo>
                  <a:cubicBezTo>
                    <a:pt x="21" y="513"/>
                    <a:pt x="62" y="554"/>
                    <a:pt x="123" y="574"/>
                  </a:cubicBezTo>
                  <a:lnTo>
                    <a:pt x="82" y="656"/>
                  </a:lnTo>
                  <a:lnTo>
                    <a:pt x="164" y="677"/>
                  </a:lnTo>
                  <a:lnTo>
                    <a:pt x="185" y="595"/>
                  </a:lnTo>
                  <a:cubicBezTo>
                    <a:pt x="203" y="599"/>
                    <a:pt x="220" y="600"/>
                    <a:pt x="237" y="600"/>
                  </a:cubicBezTo>
                  <a:cubicBezTo>
                    <a:pt x="314" y="600"/>
                    <a:pt x="373" y="563"/>
                    <a:pt x="390" y="513"/>
                  </a:cubicBezTo>
                  <a:cubicBezTo>
                    <a:pt x="431" y="431"/>
                    <a:pt x="390" y="369"/>
                    <a:pt x="308" y="308"/>
                  </a:cubicBezTo>
                  <a:cubicBezTo>
                    <a:pt x="267" y="246"/>
                    <a:pt x="246" y="226"/>
                    <a:pt x="246" y="205"/>
                  </a:cubicBezTo>
                  <a:cubicBezTo>
                    <a:pt x="246" y="191"/>
                    <a:pt x="267" y="176"/>
                    <a:pt x="293" y="176"/>
                  </a:cubicBezTo>
                  <a:cubicBezTo>
                    <a:pt x="304" y="176"/>
                    <a:pt x="316" y="179"/>
                    <a:pt x="328" y="185"/>
                  </a:cubicBezTo>
                  <a:cubicBezTo>
                    <a:pt x="390" y="205"/>
                    <a:pt x="410" y="226"/>
                    <a:pt x="431" y="246"/>
                  </a:cubicBezTo>
                  <a:lnTo>
                    <a:pt x="492" y="164"/>
                  </a:lnTo>
                  <a:cubicBezTo>
                    <a:pt x="472" y="144"/>
                    <a:pt x="451" y="123"/>
                    <a:pt x="390" y="103"/>
                  </a:cubicBezTo>
                  <a:lnTo>
                    <a:pt x="410" y="21"/>
                  </a:lnTo>
                  <a:lnTo>
                    <a:pt x="34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29"/>
            <p:cNvSpPr/>
            <p:nvPr/>
          </p:nvSpPr>
          <p:spPr>
            <a:xfrm>
              <a:off x="973250" y="6521260"/>
              <a:ext cx="117665" cy="114606"/>
            </a:xfrm>
            <a:custGeom>
              <a:avLst/>
              <a:gdLst/>
              <a:ahLst/>
              <a:cxnLst/>
              <a:rect l="l" t="t" r="r" b="b"/>
              <a:pathLst>
                <a:path w="370" h="370" extrusionOk="0">
                  <a:moveTo>
                    <a:pt x="246" y="0"/>
                  </a:moveTo>
                  <a:cubicBezTo>
                    <a:pt x="246" y="0"/>
                    <a:pt x="164" y="82"/>
                    <a:pt x="144" y="103"/>
                  </a:cubicBezTo>
                  <a:cubicBezTo>
                    <a:pt x="103" y="123"/>
                    <a:pt x="0" y="144"/>
                    <a:pt x="0" y="144"/>
                  </a:cubicBezTo>
                  <a:cubicBezTo>
                    <a:pt x="0" y="144"/>
                    <a:pt x="82" y="205"/>
                    <a:pt x="82" y="246"/>
                  </a:cubicBezTo>
                  <a:cubicBezTo>
                    <a:pt x="103" y="267"/>
                    <a:pt x="123" y="369"/>
                    <a:pt x="123" y="369"/>
                  </a:cubicBezTo>
                  <a:cubicBezTo>
                    <a:pt x="123" y="369"/>
                    <a:pt x="185" y="287"/>
                    <a:pt x="226" y="287"/>
                  </a:cubicBezTo>
                  <a:cubicBezTo>
                    <a:pt x="246" y="267"/>
                    <a:pt x="369" y="246"/>
                    <a:pt x="369" y="246"/>
                  </a:cubicBezTo>
                  <a:cubicBezTo>
                    <a:pt x="369" y="246"/>
                    <a:pt x="287" y="185"/>
                    <a:pt x="267" y="144"/>
                  </a:cubicBezTo>
                  <a:cubicBezTo>
                    <a:pt x="246" y="123"/>
                    <a:pt x="246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9" name="Google Shape;429;p29"/>
          <p:cNvGrpSpPr/>
          <p:nvPr/>
        </p:nvGrpSpPr>
        <p:grpSpPr>
          <a:xfrm rot="-207815">
            <a:off x="7394988" y="660950"/>
            <a:ext cx="465251" cy="402598"/>
            <a:chOff x="601494" y="6429884"/>
            <a:chExt cx="541575" cy="468644"/>
          </a:xfrm>
        </p:grpSpPr>
        <p:sp>
          <p:nvSpPr>
            <p:cNvPr id="430" name="Google Shape;430;p29"/>
            <p:cNvSpPr/>
            <p:nvPr/>
          </p:nvSpPr>
          <p:spPr>
            <a:xfrm>
              <a:off x="601494" y="6429884"/>
              <a:ext cx="541575" cy="468644"/>
            </a:xfrm>
            <a:custGeom>
              <a:avLst/>
              <a:gdLst/>
              <a:ahLst/>
              <a:cxnLst/>
              <a:rect l="l" t="t" r="r" b="b"/>
              <a:pathLst>
                <a:path w="1703" h="1513" extrusionOk="0">
                  <a:moveTo>
                    <a:pt x="856" y="1"/>
                  </a:moveTo>
                  <a:cubicBezTo>
                    <a:pt x="549" y="1"/>
                    <a:pt x="255" y="179"/>
                    <a:pt x="144" y="480"/>
                  </a:cubicBezTo>
                  <a:cubicBezTo>
                    <a:pt x="1" y="869"/>
                    <a:pt x="185" y="1300"/>
                    <a:pt x="575" y="1464"/>
                  </a:cubicBezTo>
                  <a:cubicBezTo>
                    <a:pt x="664" y="1497"/>
                    <a:pt x="755" y="1512"/>
                    <a:pt x="845" y="1512"/>
                  </a:cubicBezTo>
                  <a:cubicBezTo>
                    <a:pt x="1147" y="1512"/>
                    <a:pt x="1432" y="1334"/>
                    <a:pt x="1559" y="1033"/>
                  </a:cubicBezTo>
                  <a:cubicBezTo>
                    <a:pt x="1703" y="644"/>
                    <a:pt x="1518" y="193"/>
                    <a:pt x="1128" y="49"/>
                  </a:cubicBezTo>
                  <a:cubicBezTo>
                    <a:pt x="1039" y="16"/>
                    <a:pt x="947" y="1"/>
                    <a:pt x="856" y="1"/>
                  </a:cubicBezTo>
                  <a:close/>
                </a:path>
              </a:pathLst>
            </a:custGeom>
            <a:solidFill>
              <a:schemeClr val="dk2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8280000" algn="bl" rotWithShape="0">
                <a:schemeClr val="accent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9"/>
            <p:cNvSpPr/>
            <p:nvPr/>
          </p:nvSpPr>
          <p:spPr>
            <a:xfrm>
              <a:off x="614532" y="6442583"/>
              <a:ext cx="515498" cy="443245"/>
            </a:xfrm>
            <a:custGeom>
              <a:avLst/>
              <a:gdLst/>
              <a:ahLst/>
              <a:cxnLst/>
              <a:rect l="l" t="t" r="r" b="b"/>
              <a:pathLst>
                <a:path w="1621" h="1431" extrusionOk="0">
                  <a:moveTo>
                    <a:pt x="809" y="0"/>
                  </a:moveTo>
                  <a:cubicBezTo>
                    <a:pt x="523" y="0"/>
                    <a:pt x="255" y="175"/>
                    <a:pt x="144" y="459"/>
                  </a:cubicBezTo>
                  <a:cubicBezTo>
                    <a:pt x="1" y="828"/>
                    <a:pt x="185" y="1238"/>
                    <a:pt x="554" y="1382"/>
                  </a:cubicBezTo>
                  <a:cubicBezTo>
                    <a:pt x="639" y="1415"/>
                    <a:pt x="726" y="1431"/>
                    <a:pt x="812" y="1431"/>
                  </a:cubicBezTo>
                  <a:cubicBezTo>
                    <a:pt x="1098" y="1431"/>
                    <a:pt x="1367" y="1256"/>
                    <a:pt x="1477" y="972"/>
                  </a:cubicBezTo>
                  <a:cubicBezTo>
                    <a:pt x="1620" y="603"/>
                    <a:pt x="1436" y="193"/>
                    <a:pt x="1067" y="49"/>
                  </a:cubicBezTo>
                  <a:cubicBezTo>
                    <a:pt x="982" y="16"/>
                    <a:pt x="895" y="0"/>
                    <a:pt x="8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9"/>
            <p:cNvSpPr/>
            <p:nvPr/>
          </p:nvSpPr>
          <p:spPr>
            <a:xfrm>
              <a:off x="666686" y="6491834"/>
              <a:ext cx="404512" cy="348153"/>
            </a:xfrm>
            <a:custGeom>
              <a:avLst/>
              <a:gdLst/>
              <a:ahLst/>
              <a:cxnLst/>
              <a:rect l="l" t="t" r="r" b="b"/>
              <a:pathLst>
                <a:path w="1272" h="1124" extrusionOk="0">
                  <a:moveTo>
                    <a:pt x="650" y="1"/>
                  </a:moveTo>
                  <a:cubicBezTo>
                    <a:pt x="422" y="1"/>
                    <a:pt x="204" y="137"/>
                    <a:pt x="124" y="362"/>
                  </a:cubicBezTo>
                  <a:cubicBezTo>
                    <a:pt x="1" y="649"/>
                    <a:pt x="144" y="977"/>
                    <a:pt x="431" y="1079"/>
                  </a:cubicBezTo>
                  <a:cubicBezTo>
                    <a:pt x="506" y="1109"/>
                    <a:pt x="581" y="1123"/>
                    <a:pt x="655" y="1123"/>
                  </a:cubicBezTo>
                  <a:cubicBezTo>
                    <a:pt x="884" y="1123"/>
                    <a:pt x="1092" y="985"/>
                    <a:pt x="1169" y="751"/>
                  </a:cubicBezTo>
                  <a:lnTo>
                    <a:pt x="1169" y="772"/>
                  </a:lnTo>
                  <a:cubicBezTo>
                    <a:pt x="1272" y="464"/>
                    <a:pt x="1128" y="136"/>
                    <a:pt x="841" y="34"/>
                  </a:cubicBezTo>
                  <a:cubicBezTo>
                    <a:pt x="779" y="11"/>
                    <a:pt x="714" y="1"/>
                    <a:pt x="650" y="1"/>
                  </a:cubicBezTo>
                  <a:close/>
                </a:path>
              </a:pathLst>
            </a:custGeom>
            <a:solidFill>
              <a:srgbClr val="FFB0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29"/>
            <p:cNvSpPr/>
            <p:nvPr/>
          </p:nvSpPr>
          <p:spPr>
            <a:xfrm>
              <a:off x="673365" y="6503914"/>
              <a:ext cx="391473" cy="333595"/>
            </a:xfrm>
            <a:custGeom>
              <a:avLst/>
              <a:gdLst/>
              <a:ahLst/>
              <a:cxnLst/>
              <a:rect l="l" t="t" r="r" b="b"/>
              <a:pathLst>
                <a:path w="1231" h="1077" extrusionOk="0">
                  <a:moveTo>
                    <a:pt x="608" y="0"/>
                  </a:moveTo>
                  <a:cubicBezTo>
                    <a:pt x="399" y="0"/>
                    <a:pt x="197" y="124"/>
                    <a:pt x="103" y="343"/>
                  </a:cubicBezTo>
                  <a:cubicBezTo>
                    <a:pt x="0" y="630"/>
                    <a:pt x="144" y="938"/>
                    <a:pt x="410" y="1040"/>
                  </a:cubicBezTo>
                  <a:cubicBezTo>
                    <a:pt x="478" y="1065"/>
                    <a:pt x="546" y="1076"/>
                    <a:pt x="613" y="1076"/>
                  </a:cubicBezTo>
                  <a:cubicBezTo>
                    <a:pt x="832" y="1076"/>
                    <a:pt x="1034" y="953"/>
                    <a:pt x="1128" y="733"/>
                  </a:cubicBezTo>
                  <a:cubicBezTo>
                    <a:pt x="1230" y="446"/>
                    <a:pt x="1087" y="138"/>
                    <a:pt x="800" y="36"/>
                  </a:cubicBezTo>
                  <a:cubicBezTo>
                    <a:pt x="737" y="12"/>
                    <a:pt x="672" y="0"/>
                    <a:pt x="6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9"/>
            <p:cNvSpPr/>
            <p:nvPr/>
          </p:nvSpPr>
          <p:spPr>
            <a:xfrm>
              <a:off x="790711" y="6559359"/>
              <a:ext cx="156780" cy="209697"/>
            </a:xfrm>
            <a:custGeom>
              <a:avLst/>
              <a:gdLst/>
              <a:ahLst/>
              <a:cxnLst/>
              <a:rect l="l" t="t" r="r" b="b"/>
              <a:pathLst>
                <a:path w="493" h="677" extrusionOk="0">
                  <a:moveTo>
                    <a:pt x="349" y="0"/>
                  </a:moveTo>
                  <a:lnTo>
                    <a:pt x="308" y="82"/>
                  </a:lnTo>
                  <a:cubicBezTo>
                    <a:pt x="293" y="79"/>
                    <a:pt x="279" y="77"/>
                    <a:pt x="265" y="77"/>
                  </a:cubicBezTo>
                  <a:cubicBezTo>
                    <a:pt x="199" y="77"/>
                    <a:pt x="140" y="114"/>
                    <a:pt x="123" y="164"/>
                  </a:cubicBezTo>
                  <a:cubicBezTo>
                    <a:pt x="82" y="246"/>
                    <a:pt x="144" y="308"/>
                    <a:pt x="205" y="369"/>
                  </a:cubicBezTo>
                  <a:cubicBezTo>
                    <a:pt x="267" y="410"/>
                    <a:pt x="287" y="431"/>
                    <a:pt x="267" y="472"/>
                  </a:cubicBezTo>
                  <a:cubicBezTo>
                    <a:pt x="267" y="486"/>
                    <a:pt x="246" y="501"/>
                    <a:pt x="213" y="501"/>
                  </a:cubicBezTo>
                  <a:cubicBezTo>
                    <a:pt x="199" y="501"/>
                    <a:pt x="182" y="498"/>
                    <a:pt x="164" y="492"/>
                  </a:cubicBezTo>
                  <a:cubicBezTo>
                    <a:pt x="123" y="472"/>
                    <a:pt x="82" y="431"/>
                    <a:pt x="62" y="410"/>
                  </a:cubicBezTo>
                  <a:lnTo>
                    <a:pt x="0" y="492"/>
                  </a:lnTo>
                  <a:cubicBezTo>
                    <a:pt x="21" y="513"/>
                    <a:pt x="62" y="554"/>
                    <a:pt x="123" y="574"/>
                  </a:cubicBezTo>
                  <a:lnTo>
                    <a:pt x="82" y="656"/>
                  </a:lnTo>
                  <a:lnTo>
                    <a:pt x="164" y="677"/>
                  </a:lnTo>
                  <a:lnTo>
                    <a:pt x="185" y="595"/>
                  </a:lnTo>
                  <a:cubicBezTo>
                    <a:pt x="203" y="599"/>
                    <a:pt x="220" y="600"/>
                    <a:pt x="237" y="600"/>
                  </a:cubicBezTo>
                  <a:cubicBezTo>
                    <a:pt x="314" y="600"/>
                    <a:pt x="373" y="563"/>
                    <a:pt x="390" y="513"/>
                  </a:cubicBezTo>
                  <a:cubicBezTo>
                    <a:pt x="431" y="431"/>
                    <a:pt x="390" y="369"/>
                    <a:pt x="308" y="308"/>
                  </a:cubicBezTo>
                  <a:cubicBezTo>
                    <a:pt x="267" y="246"/>
                    <a:pt x="246" y="226"/>
                    <a:pt x="246" y="205"/>
                  </a:cubicBezTo>
                  <a:cubicBezTo>
                    <a:pt x="246" y="191"/>
                    <a:pt x="267" y="176"/>
                    <a:pt x="293" y="176"/>
                  </a:cubicBezTo>
                  <a:cubicBezTo>
                    <a:pt x="304" y="176"/>
                    <a:pt x="316" y="179"/>
                    <a:pt x="328" y="185"/>
                  </a:cubicBezTo>
                  <a:cubicBezTo>
                    <a:pt x="390" y="205"/>
                    <a:pt x="410" y="226"/>
                    <a:pt x="431" y="246"/>
                  </a:cubicBezTo>
                  <a:lnTo>
                    <a:pt x="492" y="164"/>
                  </a:lnTo>
                  <a:cubicBezTo>
                    <a:pt x="472" y="144"/>
                    <a:pt x="451" y="123"/>
                    <a:pt x="390" y="103"/>
                  </a:cubicBezTo>
                  <a:lnTo>
                    <a:pt x="410" y="21"/>
                  </a:lnTo>
                  <a:lnTo>
                    <a:pt x="34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9"/>
            <p:cNvSpPr/>
            <p:nvPr/>
          </p:nvSpPr>
          <p:spPr>
            <a:xfrm>
              <a:off x="973250" y="6521260"/>
              <a:ext cx="117665" cy="114606"/>
            </a:xfrm>
            <a:custGeom>
              <a:avLst/>
              <a:gdLst/>
              <a:ahLst/>
              <a:cxnLst/>
              <a:rect l="l" t="t" r="r" b="b"/>
              <a:pathLst>
                <a:path w="370" h="370" extrusionOk="0">
                  <a:moveTo>
                    <a:pt x="246" y="0"/>
                  </a:moveTo>
                  <a:cubicBezTo>
                    <a:pt x="246" y="0"/>
                    <a:pt x="164" y="82"/>
                    <a:pt x="144" y="103"/>
                  </a:cubicBezTo>
                  <a:cubicBezTo>
                    <a:pt x="103" y="123"/>
                    <a:pt x="0" y="144"/>
                    <a:pt x="0" y="144"/>
                  </a:cubicBezTo>
                  <a:cubicBezTo>
                    <a:pt x="0" y="144"/>
                    <a:pt x="82" y="205"/>
                    <a:pt x="82" y="246"/>
                  </a:cubicBezTo>
                  <a:cubicBezTo>
                    <a:pt x="103" y="267"/>
                    <a:pt x="123" y="369"/>
                    <a:pt x="123" y="369"/>
                  </a:cubicBezTo>
                  <a:cubicBezTo>
                    <a:pt x="123" y="369"/>
                    <a:pt x="185" y="287"/>
                    <a:pt x="226" y="287"/>
                  </a:cubicBezTo>
                  <a:cubicBezTo>
                    <a:pt x="246" y="267"/>
                    <a:pt x="369" y="246"/>
                    <a:pt x="369" y="246"/>
                  </a:cubicBezTo>
                  <a:cubicBezTo>
                    <a:pt x="369" y="246"/>
                    <a:pt x="287" y="185"/>
                    <a:pt x="267" y="144"/>
                  </a:cubicBezTo>
                  <a:cubicBezTo>
                    <a:pt x="246" y="123"/>
                    <a:pt x="246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485;p31">
            <a:extLst>
              <a:ext uri="{FF2B5EF4-FFF2-40B4-BE49-F238E27FC236}">
                <a16:creationId xmlns:a16="http://schemas.microsoft.com/office/drawing/2014/main" id="{20A2D7A0-FC1B-AC62-48E8-11414B8E0358}"/>
              </a:ext>
            </a:extLst>
          </p:cNvPr>
          <p:cNvSpPr txBox="1">
            <a:spLocks/>
          </p:cNvSpPr>
          <p:nvPr/>
        </p:nvSpPr>
        <p:spPr>
          <a:xfrm>
            <a:off x="431442" y="2746433"/>
            <a:ext cx="2593800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"/>
              <a:buNone/>
              <a:defRPr sz="16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indent="0"/>
            <a:r>
              <a:rPr lang="en-US" b="1" dirty="0"/>
              <a:t>Reading</a:t>
            </a:r>
          </a:p>
        </p:txBody>
      </p:sp>
      <p:sp>
        <p:nvSpPr>
          <p:cNvPr id="3" name="Google Shape;485;p31">
            <a:extLst>
              <a:ext uri="{FF2B5EF4-FFF2-40B4-BE49-F238E27FC236}">
                <a16:creationId xmlns:a16="http://schemas.microsoft.com/office/drawing/2014/main" id="{4611C214-5FCD-872D-3876-3A4AC722EDB8}"/>
              </a:ext>
            </a:extLst>
          </p:cNvPr>
          <p:cNvSpPr txBox="1">
            <a:spLocks/>
          </p:cNvSpPr>
          <p:nvPr/>
        </p:nvSpPr>
        <p:spPr>
          <a:xfrm>
            <a:off x="122596" y="147540"/>
            <a:ext cx="2029885" cy="4782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"/>
              <a:buNone/>
              <a:defRPr sz="16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indent="0" algn="ctr"/>
            <a:r>
              <a:rPr lang="en-US" sz="1800" b="1" dirty="0">
                <a:solidFill>
                  <a:srgbClr val="F8F8F8"/>
                </a:solidFill>
                <a:latin typeface="Arial Nova" panose="020B0504020202020204" pitchFamily="34" charset="0"/>
              </a:rPr>
              <a:t>Mega Goal 1.2</a:t>
            </a:r>
          </a:p>
        </p:txBody>
      </p:sp>
      <p:sp>
        <p:nvSpPr>
          <p:cNvPr id="4" name="Google Shape;409;p29">
            <a:extLst>
              <a:ext uri="{FF2B5EF4-FFF2-40B4-BE49-F238E27FC236}">
                <a16:creationId xmlns:a16="http://schemas.microsoft.com/office/drawing/2014/main" id="{A9F1690F-98CB-BA23-E8AA-0FA704BA3241}"/>
              </a:ext>
            </a:extLst>
          </p:cNvPr>
          <p:cNvSpPr/>
          <p:nvPr/>
        </p:nvSpPr>
        <p:spPr>
          <a:xfrm>
            <a:off x="5005716" y="3418928"/>
            <a:ext cx="202578" cy="200884"/>
          </a:xfrm>
          <a:custGeom>
            <a:avLst/>
            <a:gdLst/>
            <a:ahLst/>
            <a:cxnLst/>
            <a:rect l="l" t="t" r="r" b="b"/>
            <a:pathLst>
              <a:path w="2400" h="2380" extrusionOk="0">
                <a:moveTo>
                  <a:pt x="1210" y="1"/>
                </a:moveTo>
                <a:cubicBezTo>
                  <a:pt x="985" y="1"/>
                  <a:pt x="923" y="595"/>
                  <a:pt x="779" y="759"/>
                </a:cubicBezTo>
                <a:cubicBezTo>
                  <a:pt x="636" y="944"/>
                  <a:pt x="21" y="965"/>
                  <a:pt x="21" y="1190"/>
                </a:cubicBezTo>
                <a:cubicBezTo>
                  <a:pt x="0" y="1416"/>
                  <a:pt x="615" y="1477"/>
                  <a:pt x="779" y="1600"/>
                </a:cubicBezTo>
                <a:cubicBezTo>
                  <a:pt x="964" y="1744"/>
                  <a:pt x="985" y="2359"/>
                  <a:pt x="1210" y="2379"/>
                </a:cubicBezTo>
                <a:cubicBezTo>
                  <a:pt x="1213" y="2380"/>
                  <a:pt x="1217" y="2380"/>
                  <a:pt x="1220" y="2380"/>
                </a:cubicBezTo>
                <a:cubicBezTo>
                  <a:pt x="1418" y="2380"/>
                  <a:pt x="1499" y="1782"/>
                  <a:pt x="1620" y="1600"/>
                </a:cubicBezTo>
                <a:cubicBezTo>
                  <a:pt x="1764" y="1436"/>
                  <a:pt x="2379" y="1416"/>
                  <a:pt x="2399" y="1190"/>
                </a:cubicBezTo>
                <a:cubicBezTo>
                  <a:pt x="2399" y="965"/>
                  <a:pt x="1784" y="924"/>
                  <a:pt x="1620" y="759"/>
                </a:cubicBezTo>
                <a:cubicBezTo>
                  <a:pt x="1477" y="616"/>
                  <a:pt x="1436" y="1"/>
                  <a:pt x="121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414;p29">
            <a:extLst>
              <a:ext uri="{FF2B5EF4-FFF2-40B4-BE49-F238E27FC236}">
                <a16:creationId xmlns:a16="http://schemas.microsoft.com/office/drawing/2014/main" id="{905D9C75-6BE8-770E-0FC6-AD5220147197}"/>
              </a:ext>
            </a:extLst>
          </p:cNvPr>
          <p:cNvSpPr/>
          <p:nvPr/>
        </p:nvSpPr>
        <p:spPr>
          <a:xfrm>
            <a:off x="2707427" y="3781495"/>
            <a:ext cx="202578" cy="200884"/>
          </a:xfrm>
          <a:custGeom>
            <a:avLst/>
            <a:gdLst/>
            <a:ahLst/>
            <a:cxnLst/>
            <a:rect l="l" t="t" r="r" b="b"/>
            <a:pathLst>
              <a:path w="2400" h="2380" extrusionOk="0">
                <a:moveTo>
                  <a:pt x="1210" y="1"/>
                </a:moveTo>
                <a:cubicBezTo>
                  <a:pt x="985" y="1"/>
                  <a:pt x="923" y="595"/>
                  <a:pt x="779" y="759"/>
                </a:cubicBezTo>
                <a:cubicBezTo>
                  <a:pt x="636" y="944"/>
                  <a:pt x="21" y="965"/>
                  <a:pt x="21" y="1190"/>
                </a:cubicBezTo>
                <a:cubicBezTo>
                  <a:pt x="0" y="1416"/>
                  <a:pt x="615" y="1477"/>
                  <a:pt x="779" y="1600"/>
                </a:cubicBezTo>
                <a:cubicBezTo>
                  <a:pt x="964" y="1744"/>
                  <a:pt x="985" y="2359"/>
                  <a:pt x="1210" y="2379"/>
                </a:cubicBezTo>
                <a:cubicBezTo>
                  <a:pt x="1213" y="2380"/>
                  <a:pt x="1217" y="2380"/>
                  <a:pt x="1220" y="2380"/>
                </a:cubicBezTo>
                <a:cubicBezTo>
                  <a:pt x="1418" y="2380"/>
                  <a:pt x="1499" y="1782"/>
                  <a:pt x="1620" y="1600"/>
                </a:cubicBezTo>
                <a:cubicBezTo>
                  <a:pt x="1764" y="1436"/>
                  <a:pt x="2379" y="1416"/>
                  <a:pt x="2399" y="1190"/>
                </a:cubicBezTo>
                <a:cubicBezTo>
                  <a:pt x="2399" y="965"/>
                  <a:pt x="1784" y="924"/>
                  <a:pt x="1620" y="759"/>
                </a:cubicBezTo>
                <a:cubicBezTo>
                  <a:pt x="1477" y="616"/>
                  <a:pt x="1436" y="1"/>
                  <a:pt x="121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صورة 23">
            <a:extLst>
              <a:ext uri="{FF2B5EF4-FFF2-40B4-BE49-F238E27FC236}">
                <a16:creationId xmlns:a16="http://schemas.microsoft.com/office/drawing/2014/main" id="{C38EA3A1-74B6-0804-293C-55FD7148533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834" t="40000" r="9333" b="38667"/>
          <a:stretch/>
        </p:blipFill>
        <p:spPr>
          <a:xfrm>
            <a:off x="189738" y="181356"/>
            <a:ext cx="8231124" cy="1207008"/>
          </a:xfrm>
          <a:prstGeom prst="rect">
            <a:avLst/>
          </a:prstGeom>
          <a:solidFill>
            <a:schemeClr val="accent4"/>
          </a:solidFill>
          <a:ln w="88900" cap="sq">
            <a:solidFill>
              <a:schemeClr val="accent4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فقاعة الكلام: مستطيلة مستديرة الزوايا 3">
            <a:extLst>
              <a:ext uri="{FF2B5EF4-FFF2-40B4-BE49-F238E27FC236}">
                <a16:creationId xmlns:a16="http://schemas.microsoft.com/office/drawing/2014/main" id="{3D88A85E-56F1-5467-5014-272AA6669189}"/>
              </a:ext>
            </a:extLst>
          </p:cNvPr>
          <p:cNvSpPr/>
          <p:nvPr/>
        </p:nvSpPr>
        <p:spPr>
          <a:xfrm>
            <a:off x="459206" y="1562100"/>
            <a:ext cx="4371873" cy="554550"/>
          </a:xfrm>
          <a:prstGeom prst="wedgeRoundRectCallout">
            <a:avLst>
              <a:gd name="adj1" fmla="val -57210"/>
              <a:gd name="adj2" fmla="val 21145"/>
              <a:gd name="adj3" fmla="val 16667"/>
            </a:avLst>
          </a:prstGeom>
          <a:solidFill>
            <a:schemeClr val="accent2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latin typeface="Amasis MT Pro" panose="02040504050005020304" pitchFamily="18" charset="0"/>
              </a:rPr>
              <a:t>What happened to </a:t>
            </a:r>
            <a:r>
              <a:rPr lang="en-US" sz="1600" b="1" dirty="0" err="1">
                <a:latin typeface="Amasis MT Pro" panose="02040504050005020304" pitchFamily="18" charset="0"/>
              </a:rPr>
              <a:t>Manfredo</a:t>
            </a:r>
            <a:r>
              <a:rPr lang="en-US" sz="1600" b="1" dirty="0">
                <a:latin typeface="Amasis MT Pro" panose="02040504050005020304" pitchFamily="18" charset="0"/>
              </a:rPr>
              <a:t> </a:t>
            </a:r>
            <a:r>
              <a:rPr lang="en-US" sz="1600" b="1" dirty="0" err="1">
                <a:latin typeface="Amasis MT Pro" panose="02040504050005020304" pitchFamily="18" charset="0"/>
              </a:rPr>
              <a:t>Settala</a:t>
            </a:r>
            <a:r>
              <a:rPr lang="en-US" sz="1600" b="1" dirty="0">
                <a:latin typeface="Amasis MT Pro" panose="02040504050005020304" pitchFamily="18" charset="0"/>
              </a:rPr>
              <a:t>?</a:t>
            </a:r>
            <a:endParaRPr lang="ar-SA" sz="1600" b="1" dirty="0">
              <a:latin typeface="Amasis MT Pro" panose="02040504050005020304" pitchFamily="18" charset="0"/>
            </a:endParaRPr>
          </a:p>
        </p:txBody>
      </p:sp>
      <p:sp>
        <p:nvSpPr>
          <p:cNvPr id="5" name="فقاعة الكلام: مستطيلة مستديرة الزوايا 4">
            <a:extLst>
              <a:ext uri="{FF2B5EF4-FFF2-40B4-BE49-F238E27FC236}">
                <a16:creationId xmlns:a16="http://schemas.microsoft.com/office/drawing/2014/main" id="{9FA48670-2999-15D3-F996-0AED94BF5031}"/>
              </a:ext>
            </a:extLst>
          </p:cNvPr>
          <p:cNvSpPr/>
          <p:nvPr/>
        </p:nvSpPr>
        <p:spPr>
          <a:xfrm>
            <a:off x="5130610" y="1655365"/>
            <a:ext cx="3619895" cy="547103"/>
          </a:xfrm>
          <a:prstGeom prst="wedgeRoundRectCallout">
            <a:avLst>
              <a:gd name="adj1" fmla="val 58146"/>
              <a:gd name="adj2" fmla="val -16460"/>
              <a:gd name="adj3" fmla="val 16667"/>
            </a:avLst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/>
              <a:t>He has been killed by a meteorite</a:t>
            </a:r>
            <a:endParaRPr lang="ar-SA" sz="1500" dirty="0"/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CE20D85B-60B4-A670-14CB-F1236BBE3288}"/>
              </a:ext>
            </a:extLst>
          </p:cNvPr>
          <p:cNvSpPr/>
          <p:nvPr/>
        </p:nvSpPr>
        <p:spPr>
          <a:xfrm>
            <a:off x="2263140" y="662940"/>
            <a:ext cx="2468880" cy="259080"/>
          </a:xfrm>
          <a:prstGeom prst="rect">
            <a:avLst/>
          </a:prstGeom>
          <a:solidFill>
            <a:schemeClr val="accent2">
              <a:lumMod val="50000"/>
              <a:alpha val="2392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034" name="Picture 10" descr="Meteor Shower in the Night Sky 2863094 Vector Art at Vecteezy">
            <a:extLst>
              <a:ext uri="{FF2B5EF4-FFF2-40B4-BE49-F238E27FC236}">
                <a16:creationId xmlns:a16="http://schemas.microsoft.com/office/drawing/2014/main" id="{5414B8F2-F040-D1F2-2065-737C871CCC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214" y="3162012"/>
            <a:ext cx="2560493" cy="16388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فقاعة الكلام: مستطيلة مستديرة الزوايا 7">
            <a:extLst>
              <a:ext uri="{FF2B5EF4-FFF2-40B4-BE49-F238E27FC236}">
                <a16:creationId xmlns:a16="http://schemas.microsoft.com/office/drawing/2014/main" id="{AE77127D-28BA-9EA5-EBCD-ACF7A0458C52}"/>
              </a:ext>
            </a:extLst>
          </p:cNvPr>
          <p:cNvSpPr/>
          <p:nvPr/>
        </p:nvSpPr>
        <p:spPr>
          <a:xfrm>
            <a:off x="428726" y="2262154"/>
            <a:ext cx="4356634" cy="602966"/>
          </a:xfrm>
          <a:prstGeom prst="wedgeRoundRectCallout">
            <a:avLst>
              <a:gd name="adj1" fmla="val -57210"/>
              <a:gd name="adj2" fmla="val 21145"/>
              <a:gd name="adj3" fmla="val 16667"/>
            </a:avLst>
          </a:prstGeom>
          <a:solidFill>
            <a:schemeClr val="accent2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latin typeface="Amasis MT Pro" panose="02040504050005020304" pitchFamily="18" charset="0"/>
              </a:rPr>
              <a:t>Is it happy or unhappy ending?</a:t>
            </a:r>
          </a:p>
          <a:p>
            <a:pPr algn="ctr"/>
            <a:r>
              <a:rPr lang="en-US" sz="1600" b="1" dirty="0">
                <a:latin typeface="Amasis MT Pro" panose="02040504050005020304" pitchFamily="18" charset="0"/>
              </a:rPr>
              <a:t>Underline the sentences that express that.</a:t>
            </a:r>
            <a:endParaRPr lang="ar-SA" sz="1600" b="1" dirty="0">
              <a:latin typeface="Amasis MT Pro" panose="02040504050005020304" pitchFamily="18" charset="0"/>
            </a:endParaRPr>
          </a:p>
        </p:txBody>
      </p:sp>
      <p:sp>
        <p:nvSpPr>
          <p:cNvPr id="9" name="فقاعة الكلام: مستطيلة مستديرة الزوايا 8">
            <a:extLst>
              <a:ext uri="{FF2B5EF4-FFF2-40B4-BE49-F238E27FC236}">
                <a16:creationId xmlns:a16="http://schemas.microsoft.com/office/drawing/2014/main" id="{3AD08054-1163-D95D-173C-440E4FBB0986}"/>
              </a:ext>
            </a:extLst>
          </p:cNvPr>
          <p:cNvSpPr/>
          <p:nvPr/>
        </p:nvSpPr>
        <p:spPr>
          <a:xfrm>
            <a:off x="5935980" y="2394505"/>
            <a:ext cx="2441145" cy="432515"/>
          </a:xfrm>
          <a:prstGeom prst="wedgeRoundRectCallout">
            <a:avLst>
              <a:gd name="adj1" fmla="val 58146"/>
              <a:gd name="adj2" fmla="val -16460"/>
              <a:gd name="adj3" fmla="val 16667"/>
            </a:avLst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500" dirty="0"/>
              <a:t>Unhappy ending</a:t>
            </a:r>
            <a:endParaRPr lang="ar-SA" sz="1500" dirty="0"/>
          </a:p>
        </p:txBody>
      </p:sp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3481A640-4C5A-88E4-2A0B-95B9CA7FDF96}"/>
              </a:ext>
            </a:extLst>
          </p:cNvPr>
          <p:cNvSpPr/>
          <p:nvPr/>
        </p:nvSpPr>
        <p:spPr>
          <a:xfrm>
            <a:off x="251460" y="3786644"/>
            <a:ext cx="1356360" cy="366256"/>
          </a:xfrm>
          <a:prstGeom prst="roundRect">
            <a:avLst/>
          </a:prstGeom>
          <a:solidFill>
            <a:schemeClr val="bg1">
              <a:lumMod val="2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meteorite</a:t>
            </a:r>
            <a:endParaRPr lang="ar-SA" dirty="0"/>
          </a:p>
        </p:txBody>
      </p:sp>
      <p:cxnSp>
        <p:nvCxnSpPr>
          <p:cNvPr id="12" name="رابط مستقيم 11">
            <a:extLst>
              <a:ext uri="{FF2B5EF4-FFF2-40B4-BE49-F238E27FC236}">
                <a16:creationId xmlns:a16="http://schemas.microsoft.com/office/drawing/2014/main" id="{042FE110-6AAD-B1DF-54EB-721237D9E976}"/>
              </a:ext>
            </a:extLst>
          </p:cNvPr>
          <p:cNvCxnSpPr>
            <a:cxnSpLocks/>
          </p:cNvCxnSpPr>
          <p:nvPr/>
        </p:nvCxnSpPr>
        <p:spPr>
          <a:xfrm>
            <a:off x="2301240" y="967740"/>
            <a:ext cx="2316480" cy="0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1032" name="Picture 8" descr="67,497 Outer Space Clipart Illustrations &amp; Clip Art - iStock">
            <a:extLst>
              <a:ext uri="{FF2B5EF4-FFF2-40B4-BE49-F238E27FC236}">
                <a16:creationId xmlns:a16="http://schemas.microsoft.com/office/drawing/2014/main" id="{4932D156-FF08-4956-4F6F-3FB3FC9354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71574" y="3120351"/>
            <a:ext cx="2719413" cy="16307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54D81B90-4856-A37A-E659-C92ACA362E81}"/>
              </a:ext>
            </a:extLst>
          </p:cNvPr>
          <p:cNvSpPr/>
          <p:nvPr/>
        </p:nvSpPr>
        <p:spPr>
          <a:xfrm>
            <a:off x="7208520" y="3855224"/>
            <a:ext cx="1470660" cy="366256"/>
          </a:xfrm>
          <a:prstGeom prst="roundRect">
            <a:avLst/>
          </a:prstGeom>
          <a:solidFill>
            <a:schemeClr val="bg1">
              <a:lumMod val="2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Outer space</a:t>
            </a:r>
            <a:endParaRPr lang="ar-SA" sz="1300" dirty="0"/>
          </a:p>
        </p:txBody>
      </p:sp>
      <p:pic>
        <p:nvPicPr>
          <p:cNvPr id="27" name="MG Bk 1 F-SA_'16_2-14">
            <a:hlinkClick r:id="" action="ppaction://media"/>
            <a:extLst>
              <a:ext uri="{FF2B5EF4-FFF2-40B4-BE49-F238E27FC236}">
                <a16:creationId xmlns:a16="http://schemas.microsoft.com/office/drawing/2014/main" id="{191CB144-760B-2A41-3D5E-617A32C5E97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6366" end="153193.0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82335" y="185111"/>
            <a:ext cx="459133" cy="433511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435500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8" grpId="0" animBg="1"/>
      <p:bldP spid="9" grpId="0" animBg="1"/>
      <p:bldP spid="16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صورة 20">
            <a:extLst>
              <a:ext uri="{FF2B5EF4-FFF2-40B4-BE49-F238E27FC236}">
                <a16:creationId xmlns:a16="http://schemas.microsoft.com/office/drawing/2014/main" id="{C2C234BE-9FD0-18EA-D606-CF6F99162B7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4013"/>
          <a:stretch/>
        </p:blipFill>
        <p:spPr>
          <a:xfrm>
            <a:off x="3661513" y="3557049"/>
            <a:ext cx="1565807" cy="14264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C06DCB66-AD0D-828E-4610-B3D9C85E4D8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083" t="56148" r="11934" b="13185"/>
          <a:stretch/>
        </p:blipFill>
        <p:spPr>
          <a:xfrm>
            <a:off x="187452" y="126873"/>
            <a:ext cx="8042148" cy="1735074"/>
          </a:xfrm>
          <a:prstGeom prst="rect">
            <a:avLst/>
          </a:prstGeom>
          <a:solidFill>
            <a:schemeClr val="accent2"/>
          </a:solidFill>
          <a:ln w="88900" cap="sq">
            <a:solidFill>
              <a:schemeClr val="tx1">
                <a:lumMod val="25000"/>
                <a:lumOff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فقاعة الكلام: مستطيلة مستديرة الزوايا 3">
            <a:extLst>
              <a:ext uri="{FF2B5EF4-FFF2-40B4-BE49-F238E27FC236}">
                <a16:creationId xmlns:a16="http://schemas.microsoft.com/office/drawing/2014/main" id="{3D88A85E-56F1-5467-5014-272AA6669189}"/>
              </a:ext>
            </a:extLst>
          </p:cNvPr>
          <p:cNvSpPr/>
          <p:nvPr/>
        </p:nvSpPr>
        <p:spPr>
          <a:xfrm>
            <a:off x="428726" y="2034540"/>
            <a:ext cx="4371873" cy="554550"/>
          </a:xfrm>
          <a:prstGeom prst="wedgeRoundRectCallout">
            <a:avLst>
              <a:gd name="adj1" fmla="val -57210"/>
              <a:gd name="adj2" fmla="val 21145"/>
              <a:gd name="adj3" fmla="val 16667"/>
            </a:avLst>
          </a:prstGeom>
          <a:solidFill>
            <a:schemeClr val="tx2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latin typeface="Amasis MT Pro" panose="02040504050005020304" pitchFamily="18" charset="0"/>
              </a:rPr>
              <a:t>What happened to Ahmad Ali’s son ?</a:t>
            </a:r>
            <a:endParaRPr lang="ar-SA" sz="1600" b="1" dirty="0">
              <a:latin typeface="Amasis MT Pro" panose="02040504050005020304" pitchFamily="18" charset="0"/>
            </a:endParaRPr>
          </a:p>
        </p:txBody>
      </p:sp>
      <p:sp>
        <p:nvSpPr>
          <p:cNvPr id="5" name="فقاعة الكلام: مستطيلة مستديرة الزوايا 4">
            <a:extLst>
              <a:ext uri="{FF2B5EF4-FFF2-40B4-BE49-F238E27FC236}">
                <a16:creationId xmlns:a16="http://schemas.microsoft.com/office/drawing/2014/main" id="{9FA48670-2999-15D3-F996-0AED94BF5031}"/>
              </a:ext>
            </a:extLst>
          </p:cNvPr>
          <p:cNvSpPr/>
          <p:nvPr/>
        </p:nvSpPr>
        <p:spPr>
          <a:xfrm>
            <a:off x="5130610" y="2120185"/>
            <a:ext cx="3619895" cy="547103"/>
          </a:xfrm>
          <a:prstGeom prst="wedgeRoundRectCallout">
            <a:avLst>
              <a:gd name="adj1" fmla="val 58146"/>
              <a:gd name="adj2" fmla="val -16460"/>
              <a:gd name="adj3" fmla="val 16667"/>
            </a:avLst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/>
              <a:t>He lost his son in a drowning accident at a friend’s house.</a:t>
            </a:r>
            <a:endParaRPr lang="ar-SA" sz="1500" dirty="0"/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CE20D85B-60B4-A670-14CB-F1236BBE3288}"/>
              </a:ext>
            </a:extLst>
          </p:cNvPr>
          <p:cNvSpPr/>
          <p:nvPr/>
        </p:nvSpPr>
        <p:spPr>
          <a:xfrm>
            <a:off x="259080" y="304800"/>
            <a:ext cx="6400800" cy="335280"/>
          </a:xfrm>
          <a:prstGeom prst="rect">
            <a:avLst/>
          </a:prstGeom>
          <a:solidFill>
            <a:schemeClr val="tx2">
              <a:lumMod val="75000"/>
              <a:alpha val="2392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8" name="فقاعة الكلام: مستطيلة مستديرة الزوايا 7">
            <a:extLst>
              <a:ext uri="{FF2B5EF4-FFF2-40B4-BE49-F238E27FC236}">
                <a16:creationId xmlns:a16="http://schemas.microsoft.com/office/drawing/2014/main" id="{AE77127D-28BA-9EA5-EBCD-ACF7A0458C52}"/>
              </a:ext>
            </a:extLst>
          </p:cNvPr>
          <p:cNvSpPr/>
          <p:nvPr/>
        </p:nvSpPr>
        <p:spPr>
          <a:xfrm>
            <a:off x="383006" y="2704114"/>
            <a:ext cx="4356634" cy="602966"/>
          </a:xfrm>
          <a:prstGeom prst="wedgeRoundRectCallout">
            <a:avLst>
              <a:gd name="adj1" fmla="val -57210"/>
              <a:gd name="adj2" fmla="val 21145"/>
              <a:gd name="adj3" fmla="val 16667"/>
            </a:avLst>
          </a:prstGeom>
          <a:solidFill>
            <a:schemeClr val="tx2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latin typeface="Amasis MT Pro" panose="02040504050005020304" pitchFamily="18" charset="0"/>
              </a:rPr>
              <a:t>Is it happy or unhappy ending?</a:t>
            </a:r>
          </a:p>
          <a:p>
            <a:pPr algn="ctr"/>
            <a:r>
              <a:rPr lang="en-US" sz="1600" b="1" dirty="0">
                <a:latin typeface="Amasis MT Pro" panose="02040504050005020304" pitchFamily="18" charset="0"/>
              </a:rPr>
              <a:t>Underline the sentences that express that.</a:t>
            </a:r>
            <a:endParaRPr lang="ar-SA" sz="1600" b="1" dirty="0">
              <a:latin typeface="Amasis MT Pro" panose="02040504050005020304" pitchFamily="18" charset="0"/>
            </a:endParaRPr>
          </a:p>
        </p:txBody>
      </p:sp>
      <p:sp>
        <p:nvSpPr>
          <p:cNvPr id="9" name="فقاعة الكلام: مستطيلة مستديرة الزوايا 8">
            <a:extLst>
              <a:ext uri="{FF2B5EF4-FFF2-40B4-BE49-F238E27FC236}">
                <a16:creationId xmlns:a16="http://schemas.microsoft.com/office/drawing/2014/main" id="{3AD08054-1163-D95D-173C-440E4FBB0986}"/>
              </a:ext>
            </a:extLst>
          </p:cNvPr>
          <p:cNvSpPr/>
          <p:nvPr/>
        </p:nvSpPr>
        <p:spPr>
          <a:xfrm>
            <a:off x="5897880" y="2790745"/>
            <a:ext cx="2441145" cy="432515"/>
          </a:xfrm>
          <a:prstGeom prst="wedgeRoundRectCallout">
            <a:avLst>
              <a:gd name="adj1" fmla="val 58146"/>
              <a:gd name="adj2" fmla="val -16460"/>
              <a:gd name="adj3" fmla="val 16667"/>
            </a:avLst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500" dirty="0"/>
              <a:t>Unhappy ending</a:t>
            </a:r>
            <a:endParaRPr lang="ar-SA" sz="1500" dirty="0"/>
          </a:p>
        </p:txBody>
      </p:sp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3481A640-4C5A-88E4-2A0B-95B9CA7FDF96}"/>
              </a:ext>
            </a:extLst>
          </p:cNvPr>
          <p:cNvSpPr/>
          <p:nvPr/>
        </p:nvSpPr>
        <p:spPr>
          <a:xfrm>
            <a:off x="2636520" y="3725684"/>
            <a:ext cx="1356360" cy="36625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A lifeguard</a:t>
            </a:r>
            <a:endParaRPr lang="ar-SA" dirty="0"/>
          </a:p>
        </p:txBody>
      </p:sp>
      <p:cxnSp>
        <p:nvCxnSpPr>
          <p:cNvPr id="12" name="رابط مستقيم 11">
            <a:extLst>
              <a:ext uri="{FF2B5EF4-FFF2-40B4-BE49-F238E27FC236}">
                <a16:creationId xmlns:a16="http://schemas.microsoft.com/office/drawing/2014/main" id="{042FE110-6AAD-B1DF-54EB-721237D9E976}"/>
              </a:ext>
            </a:extLst>
          </p:cNvPr>
          <p:cNvCxnSpPr>
            <a:cxnSpLocks/>
          </p:cNvCxnSpPr>
          <p:nvPr/>
        </p:nvCxnSpPr>
        <p:spPr>
          <a:xfrm>
            <a:off x="1653540" y="1645920"/>
            <a:ext cx="3086100" cy="0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2,798 Swimming Pool Clipart Images, Stock Photos &amp; Vectors | Shutterstock">
            <a:extLst>
              <a:ext uri="{FF2B5EF4-FFF2-40B4-BE49-F238E27FC236}">
                <a16:creationId xmlns:a16="http://schemas.microsoft.com/office/drawing/2014/main" id="{2EE9232E-AAD2-67E8-BB75-3D974BAF3A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00"/>
          <a:stretch/>
        </p:blipFill>
        <p:spPr bwMode="auto">
          <a:xfrm>
            <a:off x="6489577" y="3397683"/>
            <a:ext cx="2306567" cy="15400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54D81B90-4856-A37A-E659-C92ACA362E81}"/>
              </a:ext>
            </a:extLst>
          </p:cNvPr>
          <p:cNvSpPr/>
          <p:nvPr/>
        </p:nvSpPr>
        <p:spPr>
          <a:xfrm>
            <a:off x="5494020" y="4045724"/>
            <a:ext cx="1112520" cy="36625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pool</a:t>
            </a:r>
            <a:endParaRPr lang="ar-SA" sz="1300" dirty="0"/>
          </a:p>
        </p:txBody>
      </p:sp>
      <p:pic>
        <p:nvPicPr>
          <p:cNvPr id="17" name="MG Bk 1 F-SA_'16_2-14">
            <a:hlinkClick r:id="" action="ppaction://media"/>
            <a:extLst>
              <a:ext uri="{FF2B5EF4-FFF2-40B4-BE49-F238E27FC236}">
                <a16:creationId xmlns:a16="http://schemas.microsoft.com/office/drawing/2014/main" id="{AC1E48C6-CBE0-77CE-4F69-282D9AFC80F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5289" end="118283.0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71926" y="496194"/>
            <a:ext cx="526605" cy="497218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030" name="Picture 6" descr="Begging Please Clipart posted by Ethan Thompson">
            <a:extLst>
              <a:ext uri="{FF2B5EF4-FFF2-40B4-BE49-F238E27FC236}">
                <a16:creationId xmlns:a16="http://schemas.microsoft.com/office/drawing/2014/main" id="{4F541C59-9906-D348-8F6A-8D0E2F113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96" y="3464572"/>
            <a:ext cx="1511409" cy="1511409"/>
          </a:xfrm>
          <a:prstGeom prst="rect">
            <a:avLst/>
          </a:prstGeom>
          <a:ln w="38100" cap="sq">
            <a:solidFill>
              <a:schemeClr val="accent3">
                <a:lumMod val="20000"/>
                <a:lumOff val="8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مستطيل: زوايا مستديرة 21">
            <a:extLst>
              <a:ext uri="{FF2B5EF4-FFF2-40B4-BE49-F238E27FC236}">
                <a16:creationId xmlns:a16="http://schemas.microsoft.com/office/drawing/2014/main" id="{F3A31552-CAAB-2B1D-20DC-A107BB9E5CA5}"/>
              </a:ext>
            </a:extLst>
          </p:cNvPr>
          <p:cNvSpPr/>
          <p:nvPr/>
        </p:nvSpPr>
        <p:spPr>
          <a:xfrm>
            <a:off x="2026920" y="4502924"/>
            <a:ext cx="1013460" cy="36625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beg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114146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8" grpId="0" animBg="1"/>
      <p:bldP spid="9" grpId="0" animBg="1"/>
      <p:bldP spid="16" grpId="0" animBg="1"/>
      <p:bldP spid="14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536A6E97-096E-6541-E9F8-1CA6A34F1EB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750" t="36754" r="10860" b="40000"/>
          <a:stretch/>
        </p:blipFill>
        <p:spPr>
          <a:xfrm>
            <a:off x="859917" y="403860"/>
            <a:ext cx="8085963" cy="13152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MG Bk 1 F-SA_'16_2-14">
            <a:hlinkClick r:id="" action="ppaction://media"/>
            <a:extLst>
              <a:ext uri="{FF2B5EF4-FFF2-40B4-BE49-F238E27FC236}">
                <a16:creationId xmlns:a16="http://schemas.microsoft.com/office/drawing/2014/main" id="{27F96F95-489C-9870-AF13-F04C50E679A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9617" end="92814.0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5736" y="850207"/>
            <a:ext cx="499813" cy="471920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4" name="فقاعة الكلام: مستطيلة مستديرة الزوايا 3">
            <a:extLst>
              <a:ext uri="{FF2B5EF4-FFF2-40B4-BE49-F238E27FC236}">
                <a16:creationId xmlns:a16="http://schemas.microsoft.com/office/drawing/2014/main" id="{3D88A85E-56F1-5467-5014-272AA6669189}"/>
              </a:ext>
            </a:extLst>
          </p:cNvPr>
          <p:cNvSpPr/>
          <p:nvPr/>
        </p:nvSpPr>
        <p:spPr>
          <a:xfrm>
            <a:off x="390626" y="1927860"/>
            <a:ext cx="4310913" cy="554550"/>
          </a:xfrm>
          <a:prstGeom prst="wedgeRoundRectCallout">
            <a:avLst>
              <a:gd name="adj1" fmla="val -57210"/>
              <a:gd name="adj2" fmla="val 21145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latin typeface="Amasis MT Pro" panose="02040504050005020304" pitchFamily="18" charset="0"/>
              </a:rPr>
              <a:t>What happened to the German soldier?</a:t>
            </a:r>
            <a:endParaRPr lang="ar-SA" sz="1600" b="1" dirty="0">
              <a:latin typeface="Amasis MT Pro" panose="02040504050005020304" pitchFamily="18" charset="0"/>
            </a:endParaRPr>
          </a:p>
        </p:txBody>
      </p:sp>
      <p:sp>
        <p:nvSpPr>
          <p:cNvPr id="5" name="فقاعة الكلام: مستطيلة مستديرة الزوايا 4">
            <a:extLst>
              <a:ext uri="{FF2B5EF4-FFF2-40B4-BE49-F238E27FC236}">
                <a16:creationId xmlns:a16="http://schemas.microsoft.com/office/drawing/2014/main" id="{9FA48670-2999-15D3-F996-0AED94BF5031}"/>
              </a:ext>
            </a:extLst>
          </p:cNvPr>
          <p:cNvSpPr/>
          <p:nvPr/>
        </p:nvSpPr>
        <p:spPr>
          <a:xfrm>
            <a:off x="5100130" y="1922065"/>
            <a:ext cx="3619895" cy="547103"/>
          </a:xfrm>
          <a:prstGeom prst="wedgeRoundRectCallout">
            <a:avLst>
              <a:gd name="adj1" fmla="val 58146"/>
              <a:gd name="adj2" fmla="val -16460"/>
              <a:gd name="adj3" fmla="val 16667"/>
            </a:avLst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/>
              <a:t>He fell out of his seat while the plane was high above the ground</a:t>
            </a:r>
            <a:endParaRPr lang="ar-SA" sz="1500" dirty="0"/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CE20D85B-60B4-A670-14CB-F1236BBE3288}"/>
              </a:ext>
            </a:extLst>
          </p:cNvPr>
          <p:cNvSpPr/>
          <p:nvPr/>
        </p:nvSpPr>
        <p:spPr>
          <a:xfrm>
            <a:off x="4165476" y="777240"/>
            <a:ext cx="4513704" cy="228600"/>
          </a:xfrm>
          <a:prstGeom prst="rect">
            <a:avLst/>
          </a:prstGeom>
          <a:solidFill>
            <a:schemeClr val="tx2">
              <a:lumMod val="75000"/>
              <a:alpha val="2392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61B42E1E-7FC8-D392-EF66-1E83C4C182F9}"/>
              </a:ext>
            </a:extLst>
          </p:cNvPr>
          <p:cNvSpPr/>
          <p:nvPr/>
        </p:nvSpPr>
        <p:spPr>
          <a:xfrm>
            <a:off x="972696" y="1021080"/>
            <a:ext cx="1016124" cy="251460"/>
          </a:xfrm>
          <a:prstGeom prst="rect">
            <a:avLst/>
          </a:prstGeom>
          <a:solidFill>
            <a:schemeClr val="tx2">
              <a:lumMod val="75000"/>
              <a:alpha val="2392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8" name="فقاعة الكلام: مستطيلة مستديرة الزوايا 7">
            <a:extLst>
              <a:ext uri="{FF2B5EF4-FFF2-40B4-BE49-F238E27FC236}">
                <a16:creationId xmlns:a16="http://schemas.microsoft.com/office/drawing/2014/main" id="{AE77127D-28BA-9EA5-EBCD-ACF7A0458C52}"/>
              </a:ext>
            </a:extLst>
          </p:cNvPr>
          <p:cNvSpPr/>
          <p:nvPr/>
        </p:nvSpPr>
        <p:spPr>
          <a:xfrm>
            <a:off x="390626" y="2620294"/>
            <a:ext cx="4356634" cy="602966"/>
          </a:xfrm>
          <a:prstGeom prst="wedgeRoundRectCallout">
            <a:avLst>
              <a:gd name="adj1" fmla="val -57210"/>
              <a:gd name="adj2" fmla="val 2114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latin typeface="Amasis MT Pro" panose="02040504050005020304" pitchFamily="18" charset="0"/>
              </a:rPr>
              <a:t>Is it happy or unhappy ending?</a:t>
            </a:r>
          </a:p>
          <a:p>
            <a:pPr algn="ctr"/>
            <a:r>
              <a:rPr lang="en-US" sz="1600" b="1" dirty="0">
                <a:latin typeface="Amasis MT Pro" panose="02040504050005020304" pitchFamily="18" charset="0"/>
              </a:rPr>
              <a:t>Underline the sentences that express that.</a:t>
            </a:r>
            <a:endParaRPr lang="ar-SA" sz="1600" b="1" dirty="0">
              <a:latin typeface="Amasis MT Pro" panose="02040504050005020304" pitchFamily="18" charset="0"/>
            </a:endParaRPr>
          </a:p>
        </p:txBody>
      </p:sp>
      <p:sp>
        <p:nvSpPr>
          <p:cNvPr id="9" name="فقاعة الكلام: مستطيلة مستديرة الزوايا 8">
            <a:extLst>
              <a:ext uri="{FF2B5EF4-FFF2-40B4-BE49-F238E27FC236}">
                <a16:creationId xmlns:a16="http://schemas.microsoft.com/office/drawing/2014/main" id="{3AD08054-1163-D95D-173C-440E4FBB0986}"/>
              </a:ext>
            </a:extLst>
          </p:cNvPr>
          <p:cNvSpPr/>
          <p:nvPr/>
        </p:nvSpPr>
        <p:spPr>
          <a:xfrm>
            <a:off x="6149340" y="2577385"/>
            <a:ext cx="2441145" cy="432515"/>
          </a:xfrm>
          <a:prstGeom prst="wedgeRoundRectCallout">
            <a:avLst>
              <a:gd name="adj1" fmla="val 58146"/>
              <a:gd name="adj2" fmla="val -16460"/>
              <a:gd name="adj3" fmla="val 16667"/>
            </a:avLst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500" dirty="0"/>
              <a:t>Happy ending</a:t>
            </a:r>
            <a:endParaRPr lang="ar-SA" sz="1500" dirty="0"/>
          </a:p>
        </p:txBody>
      </p:sp>
      <p:cxnSp>
        <p:nvCxnSpPr>
          <p:cNvPr id="10" name="رابط مستقيم 9">
            <a:extLst>
              <a:ext uri="{FF2B5EF4-FFF2-40B4-BE49-F238E27FC236}">
                <a16:creationId xmlns:a16="http://schemas.microsoft.com/office/drawing/2014/main" id="{3B257241-71B4-F9AA-E9D5-83E5536C10C2}"/>
              </a:ext>
            </a:extLst>
          </p:cNvPr>
          <p:cNvCxnSpPr>
            <a:cxnSpLocks/>
          </p:cNvCxnSpPr>
          <p:nvPr/>
        </p:nvCxnSpPr>
        <p:spPr>
          <a:xfrm>
            <a:off x="2042160" y="1272540"/>
            <a:ext cx="6781800" cy="0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رابط مستقيم 11">
            <a:extLst>
              <a:ext uri="{FF2B5EF4-FFF2-40B4-BE49-F238E27FC236}">
                <a16:creationId xmlns:a16="http://schemas.microsoft.com/office/drawing/2014/main" id="{042FE110-6AAD-B1DF-54EB-721237D9E976}"/>
              </a:ext>
            </a:extLst>
          </p:cNvPr>
          <p:cNvCxnSpPr>
            <a:cxnSpLocks/>
          </p:cNvCxnSpPr>
          <p:nvPr/>
        </p:nvCxnSpPr>
        <p:spPr>
          <a:xfrm>
            <a:off x="1013460" y="1546860"/>
            <a:ext cx="4381500" cy="0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6146" name="Picture 2" descr="Stalled Car Stock Illustrations – 25 Stalled Car Stock Illustrations,  Vectors &amp; Clipart - Dreamstime">
            <a:extLst>
              <a:ext uri="{FF2B5EF4-FFF2-40B4-BE49-F238E27FC236}">
                <a16:creationId xmlns:a16="http://schemas.microsoft.com/office/drawing/2014/main" id="{7A35507E-59BD-A7C9-E41A-DD6E3AE636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2519" y="3264031"/>
            <a:ext cx="2207243" cy="14043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54D81B90-4856-A37A-E659-C92ACA362E81}"/>
              </a:ext>
            </a:extLst>
          </p:cNvPr>
          <p:cNvSpPr/>
          <p:nvPr/>
        </p:nvSpPr>
        <p:spPr>
          <a:xfrm>
            <a:off x="7711440" y="3329444"/>
            <a:ext cx="1348740" cy="366256"/>
          </a:xfrm>
          <a:prstGeom prst="roundRect">
            <a:avLst/>
          </a:prstGeom>
          <a:solidFill>
            <a:schemeClr val="tx2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300" dirty="0"/>
              <a:t>Engine stalled</a:t>
            </a:r>
            <a:endParaRPr lang="ar-SA" sz="1300" dirty="0"/>
          </a:p>
        </p:txBody>
      </p:sp>
      <p:pic>
        <p:nvPicPr>
          <p:cNvPr id="6148" name="Picture 4" descr="Cartoon Gust Stock Illustrations – 336 Cartoon Gust Stock Illustrations,  Vectors &amp; Clipart - Dreamstime">
            <a:extLst>
              <a:ext uri="{FF2B5EF4-FFF2-40B4-BE49-F238E27FC236}">
                <a16:creationId xmlns:a16="http://schemas.microsoft.com/office/drawing/2014/main" id="{3BA1AE69-8FB2-9BBF-F533-639D36029D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99" b="14519"/>
          <a:stretch/>
        </p:blipFill>
        <p:spPr bwMode="auto">
          <a:xfrm>
            <a:off x="1065880" y="3399207"/>
            <a:ext cx="1983041" cy="13778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F7021DC9-8E31-391E-84B9-3E2F710B634D}"/>
              </a:ext>
            </a:extLst>
          </p:cNvPr>
          <p:cNvSpPr/>
          <p:nvPr/>
        </p:nvSpPr>
        <p:spPr>
          <a:xfrm>
            <a:off x="198120" y="4007624"/>
            <a:ext cx="1264920" cy="366256"/>
          </a:xfrm>
          <a:prstGeom prst="roundRect">
            <a:avLst/>
          </a:prstGeom>
          <a:solidFill>
            <a:schemeClr val="tx2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300" dirty="0"/>
              <a:t>Gust of wind</a:t>
            </a:r>
            <a:endParaRPr lang="ar-SA" sz="1300" dirty="0"/>
          </a:p>
        </p:txBody>
      </p:sp>
      <p:pic>
        <p:nvPicPr>
          <p:cNvPr id="6150" name="Picture 6" descr="Free Passenger Plane Taking Off Clipart in AI, SVG, EPS or PSD">
            <a:extLst>
              <a:ext uri="{FF2B5EF4-FFF2-40B4-BE49-F238E27FC236}">
                <a16:creationId xmlns:a16="http://schemas.microsoft.com/office/drawing/2014/main" id="{0E0834A2-E01A-4145-D6D7-C6A133E78A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9950" y="3783518"/>
            <a:ext cx="2285061" cy="9140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3481A640-4C5A-88E4-2A0B-95B9CA7FDF96}"/>
              </a:ext>
            </a:extLst>
          </p:cNvPr>
          <p:cNvSpPr/>
          <p:nvPr/>
        </p:nvSpPr>
        <p:spPr>
          <a:xfrm>
            <a:off x="3916680" y="3398024"/>
            <a:ext cx="1287780" cy="366256"/>
          </a:xfrm>
          <a:prstGeom prst="roundRect">
            <a:avLst/>
          </a:prstGeom>
          <a:solidFill>
            <a:schemeClr val="tx2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300" dirty="0"/>
              <a:t>plane</a:t>
            </a:r>
            <a:endParaRPr lang="ar-SA" sz="1300" dirty="0"/>
          </a:p>
        </p:txBody>
      </p:sp>
    </p:spTree>
    <p:extLst>
      <p:ext uri="{BB962C8B-B14F-4D97-AF65-F5344CB8AC3E}">
        <p14:creationId xmlns:p14="http://schemas.microsoft.com/office/powerpoint/2010/main" val="103719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4" grpId="0" animBg="1"/>
      <p:bldP spid="15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3BE3A61E-B4B4-A13A-F1BC-AC3E42E07C2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750" t="55852" r="9333" b="19555"/>
          <a:stretch/>
        </p:blipFill>
        <p:spPr>
          <a:xfrm>
            <a:off x="585597" y="637794"/>
            <a:ext cx="8239506" cy="13914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MG Bk 1 F-SA_'16_2-14">
            <a:hlinkClick r:id="" action="ppaction://media"/>
            <a:extLst>
              <a:ext uri="{FF2B5EF4-FFF2-40B4-BE49-F238E27FC236}">
                <a16:creationId xmlns:a16="http://schemas.microsoft.com/office/drawing/2014/main" id="{0C2D36EF-25A6-10D6-2810-5987B7B2898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5086" end="64436.0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6740" y="68177"/>
            <a:ext cx="515275" cy="457603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5" name="فقاعة الكلام: مستطيلة مستديرة الزوايا 4">
            <a:extLst>
              <a:ext uri="{FF2B5EF4-FFF2-40B4-BE49-F238E27FC236}">
                <a16:creationId xmlns:a16="http://schemas.microsoft.com/office/drawing/2014/main" id="{4ADB237F-4C41-F56C-D782-1CF91249BEE4}"/>
              </a:ext>
            </a:extLst>
          </p:cNvPr>
          <p:cNvSpPr/>
          <p:nvPr/>
        </p:nvSpPr>
        <p:spPr>
          <a:xfrm>
            <a:off x="466826" y="2240280"/>
            <a:ext cx="4310913" cy="554550"/>
          </a:xfrm>
          <a:prstGeom prst="wedgeRoundRectCallout">
            <a:avLst>
              <a:gd name="adj1" fmla="val -57210"/>
              <a:gd name="adj2" fmla="val 21145"/>
              <a:gd name="adj3" fmla="val 16667"/>
            </a:avLst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latin typeface="Amasis MT Pro" panose="02040504050005020304" pitchFamily="18" charset="0"/>
              </a:rPr>
              <a:t>What happened to Bob Hail when his main parachute failed to open?</a:t>
            </a:r>
            <a:endParaRPr lang="ar-SA" sz="1600" b="1" dirty="0">
              <a:latin typeface="Amasis MT Pro" panose="02040504050005020304" pitchFamily="18" charset="0"/>
            </a:endParaRPr>
          </a:p>
        </p:txBody>
      </p:sp>
      <p:sp>
        <p:nvSpPr>
          <p:cNvPr id="6" name="فقاعة الكلام: مستطيلة مستديرة الزوايا 5">
            <a:extLst>
              <a:ext uri="{FF2B5EF4-FFF2-40B4-BE49-F238E27FC236}">
                <a16:creationId xmlns:a16="http://schemas.microsoft.com/office/drawing/2014/main" id="{F709A866-08B3-3E05-CE74-E63E0E2582FC}"/>
              </a:ext>
            </a:extLst>
          </p:cNvPr>
          <p:cNvSpPr/>
          <p:nvPr/>
        </p:nvSpPr>
        <p:spPr>
          <a:xfrm>
            <a:off x="5062030" y="2188765"/>
            <a:ext cx="3619895" cy="547103"/>
          </a:xfrm>
          <a:prstGeom prst="wedgeRoundRectCallout">
            <a:avLst>
              <a:gd name="adj1" fmla="val 58146"/>
              <a:gd name="adj2" fmla="val -16460"/>
              <a:gd name="adj3" fmla="val 16667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/>
              <a:t>He dropped and hit the ground face first</a:t>
            </a:r>
            <a:endParaRPr lang="ar-SA" sz="1500" dirty="0"/>
          </a:p>
        </p:txBody>
      </p:sp>
      <p:sp>
        <p:nvSpPr>
          <p:cNvPr id="7" name="فقاعة الكلام: مستطيلة مستديرة الزوايا 6">
            <a:extLst>
              <a:ext uri="{FF2B5EF4-FFF2-40B4-BE49-F238E27FC236}">
                <a16:creationId xmlns:a16="http://schemas.microsoft.com/office/drawing/2014/main" id="{41D2F275-007E-F418-A6F7-97A55EE2D40B}"/>
              </a:ext>
            </a:extLst>
          </p:cNvPr>
          <p:cNvSpPr/>
          <p:nvPr/>
        </p:nvSpPr>
        <p:spPr>
          <a:xfrm>
            <a:off x="390626" y="2932714"/>
            <a:ext cx="4356634" cy="602966"/>
          </a:xfrm>
          <a:prstGeom prst="wedgeRoundRectCallout">
            <a:avLst>
              <a:gd name="adj1" fmla="val -57210"/>
              <a:gd name="adj2" fmla="val 21145"/>
              <a:gd name="adj3" fmla="val 16667"/>
            </a:avLst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latin typeface="Amasis MT Pro" panose="02040504050005020304" pitchFamily="18" charset="0"/>
              </a:rPr>
              <a:t>Is it happy or unhappy ending?</a:t>
            </a:r>
          </a:p>
          <a:p>
            <a:pPr algn="ctr"/>
            <a:r>
              <a:rPr lang="en-US" sz="1600" b="1" dirty="0">
                <a:latin typeface="Amasis MT Pro" panose="02040504050005020304" pitchFamily="18" charset="0"/>
              </a:rPr>
              <a:t>Underline the sentences that express that.</a:t>
            </a:r>
            <a:endParaRPr lang="ar-SA" sz="1600" b="1" dirty="0">
              <a:latin typeface="Amasis MT Pro" panose="02040504050005020304" pitchFamily="18" charset="0"/>
            </a:endParaRPr>
          </a:p>
        </p:txBody>
      </p:sp>
      <p:sp>
        <p:nvSpPr>
          <p:cNvPr id="8" name="فقاعة الكلام: مستطيلة مستديرة الزوايا 7">
            <a:extLst>
              <a:ext uri="{FF2B5EF4-FFF2-40B4-BE49-F238E27FC236}">
                <a16:creationId xmlns:a16="http://schemas.microsoft.com/office/drawing/2014/main" id="{FD3CE7FC-4F8A-03D4-3359-5D5705DE8E35}"/>
              </a:ext>
            </a:extLst>
          </p:cNvPr>
          <p:cNvSpPr/>
          <p:nvPr/>
        </p:nvSpPr>
        <p:spPr>
          <a:xfrm>
            <a:off x="6202680" y="2813605"/>
            <a:ext cx="2441145" cy="432515"/>
          </a:xfrm>
          <a:prstGeom prst="wedgeRoundRectCallout">
            <a:avLst>
              <a:gd name="adj1" fmla="val 58146"/>
              <a:gd name="adj2" fmla="val -16460"/>
              <a:gd name="adj3" fmla="val 16667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500" dirty="0"/>
              <a:t>Happy ending</a:t>
            </a:r>
            <a:endParaRPr lang="ar-SA" sz="1500" dirty="0"/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44D1DE67-F976-D7B1-F0E8-A6841F1813C1}"/>
              </a:ext>
            </a:extLst>
          </p:cNvPr>
          <p:cNvSpPr/>
          <p:nvPr/>
        </p:nvSpPr>
        <p:spPr>
          <a:xfrm>
            <a:off x="3540636" y="1093862"/>
            <a:ext cx="1199004" cy="254878"/>
          </a:xfrm>
          <a:prstGeom prst="rect">
            <a:avLst/>
          </a:prstGeom>
          <a:solidFill>
            <a:schemeClr val="tx1">
              <a:lumMod val="75000"/>
              <a:lumOff val="25000"/>
              <a:alpha val="2392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88B52D1F-84D6-94F9-ACBE-062E9AEF6B3E}"/>
              </a:ext>
            </a:extLst>
          </p:cNvPr>
          <p:cNvSpPr/>
          <p:nvPr/>
        </p:nvSpPr>
        <p:spPr>
          <a:xfrm>
            <a:off x="1841376" y="1379220"/>
            <a:ext cx="2418204" cy="213360"/>
          </a:xfrm>
          <a:prstGeom prst="rect">
            <a:avLst/>
          </a:prstGeom>
          <a:solidFill>
            <a:schemeClr val="bg1">
              <a:lumMod val="50000"/>
              <a:alpha val="2392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cxnSp>
        <p:nvCxnSpPr>
          <p:cNvPr id="11" name="رابط مستقيم 10">
            <a:extLst>
              <a:ext uri="{FF2B5EF4-FFF2-40B4-BE49-F238E27FC236}">
                <a16:creationId xmlns:a16="http://schemas.microsoft.com/office/drawing/2014/main" id="{194B70A7-F43E-45EF-1FD2-220B99ABFF9E}"/>
              </a:ext>
            </a:extLst>
          </p:cNvPr>
          <p:cNvCxnSpPr>
            <a:cxnSpLocks/>
          </p:cNvCxnSpPr>
          <p:nvPr/>
        </p:nvCxnSpPr>
        <p:spPr>
          <a:xfrm>
            <a:off x="5654040" y="1623060"/>
            <a:ext cx="2811780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3" name="رابط مستقيم 12">
            <a:extLst>
              <a:ext uri="{FF2B5EF4-FFF2-40B4-BE49-F238E27FC236}">
                <a16:creationId xmlns:a16="http://schemas.microsoft.com/office/drawing/2014/main" id="{F61A3C83-52B3-CE59-097B-F9BC04B20C78}"/>
              </a:ext>
            </a:extLst>
          </p:cNvPr>
          <p:cNvCxnSpPr>
            <a:cxnSpLocks/>
          </p:cNvCxnSpPr>
          <p:nvPr/>
        </p:nvCxnSpPr>
        <p:spPr>
          <a:xfrm>
            <a:off x="731520" y="1866900"/>
            <a:ext cx="1569720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5122" name="Picture 2" descr="Present perfect simple / Present perfect continuous | Baamboozle -  Baamboozle | The Most Fun Classroom Games!">
            <a:extLst>
              <a:ext uri="{FF2B5EF4-FFF2-40B4-BE49-F238E27FC236}">
                <a16:creationId xmlns:a16="http://schemas.microsoft.com/office/drawing/2014/main" id="{EDB64A2B-FA40-D5E4-EA9E-AD3976DAD3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37" y="3439301"/>
            <a:ext cx="1412167" cy="16024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2FA17DA9-C525-117A-B6FA-126AC9DB87D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2076" b="11132"/>
          <a:stretch/>
        </p:blipFill>
        <p:spPr>
          <a:xfrm>
            <a:off x="3379290" y="3663267"/>
            <a:ext cx="1626653" cy="13602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9C1B7FA2-66AD-3196-EA16-47DE25BC41F5}"/>
              </a:ext>
            </a:extLst>
          </p:cNvPr>
          <p:cNvSpPr/>
          <p:nvPr/>
        </p:nvSpPr>
        <p:spPr>
          <a:xfrm>
            <a:off x="7612380" y="4060964"/>
            <a:ext cx="1356360" cy="366256"/>
          </a:xfrm>
          <a:prstGeom prst="roundRect">
            <a:avLst/>
          </a:prstGeom>
          <a:solidFill>
            <a:schemeClr val="tx2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/>
              <a:t> </a:t>
            </a:r>
            <a:r>
              <a:rPr lang="en-US" dirty="0"/>
              <a:t>parachute</a:t>
            </a:r>
            <a:endParaRPr lang="ar-SA" sz="1600" dirty="0"/>
          </a:p>
        </p:txBody>
      </p:sp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F1F38018-C666-EF5D-4729-E7BE0E358415}"/>
              </a:ext>
            </a:extLst>
          </p:cNvPr>
          <p:cNvSpPr/>
          <p:nvPr/>
        </p:nvSpPr>
        <p:spPr>
          <a:xfrm>
            <a:off x="4602480" y="3786644"/>
            <a:ext cx="1630680" cy="366256"/>
          </a:xfrm>
          <a:prstGeom prst="roundRect">
            <a:avLst/>
          </a:prstGeom>
          <a:solidFill>
            <a:schemeClr val="tx2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300" dirty="0"/>
              <a:t>hit the ground face</a:t>
            </a:r>
            <a:endParaRPr lang="ar-SA" sz="1300" dirty="0"/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D5E685A7-5360-C29F-6014-B9EEAF0D199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5286" b="12714"/>
          <a:stretch/>
        </p:blipFill>
        <p:spPr>
          <a:xfrm>
            <a:off x="825040" y="3704725"/>
            <a:ext cx="1397921" cy="12344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مستطيل: زوايا مستديرة 18">
            <a:extLst>
              <a:ext uri="{FF2B5EF4-FFF2-40B4-BE49-F238E27FC236}">
                <a16:creationId xmlns:a16="http://schemas.microsoft.com/office/drawing/2014/main" id="{E998900B-1EFC-D87B-22BF-6D499CBD0545}"/>
              </a:ext>
            </a:extLst>
          </p:cNvPr>
          <p:cNvSpPr/>
          <p:nvPr/>
        </p:nvSpPr>
        <p:spPr>
          <a:xfrm>
            <a:off x="1783080" y="4388624"/>
            <a:ext cx="1463040" cy="366256"/>
          </a:xfrm>
          <a:prstGeom prst="roundRect">
            <a:avLst/>
          </a:prstGeom>
          <a:solidFill>
            <a:schemeClr val="tx2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/>
              <a:t> </a:t>
            </a:r>
            <a:r>
              <a:rPr lang="en-US" dirty="0"/>
              <a:t>minor injuries</a:t>
            </a:r>
            <a:endParaRPr lang="ar-SA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6" grpId="0" animBg="1"/>
      <p:bldP spid="17" grpId="0" animBg="1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284063C5-558D-37B0-8455-5FF0150FAB2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833" t="37481" r="8834" b="33482"/>
          <a:stretch/>
        </p:blipFill>
        <p:spPr>
          <a:xfrm>
            <a:off x="999744" y="222504"/>
            <a:ext cx="7174992" cy="1642872"/>
          </a:xfrm>
          <a:prstGeom prst="rect">
            <a:avLst/>
          </a:prstGeom>
          <a:solidFill>
            <a:schemeClr val="tx2">
              <a:lumMod val="50000"/>
            </a:schemeClr>
          </a:solidFill>
          <a:ln w="88900" cap="sq">
            <a:solidFill>
              <a:schemeClr val="bg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MG Bk 1 F-SA_'16_2-14">
            <a:hlinkClick r:id="" action="ppaction://media"/>
            <a:extLst>
              <a:ext uri="{FF2B5EF4-FFF2-40B4-BE49-F238E27FC236}">
                <a16:creationId xmlns:a16="http://schemas.microsoft.com/office/drawing/2014/main" id="{654FDE60-4511-14F7-C5C7-789AF19907D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2926" end="27781.0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5746" y="586740"/>
            <a:ext cx="650554" cy="586740"/>
          </a:xfrm>
          <a:prstGeom prst="rect">
            <a:avLst/>
          </a:prstGeom>
          <a:effectLst>
            <a:glow rad="101600">
              <a:schemeClr val="tx2">
                <a:alpha val="40000"/>
              </a:schemeClr>
            </a:glow>
          </a:effectLst>
        </p:spPr>
      </p:pic>
      <p:sp>
        <p:nvSpPr>
          <p:cNvPr id="5" name="فقاعة الكلام: مستطيلة مستديرة الزوايا 4">
            <a:extLst>
              <a:ext uri="{FF2B5EF4-FFF2-40B4-BE49-F238E27FC236}">
                <a16:creationId xmlns:a16="http://schemas.microsoft.com/office/drawing/2014/main" id="{7FBF096D-42ED-90C3-B772-713E6508CC63}"/>
              </a:ext>
            </a:extLst>
          </p:cNvPr>
          <p:cNvSpPr/>
          <p:nvPr/>
        </p:nvSpPr>
        <p:spPr>
          <a:xfrm>
            <a:off x="215366" y="2118360"/>
            <a:ext cx="4310913" cy="554550"/>
          </a:xfrm>
          <a:prstGeom prst="wedgeRoundRectCallout">
            <a:avLst>
              <a:gd name="adj1" fmla="val -57210"/>
              <a:gd name="adj2" fmla="val 21145"/>
              <a:gd name="adj3" fmla="val 16667"/>
            </a:avLst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latin typeface="Amasis MT Pro" panose="02040504050005020304" pitchFamily="18" charset="0"/>
              </a:rPr>
              <a:t>What happened to Phil </a:t>
            </a:r>
            <a:r>
              <a:rPr lang="en-US" sz="1600" b="1" dirty="0" err="1">
                <a:latin typeface="Amasis MT Pro" panose="02040504050005020304" pitchFamily="18" charset="0"/>
              </a:rPr>
              <a:t>Lamattina’s</a:t>
            </a:r>
            <a:r>
              <a:rPr lang="en-US" sz="1600" b="1" dirty="0">
                <a:latin typeface="Amasis MT Pro" panose="02040504050005020304" pitchFamily="18" charset="0"/>
              </a:rPr>
              <a:t> car?</a:t>
            </a:r>
            <a:endParaRPr lang="ar-SA" sz="1600" b="1" dirty="0">
              <a:latin typeface="Amasis MT Pro" panose="02040504050005020304" pitchFamily="18" charset="0"/>
            </a:endParaRPr>
          </a:p>
        </p:txBody>
      </p:sp>
      <p:sp>
        <p:nvSpPr>
          <p:cNvPr id="7" name="فقاعة الكلام: مستطيلة مستديرة الزوايا 6">
            <a:extLst>
              <a:ext uri="{FF2B5EF4-FFF2-40B4-BE49-F238E27FC236}">
                <a16:creationId xmlns:a16="http://schemas.microsoft.com/office/drawing/2014/main" id="{8C29183A-2D75-6398-B859-F5D34F902763}"/>
              </a:ext>
            </a:extLst>
          </p:cNvPr>
          <p:cNvSpPr/>
          <p:nvPr/>
        </p:nvSpPr>
        <p:spPr>
          <a:xfrm>
            <a:off x="5199190" y="2066845"/>
            <a:ext cx="3619895" cy="547103"/>
          </a:xfrm>
          <a:prstGeom prst="wedgeRoundRectCallout">
            <a:avLst>
              <a:gd name="adj1" fmla="val 58146"/>
              <a:gd name="adj2" fmla="val -16460"/>
              <a:gd name="adj3" fmla="val 16667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/>
              <a:t>His car became airborne, split in two, and burst into a fireball.</a:t>
            </a:r>
            <a:endParaRPr lang="ar-SA" sz="1500" dirty="0"/>
          </a:p>
        </p:txBody>
      </p:sp>
      <p:sp>
        <p:nvSpPr>
          <p:cNvPr id="8" name="فقاعة الكلام: مستطيلة مستديرة الزوايا 7">
            <a:extLst>
              <a:ext uri="{FF2B5EF4-FFF2-40B4-BE49-F238E27FC236}">
                <a16:creationId xmlns:a16="http://schemas.microsoft.com/office/drawing/2014/main" id="{B6E78E5E-90D5-CF2F-2F80-9073ED0DB4F1}"/>
              </a:ext>
            </a:extLst>
          </p:cNvPr>
          <p:cNvSpPr/>
          <p:nvPr/>
        </p:nvSpPr>
        <p:spPr>
          <a:xfrm>
            <a:off x="367766" y="2848894"/>
            <a:ext cx="4356634" cy="602966"/>
          </a:xfrm>
          <a:prstGeom prst="wedgeRoundRectCallout">
            <a:avLst>
              <a:gd name="adj1" fmla="val -57210"/>
              <a:gd name="adj2" fmla="val 21145"/>
              <a:gd name="adj3" fmla="val 16667"/>
            </a:avLst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latin typeface="Amasis MT Pro" panose="02040504050005020304" pitchFamily="18" charset="0"/>
              </a:rPr>
              <a:t>Is it happy or unhappy ending?</a:t>
            </a:r>
          </a:p>
          <a:p>
            <a:pPr algn="ctr"/>
            <a:r>
              <a:rPr lang="en-US" sz="1600" b="1" dirty="0">
                <a:latin typeface="Amasis MT Pro" panose="02040504050005020304" pitchFamily="18" charset="0"/>
              </a:rPr>
              <a:t>Underline the sentences that express that.</a:t>
            </a:r>
            <a:endParaRPr lang="ar-SA" sz="1600" b="1" dirty="0">
              <a:latin typeface="Amasis MT Pro" panose="02040504050005020304" pitchFamily="18" charset="0"/>
            </a:endParaRPr>
          </a:p>
        </p:txBody>
      </p:sp>
      <p:pic>
        <p:nvPicPr>
          <p:cNvPr id="4106" name="Picture 10" descr="Split getaway car from cult film Malcolm on show at National Film and Sound  Archive - ABC News">
            <a:extLst>
              <a:ext uri="{FF2B5EF4-FFF2-40B4-BE49-F238E27FC236}">
                <a16:creationId xmlns:a16="http://schemas.microsoft.com/office/drawing/2014/main" id="{31ACAAF5-01E3-364C-3970-6886FE2756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560" y="3466693"/>
            <a:ext cx="2233453" cy="14898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>
                <a:lumMod val="10000"/>
                <a:lumOff val="9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فقاعة الكلام: مستطيلة مستديرة الزوايا 8">
            <a:extLst>
              <a:ext uri="{FF2B5EF4-FFF2-40B4-BE49-F238E27FC236}">
                <a16:creationId xmlns:a16="http://schemas.microsoft.com/office/drawing/2014/main" id="{DEB1A600-EA3F-B4ED-F404-C9BA3C7BAAEA}"/>
              </a:ext>
            </a:extLst>
          </p:cNvPr>
          <p:cNvSpPr/>
          <p:nvPr/>
        </p:nvSpPr>
        <p:spPr>
          <a:xfrm>
            <a:off x="6256020" y="2790745"/>
            <a:ext cx="2441145" cy="432515"/>
          </a:xfrm>
          <a:prstGeom prst="wedgeRoundRectCallout">
            <a:avLst>
              <a:gd name="adj1" fmla="val 58146"/>
              <a:gd name="adj2" fmla="val -16460"/>
              <a:gd name="adj3" fmla="val 16667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500" dirty="0"/>
              <a:t>Happy ending</a:t>
            </a:r>
            <a:endParaRPr lang="ar-SA" sz="1500" dirty="0"/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085636FE-CA08-C442-A0C6-44C152291B1A}"/>
              </a:ext>
            </a:extLst>
          </p:cNvPr>
          <p:cNvSpPr/>
          <p:nvPr/>
        </p:nvSpPr>
        <p:spPr>
          <a:xfrm>
            <a:off x="8031480" y="3527564"/>
            <a:ext cx="977933" cy="366256"/>
          </a:xfrm>
          <a:prstGeom prst="roundRect">
            <a:avLst/>
          </a:prstGeom>
          <a:solidFill>
            <a:schemeClr val="tx2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/>
              <a:t>split</a:t>
            </a:r>
            <a:endParaRPr lang="ar-SA" sz="1600" dirty="0"/>
          </a:p>
        </p:txBody>
      </p:sp>
      <p:pic>
        <p:nvPicPr>
          <p:cNvPr id="4108" name="Picture 12" descr="80s car gifs | WiffleGif">
            <a:extLst>
              <a:ext uri="{FF2B5EF4-FFF2-40B4-BE49-F238E27FC236}">
                <a16:creationId xmlns:a16="http://schemas.microsoft.com/office/drawing/2014/main" id="{620F9B7A-5BD3-BB19-F450-EE8F886198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7995" y="3600356"/>
            <a:ext cx="1902251" cy="141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1C7F27C1-89C6-E247-EC49-A1CE0C466F52}"/>
              </a:ext>
            </a:extLst>
          </p:cNvPr>
          <p:cNvSpPr/>
          <p:nvPr/>
        </p:nvSpPr>
        <p:spPr>
          <a:xfrm>
            <a:off x="5105400" y="4449584"/>
            <a:ext cx="1076993" cy="366256"/>
          </a:xfrm>
          <a:prstGeom prst="roundRect">
            <a:avLst/>
          </a:prstGeom>
          <a:solidFill>
            <a:schemeClr val="tx2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/>
              <a:t>split</a:t>
            </a:r>
            <a:endParaRPr lang="ar-SA" sz="1600" dirty="0"/>
          </a:p>
        </p:txBody>
      </p:sp>
      <p:pic>
        <p:nvPicPr>
          <p:cNvPr id="4112" name="Picture 16" descr="Unconscious/Knocked Out Businessman Stock Vector - Illustration of drawing,  businessman: 38102664">
            <a:extLst>
              <a:ext uri="{FF2B5EF4-FFF2-40B4-BE49-F238E27FC236}">
                <a16:creationId xmlns:a16="http://schemas.microsoft.com/office/drawing/2014/main" id="{C4955B8C-513D-5B4A-4F2A-95121BA8FE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6" b="17778"/>
          <a:stretch/>
        </p:blipFill>
        <p:spPr bwMode="auto">
          <a:xfrm>
            <a:off x="822039" y="3651905"/>
            <a:ext cx="1983042" cy="13220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>
                <a:lumMod val="10000"/>
                <a:lumOff val="9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DD838A1E-B8B3-C287-DC08-3FC201455EA7}"/>
              </a:ext>
            </a:extLst>
          </p:cNvPr>
          <p:cNvSpPr/>
          <p:nvPr/>
        </p:nvSpPr>
        <p:spPr>
          <a:xfrm>
            <a:off x="1851660" y="3740924"/>
            <a:ext cx="1280160" cy="366256"/>
          </a:xfrm>
          <a:prstGeom prst="roundRect">
            <a:avLst/>
          </a:prstGeom>
          <a:solidFill>
            <a:schemeClr val="tx2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Knocked out</a:t>
            </a:r>
            <a:endParaRPr lang="ar-SA" dirty="0"/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DE1DC4CD-6F7E-73DB-0D85-C45D63248F0B}"/>
              </a:ext>
            </a:extLst>
          </p:cNvPr>
          <p:cNvSpPr/>
          <p:nvPr/>
        </p:nvSpPr>
        <p:spPr>
          <a:xfrm>
            <a:off x="1056516" y="834782"/>
            <a:ext cx="4452744" cy="239638"/>
          </a:xfrm>
          <a:prstGeom prst="rect">
            <a:avLst/>
          </a:prstGeom>
          <a:solidFill>
            <a:schemeClr val="bg2">
              <a:lumMod val="50000"/>
              <a:alpha val="2392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cxnSp>
        <p:nvCxnSpPr>
          <p:cNvPr id="14" name="رابط مستقيم 13">
            <a:extLst>
              <a:ext uri="{FF2B5EF4-FFF2-40B4-BE49-F238E27FC236}">
                <a16:creationId xmlns:a16="http://schemas.microsoft.com/office/drawing/2014/main" id="{9B5576E8-2100-DDC2-D1F5-52EB63461828}"/>
              </a:ext>
            </a:extLst>
          </p:cNvPr>
          <p:cNvCxnSpPr>
            <a:cxnSpLocks/>
          </p:cNvCxnSpPr>
          <p:nvPr/>
        </p:nvCxnSpPr>
        <p:spPr>
          <a:xfrm>
            <a:off x="5547360" y="1051560"/>
            <a:ext cx="2034540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6" name="رابط مستقيم 15">
            <a:extLst>
              <a:ext uri="{FF2B5EF4-FFF2-40B4-BE49-F238E27FC236}">
                <a16:creationId xmlns:a16="http://schemas.microsoft.com/office/drawing/2014/main" id="{9E5499DB-8E03-3124-4AF0-5B11523027A0}"/>
              </a:ext>
            </a:extLst>
          </p:cNvPr>
          <p:cNvCxnSpPr>
            <a:cxnSpLocks/>
          </p:cNvCxnSpPr>
          <p:nvPr/>
        </p:nvCxnSpPr>
        <p:spPr>
          <a:xfrm>
            <a:off x="1097280" y="1272540"/>
            <a:ext cx="632460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E0518EEA-599B-F35B-7746-024A09BA16E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000" t="57185" r="9667" b="16889"/>
          <a:stretch/>
        </p:blipFill>
        <p:spPr>
          <a:xfrm>
            <a:off x="451104" y="779145"/>
            <a:ext cx="8180832" cy="1466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MG Bk 1 F-SA_'16_2-14">
            <a:hlinkClick r:id="" action="ppaction://media"/>
            <a:extLst>
              <a:ext uri="{FF2B5EF4-FFF2-40B4-BE49-F238E27FC236}">
                <a16:creationId xmlns:a16="http://schemas.microsoft.com/office/drawing/2014/main" id="{E2541AB8-B324-F733-7564-B48205F1747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127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3428" y="144781"/>
            <a:ext cx="464852" cy="472440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074" name="Picture 2" descr="Dynamite - PNG image with transparent background | Free Png Images">
            <a:extLst>
              <a:ext uri="{FF2B5EF4-FFF2-40B4-BE49-F238E27FC236}">
                <a16:creationId xmlns:a16="http://schemas.microsoft.com/office/drawing/2014/main" id="{325AF22B-620D-27E8-2C67-AACCAB8A9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724" y="3862540"/>
            <a:ext cx="1777393" cy="893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he tragic story of a man whose personality completely changed after a  metal rod went through his skull. Phineas Gage was 25 years old in 1848  when a metal rod went straight">
            <a:extLst>
              <a:ext uri="{FF2B5EF4-FFF2-40B4-BE49-F238E27FC236}">
                <a16:creationId xmlns:a16="http://schemas.microsoft.com/office/drawing/2014/main" id="{5A72AED2-4B09-5029-82C4-91BE67119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0638" y="3643414"/>
            <a:ext cx="2210725" cy="137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فقاعة الكلام: مستطيلة مستديرة الزوايا 1">
            <a:extLst>
              <a:ext uri="{FF2B5EF4-FFF2-40B4-BE49-F238E27FC236}">
                <a16:creationId xmlns:a16="http://schemas.microsoft.com/office/drawing/2014/main" id="{1579E3E5-D2C3-F6B3-6C4D-B4EC51B60BAC}"/>
              </a:ext>
            </a:extLst>
          </p:cNvPr>
          <p:cNvSpPr/>
          <p:nvPr/>
        </p:nvSpPr>
        <p:spPr>
          <a:xfrm>
            <a:off x="329666" y="2460274"/>
            <a:ext cx="4310913" cy="464096"/>
          </a:xfrm>
          <a:prstGeom prst="wedgeRoundRectCallout">
            <a:avLst>
              <a:gd name="adj1" fmla="val -57210"/>
              <a:gd name="adj2" fmla="val 2114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latin typeface="Amasis MT Pro" panose="02040504050005020304" pitchFamily="18" charset="0"/>
              </a:rPr>
              <a:t>What damage happened to Phineas Gage?</a:t>
            </a:r>
            <a:endParaRPr lang="ar-SA" sz="1600" b="1" dirty="0">
              <a:latin typeface="Amasis MT Pro" panose="02040504050005020304" pitchFamily="18" charset="0"/>
            </a:endParaRPr>
          </a:p>
        </p:txBody>
      </p:sp>
      <p:sp>
        <p:nvSpPr>
          <p:cNvPr id="3" name="فقاعة الكلام: مستطيلة مستديرة الزوايا 2">
            <a:extLst>
              <a:ext uri="{FF2B5EF4-FFF2-40B4-BE49-F238E27FC236}">
                <a16:creationId xmlns:a16="http://schemas.microsoft.com/office/drawing/2014/main" id="{643AE2F4-17D0-9FF3-477F-A6F4690E3391}"/>
              </a:ext>
            </a:extLst>
          </p:cNvPr>
          <p:cNvSpPr/>
          <p:nvPr/>
        </p:nvSpPr>
        <p:spPr>
          <a:xfrm>
            <a:off x="5054410" y="2402125"/>
            <a:ext cx="3619895" cy="547103"/>
          </a:xfrm>
          <a:prstGeom prst="wedgeRoundRectCallout">
            <a:avLst>
              <a:gd name="adj1" fmla="val 58146"/>
              <a:gd name="adj2" fmla="val -16460"/>
              <a:gd name="adj3" fmla="val 16667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500" dirty="0"/>
              <a:t>He remained conscious but was unable to see out of his left eye. </a:t>
            </a:r>
            <a:endParaRPr lang="ar-SA" sz="1500" dirty="0"/>
          </a:p>
        </p:txBody>
      </p:sp>
      <p:sp>
        <p:nvSpPr>
          <p:cNvPr id="4" name="فقاعة الكلام: مستطيلة مستديرة الزوايا 3">
            <a:extLst>
              <a:ext uri="{FF2B5EF4-FFF2-40B4-BE49-F238E27FC236}">
                <a16:creationId xmlns:a16="http://schemas.microsoft.com/office/drawing/2014/main" id="{EA657EEA-EF78-ABD0-C944-62922DD309C7}"/>
              </a:ext>
            </a:extLst>
          </p:cNvPr>
          <p:cNvSpPr/>
          <p:nvPr/>
        </p:nvSpPr>
        <p:spPr>
          <a:xfrm>
            <a:off x="306806" y="3062254"/>
            <a:ext cx="4356634" cy="602966"/>
          </a:xfrm>
          <a:prstGeom prst="wedgeRoundRectCallout">
            <a:avLst>
              <a:gd name="adj1" fmla="val -57210"/>
              <a:gd name="adj2" fmla="val 2114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latin typeface="Amasis MT Pro" panose="02040504050005020304" pitchFamily="18" charset="0"/>
              </a:rPr>
              <a:t>Is it happy or unhappy ending?</a:t>
            </a:r>
          </a:p>
          <a:p>
            <a:pPr algn="ctr"/>
            <a:r>
              <a:rPr lang="en-US" sz="1600" b="1" dirty="0">
                <a:latin typeface="Amasis MT Pro" panose="02040504050005020304" pitchFamily="18" charset="0"/>
              </a:rPr>
              <a:t>Underline the sentences that express that.</a:t>
            </a:r>
            <a:endParaRPr lang="ar-SA" sz="1600" b="1" dirty="0">
              <a:latin typeface="Amasis MT Pro" panose="02040504050005020304" pitchFamily="18" charset="0"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1716E23F-40E5-1D7A-6D65-EDACA064EB09}"/>
              </a:ext>
            </a:extLst>
          </p:cNvPr>
          <p:cNvSpPr/>
          <p:nvPr/>
        </p:nvSpPr>
        <p:spPr>
          <a:xfrm>
            <a:off x="2473836" y="1520582"/>
            <a:ext cx="5527164" cy="232018"/>
          </a:xfrm>
          <a:prstGeom prst="rect">
            <a:avLst/>
          </a:prstGeom>
          <a:solidFill>
            <a:schemeClr val="accent3">
              <a:lumMod val="75000"/>
              <a:alpha val="2392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9" name="فقاعة الكلام: مستطيلة مستديرة الزوايا 8">
            <a:extLst>
              <a:ext uri="{FF2B5EF4-FFF2-40B4-BE49-F238E27FC236}">
                <a16:creationId xmlns:a16="http://schemas.microsoft.com/office/drawing/2014/main" id="{F3D52C90-9CDB-85ED-0D14-D750ABB4572E}"/>
              </a:ext>
            </a:extLst>
          </p:cNvPr>
          <p:cNvSpPr/>
          <p:nvPr/>
        </p:nvSpPr>
        <p:spPr>
          <a:xfrm>
            <a:off x="6141720" y="3065065"/>
            <a:ext cx="2441145" cy="432515"/>
          </a:xfrm>
          <a:prstGeom prst="wedgeRoundRectCallout">
            <a:avLst>
              <a:gd name="adj1" fmla="val 58146"/>
              <a:gd name="adj2" fmla="val -16460"/>
              <a:gd name="adj3" fmla="val 16667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500" dirty="0"/>
              <a:t>Happy ending</a:t>
            </a:r>
            <a:endParaRPr lang="ar-SA" sz="1500" dirty="0"/>
          </a:p>
        </p:txBody>
      </p:sp>
      <p:cxnSp>
        <p:nvCxnSpPr>
          <p:cNvPr id="11" name="رابط مستقيم 10">
            <a:extLst>
              <a:ext uri="{FF2B5EF4-FFF2-40B4-BE49-F238E27FC236}">
                <a16:creationId xmlns:a16="http://schemas.microsoft.com/office/drawing/2014/main" id="{EFC0FE37-57FF-BF61-5295-AD49BE36394C}"/>
              </a:ext>
            </a:extLst>
          </p:cNvPr>
          <p:cNvCxnSpPr/>
          <p:nvPr/>
        </p:nvCxnSpPr>
        <p:spPr>
          <a:xfrm>
            <a:off x="1264920" y="2019300"/>
            <a:ext cx="3429000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A172C42B-6C1C-2306-2379-26098D63E51C}"/>
              </a:ext>
            </a:extLst>
          </p:cNvPr>
          <p:cNvSpPr/>
          <p:nvPr/>
        </p:nvSpPr>
        <p:spPr>
          <a:xfrm>
            <a:off x="190501" y="4083824"/>
            <a:ext cx="1237012" cy="282436"/>
          </a:xfrm>
          <a:prstGeom prst="roundRect">
            <a:avLst/>
          </a:prstGeom>
          <a:solidFill>
            <a:schemeClr val="tx2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/>
              <a:t>dynamite</a:t>
            </a:r>
            <a:endParaRPr lang="ar-SA" sz="1600" dirty="0"/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56164C45-97B7-7ECD-56BE-BF612530FD86}"/>
              </a:ext>
            </a:extLst>
          </p:cNvPr>
          <p:cNvSpPr/>
          <p:nvPr/>
        </p:nvSpPr>
        <p:spPr>
          <a:xfrm>
            <a:off x="3825241" y="3908564"/>
            <a:ext cx="1237012" cy="282436"/>
          </a:xfrm>
          <a:prstGeom prst="roundRect">
            <a:avLst/>
          </a:prstGeom>
          <a:solidFill>
            <a:schemeClr val="tx2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/>
              <a:t>dynamite</a:t>
            </a:r>
            <a:endParaRPr lang="ar-SA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8" grpId="0" animBg="1"/>
      <p:bldP spid="9" grpId="0" animBg="1"/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8" descr="JMS CLASSES: English Vocab">
            <a:extLst>
              <a:ext uri="{FF2B5EF4-FFF2-40B4-BE49-F238E27FC236}">
                <a16:creationId xmlns:a16="http://schemas.microsoft.com/office/drawing/2014/main" id="{CD410FBD-3730-AF9B-FD4F-175B86F075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86129" y="967259"/>
            <a:ext cx="6717354" cy="3453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68147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مربع نص 15">
            <a:extLst>
              <a:ext uri="{FF2B5EF4-FFF2-40B4-BE49-F238E27FC236}">
                <a16:creationId xmlns:a16="http://schemas.microsoft.com/office/drawing/2014/main" id="{68330F11-680D-482C-BA2E-D6F1AB15DBCE}"/>
              </a:ext>
            </a:extLst>
          </p:cNvPr>
          <p:cNvSpPr txBox="1"/>
          <p:nvPr/>
        </p:nvSpPr>
        <p:spPr>
          <a:xfrm>
            <a:off x="3594810" y="365910"/>
            <a:ext cx="231831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meteorite</a:t>
            </a:r>
          </a:p>
        </p:txBody>
      </p:sp>
      <p:pic>
        <p:nvPicPr>
          <p:cNvPr id="2050" name="Picture 2" descr="Detail Meteor Gif Koleksi Nomer 20">
            <a:extLst>
              <a:ext uri="{FF2B5EF4-FFF2-40B4-BE49-F238E27FC236}">
                <a16:creationId xmlns:a16="http://schemas.microsoft.com/office/drawing/2014/main" id="{61633CAB-6535-A0A3-A85C-5C65378B5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4873" y="1328877"/>
            <a:ext cx="4580015" cy="2561946"/>
          </a:xfrm>
          <a:prstGeom prst="rect">
            <a:avLst/>
          </a:prstGeom>
          <a:ln w="1270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مربع نص 17">
            <a:extLst>
              <a:ext uri="{FF2B5EF4-FFF2-40B4-BE49-F238E27FC236}">
                <a16:creationId xmlns:a16="http://schemas.microsoft.com/office/drawing/2014/main" id="{E85CA626-BB75-5F1A-B6CF-0F9BB426E092}"/>
              </a:ext>
            </a:extLst>
          </p:cNvPr>
          <p:cNvSpPr txBox="1"/>
          <p:nvPr/>
        </p:nvSpPr>
        <p:spPr>
          <a:xfrm>
            <a:off x="1424940" y="4306580"/>
            <a:ext cx="639318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b="1" dirty="0">
                <a:latin typeface="Amasis MT Pro" panose="02040504050005020304" pitchFamily="18" charset="0"/>
              </a:rPr>
              <a:t>a mass of stone or metal from space that reaches Earth</a:t>
            </a:r>
            <a:endParaRPr lang="ar-SA" sz="1800" b="1" dirty="0">
              <a:latin typeface="Amasis MT Pro" panose="020405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611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مربع نص 15">
            <a:extLst>
              <a:ext uri="{FF2B5EF4-FFF2-40B4-BE49-F238E27FC236}">
                <a16:creationId xmlns:a16="http://schemas.microsoft.com/office/drawing/2014/main" id="{68330F11-680D-482C-BA2E-D6F1AB15DBCE}"/>
              </a:ext>
            </a:extLst>
          </p:cNvPr>
          <p:cNvSpPr txBox="1"/>
          <p:nvPr/>
        </p:nvSpPr>
        <p:spPr>
          <a:xfrm>
            <a:off x="3594810" y="365910"/>
            <a:ext cx="231831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on the spot</a:t>
            </a:r>
            <a:endParaRPr lang="ar-SA" sz="2800" b="1" dirty="0">
              <a:solidFill>
                <a:schemeClr val="bg1"/>
              </a:solidFill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E85CA626-BB75-5F1A-B6CF-0F9BB426E092}"/>
              </a:ext>
            </a:extLst>
          </p:cNvPr>
          <p:cNvSpPr txBox="1"/>
          <p:nvPr/>
        </p:nvSpPr>
        <p:spPr>
          <a:xfrm>
            <a:off x="3093720" y="4230380"/>
            <a:ext cx="325374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b="1" dirty="0">
                <a:latin typeface="Amasis MT Pro" panose="02040504050005020304" pitchFamily="18" charset="0"/>
              </a:rPr>
              <a:t> immediately</a:t>
            </a:r>
            <a:endParaRPr lang="ar-SA" sz="1800" b="1" dirty="0">
              <a:latin typeface="Amasis MT Pro" panose="02040504050005020304" pitchFamily="18" charset="0"/>
            </a:endParaRPr>
          </a:p>
        </p:txBody>
      </p:sp>
      <p:sp>
        <p:nvSpPr>
          <p:cNvPr id="2" name="AutoShape 4" descr="Maintenant images libres de droit, photos de Maintenant | Depositphotos">
            <a:extLst>
              <a:ext uri="{FF2B5EF4-FFF2-40B4-BE49-F238E27FC236}">
                <a16:creationId xmlns:a16="http://schemas.microsoft.com/office/drawing/2014/main" id="{4FB9C179-4A38-097F-622C-6913250929C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1AD31574-F905-113E-0C24-AF4CB470DF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0289" y="1270610"/>
            <a:ext cx="3903423" cy="26022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4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583649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مربع نص 15">
            <a:extLst>
              <a:ext uri="{FF2B5EF4-FFF2-40B4-BE49-F238E27FC236}">
                <a16:creationId xmlns:a16="http://schemas.microsoft.com/office/drawing/2014/main" id="{68330F11-680D-482C-BA2E-D6F1AB15DBCE}"/>
              </a:ext>
            </a:extLst>
          </p:cNvPr>
          <p:cNvSpPr txBox="1"/>
          <p:nvPr/>
        </p:nvSpPr>
        <p:spPr>
          <a:xfrm>
            <a:off x="3594810" y="365910"/>
            <a:ext cx="231831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stall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E85CA626-BB75-5F1A-B6CF-0F9BB426E092}"/>
              </a:ext>
            </a:extLst>
          </p:cNvPr>
          <p:cNvSpPr txBox="1"/>
          <p:nvPr/>
        </p:nvSpPr>
        <p:spPr>
          <a:xfrm>
            <a:off x="2819400" y="4268480"/>
            <a:ext cx="387096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b="1" dirty="0">
                <a:latin typeface="Amasis MT Pro" panose="02040504050005020304" pitchFamily="18" charset="0"/>
              </a:rPr>
              <a:t>when a motor stops working</a:t>
            </a:r>
            <a:endParaRPr lang="ar-SA" sz="1800" b="1" dirty="0">
              <a:latin typeface="Amasis MT Pro" panose="02040504050005020304" pitchFamily="18" charset="0"/>
            </a:endParaRPr>
          </a:p>
        </p:txBody>
      </p:sp>
      <p:pic>
        <p:nvPicPr>
          <p:cNvPr id="4098" name="Picture 2" descr="BBC's Top Gear Apparently Adds Rally Section to &quot;Star in a Reasonably  Priced Car&quot;">
            <a:extLst>
              <a:ext uri="{FF2B5EF4-FFF2-40B4-BE49-F238E27FC236}">
                <a16:creationId xmlns:a16="http://schemas.microsoft.com/office/drawing/2014/main" id="{71C676C1-EB5A-BB03-3352-007A0077A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300" y="1181100"/>
            <a:ext cx="5532120" cy="2766060"/>
          </a:xfrm>
          <a:prstGeom prst="rect">
            <a:avLst/>
          </a:prstGeom>
          <a:ln w="127000" cap="sq">
            <a:solidFill>
              <a:schemeClr val="accent3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2973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3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Lesson </a:t>
            </a:r>
            <a:r>
              <a:rPr lang="en" sz="4800" dirty="0">
                <a:solidFill>
                  <a:schemeClr val="accent4"/>
                </a:solidFill>
              </a:rPr>
              <a:t>Objectives</a:t>
            </a:r>
            <a:endParaRPr sz="4800" dirty="0">
              <a:solidFill>
                <a:schemeClr val="accent4"/>
              </a:solidFill>
            </a:endParaRPr>
          </a:p>
        </p:txBody>
      </p:sp>
      <p:sp>
        <p:nvSpPr>
          <p:cNvPr id="484" name="Google Shape;484;p31"/>
          <p:cNvSpPr txBox="1">
            <a:spLocks noGrp="1"/>
          </p:cNvSpPr>
          <p:nvPr>
            <p:ph type="subTitle" idx="3"/>
          </p:nvPr>
        </p:nvSpPr>
        <p:spPr>
          <a:xfrm>
            <a:off x="1785850" y="1484075"/>
            <a:ext cx="2595600" cy="47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Describe</a:t>
            </a:r>
            <a:endParaRPr dirty="0"/>
          </a:p>
        </p:txBody>
      </p:sp>
      <p:sp>
        <p:nvSpPr>
          <p:cNvPr id="485" name="Google Shape;485;p31"/>
          <p:cNvSpPr txBox="1">
            <a:spLocks noGrp="1"/>
          </p:cNvSpPr>
          <p:nvPr>
            <p:ph type="subTitle" idx="1"/>
          </p:nvPr>
        </p:nvSpPr>
        <p:spPr>
          <a:xfrm>
            <a:off x="5836921" y="1484075"/>
            <a:ext cx="2593800" cy="47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Determine</a:t>
            </a:r>
            <a:endParaRPr dirty="0"/>
          </a:p>
        </p:txBody>
      </p:sp>
      <p:sp>
        <p:nvSpPr>
          <p:cNvPr id="486" name="Google Shape;486;p31"/>
          <p:cNvSpPr txBox="1">
            <a:spLocks noGrp="1"/>
          </p:cNvSpPr>
          <p:nvPr>
            <p:ph type="subTitle" idx="2"/>
          </p:nvPr>
        </p:nvSpPr>
        <p:spPr>
          <a:xfrm>
            <a:off x="5836901" y="1841250"/>
            <a:ext cx="2593800" cy="6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happy and unhappy endings.</a:t>
            </a:r>
          </a:p>
        </p:txBody>
      </p:sp>
      <p:sp>
        <p:nvSpPr>
          <p:cNvPr id="487" name="Google Shape;487;p31"/>
          <p:cNvSpPr txBox="1">
            <a:spLocks noGrp="1"/>
          </p:cNvSpPr>
          <p:nvPr>
            <p:ph type="subTitle" idx="4"/>
          </p:nvPr>
        </p:nvSpPr>
        <p:spPr>
          <a:xfrm>
            <a:off x="1785850" y="1841250"/>
            <a:ext cx="2595600" cy="6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</a:t>
            </a:r>
            <a:r>
              <a:rPr lang="en" dirty="0"/>
              <a:t>he events using their own words correctly</a:t>
            </a:r>
            <a:endParaRPr dirty="0"/>
          </a:p>
        </p:txBody>
      </p:sp>
      <p:sp>
        <p:nvSpPr>
          <p:cNvPr id="488" name="Google Shape;488;p31"/>
          <p:cNvSpPr txBox="1">
            <a:spLocks noGrp="1"/>
          </p:cNvSpPr>
          <p:nvPr>
            <p:ph type="subTitle" idx="5"/>
          </p:nvPr>
        </p:nvSpPr>
        <p:spPr>
          <a:xfrm>
            <a:off x="5836921" y="3186975"/>
            <a:ext cx="2593800" cy="47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Read</a:t>
            </a:r>
            <a:endParaRPr dirty="0"/>
          </a:p>
        </p:txBody>
      </p:sp>
      <p:sp>
        <p:nvSpPr>
          <p:cNvPr id="489" name="Google Shape;489;p31"/>
          <p:cNvSpPr txBox="1">
            <a:spLocks noGrp="1"/>
          </p:cNvSpPr>
          <p:nvPr>
            <p:ph type="subTitle" idx="6"/>
          </p:nvPr>
        </p:nvSpPr>
        <p:spPr>
          <a:xfrm>
            <a:off x="5836901" y="3544150"/>
            <a:ext cx="2593800" cy="6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f</a:t>
            </a:r>
            <a:r>
              <a:rPr lang="en" dirty="0"/>
              <a:t>or specific information </a:t>
            </a:r>
            <a:endParaRPr dirty="0"/>
          </a:p>
        </p:txBody>
      </p:sp>
      <p:sp>
        <p:nvSpPr>
          <p:cNvPr id="490" name="Google Shape;490;p31"/>
          <p:cNvSpPr txBox="1">
            <a:spLocks noGrp="1"/>
          </p:cNvSpPr>
          <p:nvPr>
            <p:ph type="subTitle" idx="7"/>
          </p:nvPr>
        </p:nvSpPr>
        <p:spPr>
          <a:xfrm>
            <a:off x="1785850" y="3186975"/>
            <a:ext cx="2595600" cy="47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Identify</a:t>
            </a:r>
            <a:endParaRPr dirty="0"/>
          </a:p>
        </p:txBody>
      </p:sp>
      <p:sp>
        <p:nvSpPr>
          <p:cNvPr id="491" name="Google Shape;491;p31"/>
          <p:cNvSpPr txBox="1">
            <a:spLocks noGrp="1"/>
          </p:cNvSpPr>
          <p:nvPr>
            <p:ph type="subTitle" idx="8"/>
          </p:nvPr>
        </p:nvSpPr>
        <p:spPr>
          <a:xfrm>
            <a:off x="1785850" y="3544150"/>
            <a:ext cx="2595600" cy="6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</a:t>
            </a:r>
            <a:r>
              <a:rPr lang="en" dirty="0"/>
              <a:t>he meanings of the new words correctly</a:t>
            </a:r>
            <a:endParaRPr dirty="0"/>
          </a:p>
        </p:txBody>
      </p:sp>
      <p:sp>
        <p:nvSpPr>
          <p:cNvPr id="492" name="Google Shape;492;p31"/>
          <p:cNvSpPr txBox="1">
            <a:spLocks noGrp="1"/>
          </p:cNvSpPr>
          <p:nvPr>
            <p:ph type="title" idx="9"/>
          </p:nvPr>
        </p:nvSpPr>
        <p:spPr>
          <a:xfrm>
            <a:off x="621100" y="1697025"/>
            <a:ext cx="1039200" cy="58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493" name="Google Shape;493;p31"/>
          <p:cNvSpPr txBox="1">
            <a:spLocks noGrp="1"/>
          </p:cNvSpPr>
          <p:nvPr>
            <p:ph type="title" idx="13"/>
          </p:nvPr>
        </p:nvSpPr>
        <p:spPr>
          <a:xfrm>
            <a:off x="4672125" y="1697025"/>
            <a:ext cx="1039200" cy="58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494" name="Google Shape;494;p31"/>
          <p:cNvSpPr txBox="1">
            <a:spLocks noGrp="1"/>
          </p:cNvSpPr>
          <p:nvPr>
            <p:ph type="title" idx="14"/>
          </p:nvPr>
        </p:nvSpPr>
        <p:spPr>
          <a:xfrm>
            <a:off x="621100" y="3405725"/>
            <a:ext cx="1039200" cy="58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495" name="Google Shape;495;p31"/>
          <p:cNvSpPr txBox="1">
            <a:spLocks noGrp="1"/>
          </p:cNvSpPr>
          <p:nvPr>
            <p:ph type="title" idx="15"/>
          </p:nvPr>
        </p:nvSpPr>
        <p:spPr>
          <a:xfrm>
            <a:off x="4672125" y="3405725"/>
            <a:ext cx="1039200" cy="58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496" name="Google Shape;496;p31"/>
          <p:cNvSpPr/>
          <p:nvPr/>
        </p:nvSpPr>
        <p:spPr>
          <a:xfrm>
            <a:off x="647938" y="1492199"/>
            <a:ext cx="985525" cy="992551"/>
          </a:xfrm>
          <a:custGeom>
            <a:avLst/>
            <a:gdLst/>
            <a:ahLst/>
            <a:cxnLst/>
            <a:rect l="l" t="t" r="r" b="b"/>
            <a:pathLst>
              <a:path w="2933" h="2954" extrusionOk="0">
                <a:moveTo>
                  <a:pt x="1477" y="411"/>
                </a:moveTo>
                <a:cubicBezTo>
                  <a:pt x="2051" y="411"/>
                  <a:pt x="2543" y="883"/>
                  <a:pt x="2543" y="1477"/>
                </a:cubicBezTo>
                <a:cubicBezTo>
                  <a:pt x="2543" y="2072"/>
                  <a:pt x="2051" y="2543"/>
                  <a:pt x="1477" y="2543"/>
                </a:cubicBezTo>
                <a:cubicBezTo>
                  <a:pt x="882" y="2543"/>
                  <a:pt x="410" y="2072"/>
                  <a:pt x="410" y="1477"/>
                </a:cubicBezTo>
                <a:cubicBezTo>
                  <a:pt x="410" y="883"/>
                  <a:pt x="882" y="411"/>
                  <a:pt x="1477" y="411"/>
                </a:cubicBezTo>
                <a:close/>
                <a:moveTo>
                  <a:pt x="1477" y="1"/>
                </a:moveTo>
                <a:cubicBezTo>
                  <a:pt x="656" y="1"/>
                  <a:pt x="0" y="678"/>
                  <a:pt x="0" y="1477"/>
                </a:cubicBezTo>
                <a:cubicBezTo>
                  <a:pt x="0" y="2277"/>
                  <a:pt x="656" y="2954"/>
                  <a:pt x="1477" y="2954"/>
                </a:cubicBezTo>
                <a:cubicBezTo>
                  <a:pt x="2276" y="2954"/>
                  <a:pt x="2932" y="2277"/>
                  <a:pt x="2932" y="1477"/>
                </a:cubicBezTo>
                <a:cubicBezTo>
                  <a:pt x="2932" y="678"/>
                  <a:pt x="2276" y="1"/>
                  <a:pt x="147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p31"/>
          <p:cNvSpPr/>
          <p:nvPr/>
        </p:nvSpPr>
        <p:spPr>
          <a:xfrm>
            <a:off x="647938" y="3200899"/>
            <a:ext cx="985525" cy="992551"/>
          </a:xfrm>
          <a:custGeom>
            <a:avLst/>
            <a:gdLst/>
            <a:ahLst/>
            <a:cxnLst/>
            <a:rect l="l" t="t" r="r" b="b"/>
            <a:pathLst>
              <a:path w="2933" h="2954" extrusionOk="0">
                <a:moveTo>
                  <a:pt x="1477" y="411"/>
                </a:moveTo>
                <a:cubicBezTo>
                  <a:pt x="2051" y="411"/>
                  <a:pt x="2543" y="883"/>
                  <a:pt x="2543" y="1477"/>
                </a:cubicBezTo>
                <a:cubicBezTo>
                  <a:pt x="2543" y="2072"/>
                  <a:pt x="2051" y="2543"/>
                  <a:pt x="1477" y="2543"/>
                </a:cubicBezTo>
                <a:cubicBezTo>
                  <a:pt x="882" y="2543"/>
                  <a:pt x="410" y="2072"/>
                  <a:pt x="410" y="1477"/>
                </a:cubicBezTo>
                <a:cubicBezTo>
                  <a:pt x="410" y="883"/>
                  <a:pt x="882" y="411"/>
                  <a:pt x="1477" y="411"/>
                </a:cubicBezTo>
                <a:close/>
                <a:moveTo>
                  <a:pt x="1477" y="1"/>
                </a:moveTo>
                <a:cubicBezTo>
                  <a:pt x="656" y="1"/>
                  <a:pt x="0" y="678"/>
                  <a:pt x="0" y="1477"/>
                </a:cubicBezTo>
                <a:cubicBezTo>
                  <a:pt x="0" y="2277"/>
                  <a:pt x="656" y="2954"/>
                  <a:pt x="1477" y="2954"/>
                </a:cubicBezTo>
                <a:cubicBezTo>
                  <a:pt x="2276" y="2954"/>
                  <a:pt x="2932" y="2277"/>
                  <a:pt x="2932" y="1477"/>
                </a:cubicBezTo>
                <a:cubicBezTo>
                  <a:pt x="2932" y="678"/>
                  <a:pt x="2276" y="1"/>
                  <a:pt x="147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" name="Google Shape;498;p31"/>
          <p:cNvSpPr/>
          <p:nvPr/>
        </p:nvSpPr>
        <p:spPr>
          <a:xfrm>
            <a:off x="4698963" y="3200899"/>
            <a:ext cx="985525" cy="992551"/>
          </a:xfrm>
          <a:custGeom>
            <a:avLst/>
            <a:gdLst/>
            <a:ahLst/>
            <a:cxnLst/>
            <a:rect l="l" t="t" r="r" b="b"/>
            <a:pathLst>
              <a:path w="2933" h="2954" extrusionOk="0">
                <a:moveTo>
                  <a:pt x="1477" y="411"/>
                </a:moveTo>
                <a:cubicBezTo>
                  <a:pt x="2051" y="411"/>
                  <a:pt x="2543" y="883"/>
                  <a:pt x="2543" y="1477"/>
                </a:cubicBezTo>
                <a:cubicBezTo>
                  <a:pt x="2543" y="2072"/>
                  <a:pt x="2051" y="2543"/>
                  <a:pt x="1477" y="2543"/>
                </a:cubicBezTo>
                <a:cubicBezTo>
                  <a:pt x="882" y="2543"/>
                  <a:pt x="410" y="2072"/>
                  <a:pt x="410" y="1477"/>
                </a:cubicBezTo>
                <a:cubicBezTo>
                  <a:pt x="410" y="883"/>
                  <a:pt x="882" y="411"/>
                  <a:pt x="1477" y="411"/>
                </a:cubicBezTo>
                <a:close/>
                <a:moveTo>
                  <a:pt x="1477" y="1"/>
                </a:moveTo>
                <a:cubicBezTo>
                  <a:pt x="656" y="1"/>
                  <a:pt x="0" y="678"/>
                  <a:pt x="0" y="1477"/>
                </a:cubicBezTo>
                <a:cubicBezTo>
                  <a:pt x="0" y="2277"/>
                  <a:pt x="656" y="2954"/>
                  <a:pt x="1477" y="2954"/>
                </a:cubicBezTo>
                <a:cubicBezTo>
                  <a:pt x="2276" y="2954"/>
                  <a:pt x="2932" y="2277"/>
                  <a:pt x="2932" y="1477"/>
                </a:cubicBezTo>
                <a:cubicBezTo>
                  <a:pt x="2932" y="678"/>
                  <a:pt x="2276" y="1"/>
                  <a:pt x="147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" name="Google Shape;499;p31"/>
          <p:cNvSpPr/>
          <p:nvPr/>
        </p:nvSpPr>
        <p:spPr>
          <a:xfrm>
            <a:off x="4698963" y="1492199"/>
            <a:ext cx="985525" cy="992551"/>
          </a:xfrm>
          <a:custGeom>
            <a:avLst/>
            <a:gdLst/>
            <a:ahLst/>
            <a:cxnLst/>
            <a:rect l="l" t="t" r="r" b="b"/>
            <a:pathLst>
              <a:path w="2933" h="2954" extrusionOk="0">
                <a:moveTo>
                  <a:pt x="1477" y="411"/>
                </a:moveTo>
                <a:cubicBezTo>
                  <a:pt x="2051" y="411"/>
                  <a:pt x="2543" y="883"/>
                  <a:pt x="2543" y="1477"/>
                </a:cubicBezTo>
                <a:cubicBezTo>
                  <a:pt x="2543" y="2072"/>
                  <a:pt x="2051" y="2543"/>
                  <a:pt x="1477" y="2543"/>
                </a:cubicBezTo>
                <a:cubicBezTo>
                  <a:pt x="882" y="2543"/>
                  <a:pt x="410" y="2072"/>
                  <a:pt x="410" y="1477"/>
                </a:cubicBezTo>
                <a:cubicBezTo>
                  <a:pt x="410" y="883"/>
                  <a:pt x="882" y="411"/>
                  <a:pt x="1477" y="411"/>
                </a:cubicBezTo>
                <a:close/>
                <a:moveTo>
                  <a:pt x="1477" y="1"/>
                </a:moveTo>
                <a:cubicBezTo>
                  <a:pt x="656" y="1"/>
                  <a:pt x="0" y="678"/>
                  <a:pt x="0" y="1477"/>
                </a:cubicBezTo>
                <a:cubicBezTo>
                  <a:pt x="0" y="2277"/>
                  <a:pt x="656" y="2954"/>
                  <a:pt x="1477" y="2954"/>
                </a:cubicBezTo>
                <a:cubicBezTo>
                  <a:pt x="2276" y="2954"/>
                  <a:pt x="2932" y="2277"/>
                  <a:pt x="2932" y="1477"/>
                </a:cubicBezTo>
                <a:cubicBezTo>
                  <a:pt x="2932" y="678"/>
                  <a:pt x="2276" y="1"/>
                  <a:pt x="147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مربع نص 15">
            <a:extLst>
              <a:ext uri="{FF2B5EF4-FFF2-40B4-BE49-F238E27FC236}">
                <a16:creationId xmlns:a16="http://schemas.microsoft.com/office/drawing/2014/main" id="{68330F11-680D-482C-BA2E-D6F1AB15DBCE}"/>
              </a:ext>
            </a:extLst>
          </p:cNvPr>
          <p:cNvSpPr txBox="1"/>
          <p:nvPr/>
        </p:nvSpPr>
        <p:spPr>
          <a:xfrm>
            <a:off x="3093720" y="327810"/>
            <a:ext cx="28194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weave through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E85CA626-BB75-5F1A-B6CF-0F9BB426E092}"/>
              </a:ext>
            </a:extLst>
          </p:cNvPr>
          <p:cNvSpPr txBox="1"/>
          <p:nvPr/>
        </p:nvSpPr>
        <p:spPr>
          <a:xfrm>
            <a:off x="975360" y="4268480"/>
            <a:ext cx="733044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b="1" dirty="0">
                <a:latin typeface="Amasis MT Pro" panose="02040504050005020304" pitchFamily="18" charset="0"/>
              </a:rPr>
              <a:t>(traffic) = run in and out of the way of obstacles (cars), zigzag</a:t>
            </a:r>
            <a:endParaRPr lang="ar-SA" sz="1800" b="1" dirty="0">
              <a:latin typeface="Amasis MT Pro" panose="02040504050005020304" pitchFamily="18" charset="0"/>
            </a:endParaRPr>
          </a:p>
        </p:txBody>
      </p:sp>
      <p:pic>
        <p:nvPicPr>
          <p:cNvPr id="5122" name="Picture 2" descr="Honda Civic Loses Control While Trying To Weave Through Traffic.">
            <a:extLst>
              <a:ext uri="{FF2B5EF4-FFF2-40B4-BE49-F238E27FC236}">
                <a16:creationId xmlns:a16="http://schemas.microsoft.com/office/drawing/2014/main" id="{D0938CF5-6CA0-5154-831D-595735D975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583" y="1191140"/>
            <a:ext cx="4908835" cy="2761220"/>
          </a:xfrm>
          <a:prstGeom prst="rect">
            <a:avLst/>
          </a:prstGeom>
          <a:ln w="127000" cap="sq">
            <a:solidFill>
              <a:schemeClr val="accent4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509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مربع نص 15">
            <a:extLst>
              <a:ext uri="{FF2B5EF4-FFF2-40B4-BE49-F238E27FC236}">
                <a16:creationId xmlns:a16="http://schemas.microsoft.com/office/drawing/2014/main" id="{68330F11-680D-482C-BA2E-D6F1AB15DBCE}"/>
              </a:ext>
            </a:extLst>
          </p:cNvPr>
          <p:cNvSpPr txBox="1"/>
          <p:nvPr/>
        </p:nvSpPr>
        <p:spPr>
          <a:xfrm>
            <a:off x="3093720" y="327810"/>
            <a:ext cx="28194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airborne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E85CA626-BB75-5F1A-B6CF-0F9BB426E092}"/>
              </a:ext>
            </a:extLst>
          </p:cNvPr>
          <p:cNvSpPr txBox="1"/>
          <p:nvPr/>
        </p:nvSpPr>
        <p:spPr>
          <a:xfrm>
            <a:off x="3078480" y="4375160"/>
            <a:ext cx="294132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b="1" dirty="0">
                <a:latin typeface="Amasis MT Pro" panose="02040504050005020304" pitchFamily="18" charset="0"/>
              </a:rPr>
              <a:t>in the air</a:t>
            </a:r>
            <a:endParaRPr lang="ar-SA" sz="1800" b="1" dirty="0">
              <a:latin typeface="Amasis MT Pro" panose="02040504050005020304" pitchFamily="18" charset="0"/>
            </a:endParaRPr>
          </a:p>
        </p:txBody>
      </p:sp>
      <p:pic>
        <p:nvPicPr>
          <p:cNvPr id="6148" name="Picture 4" descr="Airborne Band Of Brothers GIF - Airborne Band Of Brothers Dday - Discover &amp;  Share GIFs">
            <a:extLst>
              <a:ext uri="{FF2B5EF4-FFF2-40B4-BE49-F238E27FC236}">
                <a16:creationId xmlns:a16="http://schemas.microsoft.com/office/drawing/2014/main" id="{D837E4A5-08E6-F344-2ACD-48A31DA29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232" y="1308216"/>
            <a:ext cx="5038016" cy="2770909"/>
          </a:xfrm>
          <a:prstGeom prst="rect">
            <a:avLst/>
          </a:prstGeom>
          <a:ln w="127000" cap="sq">
            <a:solidFill>
              <a:schemeClr val="accent4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4589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مربع نص 15">
            <a:extLst>
              <a:ext uri="{FF2B5EF4-FFF2-40B4-BE49-F238E27FC236}">
                <a16:creationId xmlns:a16="http://schemas.microsoft.com/office/drawing/2014/main" id="{68330F11-680D-482C-BA2E-D6F1AB15DBCE}"/>
              </a:ext>
            </a:extLst>
          </p:cNvPr>
          <p:cNvSpPr txBox="1"/>
          <p:nvPr/>
        </p:nvSpPr>
        <p:spPr>
          <a:xfrm>
            <a:off x="3093720" y="365910"/>
            <a:ext cx="28194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conscious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E85CA626-BB75-5F1A-B6CF-0F9BB426E092}"/>
              </a:ext>
            </a:extLst>
          </p:cNvPr>
          <p:cNvSpPr txBox="1"/>
          <p:nvPr/>
        </p:nvSpPr>
        <p:spPr>
          <a:xfrm>
            <a:off x="1303020" y="4314200"/>
            <a:ext cx="59436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b="1" dirty="0">
                <a:latin typeface="Amasis MT Pro" panose="02040504050005020304" pitchFamily="18" charset="0"/>
              </a:rPr>
              <a:t>awake and able to understand what is going on</a:t>
            </a:r>
            <a:endParaRPr lang="ar-SA" sz="1800" b="1" dirty="0">
              <a:latin typeface="Amasis MT Pro" panose="02040504050005020304" pitchFamily="18" charset="0"/>
            </a:endParaRPr>
          </a:p>
        </p:txBody>
      </p:sp>
      <p:pic>
        <p:nvPicPr>
          <p:cNvPr id="2050" name="Picture 2" descr="Consciousness Stock Illustrations – 28,655 Consciousness Stock  Illustrations, Vectors &amp; Clipart - Dreamstime">
            <a:extLst>
              <a:ext uri="{FF2B5EF4-FFF2-40B4-BE49-F238E27FC236}">
                <a16:creationId xmlns:a16="http://schemas.microsoft.com/office/drawing/2014/main" id="{9E84FAA2-EAAB-86C3-373A-B3668AF5A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093" y="1196265"/>
            <a:ext cx="2921294" cy="29033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05676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Google Shape;918;p38"/>
          <p:cNvSpPr txBox="1">
            <a:spLocks noGrp="1"/>
          </p:cNvSpPr>
          <p:nvPr>
            <p:ph type="title"/>
          </p:nvPr>
        </p:nvSpPr>
        <p:spPr>
          <a:xfrm>
            <a:off x="652265" y="1546860"/>
            <a:ext cx="4096200" cy="92137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>
                <a:solidFill>
                  <a:schemeClr val="accent4"/>
                </a:solidFill>
                <a:latin typeface="Arial Rounded MT Bold" panose="020F0704030504030204" pitchFamily="34" charset="0"/>
              </a:rPr>
              <a:t>Open</a:t>
            </a:r>
            <a:endParaRPr sz="6600" dirty="0">
              <a:solidFill>
                <a:schemeClr val="accent4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919" name="Google Shape;919;p38"/>
          <p:cNvSpPr txBox="1">
            <a:spLocks noGrp="1"/>
          </p:cNvSpPr>
          <p:nvPr>
            <p:ph type="subTitle" idx="1"/>
          </p:nvPr>
        </p:nvSpPr>
        <p:spPr>
          <a:xfrm>
            <a:off x="682745" y="2559770"/>
            <a:ext cx="4096200" cy="84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S</a:t>
            </a:r>
            <a:r>
              <a:rPr lang="en" sz="1800" dirty="0"/>
              <a:t>tudent’s book , p</a:t>
            </a:r>
            <a:r>
              <a:rPr lang="en" sz="1800" b="1" dirty="0">
                <a:solidFill>
                  <a:srgbClr val="0070C0"/>
                </a:solidFill>
              </a:rPr>
              <a:t>.( 11  )</a:t>
            </a:r>
            <a:endParaRPr sz="1800" b="1" dirty="0">
              <a:solidFill>
                <a:srgbClr val="0070C0"/>
              </a:solidFill>
            </a:endParaRPr>
          </a:p>
        </p:txBody>
      </p:sp>
      <p:sp>
        <p:nvSpPr>
          <p:cNvPr id="920" name="Google Shape;920;p38"/>
          <p:cNvSpPr/>
          <p:nvPr/>
        </p:nvSpPr>
        <p:spPr>
          <a:xfrm>
            <a:off x="4350545" y="2471339"/>
            <a:ext cx="92373" cy="606357"/>
          </a:xfrm>
          <a:custGeom>
            <a:avLst/>
            <a:gdLst/>
            <a:ahLst/>
            <a:cxnLst/>
            <a:rect l="l" t="t" r="r" b="b"/>
            <a:pathLst>
              <a:path w="1887" h="12386" extrusionOk="0">
                <a:moveTo>
                  <a:pt x="328" y="1"/>
                </a:moveTo>
                <a:lnTo>
                  <a:pt x="82" y="267"/>
                </a:lnTo>
                <a:lnTo>
                  <a:pt x="1148" y="1231"/>
                </a:lnTo>
                <a:cubicBezTo>
                  <a:pt x="1333" y="1395"/>
                  <a:pt x="1435" y="1621"/>
                  <a:pt x="1435" y="1867"/>
                </a:cubicBezTo>
                <a:cubicBezTo>
                  <a:pt x="1415" y="2113"/>
                  <a:pt x="1312" y="2338"/>
                  <a:pt x="1128" y="2502"/>
                </a:cubicBezTo>
                <a:lnTo>
                  <a:pt x="615" y="2912"/>
                </a:lnTo>
                <a:cubicBezTo>
                  <a:pt x="349" y="3117"/>
                  <a:pt x="205" y="3425"/>
                  <a:pt x="185" y="3753"/>
                </a:cubicBezTo>
                <a:cubicBezTo>
                  <a:pt x="144" y="4102"/>
                  <a:pt x="267" y="4409"/>
                  <a:pt x="492" y="4655"/>
                </a:cubicBezTo>
                <a:lnTo>
                  <a:pt x="1230" y="5455"/>
                </a:lnTo>
                <a:cubicBezTo>
                  <a:pt x="1394" y="5619"/>
                  <a:pt x="1476" y="5824"/>
                  <a:pt x="1456" y="6049"/>
                </a:cubicBezTo>
                <a:cubicBezTo>
                  <a:pt x="1456" y="6275"/>
                  <a:pt x="1353" y="6480"/>
                  <a:pt x="1189" y="6644"/>
                </a:cubicBezTo>
                <a:lnTo>
                  <a:pt x="431" y="7321"/>
                </a:lnTo>
                <a:cubicBezTo>
                  <a:pt x="205" y="7526"/>
                  <a:pt x="62" y="7833"/>
                  <a:pt x="41" y="8141"/>
                </a:cubicBezTo>
                <a:cubicBezTo>
                  <a:pt x="21" y="8469"/>
                  <a:pt x="144" y="8777"/>
                  <a:pt x="349" y="9002"/>
                </a:cubicBezTo>
                <a:lnTo>
                  <a:pt x="1169" y="9925"/>
                </a:lnTo>
                <a:cubicBezTo>
                  <a:pt x="1497" y="10253"/>
                  <a:pt x="1456" y="10786"/>
                  <a:pt x="1128" y="11094"/>
                </a:cubicBezTo>
                <a:lnTo>
                  <a:pt x="0" y="12119"/>
                </a:lnTo>
                <a:lnTo>
                  <a:pt x="246" y="12385"/>
                </a:lnTo>
                <a:lnTo>
                  <a:pt x="1374" y="11360"/>
                </a:lnTo>
                <a:cubicBezTo>
                  <a:pt x="1846" y="10909"/>
                  <a:pt x="1887" y="10150"/>
                  <a:pt x="1435" y="9679"/>
                </a:cubicBezTo>
                <a:lnTo>
                  <a:pt x="615" y="8756"/>
                </a:lnTo>
                <a:cubicBezTo>
                  <a:pt x="472" y="8592"/>
                  <a:pt x="390" y="8387"/>
                  <a:pt x="410" y="8161"/>
                </a:cubicBezTo>
                <a:cubicBezTo>
                  <a:pt x="410" y="7936"/>
                  <a:pt x="513" y="7731"/>
                  <a:pt x="677" y="7587"/>
                </a:cubicBezTo>
                <a:lnTo>
                  <a:pt x="1435" y="6911"/>
                </a:lnTo>
                <a:cubicBezTo>
                  <a:pt x="1661" y="6685"/>
                  <a:pt x="1805" y="6398"/>
                  <a:pt x="1825" y="6070"/>
                </a:cubicBezTo>
                <a:cubicBezTo>
                  <a:pt x="1825" y="5742"/>
                  <a:pt x="1723" y="5434"/>
                  <a:pt x="1497" y="5209"/>
                </a:cubicBezTo>
                <a:lnTo>
                  <a:pt x="759" y="4409"/>
                </a:lnTo>
                <a:cubicBezTo>
                  <a:pt x="595" y="4245"/>
                  <a:pt x="513" y="4020"/>
                  <a:pt x="533" y="3794"/>
                </a:cubicBezTo>
                <a:cubicBezTo>
                  <a:pt x="554" y="3548"/>
                  <a:pt x="656" y="3343"/>
                  <a:pt x="841" y="3199"/>
                </a:cubicBezTo>
                <a:lnTo>
                  <a:pt x="1353" y="2769"/>
                </a:lnTo>
                <a:cubicBezTo>
                  <a:pt x="1620" y="2564"/>
                  <a:pt x="1784" y="2236"/>
                  <a:pt x="1784" y="1887"/>
                </a:cubicBezTo>
                <a:cubicBezTo>
                  <a:pt x="1805" y="1539"/>
                  <a:pt x="1661" y="1210"/>
                  <a:pt x="1394" y="964"/>
                </a:cubicBezTo>
                <a:lnTo>
                  <a:pt x="32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5121B6DA-EFAA-C8B5-9E06-721F021464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4460" y="312420"/>
            <a:ext cx="3132628" cy="4251960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4"/>
            </a:solidFill>
            <a:prstDash val="solid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6" name="Google Shape;920;p38">
            <a:extLst>
              <a:ext uri="{FF2B5EF4-FFF2-40B4-BE49-F238E27FC236}">
                <a16:creationId xmlns:a16="http://schemas.microsoft.com/office/drawing/2014/main" id="{E27E4223-448C-1228-D9E9-03E5F17D4943}"/>
              </a:ext>
            </a:extLst>
          </p:cNvPr>
          <p:cNvSpPr/>
          <p:nvPr/>
        </p:nvSpPr>
        <p:spPr>
          <a:xfrm rot="10800000">
            <a:off x="1020605" y="2456099"/>
            <a:ext cx="92373" cy="606357"/>
          </a:xfrm>
          <a:custGeom>
            <a:avLst/>
            <a:gdLst/>
            <a:ahLst/>
            <a:cxnLst/>
            <a:rect l="l" t="t" r="r" b="b"/>
            <a:pathLst>
              <a:path w="1887" h="12386" extrusionOk="0">
                <a:moveTo>
                  <a:pt x="328" y="1"/>
                </a:moveTo>
                <a:lnTo>
                  <a:pt x="82" y="267"/>
                </a:lnTo>
                <a:lnTo>
                  <a:pt x="1148" y="1231"/>
                </a:lnTo>
                <a:cubicBezTo>
                  <a:pt x="1333" y="1395"/>
                  <a:pt x="1435" y="1621"/>
                  <a:pt x="1435" y="1867"/>
                </a:cubicBezTo>
                <a:cubicBezTo>
                  <a:pt x="1415" y="2113"/>
                  <a:pt x="1312" y="2338"/>
                  <a:pt x="1128" y="2502"/>
                </a:cubicBezTo>
                <a:lnTo>
                  <a:pt x="615" y="2912"/>
                </a:lnTo>
                <a:cubicBezTo>
                  <a:pt x="349" y="3117"/>
                  <a:pt x="205" y="3425"/>
                  <a:pt x="185" y="3753"/>
                </a:cubicBezTo>
                <a:cubicBezTo>
                  <a:pt x="144" y="4102"/>
                  <a:pt x="267" y="4409"/>
                  <a:pt x="492" y="4655"/>
                </a:cubicBezTo>
                <a:lnTo>
                  <a:pt x="1230" y="5455"/>
                </a:lnTo>
                <a:cubicBezTo>
                  <a:pt x="1394" y="5619"/>
                  <a:pt x="1476" y="5824"/>
                  <a:pt x="1456" y="6049"/>
                </a:cubicBezTo>
                <a:cubicBezTo>
                  <a:pt x="1456" y="6275"/>
                  <a:pt x="1353" y="6480"/>
                  <a:pt x="1189" y="6644"/>
                </a:cubicBezTo>
                <a:lnTo>
                  <a:pt x="431" y="7321"/>
                </a:lnTo>
                <a:cubicBezTo>
                  <a:pt x="205" y="7526"/>
                  <a:pt x="62" y="7833"/>
                  <a:pt x="41" y="8141"/>
                </a:cubicBezTo>
                <a:cubicBezTo>
                  <a:pt x="21" y="8469"/>
                  <a:pt x="144" y="8777"/>
                  <a:pt x="349" y="9002"/>
                </a:cubicBezTo>
                <a:lnTo>
                  <a:pt x="1169" y="9925"/>
                </a:lnTo>
                <a:cubicBezTo>
                  <a:pt x="1497" y="10253"/>
                  <a:pt x="1456" y="10786"/>
                  <a:pt x="1128" y="11094"/>
                </a:cubicBezTo>
                <a:lnTo>
                  <a:pt x="0" y="12119"/>
                </a:lnTo>
                <a:lnTo>
                  <a:pt x="246" y="12385"/>
                </a:lnTo>
                <a:lnTo>
                  <a:pt x="1374" y="11360"/>
                </a:lnTo>
                <a:cubicBezTo>
                  <a:pt x="1846" y="10909"/>
                  <a:pt x="1887" y="10150"/>
                  <a:pt x="1435" y="9679"/>
                </a:cubicBezTo>
                <a:lnTo>
                  <a:pt x="615" y="8756"/>
                </a:lnTo>
                <a:cubicBezTo>
                  <a:pt x="472" y="8592"/>
                  <a:pt x="390" y="8387"/>
                  <a:pt x="410" y="8161"/>
                </a:cubicBezTo>
                <a:cubicBezTo>
                  <a:pt x="410" y="7936"/>
                  <a:pt x="513" y="7731"/>
                  <a:pt x="677" y="7587"/>
                </a:cubicBezTo>
                <a:lnTo>
                  <a:pt x="1435" y="6911"/>
                </a:lnTo>
                <a:cubicBezTo>
                  <a:pt x="1661" y="6685"/>
                  <a:pt x="1805" y="6398"/>
                  <a:pt x="1825" y="6070"/>
                </a:cubicBezTo>
                <a:cubicBezTo>
                  <a:pt x="1825" y="5742"/>
                  <a:pt x="1723" y="5434"/>
                  <a:pt x="1497" y="5209"/>
                </a:cubicBezTo>
                <a:lnTo>
                  <a:pt x="759" y="4409"/>
                </a:lnTo>
                <a:cubicBezTo>
                  <a:pt x="595" y="4245"/>
                  <a:pt x="513" y="4020"/>
                  <a:pt x="533" y="3794"/>
                </a:cubicBezTo>
                <a:cubicBezTo>
                  <a:pt x="554" y="3548"/>
                  <a:pt x="656" y="3343"/>
                  <a:pt x="841" y="3199"/>
                </a:cubicBezTo>
                <a:lnTo>
                  <a:pt x="1353" y="2769"/>
                </a:lnTo>
                <a:cubicBezTo>
                  <a:pt x="1620" y="2564"/>
                  <a:pt x="1784" y="2236"/>
                  <a:pt x="1784" y="1887"/>
                </a:cubicBezTo>
                <a:cubicBezTo>
                  <a:pt x="1805" y="1539"/>
                  <a:pt x="1661" y="1210"/>
                  <a:pt x="1394" y="964"/>
                </a:cubicBezTo>
                <a:lnTo>
                  <a:pt x="32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508237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>
            <a:extLst>
              <a:ext uri="{FF2B5EF4-FFF2-40B4-BE49-F238E27FC236}">
                <a16:creationId xmlns:a16="http://schemas.microsoft.com/office/drawing/2014/main" id="{F58C20DD-732C-4F40-EFF6-488B2F6DB2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000" t="39407" r="9553" b="14519"/>
          <a:stretch/>
        </p:blipFill>
        <p:spPr>
          <a:xfrm>
            <a:off x="301105" y="1625689"/>
            <a:ext cx="8347595" cy="28674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75000"/>
              </a:schemeClr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Google Shape;409;p37">
            <a:extLst>
              <a:ext uri="{FF2B5EF4-FFF2-40B4-BE49-F238E27FC236}">
                <a16:creationId xmlns:a16="http://schemas.microsoft.com/office/drawing/2014/main" id="{4F521174-EC43-C693-C7E2-7DD5CB86FCF9}"/>
              </a:ext>
            </a:extLst>
          </p:cNvPr>
          <p:cNvSpPr/>
          <p:nvPr/>
        </p:nvSpPr>
        <p:spPr>
          <a:xfrm>
            <a:off x="1005482" y="420589"/>
            <a:ext cx="2978818" cy="606622"/>
          </a:xfrm>
          <a:custGeom>
            <a:avLst/>
            <a:gdLst/>
            <a:ahLst/>
            <a:cxnLst/>
            <a:rect l="l" t="t" r="r" b="b"/>
            <a:pathLst>
              <a:path w="30962" h="6928" extrusionOk="0">
                <a:moveTo>
                  <a:pt x="1" y="0"/>
                </a:moveTo>
                <a:lnTo>
                  <a:pt x="605" y="502"/>
                </a:lnTo>
                <a:lnTo>
                  <a:pt x="23" y="993"/>
                </a:lnTo>
                <a:lnTo>
                  <a:pt x="617" y="1495"/>
                </a:lnTo>
                <a:lnTo>
                  <a:pt x="46" y="1986"/>
                </a:lnTo>
                <a:lnTo>
                  <a:pt x="617" y="2465"/>
                </a:lnTo>
                <a:lnTo>
                  <a:pt x="617" y="2488"/>
                </a:lnTo>
                <a:lnTo>
                  <a:pt x="46" y="2967"/>
                </a:lnTo>
                <a:lnTo>
                  <a:pt x="617" y="3447"/>
                </a:lnTo>
                <a:lnTo>
                  <a:pt x="617" y="3469"/>
                </a:lnTo>
                <a:lnTo>
                  <a:pt x="46" y="3949"/>
                </a:lnTo>
                <a:lnTo>
                  <a:pt x="617" y="4428"/>
                </a:lnTo>
                <a:lnTo>
                  <a:pt x="617" y="4462"/>
                </a:lnTo>
                <a:lnTo>
                  <a:pt x="46" y="4942"/>
                </a:lnTo>
                <a:lnTo>
                  <a:pt x="617" y="5421"/>
                </a:lnTo>
                <a:lnTo>
                  <a:pt x="23" y="5923"/>
                </a:lnTo>
                <a:lnTo>
                  <a:pt x="605" y="6414"/>
                </a:lnTo>
                <a:lnTo>
                  <a:pt x="1" y="6927"/>
                </a:lnTo>
                <a:lnTo>
                  <a:pt x="30962" y="6927"/>
                </a:lnTo>
                <a:lnTo>
                  <a:pt x="30357" y="6414"/>
                </a:lnTo>
                <a:lnTo>
                  <a:pt x="30939" y="5923"/>
                </a:lnTo>
                <a:lnTo>
                  <a:pt x="30346" y="5421"/>
                </a:lnTo>
                <a:lnTo>
                  <a:pt x="30916" y="4942"/>
                </a:lnTo>
                <a:lnTo>
                  <a:pt x="30346" y="4462"/>
                </a:lnTo>
                <a:lnTo>
                  <a:pt x="30346" y="4428"/>
                </a:lnTo>
                <a:lnTo>
                  <a:pt x="30916" y="3949"/>
                </a:lnTo>
                <a:lnTo>
                  <a:pt x="30346" y="3469"/>
                </a:lnTo>
                <a:lnTo>
                  <a:pt x="30346" y="3447"/>
                </a:lnTo>
                <a:lnTo>
                  <a:pt x="30916" y="2967"/>
                </a:lnTo>
                <a:lnTo>
                  <a:pt x="30346" y="2488"/>
                </a:lnTo>
                <a:lnTo>
                  <a:pt x="30346" y="2465"/>
                </a:lnTo>
                <a:lnTo>
                  <a:pt x="30916" y="1986"/>
                </a:lnTo>
                <a:lnTo>
                  <a:pt x="30346" y="1495"/>
                </a:lnTo>
                <a:lnTo>
                  <a:pt x="30939" y="993"/>
                </a:lnTo>
                <a:lnTo>
                  <a:pt x="30357" y="502"/>
                </a:lnTo>
                <a:lnTo>
                  <a:pt x="30962" y="0"/>
                </a:lnTo>
                <a:close/>
              </a:path>
            </a:pathLst>
          </a:cu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bg1"/>
                </a:solidFill>
              </a:rPr>
              <a:t>Student’s book p.(11)</a:t>
            </a:r>
            <a:endParaRPr sz="2000" b="1" dirty="0">
              <a:solidFill>
                <a:schemeClr val="bg1"/>
              </a:solidFill>
            </a:endParaRPr>
          </a:p>
        </p:txBody>
      </p:sp>
      <p:pic>
        <p:nvPicPr>
          <p:cNvPr id="1028" name="Picture 4" descr="Perfect Match Stock Illustrations – 2,274 Perfect Match Stock  Illustrations, Vectors &amp; Clipart - Dreamstime">
            <a:extLst>
              <a:ext uri="{FF2B5EF4-FFF2-40B4-BE49-F238E27FC236}">
                <a16:creationId xmlns:a16="http://schemas.microsoft.com/office/drawing/2014/main" id="{2C1729F2-4FFE-337E-CD13-811AF6106A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816" y="-23148"/>
            <a:ext cx="2185169" cy="16388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hallenge for you, Imgurians - GIF on Imgur">
            <a:extLst>
              <a:ext uri="{FF2B5EF4-FFF2-40B4-BE49-F238E27FC236}">
                <a16:creationId xmlns:a16="http://schemas.microsoft.com/office/drawing/2014/main" id="{C79D2287-CC6A-4A7B-D5D1-9EB801345F3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3101" y="1743723"/>
            <a:ext cx="1951711" cy="1951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5">
            <a:extLst>
              <a:ext uri="{FF2B5EF4-FFF2-40B4-BE49-F238E27FC236}">
                <a16:creationId xmlns:a16="http://schemas.microsoft.com/office/drawing/2014/main" id="{405DCF4B-A517-39B0-CE8D-8C9CF40D39F0}"/>
              </a:ext>
            </a:extLst>
          </p:cNvPr>
          <p:cNvSpPr txBox="1"/>
          <p:nvPr/>
        </p:nvSpPr>
        <p:spPr>
          <a:xfrm>
            <a:off x="1187591" y="2510383"/>
            <a:ext cx="431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accent4"/>
                </a:solidFill>
                <a:latin typeface="Arial Rounded MT Bold" panose="020F0704030504030204" pitchFamily="34" charset="0"/>
              </a:rPr>
              <a:t>d</a:t>
            </a:r>
            <a:endParaRPr lang="en-US" sz="900" dirty="0">
              <a:solidFill>
                <a:schemeClr val="accent4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AC8AF261-CFCE-0AA8-9FB8-D64582711A5D}"/>
              </a:ext>
            </a:extLst>
          </p:cNvPr>
          <p:cNvSpPr txBox="1"/>
          <p:nvPr/>
        </p:nvSpPr>
        <p:spPr>
          <a:xfrm>
            <a:off x="1195211" y="2784703"/>
            <a:ext cx="431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2">
                    <a:lumMod val="75000"/>
                  </a:schemeClr>
                </a:solidFill>
                <a:latin typeface="Arial Rounded MT Bold" panose="020F0704030504030204" pitchFamily="34" charset="0"/>
              </a:rPr>
              <a:t>e</a:t>
            </a:r>
            <a:endParaRPr lang="en-US" sz="900" dirty="0">
              <a:solidFill>
                <a:schemeClr val="bg2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95965A-10E2-7AC0-9F61-48E56EA8AC16}"/>
              </a:ext>
            </a:extLst>
          </p:cNvPr>
          <p:cNvSpPr txBox="1"/>
          <p:nvPr/>
        </p:nvSpPr>
        <p:spPr>
          <a:xfrm>
            <a:off x="1195211" y="3066643"/>
            <a:ext cx="431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accent4"/>
                </a:solidFill>
                <a:latin typeface="Arial Rounded MT Bold" panose="020F0704030504030204" pitchFamily="34" charset="0"/>
              </a:rPr>
              <a:t>f</a:t>
            </a:r>
            <a:endParaRPr lang="en-US" sz="900" dirty="0">
              <a:solidFill>
                <a:schemeClr val="accent4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177F3231-D12A-1564-E7B9-6797D800CE24}"/>
              </a:ext>
            </a:extLst>
          </p:cNvPr>
          <p:cNvSpPr txBox="1"/>
          <p:nvPr/>
        </p:nvSpPr>
        <p:spPr>
          <a:xfrm>
            <a:off x="1195211" y="3340963"/>
            <a:ext cx="431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2">
                    <a:lumMod val="75000"/>
                  </a:schemeClr>
                </a:solidFill>
                <a:latin typeface="Arial Rounded MT Bold" panose="020F0704030504030204" pitchFamily="34" charset="0"/>
              </a:rPr>
              <a:t>b</a:t>
            </a:r>
            <a:endParaRPr lang="en-US" sz="900" dirty="0">
              <a:solidFill>
                <a:schemeClr val="bg2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AC405FAA-9883-5E05-D763-E1F763FE998A}"/>
              </a:ext>
            </a:extLst>
          </p:cNvPr>
          <p:cNvSpPr txBox="1"/>
          <p:nvPr/>
        </p:nvSpPr>
        <p:spPr>
          <a:xfrm>
            <a:off x="1195211" y="3615283"/>
            <a:ext cx="431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accent4"/>
                </a:solidFill>
                <a:latin typeface="Arial Rounded MT Bold" panose="020F0704030504030204" pitchFamily="34" charset="0"/>
              </a:rPr>
              <a:t>a</a:t>
            </a:r>
            <a:endParaRPr lang="en-US" sz="900" dirty="0">
              <a:solidFill>
                <a:schemeClr val="accent4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EABAD923-6432-05C3-4498-FCA16D321AE0}"/>
              </a:ext>
            </a:extLst>
          </p:cNvPr>
          <p:cNvSpPr txBox="1"/>
          <p:nvPr/>
        </p:nvSpPr>
        <p:spPr>
          <a:xfrm>
            <a:off x="1202831" y="3874363"/>
            <a:ext cx="431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2">
                    <a:lumMod val="75000"/>
                  </a:schemeClr>
                </a:solidFill>
                <a:latin typeface="Arial Rounded MT Bold" panose="020F0704030504030204" pitchFamily="34" charset="0"/>
              </a:rPr>
              <a:t>c</a:t>
            </a:r>
            <a:endParaRPr lang="en-US" sz="900" dirty="0">
              <a:solidFill>
                <a:schemeClr val="bg2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946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صورة 15">
            <a:extLst>
              <a:ext uri="{FF2B5EF4-FFF2-40B4-BE49-F238E27FC236}">
                <a16:creationId xmlns:a16="http://schemas.microsoft.com/office/drawing/2014/main" id="{4C6C61A9-BE7F-B185-ACC5-C3C73C8545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67" t="34370" r="6083" b="28593"/>
          <a:stretch/>
        </p:blipFill>
        <p:spPr>
          <a:xfrm>
            <a:off x="739140" y="1767840"/>
            <a:ext cx="8161020" cy="1905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/>
            </a:solidFill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Google Shape;409;p37">
            <a:extLst>
              <a:ext uri="{FF2B5EF4-FFF2-40B4-BE49-F238E27FC236}">
                <a16:creationId xmlns:a16="http://schemas.microsoft.com/office/drawing/2014/main" id="{D1680F69-F907-5C04-D273-5EF9663C50B8}"/>
              </a:ext>
            </a:extLst>
          </p:cNvPr>
          <p:cNvSpPr/>
          <p:nvPr/>
        </p:nvSpPr>
        <p:spPr>
          <a:xfrm>
            <a:off x="5425082" y="396260"/>
            <a:ext cx="2978818" cy="606622"/>
          </a:xfrm>
          <a:custGeom>
            <a:avLst/>
            <a:gdLst/>
            <a:ahLst/>
            <a:cxnLst/>
            <a:rect l="l" t="t" r="r" b="b"/>
            <a:pathLst>
              <a:path w="30962" h="6928" extrusionOk="0">
                <a:moveTo>
                  <a:pt x="1" y="0"/>
                </a:moveTo>
                <a:lnTo>
                  <a:pt x="605" y="502"/>
                </a:lnTo>
                <a:lnTo>
                  <a:pt x="23" y="993"/>
                </a:lnTo>
                <a:lnTo>
                  <a:pt x="617" y="1495"/>
                </a:lnTo>
                <a:lnTo>
                  <a:pt x="46" y="1986"/>
                </a:lnTo>
                <a:lnTo>
                  <a:pt x="617" y="2465"/>
                </a:lnTo>
                <a:lnTo>
                  <a:pt x="617" y="2488"/>
                </a:lnTo>
                <a:lnTo>
                  <a:pt x="46" y="2967"/>
                </a:lnTo>
                <a:lnTo>
                  <a:pt x="617" y="3447"/>
                </a:lnTo>
                <a:lnTo>
                  <a:pt x="617" y="3469"/>
                </a:lnTo>
                <a:lnTo>
                  <a:pt x="46" y="3949"/>
                </a:lnTo>
                <a:lnTo>
                  <a:pt x="617" y="4428"/>
                </a:lnTo>
                <a:lnTo>
                  <a:pt x="617" y="4462"/>
                </a:lnTo>
                <a:lnTo>
                  <a:pt x="46" y="4942"/>
                </a:lnTo>
                <a:lnTo>
                  <a:pt x="617" y="5421"/>
                </a:lnTo>
                <a:lnTo>
                  <a:pt x="23" y="5923"/>
                </a:lnTo>
                <a:lnTo>
                  <a:pt x="605" y="6414"/>
                </a:lnTo>
                <a:lnTo>
                  <a:pt x="1" y="6927"/>
                </a:lnTo>
                <a:lnTo>
                  <a:pt x="30962" y="6927"/>
                </a:lnTo>
                <a:lnTo>
                  <a:pt x="30357" y="6414"/>
                </a:lnTo>
                <a:lnTo>
                  <a:pt x="30939" y="5923"/>
                </a:lnTo>
                <a:lnTo>
                  <a:pt x="30346" y="5421"/>
                </a:lnTo>
                <a:lnTo>
                  <a:pt x="30916" y="4942"/>
                </a:lnTo>
                <a:lnTo>
                  <a:pt x="30346" y="4462"/>
                </a:lnTo>
                <a:lnTo>
                  <a:pt x="30346" y="4428"/>
                </a:lnTo>
                <a:lnTo>
                  <a:pt x="30916" y="3949"/>
                </a:lnTo>
                <a:lnTo>
                  <a:pt x="30346" y="3469"/>
                </a:lnTo>
                <a:lnTo>
                  <a:pt x="30346" y="3447"/>
                </a:lnTo>
                <a:lnTo>
                  <a:pt x="30916" y="2967"/>
                </a:lnTo>
                <a:lnTo>
                  <a:pt x="30346" y="2488"/>
                </a:lnTo>
                <a:lnTo>
                  <a:pt x="30346" y="2465"/>
                </a:lnTo>
                <a:lnTo>
                  <a:pt x="30916" y="1986"/>
                </a:lnTo>
                <a:lnTo>
                  <a:pt x="30346" y="1495"/>
                </a:lnTo>
                <a:lnTo>
                  <a:pt x="30939" y="993"/>
                </a:lnTo>
                <a:lnTo>
                  <a:pt x="30357" y="502"/>
                </a:lnTo>
                <a:lnTo>
                  <a:pt x="30962" y="0"/>
                </a:lnTo>
                <a:close/>
              </a:path>
            </a:pathLst>
          </a:cu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bg1"/>
                </a:solidFill>
              </a:rPr>
              <a:t>Student’s book p.(11)</a:t>
            </a:r>
            <a:endParaRPr sz="2000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Book Sign">
            <a:extLst>
              <a:ext uri="{FF2B5EF4-FFF2-40B4-BE49-F238E27FC236}">
                <a16:creationId xmlns:a16="http://schemas.microsoft.com/office/drawing/2014/main" id="{6F5738DE-A69E-EFB6-7EDC-47C919CA5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33" y="296228"/>
            <a:ext cx="2390775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22288863-4009-B919-AEA3-5F8CBCEFBDC6}"/>
              </a:ext>
            </a:extLst>
          </p:cNvPr>
          <p:cNvSpPr txBox="1"/>
          <p:nvPr/>
        </p:nvSpPr>
        <p:spPr>
          <a:xfrm>
            <a:off x="5629045" y="2266311"/>
            <a:ext cx="26768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6"/>
                </a:solidFill>
                <a:latin typeface="Congenial" panose="02000503040000020004" pitchFamily="2" charset="0"/>
              </a:rPr>
              <a:t>Aeschylus was killed</a:t>
            </a: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51C3A7D2-40D2-3CCE-EDCE-1987FAFE63F5}"/>
              </a:ext>
            </a:extLst>
          </p:cNvPr>
          <p:cNvSpPr txBox="1"/>
          <p:nvPr/>
        </p:nvSpPr>
        <p:spPr>
          <a:xfrm>
            <a:off x="4769356" y="2483783"/>
            <a:ext cx="26768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2">
                    <a:lumMod val="75000"/>
                  </a:schemeClr>
                </a:solidFill>
                <a:latin typeface="Congenial" panose="02000503040000020004" pitchFamily="2" charset="0"/>
              </a:rPr>
              <a:t>from a farm </a:t>
            </a: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1E046327-9A72-94E0-5AA0-4BC28E8EEBB2}"/>
              </a:ext>
            </a:extLst>
          </p:cNvPr>
          <p:cNvSpPr txBox="1"/>
          <p:nvPr/>
        </p:nvSpPr>
        <p:spPr>
          <a:xfrm>
            <a:off x="5697625" y="2769231"/>
            <a:ext cx="3293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accent6"/>
                </a:solidFill>
                <a:latin typeface="Congenial" panose="02000503040000020004" pitchFamily="2" charset="0"/>
              </a:rPr>
              <a:t>many children were invited and a lifeguard       was going to be present</a:t>
            </a: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934C0D20-EA46-ECE7-6FCF-6B2A8A1F02C5}"/>
              </a:ext>
            </a:extLst>
          </p:cNvPr>
          <p:cNvSpPr txBox="1"/>
          <p:nvPr/>
        </p:nvSpPr>
        <p:spPr>
          <a:xfrm>
            <a:off x="4395976" y="2933363"/>
            <a:ext cx="26768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2">
                    <a:lumMod val="75000"/>
                  </a:schemeClr>
                </a:solidFill>
                <a:latin typeface="Congenial" panose="02000503040000020004" pitchFamily="2" charset="0"/>
              </a:rPr>
              <a:t>It didn’t open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48C251-3BBD-9840-4AB0-B821596B1CCB}"/>
              </a:ext>
            </a:extLst>
          </p:cNvPr>
          <p:cNvSpPr txBox="1"/>
          <p:nvPr/>
        </p:nvSpPr>
        <p:spPr>
          <a:xfrm>
            <a:off x="5187085" y="3157851"/>
            <a:ext cx="33092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6"/>
                </a:solidFill>
                <a:latin typeface="Congenial" panose="02000503040000020004" pitchFamily="2" charset="0"/>
              </a:rPr>
              <a:t>couldn’t believe he survived</a:t>
            </a:r>
          </a:p>
        </p:txBody>
      </p:sp>
    </p:spTree>
    <p:extLst>
      <p:ext uri="{BB962C8B-B14F-4D97-AF65-F5344CB8AC3E}">
        <p14:creationId xmlns:p14="http://schemas.microsoft.com/office/powerpoint/2010/main" val="2082852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C40428A3-A1EA-F762-C61C-2EA62724DE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33" t="23407" r="44333" b="8296"/>
          <a:stretch/>
        </p:blipFill>
        <p:spPr>
          <a:xfrm>
            <a:off x="2720340" y="800100"/>
            <a:ext cx="4373880" cy="35128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3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0" name="Google Shape;571;p32">
            <a:extLst>
              <a:ext uri="{FF2B5EF4-FFF2-40B4-BE49-F238E27FC236}">
                <a16:creationId xmlns:a16="http://schemas.microsoft.com/office/drawing/2014/main" id="{D027509B-DA03-5313-DEFB-C15A1C661BF5}"/>
              </a:ext>
            </a:extLst>
          </p:cNvPr>
          <p:cNvSpPr/>
          <p:nvPr/>
        </p:nvSpPr>
        <p:spPr>
          <a:xfrm rot="16200000">
            <a:off x="7976942" y="3883918"/>
            <a:ext cx="92373" cy="606357"/>
          </a:xfrm>
          <a:custGeom>
            <a:avLst/>
            <a:gdLst/>
            <a:ahLst/>
            <a:cxnLst/>
            <a:rect l="l" t="t" r="r" b="b"/>
            <a:pathLst>
              <a:path w="1887" h="12386" extrusionOk="0">
                <a:moveTo>
                  <a:pt x="328" y="1"/>
                </a:moveTo>
                <a:lnTo>
                  <a:pt x="82" y="267"/>
                </a:lnTo>
                <a:lnTo>
                  <a:pt x="1148" y="1231"/>
                </a:lnTo>
                <a:cubicBezTo>
                  <a:pt x="1333" y="1395"/>
                  <a:pt x="1435" y="1621"/>
                  <a:pt x="1435" y="1867"/>
                </a:cubicBezTo>
                <a:cubicBezTo>
                  <a:pt x="1415" y="2113"/>
                  <a:pt x="1312" y="2338"/>
                  <a:pt x="1128" y="2502"/>
                </a:cubicBezTo>
                <a:lnTo>
                  <a:pt x="615" y="2912"/>
                </a:lnTo>
                <a:cubicBezTo>
                  <a:pt x="349" y="3117"/>
                  <a:pt x="205" y="3425"/>
                  <a:pt x="185" y="3753"/>
                </a:cubicBezTo>
                <a:cubicBezTo>
                  <a:pt x="144" y="4102"/>
                  <a:pt x="267" y="4409"/>
                  <a:pt x="492" y="4655"/>
                </a:cubicBezTo>
                <a:lnTo>
                  <a:pt x="1230" y="5455"/>
                </a:lnTo>
                <a:cubicBezTo>
                  <a:pt x="1394" y="5619"/>
                  <a:pt x="1476" y="5824"/>
                  <a:pt x="1456" y="6049"/>
                </a:cubicBezTo>
                <a:cubicBezTo>
                  <a:pt x="1456" y="6275"/>
                  <a:pt x="1353" y="6480"/>
                  <a:pt x="1189" y="6644"/>
                </a:cubicBezTo>
                <a:lnTo>
                  <a:pt x="431" y="7321"/>
                </a:lnTo>
                <a:cubicBezTo>
                  <a:pt x="205" y="7526"/>
                  <a:pt x="62" y="7833"/>
                  <a:pt x="41" y="8141"/>
                </a:cubicBezTo>
                <a:cubicBezTo>
                  <a:pt x="21" y="8469"/>
                  <a:pt x="144" y="8777"/>
                  <a:pt x="349" y="9002"/>
                </a:cubicBezTo>
                <a:lnTo>
                  <a:pt x="1169" y="9925"/>
                </a:lnTo>
                <a:cubicBezTo>
                  <a:pt x="1497" y="10253"/>
                  <a:pt x="1456" y="10786"/>
                  <a:pt x="1128" y="11094"/>
                </a:cubicBezTo>
                <a:lnTo>
                  <a:pt x="0" y="12119"/>
                </a:lnTo>
                <a:lnTo>
                  <a:pt x="246" y="12385"/>
                </a:lnTo>
                <a:lnTo>
                  <a:pt x="1374" y="11360"/>
                </a:lnTo>
                <a:cubicBezTo>
                  <a:pt x="1846" y="10909"/>
                  <a:pt x="1887" y="10150"/>
                  <a:pt x="1435" y="9679"/>
                </a:cubicBezTo>
                <a:lnTo>
                  <a:pt x="615" y="8756"/>
                </a:lnTo>
                <a:cubicBezTo>
                  <a:pt x="472" y="8592"/>
                  <a:pt x="390" y="8387"/>
                  <a:pt x="410" y="8161"/>
                </a:cubicBezTo>
                <a:cubicBezTo>
                  <a:pt x="410" y="7936"/>
                  <a:pt x="513" y="7731"/>
                  <a:pt x="677" y="7587"/>
                </a:cubicBezTo>
                <a:lnTo>
                  <a:pt x="1435" y="6911"/>
                </a:lnTo>
                <a:cubicBezTo>
                  <a:pt x="1661" y="6685"/>
                  <a:pt x="1805" y="6398"/>
                  <a:pt x="1825" y="6070"/>
                </a:cubicBezTo>
                <a:cubicBezTo>
                  <a:pt x="1825" y="5742"/>
                  <a:pt x="1723" y="5434"/>
                  <a:pt x="1497" y="5209"/>
                </a:cubicBezTo>
                <a:lnTo>
                  <a:pt x="759" y="4409"/>
                </a:lnTo>
                <a:cubicBezTo>
                  <a:pt x="595" y="4245"/>
                  <a:pt x="513" y="4020"/>
                  <a:pt x="533" y="3794"/>
                </a:cubicBezTo>
                <a:cubicBezTo>
                  <a:pt x="554" y="3548"/>
                  <a:pt x="656" y="3343"/>
                  <a:pt x="841" y="3199"/>
                </a:cubicBezTo>
                <a:lnTo>
                  <a:pt x="1353" y="2769"/>
                </a:lnTo>
                <a:cubicBezTo>
                  <a:pt x="1620" y="2564"/>
                  <a:pt x="1784" y="2236"/>
                  <a:pt x="1784" y="1887"/>
                </a:cubicBezTo>
                <a:cubicBezTo>
                  <a:pt x="1805" y="1539"/>
                  <a:pt x="1661" y="1210"/>
                  <a:pt x="1394" y="964"/>
                </a:cubicBezTo>
                <a:lnTo>
                  <a:pt x="32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571;p32">
            <a:extLst>
              <a:ext uri="{FF2B5EF4-FFF2-40B4-BE49-F238E27FC236}">
                <a16:creationId xmlns:a16="http://schemas.microsoft.com/office/drawing/2014/main" id="{37E015F6-A7A3-4A06-C102-9DCB5CD1D78C}"/>
              </a:ext>
            </a:extLst>
          </p:cNvPr>
          <p:cNvSpPr/>
          <p:nvPr/>
        </p:nvSpPr>
        <p:spPr>
          <a:xfrm rot="18332706">
            <a:off x="7832163" y="4234439"/>
            <a:ext cx="92373" cy="606357"/>
          </a:xfrm>
          <a:custGeom>
            <a:avLst/>
            <a:gdLst/>
            <a:ahLst/>
            <a:cxnLst/>
            <a:rect l="l" t="t" r="r" b="b"/>
            <a:pathLst>
              <a:path w="1887" h="12386" extrusionOk="0">
                <a:moveTo>
                  <a:pt x="328" y="1"/>
                </a:moveTo>
                <a:lnTo>
                  <a:pt x="82" y="267"/>
                </a:lnTo>
                <a:lnTo>
                  <a:pt x="1148" y="1231"/>
                </a:lnTo>
                <a:cubicBezTo>
                  <a:pt x="1333" y="1395"/>
                  <a:pt x="1435" y="1621"/>
                  <a:pt x="1435" y="1867"/>
                </a:cubicBezTo>
                <a:cubicBezTo>
                  <a:pt x="1415" y="2113"/>
                  <a:pt x="1312" y="2338"/>
                  <a:pt x="1128" y="2502"/>
                </a:cubicBezTo>
                <a:lnTo>
                  <a:pt x="615" y="2912"/>
                </a:lnTo>
                <a:cubicBezTo>
                  <a:pt x="349" y="3117"/>
                  <a:pt x="205" y="3425"/>
                  <a:pt x="185" y="3753"/>
                </a:cubicBezTo>
                <a:cubicBezTo>
                  <a:pt x="144" y="4102"/>
                  <a:pt x="267" y="4409"/>
                  <a:pt x="492" y="4655"/>
                </a:cubicBezTo>
                <a:lnTo>
                  <a:pt x="1230" y="5455"/>
                </a:lnTo>
                <a:cubicBezTo>
                  <a:pt x="1394" y="5619"/>
                  <a:pt x="1476" y="5824"/>
                  <a:pt x="1456" y="6049"/>
                </a:cubicBezTo>
                <a:cubicBezTo>
                  <a:pt x="1456" y="6275"/>
                  <a:pt x="1353" y="6480"/>
                  <a:pt x="1189" y="6644"/>
                </a:cubicBezTo>
                <a:lnTo>
                  <a:pt x="431" y="7321"/>
                </a:lnTo>
                <a:cubicBezTo>
                  <a:pt x="205" y="7526"/>
                  <a:pt x="62" y="7833"/>
                  <a:pt x="41" y="8141"/>
                </a:cubicBezTo>
                <a:cubicBezTo>
                  <a:pt x="21" y="8469"/>
                  <a:pt x="144" y="8777"/>
                  <a:pt x="349" y="9002"/>
                </a:cubicBezTo>
                <a:lnTo>
                  <a:pt x="1169" y="9925"/>
                </a:lnTo>
                <a:cubicBezTo>
                  <a:pt x="1497" y="10253"/>
                  <a:pt x="1456" y="10786"/>
                  <a:pt x="1128" y="11094"/>
                </a:cubicBezTo>
                <a:lnTo>
                  <a:pt x="0" y="12119"/>
                </a:lnTo>
                <a:lnTo>
                  <a:pt x="246" y="12385"/>
                </a:lnTo>
                <a:lnTo>
                  <a:pt x="1374" y="11360"/>
                </a:lnTo>
                <a:cubicBezTo>
                  <a:pt x="1846" y="10909"/>
                  <a:pt x="1887" y="10150"/>
                  <a:pt x="1435" y="9679"/>
                </a:cubicBezTo>
                <a:lnTo>
                  <a:pt x="615" y="8756"/>
                </a:lnTo>
                <a:cubicBezTo>
                  <a:pt x="472" y="8592"/>
                  <a:pt x="390" y="8387"/>
                  <a:pt x="410" y="8161"/>
                </a:cubicBezTo>
                <a:cubicBezTo>
                  <a:pt x="410" y="7936"/>
                  <a:pt x="513" y="7731"/>
                  <a:pt x="677" y="7587"/>
                </a:cubicBezTo>
                <a:lnTo>
                  <a:pt x="1435" y="6911"/>
                </a:lnTo>
                <a:cubicBezTo>
                  <a:pt x="1661" y="6685"/>
                  <a:pt x="1805" y="6398"/>
                  <a:pt x="1825" y="6070"/>
                </a:cubicBezTo>
                <a:cubicBezTo>
                  <a:pt x="1825" y="5742"/>
                  <a:pt x="1723" y="5434"/>
                  <a:pt x="1497" y="5209"/>
                </a:cubicBezTo>
                <a:lnTo>
                  <a:pt x="759" y="4409"/>
                </a:lnTo>
                <a:cubicBezTo>
                  <a:pt x="595" y="4245"/>
                  <a:pt x="513" y="4020"/>
                  <a:pt x="533" y="3794"/>
                </a:cubicBezTo>
                <a:cubicBezTo>
                  <a:pt x="554" y="3548"/>
                  <a:pt x="656" y="3343"/>
                  <a:pt x="841" y="3199"/>
                </a:cubicBezTo>
                <a:lnTo>
                  <a:pt x="1353" y="2769"/>
                </a:lnTo>
                <a:cubicBezTo>
                  <a:pt x="1620" y="2564"/>
                  <a:pt x="1784" y="2236"/>
                  <a:pt x="1784" y="1887"/>
                </a:cubicBezTo>
                <a:cubicBezTo>
                  <a:pt x="1805" y="1539"/>
                  <a:pt x="1661" y="1210"/>
                  <a:pt x="1394" y="964"/>
                </a:cubicBezTo>
                <a:lnTo>
                  <a:pt x="32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571;p32">
            <a:extLst>
              <a:ext uri="{FF2B5EF4-FFF2-40B4-BE49-F238E27FC236}">
                <a16:creationId xmlns:a16="http://schemas.microsoft.com/office/drawing/2014/main" id="{48C25E5E-B307-0F58-2050-1BEB12EBD7C4}"/>
              </a:ext>
            </a:extLst>
          </p:cNvPr>
          <p:cNvSpPr/>
          <p:nvPr/>
        </p:nvSpPr>
        <p:spPr>
          <a:xfrm rot="18332706">
            <a:off x="2040963" y="378717"/>
            <a:ext cx="92373" cy="606357"/>
          </a:xfrm>
          <a:custGeom>
            <a:avLst/>
            <a:gdLst/>
            <a:ahLst/>
            <a:cxnLst/>
            <a:rect l="l" t="t" r="r" b="b"/>
            <a:pathLst>
              <a:path w="1887" h="12386" extrusionOk="0">
                <a:moveTo>
                  <a:pt x="328" y="1"/>
                </a:moveTo>
                <a:lnTo>
                  <a:pt x="82" y="267"/>
                </a:lnTo>
                <a:lnTo>
                  <a:pt x="1148" y="1231"/>
                </a:lnTo>
                <a:cubicBezTo>
                  <a:pt x="1333" y="1395"/>
                  <a:pt x="1435" y="1621"/>
                  <a:pt x="1435" y="1867"/>
                </a:cubicBezTo>
                <a:cubicBezTo>
                  <a:pt x="1415" y="2113"/>
                  <a:pt x="1312" y="2338"/>
                  <a:pt x="1128" y="2502"/>
                </a:cubicBezTo>
                <a:lnTo>
                  <a:pt x="615" y="2912"/>
                </a:lnTo>
                <a:cubicBezTo>
                  <a:pt x="349" y="3117"/>
                  <a:pt x="205" y="3425"/>
                  <a:pt x="185" y="3753"/>
                </a:cubicBezTo>
                <a:cubicBezTo>
                  <a:pt x="144" y="4102"/>
                  <a:pt x="267" y="4409"/>
                  <a:pt x="492" y="4655"/>
                </a:cubicBezTo>
                <a:lnTo>
                  <a:pt x="1230" y="5455"/>
                </a:lnTo>
                <a:cubicBezTo>
                  <a:pt x="1394" y="5619"/>
                  <a:pt x="1476" y="5824"/>
                  <a:pt x="1456" y="6049"/>
                </a:cubicBezTo>
                <a:cubicBezTo>
                  <a:pt x="1456" y="6275"/>
                  <a:pt x="1353" y="6480"/>
                  <a:pt x="1189" y="6644"/>
                </a:cubicBezTo>
                <a:lnTo>
                  <a:pt x="431" y="7321"/>
                </a:lnTo>
                <a:cubicBezTo>
                  <a:pt x="205" y="7526"/>
                  <a:pt x="62" y="7833"/>
                  <a:pt x="41" y="8141"/>
                </a:cubicBezTo>
                <a:cubicBezTo>
                  <a:pt x="21" y="8469"/>
                  <a:pt x="144" y="8777"/>
                  <a:pt x="349" y="9002"/>
                </a:cubicBezTo>
                <a:lnTo>
                  <a:pt x="1169" y="9925"/>
                </a:lnTo>
                <a:cubicBezTo>
                  <a:pt x="1497" y="10253"/>
                  <a:pt x="1456" y="10786"/>
                  <a:pt x="1128" y="11094"/>
                </a:cubicBezTo>
                <a:lnTo>
                  <a:pt x="0" y="12119"/>
                </a:lnTo>
                <a:lnTo>
                  <a:pt x="246" y="12385"/>
                </a:lnTo>
                <a:lnTo>
                  <a:pt x="1374" y="11360"/>
                </a:lnTo>
                <a:cubicBezTo>
                  <a:pt x="1846" y="10909"/>
                  <a:pt x="1887" y="10150"/>
                  <a:pt x="1435" y="9679"/>
                </a:cubicBezTo>
                <a:lnTo>
                  <a:pt x="615" y="8756"/>
                </a:lnTo>
                <a:cubicBezTo>
                  <a:pt x="472" y="8592"/>
                  <a:pt x="390" y="8387"/>
                  <a:pt x="410" y="8161"/>
                </a:cubicBezTo>
                <a:cubicBezTo>
                  <a:pt x="410" y="7936"/>
                  <a:pt x="513" y="7731"/>
                  <a:pt x="677" y="7587"/>
                </a:cubicBezTo>
                <a:lnTo>
                  <a:pt x="1435" y="6911"/>
                </a:lnTo>
                <a:cubicBezTo>
                  <a:pt x="1661" y="6685"/>
                  <a:pt x="1805" y="6398"/>
                  <a:pt x="1825" y="6070"/>
                </a:cubicBezTo>
                <a:cubicBezTo>
                  <a:pt x="1825" y="5742"/>
                  <a:pt x="1723" y="5434"/>
                  <a:pt x="1497" y="5209"/>
                </a:cubicBezTo>
                <a:lnTo>
                  <a:pt x="759" y="4409"/>
                </a:lnTo>
                <a:cubicBezTo>
                  <a:pt x="595" y="4245"/>
                  <a:pt x="513" y="4020"/>
                  <a:pt x="533" y="3794"/>
                </a:cubicBezTo>
                <a:cubicBezTo>
                  <a:pt x="554" y="3548"/>
                  <a:pt x="656" y="3343"/>
                  <a:pt x="841" y="3199"/>
                </a:cubicBezTo>
                <a:lnTo>
                  <a:pt x="1353" y="2769"/>
                </a:lnTo>
                <a:cubicBezTo>
                  <a:pt x="1620" y="2564"/>
                  <a:pt x="1784" y="2236"/>
                  <a:pt x="1784" y="1887"/>
                </a:cubicBezTo>
                <a:cubicBezTo>
                  <a:pt x="1805" y="1539"/>
                  <a:pt x="1661" y="1210"/>
                  <a:pt x="1394" y="964"/>
                </a:cubicBezTo>
                <a:lnTo>
                  <a:pt x="32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571;p32">
            <a:extLst>
              <a:ext uri="{FF2B5EF4-FFF2-40B4-BE49-F238E27FC236}">
                <a16:creationId xmlns:a16="http://schemas.microsoft.com/office/drawing/2014/main" id="{BEC7F2D7-BFAC-BA5D-D712-CC74BF0365DA}"/>
              </a:ext>
            </a:extLst>
          </p:cNvPr>
          <p:cNvSpPr/>
          <p:nvPr/>
        </p:nvSpPr>
        <p:spPr>
          <a:xfrm rot="19756308">
            <a:off x="2269561" y="203461"/>
            <a:ext cx="92373" cy="606357"/>
          </a:xfrm>
          <a:custGeom>
            <a:avLst/>
            <a:gdLst/>
            <a:ahLst/>
            <a:cxnLst/>
            <a:rect l="l" t="t" r="r" b="b"/>
            <a:pathLst>
              <a:path w="1887" h="12386" extrusionOk="0">
                <a:moveTo>
                  <a:pt x="328" y="1"/>
                </a:moveTo>
                <a:lnTo>
                  <a:pt x="82" y="267"/>
                </a:lnTo>
                <a:lnTo>
                  <a:pt x="1148" y="1231"/>
                </a:lnTo>
                <a:cubicBezTo>
                  <a:pt x="1333" y="1395"/>
                  <a:pt x="1435" y="1621"/>
                  <a:pt x="1435" y="1867"/>
                </a:cubicBezTo>
                <a:cubicBezTo>
                  <a:pt x="1415" y="2113"/>
                  <a:pt x="1312" y="2338"/>
                  <a:pt x="1128" y="2502"/>
                </a:cubicBezTo>
                <a:lnTo>
                  <a:pt x="615" y="2912"/>
                </a:lnTo>
                <a:cubicBezTo>
                  <a:pt x="349" y="3117"/>
                  <a:pt x="205" y="3425"/>
                  <a:pt x="185" y="3753"/>
                </a:cubicBezTo>
                <a:cubicBezTo>
                  <a:pt x="144" y="4102"/>
                  <a:pt x="267" y="4409"/>
                  <a:pt x="492" y="4655"/>
                </a:cubicBezTo>
                <a:lnTo>
                  <a:pt x="1230" y="5455"/>
                </a:lnTo>
                <a:cubicBezTo>
                  <a:pt x="1394" y="5619"/>
                  <a:pt x="1476" y="5824"/>
                  <a:pt x="1456" y="6049"/>
                </a:cubicBezTo>
                <a:cubicBezTo>
                  <a:pt x="1456" y="6275"/>
                  <a:pt x="1353" y="6480"/>
                  <a:pt x="1189" y="6644"/>
                </a:cubicBezTo>
                <a:lnTo>
                  <a:pt x="431" y="7321"/>
                </a:lnTo>
                <a:cubicBezTo>
                  <a:pt x="205" y="7526"/>
                  <a:pt x="62" y="7833"/>
                  <a:pt x="41" y="8141"/>
                </a:cubicBezTo>
                <a:cubicBezTo>
                  <a:pt x="21" y="8469"/>
                  <a:pt x="144" y="8777"/>
                  <a:pt x="349" y="9002"/>
                </a:cubicBezTo>
                <a:lnTo>
                  <a:pt x="1169" y="9925"/>
                </a:lnTo>
                <a:cubicBezTo>
                  <a:pt x="1497" y="10253"/>
                  <a:pt x="1456" y="10786"/>
                  <a:pt x="1128" y="11094"/>
                </a:cubicBezTo>
                <a:lnTo>
                  <a:pt x="0" y="12119"/>
                </a:lnTo>
                <a:lnTo>
                  <a:pt x="246" y="12385"/>
                </a:lnTo>
                <a:lnTo>
                  <a:pt x="1374" y="11360"/>
                </a:lnTo>
                <a:cubicBezTo>
                  <a:pt x="1846" y="10909"/>
                  <a:pt x="1887" y="10150"/>
                  <a:pt x="1435" y="9679"/>
                </a:cubicBezTo>
                <a:lnTo>
                  <a:pt x="615" y="8756"/>
                </a:lnTo>
                <a:cubicBezTo>
                  <a:pt x="472" y="8592"/>
                  <a:pt x="390" y="8387"/>
                  <a:pt x="410" y="8161"/>
                </a:cubicBezTo>
                <a:cubicBezTo>
                  <a:pt x="410" y="7936"/>
                  <a:pt x="513" y="7731"/>
                  <a:pt x="677" y="7587"/>
                </a:cubicBezTo>
                <a:lnTo>
                  <a:pt x="1435" y="6911"/>
                </a:lnTo>
                <a:cubicBezTo>
                  <a:pt x="1661" y="6685"/>
                  <a:pt x="1805" y="6398"/>
                  <a:pt x="1825" y="6070"/>
                </a:cubicBezTo>
                <a:cubicBezTo>
                  <a:pt x="1825" y="5742"/>
                  <a:pt x="1723" y="5434"/>
                  <a:pt x="1497" y="5209"/>
                </a:cubicBezTo>
                <a:lnTo>
                  <a:pt x="759" y="4409"/>
                </a:lnTo>
                <a:cubicBezTo>
                  <a:pt x="595" y="4245"/>
                  <a:pt x="513" y="4020"/>
                  <a:pt x="533" y="3794"/>
                </a:cubicBezTo>
                <a:cubicBezTo>
                  <a:pt x="554" y="3548"/>
                  <a:pt x="656" y="3343"/>
                  <a:pt x="841" y="3199"/>
                </a:cubicBezTo>
                <a:lnTo>
                  <a:pt x="1353" y="2769"/>
                </a:lnTo>
                <a:cubicBezTo>
                  <a:pt x="1620" y="2564"/>
                  <a:pt x="1784" y="2236"/>
                  <a:pt x="1784" y="1887"/>
                </a:cubicBezTo>
                <a:cubicBezTo>
                  <a:pt x="1805" y="1539"/>
                  <a:pt x="1661" y="1210"/>
                  <a:pt x="1394" y="964"/>
                </a:cubicBezTo>
                <a:lnTo>
                  <a:pt x="32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D67D3623-DD1C-ABD0-0590-132F935589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7269" y="798491"/>
            <a:ext cx="2843829" cy="1732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Google Shape;1537;p51">
            <a:extLst>
              <a:ext uri="{FF2B5EF4-FFF2-40B4-BE49-F238E27FC236}">
                <a16:creationId xmlns:a16="http://schemas.microsoft.com/office/drawing/2014/main" id="{62002A57-429B-CFE9-8694-0E2D347B863F}"/>
              </a:ext>
            </a:extLst>
          </p:cNvPr>
          <p:cNvSpPr/>
          <p:nvPr/>
        </p:nvSpPr>
        <p:spPr>
          <a:xfrm>
            <a:off x="2099093" y="2129576"/>
            <a:ext cx="202582" cy="204025"/>
          </a:xfrm>
          <a:custGeom>
            <a:avLst/>
            <a:gdLst/>
            <a:ahLst/>
            <a:cxnLst/>
            <a:rect l="l" t="t" r="r" b="b"/>
            <a:pathLst>
              <a:path w="2933" h="2954" extrusionOk="0">
                <a:moveTo>
                  <a:pt x="1477" y="411"/>
                </a:moveTo>
                <a:cubicBezTo>
                  <a:pt x="2051" y="411"/>
                  <a:pt x="2543" y="883"/>
                  <a:pt x="2543" y="1477"/>
                </a:cubicBezTo>
                <a:cubicBezTo>
                  <a:pt x="2543" y="2072"/>
                  <a:pt x="2051" y="2543"/>
                  <a:pt x="1477" y="2543"/>
                </a:cubicBezTo>
                <a:cubicBezTo>
                  <a:pt x="882" y="2543"/>
                  <a:pt x="410" y="2072"/>
                  <a:pt x="410" y="1477"/>
                </a:cubicBezTo>
                <a:cubicBezTo>
                  <a:pt x="410" y="883"/>
                  <a:pt x="882" y="411"/>
                  <a:pt x="1477" y="411"/>
                </a:cubicBezTo>
                <a:close/>
                <a:moveTo>
                  <a:pt x="1477" y="1"/>
                </a:moveTo>
                <a:cubicBezTo>
                  <a:pt x="656" y="1"/>
                  <a:pt x="0" y="678"/>
                  <a:pt x="0" y="1477"/>
                </a:cubicBezTo>
                <a:cubicBezTo>
                  <a:pt x="0" y="2277"/>
                  <a:pt x="656" y="2954"/>
                  <a:pt x="1477" y="2954"/>
                </a:cubicBezTo>
                <a:cubicBezTo>
                  <a:pt x="2276" y="2954"/>
                  <a:pt x="2932" y="2277"/>
                  <a:pt x="2932" y="1477"/>
                </a:cubicBezTo>
                <a:cubicBezTo>
                  <a:pt x="2932" y="678"/>
                  <a:pt x="2276" y="1"/>
                  <a:pt x="147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" name="Google Shape;1228;p44">
            <a:extLst>
              <a:ext uri="{FF2B5EF4-FFF2-40B4-BE49-F238E27FC236}">
                <a16:creationId xmlns:a16="http://schemas.microsoft.com/office/drawing/2014/main" id="{4D14E853-BAA5-7051-7354-EFBFBDAC7DCF}"/>
              </a:ext>
            </a:extLst>
          </p:cNvPr>
          <p:cNvSpPr/>
          <p:nvPr/>
        </p:nvSpPr>
        <p:spPr>
          <a:xfrm>
            <a:off x="1499337" y="2967767"/>
            <a:ext cx="202578" cy="200884"/>
          </a:xfrm>
          <a:custGeom>
            <a:avLst/>
            <a:gdLst/>
            <a:ahLst/>
            <a:cxnLst/>
            <a:rect l="l" t="t" r="r" b="b"/>
            <a:pathLst>
              <a:path w="2400" h="2380" extrusionOk="0">
                <a:moveTo>
                  <a:pt x="1210" y="1"/>
                </a:moveTo>
                <a:cubicBezTo>
                  <a:pt x="985" y="1"/>
                  <a:pt x="923" y="595"/>
                  <a:pt x="779" y="759"/>
                </a:cubicBezTo>
                <a:cubicBezTo>
                  <a:pt x="636" y="944"/>
                  <a:pt x="21" y="965"/>
                  <a:pt x="21" y="1190"/>
                </a:cubicBezTo>
                <a:cubicBezTo>
                  <a:pt x="0" y="1416"/>
                  <a:pt x="615" y="1477"/>
                  <a:pt x="779" y="1600"/>
                </a:cubicBezTo>
                <a:cubicBezTo>
                  <a:pt x="964" y="1744"/>
                  <a:pt x="985" y="2359"/>
                  <a:pt x="1210" y="2379"/>
                </a:cubicBezTo>
                <a:cubicBezTo>
                  <a:pt x="1213" y="2380"/>
                  <a:pt x="1217" y="2380"/>
                  <a:pt x="1220" y="2380"/>
                </a:cubicBezTo>
                <a:cubicBezTo>
                  <a:pt x="1418" y="2380"/>
                  <a:pt x="1499" y="1782"/>
                  <a:pt x="1620" y="1600"/>
                </a:cubicBezTo>
                <a:cubicBezTo>
                  <a:pt x="1764" y="1436"/>
                  <a:pt x="2379" y="1416"/>
                  <a:pt x="2399" y="1190"/>
                </a:cubicBezTo>
                <a:cubicBezTo>
                  <a:pt x="2399" y="965"/>
                  <a:pt x="1784" y="924"/>
                  <a:pt x="1620" y="759"/>
                </a:cubicBezTo>
                <a:cubicBezTo>
                  <a:pt x="1477" y="616"/>
                  <a:pt x="1436" y="1"/>
                  <a:pt x="121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228;p44">
            <a:extLst>
              <a:ext uri="{FF2B5EF4-FFF2-40B4-BE49-F238E27FC236}">
                <a16:creationId xmlns:a16="http://schemas.microsoft.com/office/drawing/2014/main" id="{79D42751-D362-93CC-6ACD-30E7510D3473}"/>
              </a:ext>
            </a:extLst>
          </p:cNvPr>
          <p:cNvSpPr/>
          <p:nvPr/>
        </p:nvSpPr>
        <p:spPr>
          <a:xfrm>
            <a:off x="2329917" y="3021107"/>
            <a:ext cx="202578" cy="200884"/>
          </a:xfrm>
          <a:custGeom>
            <a:avLst/>
            <a:gdLst/>
            <a:ahLst/>
            <a:cxnLst/>
            <a:rect l="l" t="t" r="r" b="b"/>
            <a:pathLst>
              <a:path w="2400" h="2380" extrusionOk="0">
                <a:moveTo>
                  <a:pt x="1210" y="1"/>
                </a:moveTo>
                <a:cubicBezTo>
                  <a:pt x="985" y="1"/>
                  <a:pt x="923" y="595"/>
                  <a:pt x="779" y="759"/>
                </a:cubicBezTo>
                <a:cubicBezTo>
                  <a:pt x="636" y="944"/>
                  <a:pt x="21" y="965"/>
                  <a:pt x="21" y="1190"/>
                </a:cubicBezTo>
                <a:cubicBezTo>
                  <a:pt x="0" y="1416"/>
                  <a:pt x="615" y="1477"/>
                  <a:pt x="779" y="1600"/>
                </a:cubicBezTo>
                <a:cubicBezTo>
                  <a:pt x="964" y="1744"/>
                  <a:pt x="985" y="2359"/>
                  <a:pt x="1210" y="2379"/>
                </a:cubicBezTo>
                <a:cubicBezTo>
                  <a:pt x="1213" y="2380"/>
                  <a:pt x="1217" y="2380"/>
                  <a:pt x="1220" y="2380"/>
                </a:cubicBezTo>
                <a:cubicBezTo>
                  <a:pt x="1418" y="2380"/>
                  <a:pt x="1499" y="1782"/>
                  <a:pt x="1620" y="1600"/>
                </a:cubicBezTo>
                <a:cubicBezTo>
                  <a:pt x="1764" y="1436"/>
                  <a:pt x="2379" y="1416"/>
                  <a:pt x="2399" y="1190"/>
                </a:cubicBezTo>
                <a:cubicBezTo>
                  <a:pt x="2399" y="965"/>
                  <a:pt x="1784" y="924"/>
                  <a:pt x="1620" y="759"/>
                </a:cubicBezTo>
                <a:cubicBezTo>
                  <a:pt x="1477" y="616"/>
                  <a:pt x="1436" y="1"/>
                  <a:pt x="1210" y="1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571;p32">
            <a:extLst>
              <a:ext uri="{FF2B5EF4-FFF2-40B4-BE49-F238E27FC236}">
                <a16:creationId xmlns:a16="http://schemas.microsoft.com/office/drawing/2014/main" id="{48C25E5E-B307-0F58-2050-1BEB12EBD7C4}"/>
              </a:ext>
            </a:extLst>
          </p:cNvPr>
          <p:cNvSpPr/>
          <p:nvPr/>
        </p:nvSpPr>
        <p:spPr>
          <a:xfrm rot="18332706">
            <a:off x="1027503" y="226317"/>
            <a:ext cx="92373" cy="606357"/>
          </a:xfrm>
          <a:custGeom>
            <a:avLst/>
            <a:gdLst/>
            <a:ahLst/>
            <a:cxnLst/>
            <a:rect l="l" t="t" r="r" b="b"/>
            <a:pathLst>
              <a:path w="1887" h="12386" extrusionOk="0">
                <a:moveTo>
                  <a:pt x="328" y="1"/>
                </a:moveTo>
                <a:lnTo>
                  <a:pt x="82" y="267"/>
                </a:lnTo>
                <a:lnTo>
                  <a:pt x="1148" y="1231"/>
                </a:lnTo>
                <a:cubicBezTo>
                  <a:pt x="1333" y="1395"/>
                  <a:pt x="1435" y="1621"/>
                  <a:pt x="1435" y="1867"/>
                </a:cubicBezTo>
                <a:cubicBezTo>
                  <a:pt x="1415" y="2113"/>
                  <a:pt x="1312" y="2338"/>
                  <a:pt x="1128" y="2502"/>
                </a:cubicBezTo>
                <a:lnTo>
                  <a:pt x="615" y="2912"/>
                </a:lnTo>
                <a:cubicBezTo>
                  <a:pt x="349" y="3117"/>
                  <a:pt x="205" y="3425"/>
                  <a:pt x="185" y="3753"/>
                </a:cubicBezTo>
                <a:cubicBezTo>
                  <a:pt x="144" y="4102"/>
                  <a:pt x="267" y="4409"/>
                  <a:pt x="492" y="4655"/>
                </a:cubicBezTo>
                <a:lnTo>
                  <a:pt x="1230" y="5455"/>
                </a:lnTo>
                <a:cubicBezTo>
                  <a:pt x="1394" y="5619"/>
                  <a:pt x="1476" y="5824"/>
                  <a:pt x="1456" y="6049"/>
                </a:cubicBezTo>
                <a:cubicBezTo>
                  <a:pt x="1456" y="6275"/>
                  <a:pt x="1353" y="6480"/>
                  <a:pt x="1189" y="6644"/>
                </a:cubicBezTo>
                <a:lnTo>
                  <a:pt x="431" y="7321"/>
                </a:lnTo>
                <a:cubicBezTo>
                  <a:pt x="205" y="7526"/>
                  <a:pt x="62" y="7833"/>
                  <a:pt x="41" y="8141"/>
                </a:cubicBezTo>
                <a:cubicBezTo>
                  <a:pt x="21" y="8469"/>
                  <a:pt x="144" y="8777"/>
                  <a:pt x="349" y="9002"/>
                </a:cubicBezTo>
                <a:lnTo>
                  <a:pt x="1169" y="9925"/>
                </a:lnTo>
                <a:cubicBezTo>
                  <a:pt x="1497" y="10253"/>
                  <a:pt x="1456" y="10786"/>
                  <a:pt x="1128" y="11094"/>
                </a:cubicBezTo>
                <a:lnTo>
                  <a:pt x="0" y="12119"/>
                </a:lnTo>
                <a:lnTo>
                  <a:pt x="246" y="12385"/>
                </a:lnTo>
                <a:lnTo>
                  <a:pt x="1374" y="11360"/>
                </a:lnTo>
                <a:cubicBezTo>
                  <a:pt x="1846" y="10909"/>
                  <a:pt x="1887" y="10150"/>
                  <a:pt x="1435" y="9679"/>
                </a:cubicBezTo>
                <a:lnTo>
                  <a:pt x="615" y="8756"/>
                </a:lnTo>
                <a:cubicBezTo>
                  <a:pt x="472" y="8592"/>
                  <a:pt x="390" y="8387"/>
                  <a:pt x="410" y="8161"/>
                </a:cubicBezTo>
                <a:cubicBezTo>
                  <a:pt x="410" y="7936"/>
                  <a:pt x="513" y="7731"/>
                  <a:pt x="677" y="7587"/>
                </a:cubicBezTo>
                <a:lnTo>
                  <a:pt x="1435" y="6911"/>
                </a:lnTo>
                <a:cubicBezTo>
                  <a:pt x="1661" y="6685"/>
                  <a:pt x="1805" y="6398"/>
                  <a:pt x="1825" y="6070"/>
                </a:cubicBezTo>
                <a:cubicBezTo>
                  <a:pt x="1825" y="5742"/>
                  <a:pt x="1723" y="5434"/>
                  <a:pt x="1497" y="5209"/>
                </a:cubicBezTo>
                <a:lnTo>
                  <a:pt x="759" y="4409"/>
                </a:lnTo>
                <a:cubicBezTo>
                  <a:pt x="595" y="4245"/>
                  <a:pt x="513" y="4020"/>
                  <a:pt x="533" y="3794"/>
                </a:cubicBezTo>
                <a:cubicBezTo>
                  <a:pt x="554" y="3548"/>
                  <a:pt x="656" y="3343"/>
                  <a:pt x="841" y="3199"/>
                </a:cubicBezTo>
                <a:lnTo>
                  <a:pt x="1353" y="2769"/>
                </a:lnTo>
                <a:cubicBezTo>
                  <a:pt x="1620" y="2564"/>
                  <a:pt x="1784" y="2236"/>
                  <a:pt x="1784" y="1887"/>
                </a:cubicBezTo>
                <a:cubicBezTo>
                  <a:pt x="1805" y="1539"/>
                  <a:pt x="1661" y="1210"/>
                  <a:pt x="1394" y="964"/>
                </a:cubicBezTo>
                <a:lnTo>
                  <a:pt x="32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571;p32">
            <a:extLst>
              <a:ext uri="{FF2B5EF4-FFF2-40B4-BE49-F238E27FC236}">
                <a16:creationId xmlns:a16="http://schemas.microsoft.com/office/drawing/2014/main" id="{BEC7F2D7-BFAC-BA5D-D712-CC74BF0365DA}"/>
              </a:ext>
            </a:extLst>
          </p:cNvPr>
          <p:cNvSpPr/>
          <p:nvPr/>
        </p:nvSpPr>
        <p:spPr>
          <a:xfrm rot="19756308">
            <a:off x="1278961" y="119642"/>
            <a:ext cx="92373" cy="606357"/>
          </a:xfrm>
          <a:custGeom>
            <a:avLst/>
            <a:gdLst/>
            <a:ahLst/>
            <a:cxnLst/>
            <a:rect l="l" t="t" r="r" b="b"/>
            <a:pathLst>
              <a:path w="1887" h="12386" extrusionOk="0">
                <a:moveTo>
                  <a:pt x="328" y="1"/>
                </a:moveTo>
                <a:lnTo>
                  <a:pt x="82" y="267"/>
                </a:lnTo>
                <a:lnTo>
                  <a:pt x="1148" y="1231"/>
                </a:lnTo>
                <a:cubicBezTo>
                  <a:pt x="1333" y="1395"/>
                  <a:pt x="1435" y="1621"/>
                  <a:pt x="1435" y="1867"/>
                </a:cubicBezTo>
                <a:cubicBezTo>
                  <a:pt x="1415" y="2113"/>
                  <a:pt x="1312" y="2338"/>
                  <a:pt x="1128" y="2502"/>
                </a:cubicBezTo>
                <a:lnTo>
                  <a:pt x="615" y="2912"/>
                </a:lnTo>
                <a:cubicBezTo>
                  <a:pt x="349" y="3117"/>
                  <a:pt x="205" y="3425"/>
                  <a:pt x="185" y="3753"/>
                </a:cubicBezTo>
                <a:cubicBezTo>
                  <a:pt x="144" y="4102"/>
                  <a:pt x="267" y="4409"/>
                  <a:pt x="492" y="4655"/>
                </a:cubicBezTo>
                <a:lnTo>
                  <a:pt x="1230" y="5455"/>
                </a:lnTo>
                <a:cubicBezTo>
                  <a:pt x="1394" y="5619"/>
                  <a:pt x="1476" y="5824"/>
                  <a:pt x="1456" y="6049"/>
                </a:cubicBezTo>
                <a:cubicBezTo>
                  <a:pt x="1456" y="6275"/>
                  <a:pt x="1353" y="6480"/>
                  <a:pt x="1189" y="6644"/>
                </a:cubicBezTo>
                <a:lnTo>
                  <a:pt x="431" y="7321"/>
                </a:lnTo>
                <a:cubicBezTo>
                  <a:pt x="205" y="7526"/>
                  <a:pt x="62" y="7833"/>
                  <a:pt x="41" y="8141"/>
                </a:cubicBezTo>
                <a:cubicBezTo>
                  <a:pt x="21" y="8469"/>
                  <a:pt x="144" y="8777"/>
                  <a:pt x="349" y="9002"/>
                </a:cubicBezTo>
                <a:lnTo>
                  <a:pt x="1169" y="9925"/>
                </a:lnTo>
                <a:cubicBezTo>
                  <a:pt x="1497" y="10253"/>
                  <a:pt x="1456" y="10786"/>
                  <a:pt x="1128" y="11094"/>
                </a:cubicBezTo>
                <a:lnTo>
                  <a:pt x="0" y="12119"/>
                </a:lnTo>
                <a:lnTo>
                  <a:pt x="246" y="12385"/>
                </a:lnTo>
                <a:lnTo>
                  <a:pt x="1374" y="11360"/>
                </a:lnTo>
                <a:cubicBezTo>
                  <a:pt x="1846" y="10909"/>
                  <a:pt x="1887" y="10150"/>
                  <a:pt x="1435" y="9679"/>
                </a:cubicBezTo>
                <a:lnTo>
                  <a:pt x="615" y="8756"/>
                </a:lnTo>
                <a:cubicBezTo>
                  <a:pt x="472" y="8592"/>
                  <a:pt x="390" y="8387"/>
                  <a:pt x="410" y="8161"/>
                </a:cubicBezTo>
                <a:cubicBezTo>
                  <a:pt x="410" y="7936"/>
                  <a:pt x="513" y="7731"/>
                  <a:pt x="677" y="7587"/>
                </a:cubicBezTo>
                <a:lnTo>
                  <a:pt x="1435" y="6911"/>
                </a:lnTo>
                <a:cubicBezTo>
                  <a:pt x="1661" y="6685"/>
                  <a:pt x="1805" y="6398"/>
                  <a:pt x="1825" y="6070"/>
                </a:cubicBezTo>
                <a:cubicBezTo>
                  <a:pt x="1825" y="5742"/>
                  <a:pt x="1723" y="5434"/>
                  <a:pt x="1497" y="5209"/>
                </a:cubicBezTo>
                <a:lnTo>
                  <a:pt x="759" y="4409"/>
                </a:lnTo>
                <a:cubicBezTo>
                  <a:pt x="595" y="4245"/>
                  <a:pt x="513" y="4020"/>
                  <a:pt x="533" y="3794"/>
                </a:cubicBezTo>
                <a:cubicBezTo>
                  <a:pt x="554" y="3548"/>
                  <a:pt x="656" y="3343"/>
                  <a:pt x="841" y="3199"/>
                </a:cubicBezTo>
                <a:lnTo>
                  <a:pt x="1353" y="2769"/>
                </a:lnTo>
                <a:cubicBezTo>
                  <a:pt x="1620" y="2564"/>
                  <a:pt x="1784" y="2236"/>
                  <a:pt x="1784" y="1887"/>
                </a:cubicBezTo>
                <a:cubicBezTo>
                  <a:pt x="1805" y="1539"/>
                  <a:pt x="1661" y="1210"/>
                  <a:pt x="1394" y="964"/>
                </a:cubicBezTo>
                <a:lnTo>
                  <a:pt x="32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537;p51">
            <a:extLst>
              <a:ext uri="{FF2B5EF4-FFF2-40B4-BE49-F238E27FC236}">
                <a16:creationId xmlns:a16="http://schemas.microsoft.com/office/drawing/2014/main" id="{62002A57-429B-CFE9-8694-0E2D347B863F}"/>
              </a:ext>
            </a:extLst>
          </p:cNvPr>
          <p:cNvSpPr/>
          <p:nvPr/>
        </p:nvSpPr>
        <p:spPr>
          <a:xfrm>
            <a:off x="2099093" y="2129576"/>
            <a:ext cx="202582" cy="204025"/>
          </a:xfrm>
          <a:custGeom>
            <a:avLst/>
            <a:gdLst/>
            <a:ahLst/>
            <a:cxnLst/>
            <a:rect l="l" t="t" r="r" b="b"/>
            <a:pathLst>
              <a:path w="2933" h="2954" extrusionOk="0">
                <a:moveTo>
                  <a:pt x="1477" y="411"/>
                </a:moveTo>
                <a:cubicBezTo>
                  <a:pt x="2051" y="411"/>
                  <a:pt x="2543" y="883"/>
                  <a:pt x="2543" y="1477"/>
                </a:cubicBezTo>
                <a:cubicBezTo>
                  <a:pt x="2543" y="2072"/>
                  <a:pt x="2051" y="2543"/>
                  <a:pt x="1477" y="2543"/>
                </a:cubicBezTo>
                <a:cubicBezTo>
                  <a:pt x="882" y="2543"/>
                  <a:pt x="410" y="2072"/>
                  <a:pt x="410" y="1477"/>
                </a:cubicBezTo>
                <a:cubicBezTo>
                  <a:pt x="410" y="883"/>
                  <a:pt x="882" y="411"/>
                  <a:pt x="1477" y="411"/>
                </a:cubicBezTo>
                <a:close/>
                <a:moveTo>
                  <a:pt x="1477" y="1"/>
                </a:moveTo>
                <a:cubicBezTo>
                  <a:pt x="656" y="1"/>
                  <a:pt x="0" y="678"/>
                  <a:pt x="0" y="1477"/>
                </a:cubicBezTo>
                <a:cubicBezTo>
                  <a:pt x="0" y="2277"/>
                  <a:pt x="656" y="2954"/>
                  <a:pt x="1477" y="2954"/>
                </a:cubicBezTo>
                <a:cubicBezTo>
                  <a:pt x="2276" y="2954"/>
                  <a:pt x="2932" y="2277"/>
                  <a:pt x="2932" y="1477"/>
                </a:cubicBezTo>
                <a:cubicBezTo>
                  <a:pt x="2932" y="678"/>
                  <a:pt x="2276" y="1"/>
                  <a:pt x="147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" name="Google Shape;1228;p44">
            <a:extLst>
              <a:ext uri="{FF2B5EF4-FFF2-40B4-BE49-F238E27FC236}">
                <a16:creationId xmlns:a16="http://schemas.microsoft.com/office/drawing/2014/main" id="{4D14E853-BAA5-7051-7354-EFBFBDAC7DCF}"/>
              </a:ext>
            </a:extLst>
          </p:cNvPr>
          <p:cNvSpPr/>
          <p:nvPr/>
        </p:nvSpPr>
        <p:spPr>
          <a:xfrm>
            <a:off x="1499337" y="2967767"/>
            <a:ext cx="202578" cy="200884"/>
          </a:xfrm>
          <a:custGeom>
            <a:avLst/>
            <a:gdLst/>
            <a:ahLst/>
            <a:cxnLst/>
            <a:rect l="l" t="t" r="r" b="b"/>
            <a:pathLst>
              <a:path w="2400" h="2380" extrusionOk="0">
                <a:moveTo>
                  <a:pt x="1210" y="1"/>
                </a:moveTo>
                <a:cubicBezTo>
                  <a:pt x="985" y="1"/>
                  <a:pt x="923" y="595"/>
                  <a:pt x="779" y="759"/>
                </a:cubicBezTo>
                <a:cubicBezTo>
                  <a:pt x="636" y="944"/>
                  <a:pt x="21" y="965"/>
                  <a:pt x="21" y="1190"/>
                </a:cubicBezTo>
                <a:cubicBezTo>
                  <a:pt x="0" y="1416"/>
                  <a:pt x="615" y="1477"/>
                  <a:pt x="779" y="1600"/>
                </a:cubicBezTo>
                <a:cubicBezTo>
                  <a:pt x="964" y="1744"/>
                  <a:pt x="985" y="2359"/>
                  <a:pt x="1210" y="2379"/>
                </a:cubicBezTo>
                <a:cubicBezTo>
                  <a:pt x="1213" y="2380"/>
                  <a:pt x="1217" y="2380"/>
                  <a:pt x="1220" y="2380"/>
                </a:cubicBezTo>
                <a:cubicBezTo>
                  <a:pt x="1418" y="2380"/>
                  <a:pt x="1499" y="1782"/>
                  <a:pt x="1620" y="1600"/>
                </a:cubicBezTo>
                <a:cubicBezTo>
                  <a:pt x="1764" y="1436"/>
                  <a:pt x="2379" y="1416"/>
                  <a:pt x="2399" y="1190"/>
                </a:cubicBezTo>
                <a:cubicBezTo>
                  <a:pt x="2399" y="965"/>
                  <a:pt x="1784" y="924"/>
                  <a:pt x="1620" y="759"/>
                </a:cubicBezTo>
                <a:cubicBezTo>
                  <a:pt x="1477" y="616"/>
                  <a:pt x="1436" y="1"/>
                  <a:pt x="121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228;p44">
            <a:extLst>
              <a:ext uri="{FF2B5EF4-FFF2-40B4-BE49-F238E27FC236}">
                <a16:creationId xmlns:a16="http://schemas.microsoft.com/office/drawing/2014/main" id="{79D42751-D362-93CC-6ACD-30E7510D3473}"/>
              </a:ext>
            </a:extLst>
          </p:cNvPr>
          <p:cNvSpPr/>
          <p:nvPr/>
        </p:nvSpPr>
        <p:spPr>
          <a:xfrm>
            <a:off x="2329917" y="3021107"/>
            <a:ext cx="202578" cy="200884"/>
          </a:xfrm>
          <a:custGeom>
            <a:avLst/>
            <a:gdLst/>
            <a:ahLst/>
            <a:cxnLst/>
            <a:rect l="l" t="t" r="r" b="b"/>
            <a:pathLst>
              <a:path w="2400" h="2380" extrusionOk="0">
                <a:moveTo>
                  <a:pt x="1210" y="1"/>
                </a:moveTo>
                <a:cubicBezTo>
                  <a:pt x="985" y="1"/>
                  <a:pt x="923" y="595"/>
                  <a:pt x="779" y="759"/>
                </a:cubicBezTo>
                <a:cubicBezTo>
                  <a:pt x="636" y="944"/>
                  <a:pt x="21" y="965"/>
                  <a:pt x="21" y="1190"/>
                </a:cubicBezTo>
                <a:cubicBezTo>
                  <a:pt x="0" y="1416"/>
                  <a:pt x="615" y="1477"/>
                  <a:pt x="779" y="1600"/>
                </a:cubicBezTo>
                <a:cubicBezTo>
                  <a:pt x="964" y="1744"/>
                  <a:pt x="985" y="2359"/>
                  <a:pt x="1210" y="2379"/>
                </a:cubicBezTo>
                <a:cubicBezTo>
                  <a:pt x="1213" y="2380"/>
                  <a:pt x="1217" y="2380"/>
                  <a:pt x="1220" y="2380"/>
                </a:cubicBezTo>
                <a:cubicBezTo>
                  <a:pt x="1418" y="2380"/>
                  <a:pt x="1499" y="1782"/>
                  <a:pt x="1620" y="1600"/>
                </a:cubicBezTo>
                <a:cubicBezTo>
                  <a:pt x="1764" y="1436"/>
                  <a:pt x="2379" y="1416"/>
                  <a:pt x="2399" y="1190"/>
                </a:cubicBezTo>
                <a:cubicBezTo>
                  <a:pt x="2399" y="965"/>
                  <a:pt x="1784" y="924"/>
                  <a:pt x="1620" y="759"/>
                </a:cubicBezTo>
                <a:cubicBezTo>
                  <a:pt x="1477" y="616"/>
                  <a:pt x="1436" y="1"/>
                  <a:pt x="1210" y="1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Google Shape;3561;p56">
            <a:extLst>
              <a:ext uri="{FF2B5EF4-FFF2-40B4-BE49-F238E27FC236}">
                <a16:creationId xmlns:a16="http://schemas.microsoft.com/office/drawing/2014/main" id="{5655317D-A958-A11A-859A-233EACE527C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06880" y="527790"/>
            <a:ext cx="4366260" cy="841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>
                <a:solidFill>
                  <a:schemeClr val="bg1"/>
                </a:solidFill>
              </a:rPr>
              <a:t>Homework</a:t>
            </a:r>
            <a:r>
              <a:rPr lang="en" sz="6000" dirty="0">
                <a:solidFill>
                  <a:schemeClr val="bg1"/>
                </a:solidFill>
              </a:rPr>
              <a:t> </a:t>
            </a:r>
            <a:endParaRPr sz="6000" dirty="0">
              <a:solidFill>
                <a:schemeClr val="bg1"/>
              </a:solidFill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FF11D82D-BE39-1413-B192-0A8D5A3928A0}"/>
              </a:ext>
            </a:extLst>
          </p:cNvPr>
          <p:cNvSpPr txBox="1"/>
          <p:nvPr/>
        </p:nvSpPr>
        <p:spPr>
          <a:xfrm>
            <a:off x="1327785" y="1964472"/>
            <a:ext cx="4819650" cy="8515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1800" dirty="0"/>
              <a:t>Your workbook exercise</a:t>
            </a:r>
          </a:p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1800" dirty="0"/>
              <a:t> 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</a:rPr>
              <a:t>(   81  ) </a:t>
            </a:r>
            <a:r>
              <a:rPr lang="en-US" sz="1800" dirty="0"/>
              <a:t>p</a:t>
            </a:r>
            <a:r>
              <a:rPr lang="en-US" sz="1800" b="1" dirty="0">
                <a:solidFill>
                  <a:schemeClr val="tx2">
                    <a:lumMod val="50000"/>
                  </a:schemeClr>
                </a:solidFill>
              </a:rPr>
              <a:t>.(  I  )</a:t>
            </a:r>
          </a:p>
        </p:txBody>
      </p:sp>
      <p:pic>
        <p:nvPicPr>
          <p:cNvPr id="5" name="صورة 4" descr="صورة تحتوي على نص, علامة&#10;&#10;تم إنشاء الوصف تلقائياً">
            <a:extLst>
              <a:ext uri="{FF2B5EF4-FFF2-40B4-BE49-F238E27FC236}">
                <a16:creationId xmlns:a16="http://schemas.microsoft.com/office/drawing/2014/main" id="{5A5264AF-5D77-92AB-2319-F2E0EEF8E6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995" y="1568366"/>
            <a:ext cx="2485918" cy="30209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39839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6" name="Google Shape;1686;p56"/>
          <p:cNvGrpSpPr/>
          <p:nvPr/>
        </p:nvGrpSpPr>
        <p:grpSpPr>
          <a:xfrm>
            <a:off x="4527244" y="845821"/>
            <a:ext cx="4456736" cy="3496596"/>
            <a:chOff x="5006925" y="1261486"/>
            <a:chExt cx="3228006" cy="2606511"/>
          </a:xfrm>
        </p:grpSpPr>
        <p:sp>
          <p:nvSpPr>
            <p:cNvPr id="1687" name="Google Shape;1687;p56"/>
            <p:cNvSpPr/>
            <p:nvPr/>
          </p:nvSpPr>
          <p:spPr>
            <a:xfrm>
              <a:off x="6244042" y="3331150"/>
              <a:ext cx="811709" cy="423775"/>
            </a:xfrm>
            <a:custGeom>
              <a:avLst/>
              <a:gdLst/>
              <a:ahLst/>
              <a:cxnLst/>
              <a:rect l="l" t="t" r="r" b="b"/>
              <a:pathLst>
                <a:path w="29834" h="17416" extrusionOk="0">
                  <a:moveTo>
                    <a:pt x="2511" y="0"/>
                  </a:moveTo>
                  <a:lnTo>
                    <a:pt x="0" y="17416"/>
                  </a:lnTo>
                  <a:lnTo>
                    <a:pt x="29833" y="17416"/>
                  </a:lnTo>
                  <a:lnTo>
                    <a:pt x="27003" y="0"/>
                  </a:lnTo>
                  <a:close/>
                </a:path>
              </a:pathLst>
            </a:custGeom>
            <a:solidFill>
              <a:schemeClr val="dk2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66675" dir="9240000" algn="bl" rotWithShape="0">
                <a:schemeClr val="accent1">
                  <a:alpha val="14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56"/>
            <p:cNvSpPr/>
            <p:nvPr/>
          </p:nvSpPr>
          <p:spPr>
            <a:xfrm>
              <a:off x="5962075" y="3754938"/>
              <a:ext cx="1374958" cy="113059"/>
            </a:xfrm>
            <a:custGeom>
              <a:avLst/>
              <a:gdLst/>
              <a:ahLst/>
              <a:cxnLst/>
              <a:rect l="l" t="t" r="r" b="b"/>
              <a:pathLst>
                <a:path w="50536" h="1256" extrusionOk="0">
                  <a:moveTo>
                    <a:pt x="1" y="1"/>
                  </a:moveTo>
                  <a:lnTo>
                    <a:pt x="1" y="1256"/>
                  </a:lnTo>
                  <a:lnTo>
                    <a:pt x="50536" y="1256"/>
                  </a:lnTo>
                  <a:lnTo>
                    <a:pt x="50536" y="1"/>
                  </a:lnTo>
                  <a:close/>
                </a:path>
              </a:pathLst>
            </a:custGeom>
            <a:solidFill>
              <a:schemeClr val="dk2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66675" dir="9240000" algn="bl" rotWithShape="0">
                <a:schemeClr val="accent1">
                  <a:alpha val="14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56"/>
            <p:cNvSpPr/>
            <p:nvPr/>
          </p:nvSpPr>
          <p:spPr>
            <a:xfrm>
              <a:off x="5006925" y="3027426"/>
              <a:ext cx="3228006" cy="303717"/>
            </a:xfrm>
            <a:custGeom>
              <a:avLst/>
              <a:gdLst/>
              <a:ahLst/>
              <a:cxnLst/>
              <a:rect l="l" t="t" r="r" b="b"/>
              <a:pathLst>
                <a:path w="116524" h="11163" extrusionOk="0">
                  <a:moveTo>
                    <a:pt x="0" y="1"/>
                  </a:moveTo>
                  <a:lnTo>
                    <a:pt x="0" y="6369"/>
                  </a:lnTo>
                  <a:cubicBezTo>
                    <a:pt x="0" y="9017"/>
                    <a:pt x="2169" y="11162"/>
                    <a:pt x="4816" y="11162"/>
                  </a:cubicBezTo>
                  <a:lnTo>
                    <a:pt x="111707" y="11162"/>
                  </a:lnTo>
                  <a:cubicBezTo>
                    <a:pt x="114355" y="11162"/>
                    <a:pt x="116523" y="9017"/>
                    <a:pt x="116523" y="6369"/>
                  </a:cubicBezTo>
                  <a:lnTo>
                    <a:pt x="116523" y="1"/>
                  </a:lnTo>
                  <a:close/>
                </a:path>
              </a:pathLst>
            </a:custGeom>
            <a:solidFill>
              <a:schemeClr val="dk2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66675" dir="9240000" algn="bl" rotWithShape="0">
                <a:schemeClr val="accent1">
                  <a:alpha val="14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56"/>
            <p:cNvSpPr/>
            <p:nvPr/>
          </p:nvSpPr>
          <p:spPr>
            <a:xfrm>
              <a:off x="5006925" y="1261486"/>
              <a:ext cx="3228006" cy="1775507"/>
            </a:xfrm>
            <a:custGeom>
              <a:avLst/>
              <a:gdLst/>
              <a:ahLst/>
              <a:cxnLst/>
              <a:rect l="l" t="t" r="r" b="b"/>
              <a:pathLst>
                <a:path w="116524" h="65258" extrusionOk="0">
                  <a:moveTo>
                    <a:pt x="112209" y="3766"/>
                  </a:moveTo>
                  <a:lnTo>
                    <a:pt x="112209" y="61218"/>
                  </a:lnTo>
                  <a:lnTo>
                    <a:pt x="4314" y="61218"/>
                  </a:lnTo>
                  <a:lnTo>
                    <a:pt x="4314" y="3766"/>
                  </a:lnTo>
                  <a:close/>
                  <a:moveTo>
                    <a:pt x="4839" y="0"/>
                  </a:moveTo>
                  <a:cubicBezTo>
                    <a:pt x="2169" y="0"/>
                    <a:pt x="0" y="2169"/>
                    <a:pt x="0" y="4839"/>
                  </a:cubicBezTo>
                  <a:lnTo>
                    <a:pt x="0" y="65258"/>
                  </a:lnTo>
                  <a:lnTo>
                    <a:pt x="116523" y="65258"/>
                  </a:lnTo>
                  <a:lnTo>
                    <a:pt x="116523" y="4839"/>
                  </a:lnTo>
                  <a:cubicBezTo>
                    <a:pt x="116523" y="2169"/>
                    <a:pt x="114355" y="0"/>
                    <a:pt x="111684" y="0"/>
                  </a:cubicBezTo>
                  <a:close/>
                </a:path>
              </a:pathLst>
            </a:custGeom>
            <a:solidFill>
              <a:schemeClr val="dk2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66675" dir="9240000" algn="bl" rotWithShape="0">
                <a:schemeClr val="accent1">
                  <a:alpha val="14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92" name="Google Shape;1692;p56"/>
          <p:cNvSpPr txBox="1">
            <a:spLocks noGrp="1"/>
          </p:cNvSpPr>
          <p:nvPr>
            <p:ph type="title"/>
          </p:nvPr>
        </p:nvSpPr>
        <p:spPr>
          <a:xfrm>
            <a:off x="210304" y="1854780"/>
            <a:ext cx="4201676" cy="654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Congenial Black" panose="02000503040000020004" pitchFamily="2" charset="0"/>
              </a:rPr>
              <a:t>Always</a:t>
            </a:r>
            <a:r>
              <a:rPr lang="en" dirty="0">
                <a:latin typeface="Congenial Black" panose="02000503040000020004" pitchFamily="2" charset="0"/>
              </a:rPr>
              <a:t> </a:t>
            </a:r>
            <a:r>
              <a:rPr lang="en" dirty="0">
                <a:solidFill>
                  <a:schemeClr val="accent4"/>
                </a:solidFill>
                <a:latin typeface="Congenial Black" panose="02000503040000020004" pitchFamily="2" charset="0"/>
              </a:rPr>
              <a:t>Remember</a:t>
            </a:r>
            <a:endParaRPr dirty="0">
              <a:solidFill>
                <a:schemeClr val="accent4"/>
              </a:solidFill>
              <a:latin typeface="Congenial Black" panose="02000503040000020004" pitchFamily="2" charset="0"/>
            </a:endParaRPr>
          </a:p>
        </p:txBody>
      </p:sp>
      <p:grpSp>
        <p:nvGrpSpPr>
          <p:cNvPr id="1694" name="Google Shape;1694;p56"/>
          <p:cNvGrpSpPr/>
          <p:nvPr/>
        </p:nvGrpSpPr>
        <p:grpSpPr>
          <a:xfrm>
            <a:off x="4565344" y="914401"/>
            <a:ext cx="4372916" cy="3405156"/>
            <a:chOff x="5006925" y="1261486"/>
            <a:chExt cx="3228006" cy="2606511"/>
          </a:xfrm>
        </p:grpSpPr>
        <p:sp>
          <p:nvSpPr>
            <p:cNvPr id="1695" name="Google Shape;1695;p56"/>
            <p:cNvSpPr/>
            <p:nvPr/>
          </p:nvSpPr>
          <p:spPr>
            <a:xfrm>
              <a:off x="6244042" y="3331150"/>
              <a:ext cx="811709" cy="423775"/>
            </a:xfrm>
            <a:custGeom>
              <a:avLst/>
              <a:gdLst/>
              <a:ahLst/>
              <a:cxnLst/>
              <a:rect l="l" t="t" r="r" b="b"/>
              <a:pathLst>
                <a:path w="29834" h="17416" extrusionOk="0">
                  <a:moveTo>
                    <a:pt x="2511" y="0"/>
                  </a:moveTo>
                  <a:lnTo>
                    <a:pt x="0" y="17416"/>
                  </a:lnTo>
                  <a:lnTo>
                    <a:pt x="29833" y="17416"/>
                  </a:lnTo>
                  <a:lnTo>
                    <a:pt x="2700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56"/>
            <p:cNvSpPr/>
            <p:nvPr/>
          </p:nvSpPr>
          <p:spPr>
            <a:xfrm>
              <a:off x="5962075" y="3754938"/>
              <a:ext cx="1374958" cy="113059"/>
            </a:xfrm>
            <a:custGeom>
              <a:avLst/>
              <a:gdLst/>
              <a:ahLst/>
              <a:cxnLst/>
              <a:rect l="l" t="t" r="r" b="b"/>
              <a:pathLst>
                <a:path w="50536" h="1256" extrusionOk="0">
                  <a:moveTo>
                    <a:pt x="1" y="1"/>
                  </a:moveTo>
                  <a:lnTo>
                    <a:pt x="1" y="1256"/>
                  </a:lnTo>
                  <a:lnTo>
                    <a:pt x="50536" y="1256"/>
                  </a:lnTo>
                  <a:lnTo>
                    <a:pt x="5053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56"/>
            <p:cNvSpPr/>
            <p:nvPr/>
          </p:nvSpPr>
          <p:spPr>
            <a:xfrm>
              <a:off x="5006925" y="3027426"/>
              <a:ext cx="3228006" cy="303717"/>
            </a:xfrm>
            <a:custGeom>
              <a:avLst/>
              <a:gdLst/>
              <a:ahLst/>
              <a:cxnLst/>
              <a:rect l="l" t="t" r="r" b="b"/>
              <a:pathLst>
                <a:path w="116524" h="11163" extrusionOk="0">
                  <a:moveTo>
                    <a:pt x="0" y="1"/>
                  </a:moveTo>
                  <a:lnTo>
                    <a:pt x="0" y="6369"/>
                  </a:lnTo>
                  <a:cubicBezTo>
                    <a:pt x="0" y="9017"/>
                    <a:pt x="2169" y="11162"/>
                    <a:pt x="4816" y="11162"/>
                  </a:cubicBezTo>
                  <a:lnTo>
                    <a:pt x="111707" y="11162"/>
                  </a:lnTo>
                  <a:cubicBezTo>
                    <a:pt x="114355" y="11162"/>
                    <a:pt x="116523" y="9017"/>
                    <a:pt x="116523" y="6369"/>
                  </a:cubicBezTo>
                  <a:lnTo>
                    <a:pt x="116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56"/>
            <p:cNvSpPr/>
            <p:nvPr/>
          </p:nvSpPr>
          <p:spPr>
            <a:xfrm>
              <a:off x="5006925" y="1261486"/>
              <a:ext cx="3228006" cy="1775507"/>
            </a:xfrm>
            <a:custGeom>
              <a:avLst/>
              <a:gdLst/>
              <a:ahLst/>
              <a:cxnLst/>
              <a:rect l="l" t="t" r="r" b="b"/>
              <a:pathLst>
                <a:path w="116524" h="65258" extrusionOk="0">
                  <a:moveTo>
                    <a:pt x="112209" y="3766"/>
                  </a:moveTo>
                  <a:lnTo>
                    <a:pt x="112209" y="61218"/>
                  </a:lnTo>
                  <a:lnTo>
                    <a:pt x="4314" y="61218"/>
                  </a:lnTo>
                  <a:lnTo>
                    <a:pt x="4314" y="3766"/>
                  </a:lnTo>
                  <a:close/>
                  <a:moveTo>
                    <a:pt x="4839" y="0"/>
                  </a:moveTo>
                  <a:cubicBezTo>
                    <a:pt x="2169" y="0"/>
                    <a:pt x="0" y="2169"/>
                    <a:pt x="0" y="4839"/>
                  </a:cubicBezTo>
                  <a:lnTo>
                    <a:pt x="0" y="65258"/>
                  </a:lnTo>
                  <a:lnTo>
                    <a:pt x="116523" y="65258"/>
                  </a:lnTo>
                  <a:lnTo>
                    <a:pt x="116523" y="4839"/>
                  </a:lnTo>
                  <a:cubicBezTo>
                    <a:pt x="116523" y="2169"/>
                    <a:pt x="114355" y="0"/>
                    <a:pt x="1116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E5D89F13-8B76-45D3-31FB-02F3259A71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48" t="11027" r="3848" b="12612"/>
          <a:stretch/>
        </p:blipFill>
        <p:spPr>
          <a:xfrm>
            <a:off x="4786025" y="1069176"/>
            <a:ext cx="3962706" cy="23504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3" name="Google Shape;1703;p57"/>
          <p:cNvSpPr txBox="1">
            <a:spLocks noGrp="1"/>
          </p:cNvSpPr>
          <p:nvPr>
            <p:ph type="title"/>
          </p:nvPr>
        </p:nvSpPr>
        <p:spPr>
          <a:xfrm>
            <a:off x="211650" y="846665"/>
            <a:ext cx="3990000" cy="100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THANKS!</a:t>
            </a:r>
            <a:endParaRPr dirty="0"/>
          </a:p>
        </p:txBody>
      </p:sp>
      <p:sp>
        <p:nvSpPr>
          <p:cNvPr id="1706" name="Google Shape;1706;p57"/>
          <p:cNvSpPr/>
          <p:nvPr/>
        </p:nvSpPr>
        <p:spPr>
          <a:xfrm>
            <a:off x="3221713" y="1956349"/>
            <a:ext cx="161052" cy="159698"/>
          </a:xfrm>
          <a:custGeom>
            <a:avLst/>
            <a:gdLst/>
            <a:ahLst/>
            <a:cxnLst/>
            <a:rect l="l" t="t" r="r" b="b"/>
            <a:pathLst>
              <a:path w="2400" h="2380" extrusionOk="0">
                <a:moveTo>
                  <a:pt x="1210" y="1"/>
                </a:moveTo>
                <a:cubicBezTo>
                  <a:pt x="985" y="1"/>
                  <a:pt x="923" y="595"/>
                  <a:pt x="779" y="759"/>
                </a:cubicBezTo>
                <a:cubicBezTo>
                  <a:pt x="636" y="944"/>
                  <a:pt x="21" y="965"/>
                  <a:pt x="21" y="1190"/>
                </a:cubicBezTo>
                <a:cubicBezTo>
                  <a:pt x="0" y="1416"/>
                  <a:pt x="615" y="1477"/>
                  <a:pt x="779" y="1600"/>
                </a:cubicBezTo>
                <a:cubicBezTo>
                  <a:pt x="964" y="1744"/>
                  <a:pt x="985" y="2359"/>
                  <a:pt x="1210" y="2379"/>
                </a:cubicBezTo>
                <a:cubicBezTo>
                  <a:pt x="1213" y="2380"/>
                  <a:pt x="1217" y="2380"/>
                  <a:pt x="1220" y="2380"/>
                </a:cubicBezTo>
                <a:cubicBezTo>
                  <a:pt x="1418" y="2380"/>
                  <a:pt x="1499" y="1782"/>
                  <a:pt x="1620" y="1600"/>
                </a:cubicBezTo>
                <a:cubicBezTo>
                  <a:pt x="1764" y="1436"/>
                  <a:pt x="2379" y="1416"/>
                  <a:pt x="2399" y="1190"/>
                </a:cubicBezTo>
                <a:cubicBezTo>
                  <a:pt x="2399" y="965"/>
                  <a:pt x="1784" y="924"/>
                  <a:pt x="1620" y="759"/>
                </a:cubicBezTo>
                <a:cubicBezTo>
                  <a:pt x="1477" y="616"/>
                  <a:pt x="1436" y="1"/>
                  <a:pt x="121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424AAE0-6FCC-224B-6727-FB5D232D9D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087" y="281121"/>
            <a:ext cx="4250826" cy="42508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40000"/>
                <a:lumOff val="60000"/>
              </a:schemeClr>
            </a:solidFill>
            <a:miter lim="800000"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p33"/>
          <p:cNvSpPr/>
          <p:nvPr/>
        </p:nvSpPr>
        <p:spPr>
          <a:xfrm>
            <a:off x="7240532" y="1950292"/>
            <a:ext cx="202578" cy="200884"/>
          </a:xfrm>
          <a:custGeom>
            <a:avLst/>
            <a:gdLst/>
            <a:ahLst/>
            <a:cxnLst/>
            <a:rect l="l" t="t" r="r" b="b"/>
            <a:pathLst>
              <a:path w="2400" h="2380" extrusionOk="0">
                <a:moveTo>
                  <a:pt x="1210" y="1"/>
                </a:moveTo>
                <a:cubicBezTo>
                  <a:pt x="985" y="1"/>
                  <a:pt x="923" y="595"/>
                  <a:pt x="779" y="759"/>
                </a:cubicBezTo>
                <a:cubicBezTo>
                  <a:pt x="636" y="944"/>
                  <a:pt x="21" y="965"/>
                  <a:pt x="21" y="1190"/>
                </a:cubicBezTo>
                <a:cubicBezTo>
                  <a:pt x="0" y="1416"/>
                  <a:pt x="615" y="1477"/>
                  <a:pt x="779" y="1600"/>
                </a:cubicBezTo>
                <a:cubicBezTo>
                  <a:pt x="964" y="1744"/>
                  <a:pt x="985" y="2359"/>
                  <a:pt x="1210" y="2379"/>
                </a:cubicBezTo>
                <a:cubicBezTo>
                  <a:pt x="1213" y="2380"/>
                  <a:pt x="1217" y="2380"/>
                  <a:pt x="1220" y="2380"/>
                </a:cubicBezTo>
                <a:cubicBezTo>
                  <a:pt x="1418" y="2380"/>
                  <a:pt x="1499" y="1782"/>
                  <a:pt x="1620" y="1600"/>
                </a:cubicBezTo>
                <a:cubicBezTo>
                  <a:pt x="1764" y="1436"/>
                  <a:pt x="2379" y="1416"/>
                  <a:pt x="2399" y="1190"/>
                </a:cubicBezTo>
                <a:cubicBezTo>
                  <a:pt x="2399" y="965"/>
                  <a:pt x="1784" y="924"/>
                  <a:pt x="1620" y="759"/>
                </a:cubicBezTo>
                <a:cubicBezTo>
                  <a:pt x="1477" y="616"/>
                  <a:pt x="1436" y="1"/>
                  <a:pt x="121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6" name="Google Shape;806;p33"/>
          <p:cNvSpPr/>
          <p:nvPr/>
        </p:nvSpPr>
        <p:spPr>
          <a:xfrm>
            <a:off x="5066280" y="4797046"/>
            <a:ext cx="202582" cy="204025"/>
          </a:xfrm>
          <a:custGeom>
            <a:avLst/>
            <a:gdLst/>
            <a:ahLst/>
            <a:cxnLst/>
            <a:rect l="l" t="t" r="r" b="b"/>
            <a:pathLst>
              <a:path w="2933" h="2954" extrusionOk="0">
                <a:moveTo>
                  <a:pt x="1477" y="411"/>
                </a:moveTo>
                <a:cubicBezTo>
                  <a:pt x="2051" y="411"/>
                  <a:pt x="2543" y="883"/>
                  <a:pt x="2543" y="1477"/>
                </a:cubicBezTo>
                <a:cubicBezTo>
                  <a:pt x="2543" y="2072"/>
                  <a:pt x="2051" y="2543"/>
                  <a:pt x="1477" y="2543"/>
                </a:cubicBezTo>
                <a:cubicBezTo>
                  <a:pt x="882" y="2543"/>
                  <a:pt x="410" y="2072"/>
                  <a:pt x="410" y="1477"/>
                </a:cubicBezTo>
                <a:cubicBezTo>
                  <a:pt x="410" y="883"/>
                  <a:pt x="882" y="411"/>
                  <a:pt x="1477" y="411"/>
                </a:cubicBezTo>
                <a:close/>
                <a:moveTo>
                  <a:pt x="1477" y="1"/>
                </a:moveTo>
                <a:cubicBezTo>
                  <a:pt x="656" y="1"/>
                  <a:pt x="0" y="678"/>
                  <a:pt x="0" y="1477"/>
                </a:cubicBezTo>
                <a:cubicBezTo>
                  <a:pt x="0" y="2277"/>
                  <a:pt x="656" y="2954"/>
                  <a:pt x="1477" y="2954"/>
                </a:cubicBezTo>
                <a:cubicBezTo>
                  <a:pt x="2276" y="2954"/>
                  <a:pt x="2932" y="2277"/>
                  <a:pt x="2932" y="1477"/>
                </a:cubicBezTo>
                <a:cubicBezTo>
                  <a:pt x="2932" y="678"/>
                  <a:pt x="2276" y="1"/>
                  <a:pt x="147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7" name="Google Shape;807;p33"/>
          <p:cNvSpPr/>
          <p:nvPr/>
        </p:nvSpPr>
        <p:spPr>
          <a:xfrm>
            <a:off x="1652340" y="211077"/>
            <a:ext cx="92373" cy="606357"/>
          </a:xfrm>
          <a:custGeom>
            <a:avLst/>
            <a:gdLst/>
            <a:ahLst/>
            <a:cxnLst/>
            <a:rect l="l" t="t" r="r" b="b"/>
            <a:pathLst>
              <a:path w="1887" h="12386" extrusionOk="0">
                <a:moveTo>
                  <a:pt x="328" y="1"/>
                </a:moveTo>
                <a:lnTo>
                  <a:pt x="82" y="267"/>
                </a:lnTo>
                <a:lnTo>
                  <a:pt x="1148" y="1231"/>
                </a:lnTo>
                <a:cubicBezTo>
                  <a:pt x="1333" y="1395"/>
                  <a:pt x="1435" y="1621"/>
                  <a:pt x="1435" y="1867"/>
                </a:cubicBezTo>
                <a:cubicBezTo>
                  <a:pt x="1415" y="2113"/>
                  <a:pt x="1312" y="2338"/>
                  <a:pt x="1128" y="2502"/>
                </a:cubicBezTo>
                <a:lnTo>
                  <a:pt x="615" y="2912"/>
                </a:lnTo>
                <a:cubicBezTo>
                  <a:pt x="349" y="3117"/>
                  <a:pt x="205" y="3425"/>
                  <a:pt x="185" y="3753"/>
                </a:cubicBezTo>
                <a:cubicBezTo>
                  <a:pt x="144" y="4102"/>
                  <a:pt x="267" y="4409"/>
                  <a:pt x="492" y="4655"/>
                </a:cubicBezTo>
                <a:lnTo>
                  <a:pt x="1230" y="5455"/>
                </a:lnTo>
                <a:cubicBezTo>
                  <a:pt x="1394" y="5619"/>
                  <a:pt x="1476" y="5824"/>
                  <a:pt x="1456" y="6049"/>
                </a:cubicBezTo>
                <a:cubicBezTo>
                  <a:pt x="1456" y="6275"/>
                  <a:pt x="1353" y="6480"/>
                  <a:pt x="1189" y="6644"/>
                </a:cubicBezTo>
                <a:lnTo>
                  <a:pt x="431" y="7321"/>
                </a:lnTo>
                <a:cubicBezTo>
                  <a:pt x="205" y="7526"/>
                  <a:pt x="62" y="7833"/>
                  <a:pt x="41" y="8141"/>
                </a:cubicBezTo>
                <a:cubicBezTo>
                  <a:pt x="21" y="8469"/>
                  <a:pt x="144" y="8777"/>
                  <a:pt x="349" y="9002"/>
                </a:cubicBezTo>
                <a:lnTo>
                  <a:pt x="1169" y="9925"/>
                </a:lnTo>
                <a:cubicBezTo>
                  <a:pt x="1497" y="10253"/>
                  <a:pt x="1456" y="10786"/>
                  <a:pt x="1128" y="11094"/>
                </a:cubicBezTo>
                <a:lnTo>
                  <a:pt x="0" y="12119"/>
                </a:lnTo>
                <a:lnTo>
                  <a:pt x="246" y="12385"/>
                </a:lnTo>
                <a:lnTo>
                  <a:pt x="1374" y="11360"/>
                </a:lnTo>
                <a:cubicBezTo>
                  <a:pt x="1846" y="10909"/>
                  <a:pt x="1887" y="10150"/>
                  <a:pt x="1435" y="9679"/>
                </a:cubicBezTo>
                <a:lnTo>
                  <a:pt x="615" y="8756"/>
                </a:lnTo>
                <a:cubicBezTo>
                  <a:pt x="472" y="8592"/>
                  <a:pt x="390" y="8387"/>
                  <a:pt x="410" y="8161"/>
                </a:cubicBezTo>
                <a:cubicBezTo>
                  <a:pt x="410" y="7936"/>
                  <a:pt x="513" y="7731"/>
                  <a:pt x="677" y="7587"/>
                </a:cubicBezTo>
                <a:lnTo>
                  <a:pt x="1435" y="6911"/>
                </a:lnTo>
                <a:cubicBezTo>
                  <a:pt x="1661" y="6685"/>
                  <a:pt x="1805" y="6398"/>
                  <a:pt x="1825" y="6070"/>
                </a:cubicBezTo>
                <a:cubicBezTo>
                  <a:pt x="1825" y="5742"/>
                  <a:pt x="1723" y="5434"/>
                  <a:pt x="1497" y="5209"/>
                </a:cubicBezTo>
                <a:lnTo>
                  <a:pt x="759" y="4409"/>
                </a:lnTo>
                <a:cubicBezTo>
                  <a:pt x="595" y="4245"/>
                  <a:pt x="513" y="4020"/>
                  <a:pt x="533" y="3794"/>
                </a:cubicBezTo>
                <a:cubicBezTo>
                  <a:pt x="554" y="3548"/>
                  <a:pt x="656" y="3343"/>
                  <a:pt x="841" y="3199"/>
                </a:cubicBezTo>
                <a:lnTo>
                  <a:pt x="1353" y="2769"/>
                </a:lnTo>
                <a:cubicBezTo>
                  <a:pt x="1620" y="2564"/>
                  <a:pt x="1784" y="2236"/>
                  <a:pt x="1784" y="1887"/>
                </a:cubicBezTo>
                <a:cubicBezTo>
                  <a:pt x="1805" y="1539"/>
                  <a:pt x="1661" y="1210"/>
                  <a:pt x="1394" y="964"/>
                </a:cubicBezTo>
                <a:lnTo>
                  <a:pt x="32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8" name="Google Shape;808;p33"/>
          <p:cNvSpPr/>
          <p:nvPr/>
        </p:nvSpPr>
        <p:spPr>
          <a:xfrm>
            <a:off x="7607550" y="4505757"/>
            <a:ext cx="161051" cy="162204"/>
          </a:xfrm>
          <a:custGeom>
            <a:avLst/>
            <a:gdLst/>
            <a:ahLst/>
            <a:cxnLst/>
            <a:rect l="l" t="t" r="r" b="b"/>
            <a:pathLst>
              <a:path w="2933" h="2954" extrusionOk="0">
                <a:moveTo>
                  <a:pt x="1477" y="411"/>
                </a:moveTo>
                <a:cubicBezTo>
                  <a:pt x="2051" y="411"/>
                  <a:pt x="2543" y="883"/>
                  <a:pt x="2543" y="1477"/>
                </a:cubicBezTo>
                <a:cubicBezTo>
                  <a:pt x="2543" y="2072"/>
                  <a:pt x="2051" y="2543"/>
                  <a:pt x="1477" y="2543"/>
                </a:cubicBezTo>
                <a:cubicBezTo>
                  <a:pt x="882" y="2543"/>
                  <a:pt x="410" y="2072"/>
                  <a:pt x="410" y="1477"/>
                </a:cubicBezTo>
                <a:cubicBezTo>
                  <a:pt x="410" y="883"/>
                  <a:pt x="882" y="411"/>
                  <a:pt x="1477" y="411"/>
                </a:cubicBezTo>
                <a:close/>
                <a:moveTo>
                  <a:pt x="1477" y="1"/>
                </a:moveTo>
                <a:cubicBezTo>
                  <a:pt x="656" y="1"/>
                  <a:pt x="0" y="678"/>
                  <a:pt x="0" y="1477"/>
                </a:cubicBezTo>
                <a:cubicBezTo>
                  <a:pt x="0" y="2277"/>
                  <a:pt x="656" y="2954"/>
                  <a:pt x="1477" y="2954"/>
                </a:cubicBezTo>
                <a:cubicBezTo>
                  <a:pt x="2276" y="2954"/>
                  <a:pt x="2932" y="2277"/>
                  <a:pt x="2932" y="1477"/>
                </a:cubicBezTo>
                <a:cubicBezTo>
                  <a:pt x="2932" y="678"/>
                  <a:pt x="2276" y="1"/>
                  <a:pt x="147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9" name="Google Shape;809;p33"/>
          <p:cNvSpPr/>
          <p:nvPr/>
        </p:nvSpPr>
        <p:spPr>
          <a:xfrm>
            <a:off x="4475920" y="1793132"/>
            <a:ext cx="161052" cy="159698"/>
          </a:xfrm>
          <a:custGeom>
            <a:avLst/>
            <a:gdLst/>
            <a:ahLst/>
            <a:cxnLst/>
            <a:rect l="l" t="t" r="r" b="b"/>
            <a:pathLst>
              <a:path w="2400" h="2380" extrusionOk="0">
                <a:moveTo>
                  <a:pt x="1210" y="1"/>
                </a:moveTo>
                <a:cubicBezTo>
                  <a:pt x="985" y="1"/>
                  <a:pt x="923" y="595"/>
                  <a:pt x="779" y="759"/>
                </a:cubicBezTo>
                <a:cubicBezTo>
                  <a:pt x="636" y="944"/>
                  <a:pt x="21" y="965"/>
                  <a:pt x="21" y="1190"/>
                </a:cubicBezTo>
                <a:cubicBezTo>
                  <a:pt x="0" y="1416"/>
                  <a:pt x="615" y="1477"/>
                  <a:pt x="779" y="1600"/>
                </a:cubicBezTo>
                <a:cubicBezTo>
                  <a:pt x="964" y="1744"/>
                  <a:pt x="985" y="2359"/>
                  <a:pt x="1210" y="2379"/>
                </a:cubicBezTo>
                <a:cubicBezTo>
                  <a:pt x="1213" y="2380"/>
                  <a:pt x="1217" y="2380"/>
                  <a:pt x="1220" y="2380"/>
                </a:cubicBezTo>
                <a:cubicBezTo>
                  <a:pt x="1418" y="2380"/>
                  <a:pt x="1499" y="1782"/>
                  <a:pt x="1620" y="1600"/>
                </a:cubicBezTo>
                <a:cubicBezTo>
                  <a:pt x="1764" y="1436"/>
                  <a:pt x="2379" y="1416"/>
                  <a:pt x="2399" y="1190"/>
                </a:cubicBezTo>
                <a:cubicBezTo>
                  <a:pt x="2399" y="965"/>
                  <a:pt x="1784" y="924"/>
                  <a:pt x="1620" y="759"/>
                </a:cubicBezTo>
                <a:cubicBezTo>
                  <a:pt x="1477" y="616"/>
                  <a:pt x="1436" y="1"/>
                  <a:pt x="121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0" name="Google Shape;810;p33"/>
          <p:cNvSpPr/>
          <p:nvPr/>
        </p:nvSpPr>
        <p:spPr>
          <a:xfrm>
            <a:off x="533452" y="2690772"/>
            <a:ext cx="202578" cy="200884"/>
          </a:xfrm>
          <a:custGeom>
            <a:avLst/>
            <a:gdLst/>
            <a:ahLst/>
            <a:cxnLst/>
            <a:rect l="l" t="t" r="r" b="b"/>
            <a:pathLst>
              <a:path w="2400" h="2380" extrusionOk="0">
                <a:moveTo>
                  <a:pt x="1210" y="1"/>
                </a:moveTo>
                <a:cubicBezTo>
                  <a:pt x="985" y="1"/>
                  <a:pt x="923" y="595"/>
                  <a:pt x="779" y="759"/>
                </a:cubicBezTo>
                <a:cubicBezTo>
                  <a:pt x="636" y="944"/>
                  <a:pt x="21" y="965"/>
                  <a:pt x="21" y="1190"/>
                </a:cubicBezTo>
                <a:cubicBezTo>
                  <a:pt x="0" y="1416"/>
                  <a:pt x="615" y="1477"/>
                  <a:pt x="779" y="1600"/>
                </a:cubicBezTo>
                <a:cubicBezTo>
                  <a:pt x="964" y="1744"/>
                  <a:pt x="985" y="2359"/>
                  <a:pt x="1210" y="2379"/>
                </a:cubicBezTo>
                <a:cubicBezTo>
                  <a:pt x="1213" y="2380"/>
                  <a:pt x="1217" y="2380"/>
                  <a:pt x="1220" y="2380"/>
                </a:cubicBezTo>
                <a:cubicBezTo>
                  <a:pt x="1418" y="2380"/>
                  <a:pt x="1499" y="1782"/>
                  <a:pt x="1620" y="1600"/>
                </a:cubicBezTo>
                <a:cubicBezTo>
                  <a:pt x="1764" y="1436"/>
                  <a:pt x="2379" y="1416"/>
                  <a:pt x="2399" y="1190"/>
                </a:cubicBezTo>
                <a:cubicBezTo>
                  <a:pt x="2399" y="965"/>
                  <a:pt x="1784" y="924"/>
                  <a:pt x="1620" y="759"/>
                </a:cubicBezTo>
                <a:cubicBezTo>
                  <a:pt x="1477" y="616"/>
                  <a:pt x="1436" y="1"/>
                  <a:pt x="121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409;p37">
            <a:extLst>
              <a:ext uri="{FF2B5EF4-FFF2-40B4-BE49-F238E27FC236}">
                <a16:creationId xmlns:a16="http://schemas.microsoft.com/office/drawing/2014/main" id="{C158908E-37F4-40BE-9CE9-42C51D0AB925}"/>
              </a:ext>
            </a:extLst>
          </p:cNvPr>
          <p:cNvSpPr/>
          <p:nvPr/>
        </p:nvSpPr>
        <p:spPr>
          <a:xfrm>
            <a:off x="6518218" y="149833"/>
            <a:ext cx="2320982" cy="606622"/>
          </a:xfrm>
          <a:custGeom>
            <a:avLst/>
            <a:gdLst/>
            <a:ahLst/>
            <a:cxnLst/>
            <a:rect l="l" t="t" r="r" b="b"/>
            <a:pathLst>
              <a:path w="30962" h="6928" extrusionOk="0">
                <a:moveTo>
                  <a:pt x="1" y="0"/>
                </a:moveTo>
                <a:lnTo>
                  <a:pt x="605" y="502"/>
                </a:lnTo>
                <a:lnTo>
                  <a:pt x="23" y="993"/>
                </a:lnTo>
                <a:lnTo>
                  <a:pt x="617" y="1495"/>
                </a:lnTo>
                <a:lnTo>
                  <a:pt x="46" y="1986"/>
                </a:lnTo>
                <a:lnTo>
                  <a:pt x="617" y="2465"/>
                </a:lnTo>
                <a:lnTo>
                  <a:pt x="617" y="2488"/>
                </a:lnTo>
                <a:lnTo>
                  <a:pt x="46" y="2967"/>
                </a:lnTo>
                <a:lnTo>
                  <a:pt x="617" y="3447"/>
                </a:lnTo>
                <a:lnTo>
                  <a:pt x="617" y="3469"/>
                </a:lnTo>
                <a:lnTo>
                  <a:pt x="46" y="3949"/>
                </a:lnTo>
                <a:lnTo>
                  <a:pt x="617" y="4428"/>
                </a:lnTo>
                <a:lnTo>
                  <a:pt x="617" y="4462"/>
                </a:lnTo>
                <a:lnTo>
                  <a:pt x="46" y="4942"/>
                </a:lnTo>
                <a:lnTo>
                  <a:pt x="617" y="5421"/>
                </a:lnTo>
                <a:lnTo>
                  <a:pt x="23" y="5923"/>
                </a:lnTo>
                <a:lnTo>
                  <a:pt x="605" y="6414"/>
                </a:lnTo>
                <a:lnTo>
                  <a:pt x="1" y="6927"/>
                </a:lnTo>
                <a:lnTo>
                  <a:pt x="30962" y="6927"/>
                </a:lnTo>
                <a:lnTo>
                  <a:pt x="30357" y="6414"/>
                </a:lnTo>
                <a:lnTo>
                  <a:pt x="30939" y="5923"/>
                </a:lnTo>
                <a:lnTo>
                  <a:pt x="30346" y="5421"/>
                </a:lnTo>
                <a:lnTo>
                  <a:pt x="30916" y="4942"/>
                </a:lnTo>
                <a:lnTo>
                  <a:pt x="30346" y="4462"/>
                </a:lnTo>
                <a:lnTo>
                  <a:pt x="30346" y="4428"/>
                </a:lnTo>
                <a:lnTo>
                  <a:pt x="30916" y="3949"/>
                </a:lnTo>
                <a:lnTo>
                  <a:pt x="30346" y="3469"/>
                </a:lnTo>
                <a:lnTo>
                  <a:pt x="30346" y="3447"/>
                </a:lnTo>
                <a:lnTo>
                  <a:pt x="30916" y="2967"/>
                </a:lnTo>
                <a:lnTo>
                  <a:pt x="30346" y="2488"/>
                </a:lnTo>
                <a:lnTo>
                  <a:pt x="30346" y="2465"/>
                </a:lnTo>
                <a:lnTo>
                  <a:pt x="30916" y="1986"/>
                </a:lnTo>
                <a:lnTo>
                  <a:pt x="30346" y="1495"/>
                </a:lnTo>
                <a:lnTo>
                  <a:pt x="30939" y="993"/>
                </a:lnTo>
                <a:lnTo>
                  <a:pt x="30357" y="502"/>
                </a:lnTo>
                <a:lnTo>
                  <a:pt x="30962" y="0"/>
                </a:lnTo>
                <a:close/>
              </a:path>
            </a:pathLst>
          </a:custGeom>
          <a:solidFill>
            <a:srgbClr val="009999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bg1"/>
                </a:solidFill>
              </a:rPr>
              <a:t>Warm up</a:t>
            </a:r>
            <a:endParaRPr sz="2400" b="1" dirty="0">
              <a:solidFill>
                <a:schemeClr val="bg1"/>
              </a:solidFill>
            </a:endParaRPr>
          </a:p>
        </p:txBody>
      </p:sp>
      <p:pic>
        <p:nvPicPr>
          <p:cNvPr id="858" name="Picture 2" descr="Student Teacher Learning Education Curriculum - Teacher PNG Transparent  Picture png download - 678*977 - Free Transparent png Download. - Clip Art  Library">
            <a:extLst>
              <a:ext uri="{FF2B5EF4-FFF2-40B4-BE49-F238E27FC236}">
                <a16:creationId xmlns:a16="http://schemas.microsoft.com/office/drawing/2014/main" id="{0D34784D-8681-A00F-41D7-AAC8139142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81" y="240239"/>
            <a:ext cx="1487177" cy="1755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0" name="فقاعة التفكير: على شكل سحابة 859">
            <a:extLst>
              <a:ext uri="{FF2B5EF4-FFF2-40B4-BE49-F238E27FC236}">
                <a16:creationId xmlns:a16="http://schemas.microsoft.com/office/drawing/2014/main" id="{4134369D-6FDB-0CD1-1D4F-1F6540EA7145}"/>
              </a:ext>
            </a:extLst>
          </p:cNvPr>
          <p:cNvSpPr/>
          <p:nvPr/>
        </p:nvSpPr>
        <p:spPr>
          <a:xfrm>
            <a:off x="1988820" y="289560"/>
            <a:ext cx="3985260" cy="1043940"/>
          </a:xfrm>
          <a:prstGeom prst="cloudCallout">
            <a:avLst>
              <a:gd name="adj1" fmla="val -57948"/>
              <a:gd name="adj2" fmla="val 35029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latin typeface="Amasis MT Pro" panose="02040504050005020304" pitchFamily="18" charset="0"/>
              </a:rPr>
              <a:t>Have you ever seen a strange accident?</a:t>
            </a:r>
          </a:p>
        </p:txBody>
      </p:sp>
      <p:pic>
        <p:nvPicPr>
          <p:cNvPr id="861" name="صورة 860">
            <a:extLst>
              <a:ext uri="{FF2B5EF4-FFF2-40B4-BE49-F238E27FC236}">
                <a16:creationId xmlns:a16="http://schemas.microsoft.com/office/drawing/2014/main" id="{5CD8E4A4-F217-5F33-EAB2-690F336133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1775" y="2374870"/>
            <a:ext cx="2666090" cy="17773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62" name="صورة 861">
            <a:extLst>
              <a:ext uri="{FF2B5EF4-FFF2-40B4-BE49-F238E27FC236}">
                <a16:creationId xmlns:a16="http://schemas.microsoft.com/office/drawing/2014/main" id="{F72B5F16-0C0C-6F8E-6C01-15F45538AC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5886" y="1435449"/>
            <a:ext cx="2799588" cy="19830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63" name="صورة 862">
            <a:extLst>
              <a:ext uri="{FF2B5EF4-FFF2-40B4-BE49-F238E27FC236}">
                <a16:creationId xmlns:a16="http://schemas.microsoft.com/office/drawing/2014/main" id="{85B7621E-8453-2021-7565-3FEE63C5C5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6450" y="3095600"/>
            <a:ext cx="2221741" cy="15431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64" name="Google Shape;809;p33">
            <a:extLst>
              <a:ext uri="{FF2B5EF4-FFF2-40B4-BE49-F238E27FC236}">
                <a16:creationId xmlns:a16="http://schemas.microsoft.com/office/drawing/2014/main" id="{6E2642F0-0E3C-522D-EC4B-1B7EC0C1543E}"/>
              </a:ext>
            </a:extLst>
          </p:cNvPr>
          <p:cNvSpPr/>
          <p:nvPr/>
        </p:nvSpPr>
        <p:spPr>
          <a:xfrm>
            <a:off x="6647620" y="4117232"/>
            <a:ext cx="161052" cy="159698"/>
          </a:xfrm>
          <a:custGeom>
            <a:avLst/>
            <a:gdLst/>
            <a:ahLst/>
            <a:cxnLst/>
            <a:rect l="l" t="t" r="r" b="b"/>
            <a:pathLst>
              <a:path w="2400" h="2380" extrusionOk="0">
                <a:moveTo>
                  <a:pt x="1210" y="1"/>
                </a:moveTo>
                <a:cubicBezTo>
                  <a:pt x="985" y="1"/>
                  <a:pt x="923" y="595"/>
                  <a:pt x="779" y="759"/>
                </a:cubicBezTo>
                <a:cubicBezTo>
                  <a:pt x="636" y="944"/>
                  <a:pt x="21" y="965"/>
                  <a:pt x="21" y="1190"/>
                </a:cubicBezTo>
                <a:cubicBezTo>
                  <a:pt x="0" y="1416"/>
                  <a:pt x="615" y="1477"/>
                  <a:pt x="779" y="1600"/>
                </a:cubicBezTo>
                <a:cubicBezTo>
                  <a:pt x="964" y="1744"/>
                  <a:pt x="985" y="2359"/>
                  <a:pt x="1210" y="2379"/>
                </a:cubicBezTo>
                <a:cubicBezTo>
                  <a:pt x="1213" y="2380"/>
                  <a:pt x="1217" y="2380"/>
                  <a:pt x="1220" y="2380"/>
                </a:cubicBezTo>
                <a:cubicBezTo>
                  <a:pt x="1418" y="2380"/>
                  <a:pt x="1499" y="1782"/>
                  <a:pt x="1620" y="1600"/>
                </a:cubicBezTo>
                <a:cubicBezTo>
                  <a:pt x="1764" y="1436"/>
                  <a:pt x="2379" y="1416"/>
                  <a:pt x="2399" y="1190"/>
                </a:cubicBezTo>
                <a:cubicBezTo>
                  <a:pt x="2399" y="965"/>
                  <a:pt x="1784" y="924"/>
                  <a:pt x="1620" y="759"/>
                </a:cubicBezTo>
                <a:cubicBezTo>
                  <a:pt x="1477" y="616"/>
                  <a:pt x="1436" y="1"/>
                  <a:pt x="121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5" name="Google Shape;809;p33">
            <a:extLst>
              <a:ext uri="{FF2B5EF4-FFF2-40B4-BE49-F238E27FC236}">
                <a16:creationId xmlns:a16="http://schemas.microsoft.com/office/drawing/2014/main" id="{D47B4BD0-5854-C7DF-7167-8E6BE8630B42}"/>
              </a:ext>
            </a:extLst>
          </p:cNvPr>
          <p:cNvSpPr/>
          <p:nvPr/>
        </p:nvSpPr>
        <p:spPr>
          <a:xfrm>
            <a:off x="2990020" y="4665872"/>
            <a:ext cx="161052" cy="159698"/>
          </a:xfrm>
          <a:custGeom>
            <a:avLst/>
            <a:gdLst/>
            <a:ahLst/>
            <a:cxnLst/>
            <a:rect l="l" t="t" r="r" b="b"/>
            <a:pathLst>
              <a:path w="2400" h="2380" extrusionOk="0">
                <a:moveTo>
                  <a:pt x="1210" y="1"/>
                </a:moveTo>
                <a:cubicBezTo>
                  <a:pt x="985" y="1"/>
                  <a:pt x="923" y="595"/>
                  <a:pt x="779" y="759"/>
                </a:cubicBezTo>
                <a:cubicBezTo>
                  <a:pt x="636" y="944"/>
                  <a:pt x="21" y="965"/>
                  <a:pt x="21" y="1190"/>
                </a:cubicBezTo>
                <a:cubicBezTo>
                  <a:pt x="0" y="1416"/>
                  <a:pt x="615" y="1477"/>
                  <a:pt x="779" y="1600"/>
                </a:cubicBezTo>
                <a:cubicBezTo>
                  <a:pt x="964" y="1744"/>
                  <a:pt x="985" y="2359"/>
                  <a:pt x="1210" y="2379"/>
                </a:cubicBezTo>
                <a:cubicBezTo>
                  <a:pt x="1213" y="2380"/>
                  <a:pt x="1217" y="2380"/>
                  <a:pt x="1220" y="2380"/>
                </a:cubicBezTo>
                <a:cubicBezTo>
                  <a:pt x="1418" y="2380"/>
                  <a:pt x="1499" y="1782"/>
                  <a:pt x="1620" y="1600"/>
                </a:cubicBezTo>
                <a:cubicBezTo>
                  <a:pt x="1764" y="1436"/>
                  <a:pt x="2379" y="1416"/>
                  <a:pt x="2399" y="1190"/>
                </a:cubicBezTo>
                <a:cubicBezTo>
                  <a:pt x="2399" y="965"/>
                  <a:pt x="1784" y="924"/>
                  <a:pt x="1620" y="759"/>
                </a:cubicBezTo>
                <a:cubicBezTo>
                  <a:pt x="1477" y="616"/>
                  <a:pt x="1436" y="1"/>
                  <a:pt x="1210" y="1"/>
                </a:cubicBez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6" name="Google Shape;806;p33">
            <a:extLst>
              <a:ext uri="{FF2B5EF4-FFF2-40B4-BE49-F238E27FC236}">
                <a16:creationId xmlns:a16="http://schemas.microsoft.com/office/drawing/2014/main" id="{9377E07D-8BB1-2C73-4D1F-257DEF722D9D}"/>
              </a:ext>
            </a:extLst>
          </p:cNvPr>
          <p:cNvSpPr/>
          <p:nvPr/>
        </p:nvSpPr>
        <p:spPr>
          <a:xfrm>
            <a:off x="2163060" y="2107186"/>
            <a:ext cx="202582" cy="204025"/>
          </a:xfrm>
          <a:custGeom>
            <a:avLst/>
            <a:gdLst/>
            <a:ahLst/>
            <a:cxnLst/>
            <a:rect l="l" t="t" r="r" b="b"/>
            <a:pathLst>
              <a:path w="2933" h="2954" extrusionOk="0">
                <a:moveTo>
                  <a:pt x="1477" y="411"/>
                </a:moveTo>
                <a:cubicBezTo>
                  <a:pt x="2051" y="411"/>
                  <a:pt x="2543" y="883"/>
                  <a:pt x="2543" y="1477"/>
                </a:cubicBezTo>
                <a:cubicBezTo>
                  <a:pt x="2543" y="2072"/>
                  <a:pt x="2051" y="2543"/>
                  <a:pt x="1477" y="2543"/>
                </a:cubicBezTo>
                <a:cubicBezTo>
                  <a:pt x="882" y="2543"/>
                  <a:pt x="410" y="2072"/>
                  <a:pt x="410" y="1477"/>
                </a:cubicBezTo>
                <a:cubicBezTo>
                  <a:pt x="410" y="883"/>
                  <a:pt x="882" y="411"/>
                  <a:pt x="1477" y="411"/>
                </a:cubicBezTo>
                <a:close/>
                <a:moveTo>
                  <a:pt x="1477" y="1"/>
                </a:moveTo>
                <a:cubicBezTo>
                  <a:pt x="656" y="1"/>
                  <a:pt x="0" y="678"/>
                  <a:pt x="0" y="1477"/>
                </a:cubicBezTo>
                <a:cubicBezTo>
                  <a:pt x="0" y="2277"/>
                  <a:pt x="656" y="2954"/>
                  <a:pt x="1477" y="2954"/>
                </a:cubicBezTo>
                <a:cubicBezTo>
                  <a:pt x="2276" y="2954"/>
                  <a:pt x="2932" y="2277"/>
                  <a:pt x="2932" y="1477"/>
                </a:cubicBezTo>
                <a:cubicBezTo>
                  <a:pt x="2932" y="678"/>
                  <a:pt x="2276" y="1"/>
                  <a:pt x="147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" name="Google Shape;1537;p51"/>
          <p:cNvSpPr/>
          <p:nvPr/>
        </p:nvSpPr>
        <p:spPr>
          <a:xfrm>
            <a:off x="5192813" y="1428536"/>
            <a:ext cx="202582" cy="204025"/>
          </a:xfrm>
          <a:custGeom>
            <a:avLst/>
            <a:gdLst/>
            <a:ahLst/>
            <a:cxnLst/>
            <a:rect l="l" t="t" r="r" b="b"/>
            <a:pathLst>
              <a:path w="2933" h="2954" extrusionOk="0">
                <a:moveTo>
                  <a:pt x="1477" y="411"/>
                </a:moveTo>
                <a:cubicBezTo>
                  <a:pt x="2051" y="411"/>
                  <a:pt x="2543" y="883"/>
                  <a:pt x="2543" y="1477"/>
                </a:cubicBezTo>
                <a:cubicBezTo>
                  <a:pt x="2543" y="2072"/>
                  <a:pt x="2051" y="2543"/>
                  <a:pt x="1477" y="2543"/>
                </a:cubicBezTo>
                <a:cubicBezTo>
                  <a:pt x="882" y="2543"/>
                  <a:pt x="410" y="2072"/>
                  <a:pt x="410" y="1477"/>
                </a:cubicBezTo>
                <a:cubicBezTo>
                  <a:pt x="410" y="883"/>
                  <a:pt x="882" y="411"/>
                  <a:pt x="1477" y="411"/>
                </a:cubicBezTo>
                <a:close/>
                <a:moveTo>
                  <a:pt x="1477" y="1"/>
                </a:moveTo>
                <a:cubicBezTo>
                  <a:pt x="656" y="1"/>
                  <a:pt x="0" y="678"/>
                  <a:pt x="0" y="1477"/>
                </a:cubicBezTo>
                <a:cubicBezTo>
                  <a:pt x="0" y="2277"/>
                  <a:pt x="656" y="2954"/>
                  <a:pt x="1477" y="2954"/>
                </a:cubicBezTo>
                <a:cubicBezTo>
                  <a:pt x="2276" y="2954"/>
                  <a:pt x="2932" y="2277"/>
                  <a:pt x="2932" y="1477"/>
                </a:cubicBezTo>
                <a:cubicBezTo>
                  <a:pt x="2932" y="678"/>
                  <a:pt x="2276" y="1"/>
                  <a:pt x="147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F3CB5497-9222-75BF-F218-BBFC71D1DE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</a:extLst>
          </a:blip>
          <a:srcRect l="5500" t="17301"/>
          <a:stretch/>
        </p:blipFill>
        <p:spPr>
          <a:xfrm>
            <a:off x="842132" y="156005"/>
            <a:ext cx="4193466" cy="49189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Google Shape;2881;p45">
            <a:extLst>
              <a:ext uri="{FF2B5EF4-FFF2-40B4-BE49-F238E27FC236}">
                <a16:creationId xmlns:a16="http://schemas.microsoft.com/office/drawing/2014/main" id="{99BA11E6-C315-C236-DCAE-5B77A727E17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09259" y="1152300"/>
            <a:ext cx="3041145" cy="129372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>
                <a:latin typeface="Congenial Black" panose="02000503040000020004" pitchFamily="2" charset="0"/>
              </a:rPr>
              <a:t>Open</a:t>
            </a:r>
            <a:endParaRPr sz="7200" dirty="0">
              <a:latin typeface="Congenial Black" panose="02000503040000020004" pitchFamily="2" charset="0"/>
            </a:endParaRPr>
          </a:p>
        </p:txBody>
      </p:sp>
      <p:sp>
        <p:nvSpPr>
          <p:cNvPr id="18" name="Google Shape;2882;p45">
            <a:extLst>
              <a:ext uri="{FF2B5EF4-FFF2-40B4-BE49-F238E27FC236}">
                <a16:creationId xmlns:a16="http://schemas.microsoft.com/office/drawing/2014/main" id="{F2160C2B-7DA6-5D93-5413-1D802578E264}"/>
              </a:ext>
            </a:extLst>
          </p:cNvPr>
          <p:cNvSpPr txBox="1">
            <a:spLocks/>
          </p:cNvSpPr>
          <p:nvPr/>
        </p:nvSpPr>
        <p:spPr>
          <a:xfrm>
            <a:off x="4265055" y="2503105"/>
            <a:ext cx="5780100" cy="7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Your student’s book p. (8-9)</a:t>
            </a:r>
          </a:p>
          <a:p>
            <a:pPr algn="ctr">
              <a:spcBef>
                <a:spcPts val="1600"/>
              </a:spcBef>
              <a:spcAft>
                <a:spcPts val="1600"/>
              </a:spcAft>
            </a:pPr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AF5D02EE-6961-A5A2-BCD1-9852699992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00" t="17301"/>
          <a:stretch/>
        </p:blipFill>
        <p:spPr>
          <a:xfrm>
            <a:off x="4804532" y="92938"/>
            <a:ext cx="4193466" cy="49189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فقاعة الكلام: مستطيلة مستديرة الزوايا 2">
            <a:extLst>
              <a:ext uri="{FF2B5EF4-FFF2-40B4-BE49-F238E27FC236}">
                <a16:creationId xmlns:a16="http://schemas.microsoft.com/office/drawing/2014/main" id="{203ED6AB-89E3-B239-3975-3EC02AFB6BDA}"/>
              </a:ext>
            </a:extLst>
          </p:cNvPr>
          <p:cNvSpPr/>
          <p:nvPr/>
        </p:nvSpPr>
        <p:spPr>
          <a:xfrm>
            <a:off x="611607" y="525780"/>
            <a:ext cx="3907054" cy="554550"/>
          </a:xfrm>
          <a:prstGeom prst="wedgeRoundRectCallout">
            <a:avLst>
              <a:gd name="adj1" fmla="val -57210"/>
              <a:gd name="adj2" fmla="val 21145"/>
              <a:gd name="adj3" fmla="val 16667"/>
            </a:avLst>
          </a:prstGeom>
          <a:solidFill>
            <a:schemeClr val="accent1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latin typeface="Amasis MT Pro" panose="02040504050005020304" pitchFamily="18" charset="0"/>
              </a:rPr>
              <a:t>What is the title of the text?</a:t>
            </a:r>
            <a:endParaRPr lang="ar-SA" sz="1600" b="1" dirty="0">
              <a:latin typeface="Amasis MT Pro" panose="02040504050005020304" pitchFamily="18" charset="0"/>
            </a:endParaRP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8E255705-07AF-9F42-7D0C-086F2B47D923}"/>
              </a:ext>
            </a:extLst>
          </p:cNvPr>
          <p:cNvSpPr txBox="1"/>
          <p:nvPr/>
        </p:nvSpPr>
        <p:spPr>
          <a:xfrm>
            <a:off x="5923490" y="181058"/>
            <a:ext cx="3045249" cy="369332"/>
          </a:xfrm>
          <a:prstGeom prst="rect">
            <a:avLst/>
          </a:prstGeom>
          <a:noFill/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فقاعة الكلام: مستطيلة مستديرة الزوايا 4">
            <a:extLst>
              <a:ext uri="{FF2B5EF4-FFF2-40B4-BE49-F238E27FC236}">
                <a16:creationId xmlns:a16="http://schemas.microsoft.com/office/drawing/2014/main" id="{92F89C0A-6C3F-5DD5-70E6-FFC25F40CB3C}"/>
              </a:ext>
            </a:extLst>
          </p:cNvPr>
          <p:cNvSpPr/>
          <p:nvPr/>
        </p:nvSpPr>
        <p:spPr>
          <a:xfrm>
            <a:off x="611607" y="1455420"/>
            <a:ext cx="3907054" cy="554550"/>
          </a:xfrm>
          <a:prstGeom prst="wedgeRoundRectCallout">
            <a:avLst>
              <a:gd name="adj1" fmla="val -57210"/>
              <a:gd name="adj2" fmla="val 21145"/>
              <a:gd name="adj3" fmla="val 16667"/>
            </a:avLst>
          </a:prstGeom>
          <a:solidFill>
            <a:schemeClr val="accent1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latin typeface="Amasis MT Pro" panose="02040504050005020304" pitchFamily="18" charset="0"/>
              </a:rPr>
              <a:t>How many subheads are there ?</a:t>
            </a:r>
          </a:p>
        </p:txBody>
      </p:sp>
      <p:sp>
        <p:nvSpPr>
          <p:cNvPr id="6" name="شكل بيضاوي 5">
            <a:extLst>
              <a:ext uri="{FF2B5EF4-FFF2-40B4-BE49-F238E27FC236}">
                <a16:creationId xmlns:a16="http://schemas.microsoft.com/office/drawing/2014/main" id="{062CFFE0-F6C4-CC93-5C00-875D4A0DE57C}"/>
              </a:ext>
            </a:extLst>
          </p:cNvPr>
          <p:cNvSpPr/>
          <p:nvPr/>
        </p:nvSpPr>
        <p:spPr>
          <a:xfrm>
            <a:off x="5638800" y="830580"/>
            <a:ext cx="266700" cy="24384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1</a:t>
            </a:r>
            <a:endParaRPr lang="ar-SA" dirty="0"/>
          </a:p>
        </p:txBody>
      </p:sp>
      <p:sp>
        <p:nvSpPr>
          <p:cNvPr id="8" name="شكل بيضاوي 7">
            <a:extLst>
              <a:ext uri="{FF2B5EF4-FFF2-40B4-BE49-F238E27FC236}">
                <a16:creationId xmlns:a16="http://schemas.microsoft.com/office/drawing/2014/main" id="{46B97828-F18A-9267-BA7A-8A6691D94FC7}"/>
              </a:ext>
            </a:extLst>
          </p:cNvPr>
          <p:cNvSpPr/>
          <p:nvPr/>
        </p:nvSpPr>
        <p:spPr>
          <a:xfrm>
            <a:off x="5646420" y="2720340"/>
            <a:ext cx="266700" cy="24384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2</a:t>
            </a:r>
            <a:endParaRPr lang="ar-SA" dirty="0"/>
          </a:p>
        </p:txBody>
      </p:sp>
      <p:sp>
        <p:nvSpPr>
          <p:cNvPr id="9" name="فقاعة الكلام: مستطيلة مستديرة الزوايا 8">
            <a:extLst>
              <a:ext uri="{FF2B5EF4-FFF2-40B4-BE49-F238E27FC236}">
                <a16:creationId xmlns:a16="http://schemas.microsoft.com/office/drawing/2014/main" id="{CC19D71E-DD8C-6AE8-A050-823FC6231686}"/>
              </a:ext>
            </a:extLst>
          </p:cNvPr>
          <p:cNvSpPr/>
          <p:nvPr/>
        </p:nvSpPr>
        <p:spPr>
          <a:xfrm>
            <a:off x="588747" y="2400300"/>
            <a:ext cx="3907054" cy="554550"/>
          </a:xfrm>
          <a:prstGeom prst="wedgeRoundRectCallout">
            <a:avLst>
              <a:gd name="adj1" fmla="val -57210"/>
              <a:gd name="adj2" fmla="val 21145"/>
              <a:gd name="adj3" fmla="val 16667"/>
            </a:avLst>
          </a:prstGeom>
          <a:solidFill>
            <a:schemeClr val="accent1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latin typeface="Amasis MT Pro" panose="02040504050005020304" pitchFamily="18" charset="0"/>
              </a:rPr>
              <a:t>How many stories are there under each subhead ?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92AF9197-D5AC-7577-5314-6FF2BD7547F1}"/>
              </a:ext>
            </a:extLst>
          </p:cNvPr>
          <p:cNvSpPr/>
          <p:nvPr/>
        </p:nvSpPr>
        <p:spPr>
          <a:xfrm>
            <a:off x="5928360" y="1028700"/>
            <a:ext cx="2849880" cy="388620"/>
          </a:xfrm>
          <a:prstGeom prst="rect">
            <a:avLst/>
          </a:prstGeom>
          <a:solidFill>
            <a:schemeClr val="accent3">
              <a:alpha val="2392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FA1FC889-18EE-3A40-6174-9216E5DC0A20}"/>
              </a:ext>
            </a:extLst>
          </p:cNvPr>
          <p:cNvSpPr/>
          <p:nvPr/>
        </p:nvSpPr>
        <p:spPr>
          <a:xfrm>
            <a:off x="5943600" y="1455420"/>
            <a:ext cx="2849880" cy="388620"/>
          </a:xfrm>
          <a:prstGeom prst="rect">
            <a:avLst/>
          </a:prstGeom>
          <a:solidFill>
            <a:schemeClr val="accent3">
              <a:alpha val="2392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B2323C3A-1612-8AC5-BB8B-217EA642488C}"/>
              </a:ext>
            </a:extLst>
          </p:cNvPr>
          <p:cNvSpPr/>
          <p:nvPr/>
        </p:nvSpPr>
        <p:spPr>
          <a:xfrm>
            <a:off x="5935980" y="1927860"/>
            <a:ext cx="2796540" cy="259080"/>
          </a:xfrm>
          <a:prstGeom prst="rect">
            <a:avLst/>
          </a:prstGeom>
          <a:solidFill>
            <a:schemeClr val="accent3">
              <a:alpha val="2392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E5D2AC17-DBAF-5DA0-6606-0D8CAF429BD8}"/>
              </a:ext>
            </a:extLst>
          </p:cNvPr>
          <p:cNvSpPr/>
          <p:nvPr/>
        </p:nvSpPr>
        <p:spPr>
          <a:xfrm>
            <a:off x="5920740" y="2278380"/>
            <a:ext cx="2887980" cy="441960"/>
          </a:xfrm>
          <a:prstGeom prst="rect">
            <a:avLst/>
          </a:prstGeom>
          <a:solidFill>
            <a:schemeClr val="accent3">
              <a:alpha val="2392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E8282F8E-B495-8233-53ED-90D9AC0275D7}"/>
              </a:ext>
            </a:extLst>
          </p:cNvPr>
          <p:cNvSpPr/>
          <p:nvPr/>
        </p:nvSpPr>
        <p:spPr>
          <a:xfrm>
            <a:off x="5951220" y="2926080"/>
            <a:ext cx="2865120" cy="388620"/>
          </a:xfrm>
          <a:prstGeom prst="rect">
            <a:avLst/>
          </a:prstGeom>
          <a:solidFill>
            <a:schemeClr val="bg2">
              <a:lumMod val="60000"/>
              <a:lumOff val="40000"/>
              <a:alpha val="2392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D20A5B91-0030-86DB-4CFD-414047B92957}"/>
              </a:ext>
            </a:extLst>
          </p:cNvPr>
          <p:cNvSpPr/>
          <p:nvPr/>
        </p:nvSpPr>
        <p:spPr>
          <a:xfrm>
            <a:off x="5943600" y="3383280"/>
            <a:ext cx="2910840" cy="373380"/>
          </a:xfrm>
          <a:prstGeom prst="rect">
            <a:avLst/>
          </a:prstGeom>
          <a:solidFill>
            <a:schemeClr val="bg2">
              <a:lumMod val="60000"/>
              <a:lumOff val="40000"/>
              <a:alpha val="2392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DA8517E2-DCDF-E9D7-7543-440614542FC1}"/>
              </a:ext>
            </a:extLst>
          </p:cNvPr>
          <p:cNvSpPr/>
          <p:nvPr/>
        </p:nvSpPr>
        <p:spPr>
          <a:xfrm>
            <a:off x="5974080" y="3810000"/>
            <a:ext cx="2804160" cy="586740"/>
          </a:xfrm>
          <a:prstGeom prst="rect">
            <a:avLst/>
          </a:prstGeom>
          <a:solidFill>
            <a:schemeClr val="bg2">
              <a:lumMod val="60000"/>
              <a:lumOff val="40000"/>
              <a:alpha val="2392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A0E677F3-EB58-BA26-2F8E-9BE2B662DF70}"/>
              </a:ext>
            </a:extLst>
          </p:cNvPr>
          <p:cNvSpPr/>
          <p:nvPr/>
        </p:nvSpPr>
        <p:spPr>
          <a:xfrm>
            <a:off x="5974080" y="4442460"/>
            <a:ext cx="2849880" cy="388620"/>
          </a:xfrm>
          <a:prstGeom prst="rect">
            <a:avLst/>
          </a:prstGeom>
          <a:solidFill>
            <a:schemeClr val="bg2">
              <a:lumMod val="60000"/>
              <a:lumOff val="40000"/>
              <a:alpha val="2392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8" name="فقاعة الكلام: مستطيلة مستديرة الزوايا 17">
            <a:extLst>
              <a:ext uri="{FF2B5EF4-FFF2-40B4-BE49-F238E27FC236}">
                <a16:creationId xmlns:a16="http://schemas.microsoft.com/office/drawing/2014/main" id="{8E9FFDB1-BE8F-990C-E6A2-96C7C854F090}"/>
              </a:ext>
            </a:extLst>
          </p:cNvPr>
          <p:cNvSpPr/>
          <p:nvPr/>
        </p:nvSpPr>
        <p:spPr>
          <a:xfrm>
            <a:off x="603987" y="3200400"/>
            <a:ext cx="3907054" cy="554550"/>
          </a:xfrm>
          <a:prstGeom prst="wedgeRoundRectCallout">
            <a:avLst>
              <a:gd name="adj1" fmla="val -57210"/>
              <a:gd name="adj2" fmla="val 21145"/>
              <a:gd name="adj3" fmla="val 16667"/>
            </a:avLst>
          </a:prstGeom>
          <a:solidFill>
            <a:schemeClr val="accent1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latin typeface="Amasis MT Pro" panose="02040504050005020304" pitchFamily="18" charset="0"/>
              </a:rPr>
              <a:t>What do pictures have in common ?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BA0163CD-5610-78B3-4862-BD528395BBAF}"/>
              </a:ext>
            </a:extLst>
          </p:cNvPr>
          <p:cNvSpPr txBox="1"/>
          <p:nvPr/>
        </p:nvSpPr>
        <p:spPr>
          <a:xfrm>
            <a:off x="411480" y="4010442"/>
            <a:ext cx="4091940" cy="3385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The pictures show unusual accidents &amp; deaths</a:t>
            </a:r>
          </a:p>
        </p:txBody>
      </p:sp>
    </p:spTree>
    <p:extLst>
      <p:ext uri="{BB962C8B-B14F-4D97-AF65-F5344CB8AC3E}">
        <p14:creationId xmlns:p14="http://schemas.microsoft.com/office/powerpoint/2010/main" val="3571435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1" accel="40000" fill="hold" grpId="0" nodeType="click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24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25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1" accel="40000" fill="hold" grpId="0" nodeType="click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30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31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2" fill="hold">
                          <p:stCondLst>
                            <p:cond delay="indefinite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7" fill="hold">
                          <p:stCondLst>
                            <p:cond delay="indefinite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2" fill="hold">
                          <p:stCondLst>
                            <p:cond delay="indefinite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7" fill="hold">
                          <p:stCondLst>
                            <p:cond delay="indefinite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1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 animBg="1"/>
          <p:bldP spid="5" grpId="0" animBg="1"/>
          <p:bldP spid="6" grpId="0" animBg="1"/>
          <p:bldP spid="8" grpId="0" animBg="1"/>
          <p:bldP spid="9" grpId="0" animBg="1"/>
          <p:bldP spid="10" grpId="0" animBg="1"/>
          <p:bldP spid="11" grpId="0" animBg="1"/>
          <p:bldP spid="12" grpId="0" animBg="1"/>
          <p:bldP spid="13" grpId="0" animBg="1"/>
          <p:bldP spid="14" grpId="0" animBg="1"/>
          <p:bldP spid="15" grpId="0" animBg="1"/>
          <p:bldP spid="16" grpId="0" animBg="1"/>
          <p:bldP spid="17" grpId="0" animBg="1"/>
          <p:bldP spid="1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1" accel="4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1" accel="4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2" fill="hold">
                          <p:stCondLst>
                            <p:cond delay="indefinite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7" fill="hold">
                          <p:stCondLst>
                            <p:cond delay="indefinite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2" fill="hold">
                          <p:stCondLst>
                            <p:cond delay="indefinite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7" fill="hold">
                          <p:stCondLst>
                            <p:cond delay="indefinite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1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 animBg="1"/>
          <p:bldP spid="5" grpId="0" animBg="1"/>
          <p:bldP spid="6" grpId="0" animBg="1"/>
          <p:bldP spid="8" grpId="0" animBg="1"/>
          <p:bldP spid="9" grpId="0" animBg="1"/>
          <p:bldP spid="10" grpId="0" animBg="1"/>
          <p:bldP spid="11" grpId="0" animBg="1"/>
          <p:bldP spid="12" grpId="0" animBg="1"/>
          <p:bldP spid="13" grpId="0" animBg="1"/>
          <p:bldP spid="14" grpId="0" animBg="1"/>
          <p:bldP spid="15" grpId="0" animBg="1"/>
          <p:bldP spid="16" grpId="0" animBg="1"/>
          <p:bldP spid="17" grpId="0" animBg="1"/>
          <p:bldP spid="18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AF5D02EE-6961-A5A2-BCD1-9852699992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</a:extLst>
          </a:blip>
          <a:srcRect l="5500" t="17301"/>
          <a:stretch/>
        </p:blipFill>
        <p:spPr>
          <a:xfrm>
            <a:off x="674492" y="133145"/>
            <a:ext cx="4193466" cy="49189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Google Shape;2875;p44">
            <a:extLst>
              <a:ext uri="{FF2B5EF4-FFF2-40B4-BE49-F238E27FC236}">
                <a16:creationId xmlns:a16="http://schemas.microsoft.com/office/drawing/2014/main" id="{3DCE4665-CB16-79B6-3680-8E10CCC985C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301680" y="472233"/>
            <a:ext cx="3334933" cy="5727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Before Reading</a:t>
            </a:r>
            <a:endParaRPr sz="2400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29DA867A-9167-B70D-6768-D5776C9B0B0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333" t="62370" r="25023" b="20741"/>
          <a:stretch/>
        </p:blipFill>
        <p:spPr>
          <a:xfrm>
            <a:off x="1579931" y="1882369"/>
            <a:ext cx="7373569" cy="10511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396619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F50FABAF-4C0A-A368-78B9-FF600C8F7AC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083" t="41926" r="9166" b="21778"/>
          <a:stretch/>
        </p:blipFill>
        <p:spPr>
          <a:xfrm>
            <a:off x="883920" y="1021080"/>
            <a:ext cx="7475220" cy="18669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MG Bk 1 F-SA_'16_2-14">
            <a:hlinkClick r:id="" action="ppaction://media"/>
            <a:extLst>
              <a:ext uri="{FF2B5EF4-FFF2-40B4-BE49-F238E27FC236}">
                <a16:creationId xmlns:a16="http://schemas.microsoft.com/office/drawing/2014/main" id="{516B5D7B-2877-55B8-3348-BBBE68DF409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40" end="226756.0625"/>
                </p14:media>
              </p:ext>
            </p:extLst>
          </p:nvPr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30581" y="251460"/>
            <a:ext cx="868680" cy="631842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5" name="فقاعة التفكير: على شكل سحابة 4">
            <a:extLst>
              <a:ext uri="{FF2B5EF4-FFF2-40B4-BE49-F238E27FC236}">
                <a16:creationId xmlns:a16="http://schemas.microsoft.com/office/drawing/2014/main" id="{D8090FD7-73CE-3FDC-576F-0B99B7DC1A8B}"/>
              </a:ext>
            </a:extLst>
          </p:cNvPr>
          <p:cNvSpPr/>
          <p:nvPr/>
        </p:nvSpPr>
        <p:spPr>
          <a:xfrm>
            <a:off x="2034540" y="3200400"/>
            <a:ext cx="4442460" cy="1432560"/>
          </a:xfrm>
          <a:prstGeom prst="cloudCallout">
            <a:avLst>
              <a:gd name="adj1" fmla="val 60405"/>
              <a:gd name="adj2" fmla="val -9652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dirty="0">
                <a:latin typeface="Amasis MT Pro" panose="02040504050005020304" pitchFamily="18" charset="0"/>
              </a:rPr>
              <a:t>Can you predict what the reading is about?</a:t>
            </a:r>
            <a:endParaRPr lang="ar-SA" sz="1800" dirty="0">
              <a:latin typeface="Amasis MT Pro" panose="02040504050005020304" pitchFamily="18" charset="0"/>
            </a:endParaRPr>
          </a:p>
        </p:txBody>
      </p:sp>
      <p:pic>
        <p:nvPicPr>
          <p:cNvPr id="6" name="Picture 2" descr="Student Teacher Learning Education Curriculum - Teacher PNG Transparent  Picture png download - 678*977 - Free Transparent png Download. - Clip Art  Library">
            <a:extLst>
              <a:ext uri="{FF2B5EF4-FFF2-40B4-BE49-F238E27FC236}">
                <a16:creationId xmlns:a16="http://schemas.microsoft.com/office/drawing/2014/main" id="{EDC2F033-3298-553C-64D7-27C12DB61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624" y="3212327"/>
            <a:ext cx="1635895" cy="1931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194121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فقاعة الكلام: مستطيلة مستديرة الزوايا 3">
            <a:extLst>
              <a:ext uri="{FF2B5EF4-FFF2-40B4-BE49-F238E27FC236}">
                <a16:creationId xmlns:a16="http://schemas.microsoft.com/office/drawing/2014/main" id="{3D88A85E-56F1-5467-5014-272AA6669189}"/>
              </a:ext>
            </a:extLst>
          </p:cNvPr>
          <p:cNvSpPr/>
          <p:nvPr/>
        </p:nvSpPr>
        <p:spPr>
          <a:xfrm>
            <a:off x="565886" y="1729740"/>
            <a:ext cx="4371873" cy="554550"/>
          </a:xfrm>
          <a:prstGeom prst="wedgeRoundRectCallout">
            <a:avLst>
              <a:gd name="adj1" fmla="val -57210"/>
              <a:gd name="adj2" fmla="val 21145"/>
              <a:gd name="adj3" fmla="val 16667"/>
            </a:avLst>
          </a:prstGeom>
          <a:solidFill>
            <a:schemeClr val="accent1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latin typeface="Amasis MT Pro" panose="02040504050005020304" pitchFamily="18" charset="0"/>
              </a:rPr>
              <a:t>What happened to Greek playwright Aeschylus?</a:t>
            </a:r>
            <a:endParaRPr lang="ar-SA" sz="1600" b="1" dirty="0">
              <a:latin typeface="Amasis MT Pro" panose="02040504050005020304" pitchFamily="18" charset="0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771CF26E-80B5-0291-69F9-35F874559EC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917" t="49885" r="10000" b="26371"/>
          <a:stretch/>
        </p:blipFill>
        <p:spPr>
          <a:xfrm>
            <a:off x="833247" y="198120"/>
            <a:ext cx="8155686" cy="1343406"/>
          </a:xfrm>
          <a:prstGeom prst="rect">
            <a:avLst/>
          </a:prstGeom>
          <a:solidFill>
            <a:schemeClr val="bg1">
              <a:lumMod val="75000"/>
            </a:schemeClr>
          </a:solidFill>
          <a:ln w="88900" cap="sq">
            <a:solidFill>
              <a:schemeClr val="accent3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فقاعة الكلام: مستطيلة مستديرة الزوايا 4">
            <a:extLst>
              <a:ext uri="{FF2B5EF4-FFF2-40B4-BE49-F238E27FC236}">
                <a16:creationId xmlns:a16="http://schemas.microsoft.com/office/drawing/2014/main" id="{9FA48670-2999-15D3-F996-0AED94BF5031}"/>
              </a:ext>
            </a:extLst>
          </p:cNvPr>
          <p:cNvSpPr/>
          <p:nvPr/>
        </p:nvSpPr>
        <p:spPr>
          <a:xfrm>
            <a:off x="5138230" y="1731565"/>
            <a:ext cx="3619895" cy="547103"/>
          </a:xfrm>
          <a:prstGeom prst="wedgeRoundRectCallout">
            <a:avLst>
              <a:gd name="adj1" fmla="val 58146"/>
              <a:gd name="adj2" fmla="val -16460"/>
              <a:gd name="adj3" fmla="val 16667"/>
            </a:avLst>
          </a:prstGeom>
          <a:solidFill>
            <a:schemeClr val="accent3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/>
              <a:t>He was killed when an eagle </a:t>
            </a:r>
          </a:p>
          <a:p>
            <a:pPr algn="ctr"/>
            <a:r>
              <a:rPr lang="en-US" sz="1600" dirty="0"/>
              <a:t>dropped a tortoise on his head.</a:t>
            </a:r>
            <a:endParaRPr lang="ar-SA" sz="1500" dirty="0"/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CE20D85B-60B4-A670-14CB-F1236BBE3288}"/>
              </a:ext>
            </a:extLst>
          </p:cNvPr>
          <p:cNvSpPr/>
          <p:nvPr/>
        </p:nvSpPr>
        <p:spPr>
          <a:xfrm>
            <a:off x="5554980" y="289560"/>
            <a:ext cx="3093720" cy="213360"/>
          </a:xfrm>
          <a:prstGeom prst="rect">
            <a:avLst/>
          </a:prstGeom>
          <a:solidFill>
            <a:schemeClr val="accent3">
              <a:alpha val="2392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026" name="Picture 2" descr="Aeschylus, a great ancient greek dramaturg, was killed when a eagle dropped  a tortoise on his head in order to break the turtles shell. The irony of  this is that Aeschylus was">
            <a:extLst>
              <a:ext uri="{FF2B5EF4-FFF2-40B4-BE49-F238E27FC236}">
                <a16:creationId xmlns:a16="http://schemas.microsoft.com/office/drawing/2014/main" id="{EB639475-3842-777D-E7DD-0CCA73E8D6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760"/>
          <a:stretch/>
        </p:blipFill>
        <p:spPr bwMode="auto">
          <a:xfrm>
            <a:off x="6892912" y="3165575"/>
            <a:ext cx="2092668" cy="17003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فقاعة الكلام: مستطيلة مستديرة الزوايا 7">
            <a:extLst>
              <a:ext uri="{FF2B5EF4-FFF2-40B4-BE49-F238E27FC236}">
                <a16:creationId xmlns:a16="http://schemas.microsoft.com/office/drawing/2014/main" id="{AE77127D-28BA-9EA5-EBCD-ACF7A0458C52}"/>
              </a:ext>
            </a:extLst>
          </p:cNvPr>
          <p:cNvSpPr/>
          <p:nvPr/>
        </p:nvSpPr>
        <p:spPr>
          <a:xfrm>
            <a:off x="421106" y="2429794"/>
            <a:ext cx="4356634" cy="602966"/>
          </a:xfrm>
          <a:prstGeom prst="wedgeRoundRectCallout">
            <a:avLst>
              <a:gd name="adj1" fmla="val -57210"/>
              <a:gd name="adj2" fmla="val 21145"/>
              <a:gd name="adj3" fmla="val 16667"/>
            </a:avLst>
          </a:prstGeom>
          <a:solidFill>
            <a:schemeClr val="accent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latin typeface="Amasis MT Pro" panose="02040504050005020304" pitchFamily="18" charset="0"/>
              </a:rPr>
              <a:t>Is it happy or unhappy ending?</a:t>
            </a:r>
          </a:p>
          <a:p>
            <a:pPr algn="ctr"/>
            <a:r>
              <a:rPr lang="en-US" sz="1600" b="1" dirty="0">
                <a:latin typeface="Amasis MT Pro" panose="02040504050005020304" pitchFamily="18" charset="0"/>
              </a:rPr>
              <a:t>Underline the sentences that express that.</a:t>
            </a:r>
            <a:endParaRPr lang="ar-SA" sz="1600" b="1" dirty="0">
              <a:latin typeface="Amasis MT Pro" panose="02040504050005020304" pitchFamily="18" charset="0"/>
            </a:endParaRPr>
          </a:p>
        </p:txBody>
      </p:sp>
      <p:sp>
        <p:nvSpPr>
          <p:cNvPr id="9" name="فقاعة الكلام: مستطيلة مستديرة الزوايا 8">
            <a:extLst>
              <a:ext uri="{FF2B5EF4-FFF2-40B4-BE49-F238E27FC236}">
                <a16:creationId xmlns:a16="http://schemas.microsoft.com/office/drawing/2014/main" id="{3AD08054-1163-D95D-173C-440E4FBB0986}"/>
              </a:ext>
            </a:extLst>
          </p:cNvPr>
          <p:cNvSpPr/>
          <p:nvPr/>
        </p:nvSpPr>
        <p:spPr>
          <a:xfrm>
            <a:off x="5882640" y="2386885"/>
            <a:ext cx="2441145" cy="432515"/>
          </a:xfrm>
          <a:prstGeom prst="wedgeRoundRectCallout">
            <a:avLst>
              <a:gd name="adj1" fmla="val 58146"/>
              <a:gd name="adj2" fmla="val -16460"/>
              <a:gd name="adj3" fmla="val 16667"/>
            </a:avLst>
          </a:prstGeom>
          <a:solidFill>
            <a:schemeClr val="accent3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500" dirty="0"/>
              <a:t>Unhappy ending</a:t>
            </a:r>
            <a:endParaRPr lang="ar-SA" sz="1500" dirty="0"/>
          </a:p>
        </p:txBody>
      </p:sp>
      <p:pic>
        <p:nvPicPr>
          <p:cNvPr id="1032" name="Picture 8" descr="Eagle PNG Clip Art - Best WEB Clipart">
            <a:extLst>
              <a:ext uri="{FF2B5EF4-FFF2-40B4-BE49-F238E27FC236}">
                <a16:creationId xmlns:a16="http://schemas.microsoft.com/office/drawing/2014/main" id="{4DEA2FEE-D74C-FBE5-9B25-2E0E17A6CB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131" y="3467853"/>
            <a:ext cx="1960819" cy="13167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3481A640-4C5A-88E4-2A0B-95B9CA7FDF96}"/>
              </a:ext>
            </a:extLst>
          </p:cNvPr>
          <p:cNvSpPr/>
          <p:nvPr/>
        </p:nvSpPr>
        <p:spPr>
          <a:xfrm>
            <a:off x="2446020" y="3268484"/>
            <a:ext cx="1127760" cy="366256"/>
          </a:xfrm>
          <a:prstGeom prst="roundRect">
            <a:avLst/>
          </a:prstGeom>
          <a:solidFill>
            <a:srgbClr val="AF616E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eagle</a:t>
            </a:r>
            <a:endParaRPr lang="ar-SA" dirty="0"/>
          </a:p>
        </p:txBody>
      </p:sp>
      <p:cxnSp>
        <p:nvCxnSpPr>
          <p:cNvPr id="12" name="رابط مستقيم 11">
            <a:extLst>
              <a:ext uri="{FF2B5EF4-FFF2-40B4-BE49-F238E27FC236}">
                <a16:creationId xmlns:a16="http://schemas.microsoft.com/office/drawing/2014/main" id="{042FE110-6AAD-B1DF-54EB-721237D9E976}"/>
              </a:ext>
            </a:extLst>
          </p:cNvPr>
          <p:cNvCxnSpPr>
            <a:cxnSpLocks/>
          </p:cNvCxnSpPr>
          <p:nvPr/>
        </p:nvCxnSpPr>
        <p:spPr>
          <a:xfrm>
            <a:off x="2164080" y="1051560"/>
            <a:ext cx="6484620" cy="0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54D81B90-4856-A37A-E659-C92ACA362E81}"/>
              </a:ext>
            </a:extLst>
          </p:cNvPr>
          <p:cNvSpPr/>
          <p:nvPr/>
        </p:nvSpPr>
        <p:spPr>
          <a:xfrm>
            <a:off x="6195060" y="4266704"/>
            <a:ext cx="1272540" cy="366256"/>
          </a:xfrm>
          <a:prstGeom prst="roundRect">
            <a:avLst>
              <a:gd name="adj" fmla="val 16667"/>
            </a:avLst>
          </a:prstGeom>
          <a:solidFill>
            <a:srgbClr val="AF616E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Aeschylus </a:t>
            </a:r>
            <a:endParaRPr lang="ar-SA" sz="1300" dirty="0"/>
          </a:p>
        </p:txBody>
      </p:sp>
      <p:cxnSp>
        <p:nvCxnSpPr>
          <p:cNvPr id="6155" name="رابط مستقيم 6154">
            <a:extLst>
              <a:ext uri="{FF2B5EF4-FFF2-40B4-BE49-F238E27FC236}">
                <a16:creationId xmlns:a16="http://schemas.microsoft.com/office/drawing/2014/main" id="{BA74A117-7157-CBC4-008E-E83070486B66}"/>
              </a:ext>
            </a:extLst>
          </p:cNvPr>
          <p:cNvCxnSpPr>
            <a:cxnSpLocks/>
          </p:cNvCxnSpPr>
          <p:nvPr/>
        </p:nvCxnSpPr>
        <p:spPr>
          <a:xfrm>
            <a:off x="998220" y="1325880"/>
            <a:ext cx="3672840" cy="0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7" name="مستطيل 6">
            <a:extLst>
              <a:ext uri="{FF2B5EF4-FFF2-40B4-BE49-F238E27FC236}">
                <a16:creationId xmlns:a16="http://schemas.microsoft.com/office/drawing/2014/main" id="{3AA89089-3AF7-D5BD-070A-4A1496A35CB1}"/>
              </a:ext>
            </a:extLst>
          </p:cNvPr>
          <p:cNvSpPr/>
          <p:nvPr/>
        </p:nvSpPr>
        <p:spPr>
          <a:xfrm>
            <a:off x="876300" y="579120"/>
            <a:ext cx="2727960" cy="213360"/>
          </a:xfrm>
          <a:prstGeom prst="rect">
            <a:avLst/>
          </a:prstGeom>
          <a:solidFill>
            <a:schemeClr val="accent3">
              <a:alpha val="2392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5" name="MG Bk 1 F-SA_'16_2-14">
            <a:hlinkClick r:id="" action="ppaction://media"/>
            <a:extLst>
              <a:ext uri="{FF2B5EF4-FFF2-40B4-BE49-F238E27FC236}">
                <a16:creationId xmlns:a16="http://schemas.microsoft.com/office/drawing/2014/main" id="{5205B6E7-F8C3-A2FC-3EBF-2F5C9475BAE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859" end="200531.0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1946" y="382700"/>
            <a:ext cx="557893" cy="584425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028" name="Picture 4" descr="Comic Avatar Head Bald Man Full Stock Vector (Royalty Free) 1844925310 |  Shutterstock">
            <a:extLst>
              <a:ext uri="{FF2B5EF4-FFF2-40B4-BE49-F238E27FC236}">
                <a16:creationId xmlns:a16="http://schemas.microsoft.com/office/drawing/2014/main" id="{8EA1A296-1B18-825A-98D9-22B5F7448A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94"/>
          <a:stretch/>
        </p:blipFill>
        <p:spPr bwMode="auto">
          <a:xfrm>
            <a:off x="4581700" y="3443074"/>
            <a:ext cx="1397921" cy="14423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55261C08-5C90-E90C-982B-E0D8EC6174B9}"/>
              </a:ext>
            </a:extLst>
          </p:cNvPr>
          <p:cNvSpPr/>
          <p:nvPr/>
        </p:nvSpPr>
        <p:spPr>
          <a:xfrm>
            <a:off x="5836920" y="3519944"/>
            <a:ext cx="845820" cy="366256"/>
          </a:xfrm>
          <a:prstGeom prst="roundRect">
            <a:avLst>
              <a:gd name="adj" fmla="val 16667"/>
            </a:avLst>
          </a:prstGeom>
          <a:solidFill>
            <a:srgbClr val="AF616E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bald</a:t>
            </a:r>
            <a:endParaRPr lang="ar-SA" sz="1300" dirty="0"/>
          </a:p>
        </p:txBody>
      </p:sp>
      <p:pic>
        <p:nvPicPr>
          <p:cNvPr id="1034" name="Picture 10" descr="Free turtle Clipart | FreeImages">
            <a:extLst>
              <a:ext uri="{FF2B5EF4-FFF2-40B4-BE49-F238E27FC236}">
                <a16:creationId xmlns:a16="http://schemas.microsoft.com/office/drawing/2014/main" id="{0B29C383-B3EC-B2A7-1CF6-7A3E0F9C2A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00" b="17926"/>
          <a:stretch/>
        </p:blipFill>
        <p:spPr bwMode="auto">
          <a:xfrm>
            <a:off x="188278" y="3260140"/>
            <a:ext cx="1802765" cy="11911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مستطيل: زوايا مستديرة 17">
            <a:extLst>
              <a:ext uri="{FF2B5EF4-FFF2-40B4-BE49-F238E27FC236}">
                <a16:creationId xmlns:a16="http://schemas.microsoft.com/office/drawing/2014/main" id="{271FA8FA-D868-0BEE-9841-C27662704B7F}"/>
              </a:ext>
            </a:extLst>
          </p:cNvPr>
          <p:cNvSpPr/>
          <p:nvPr/>
        </p:nvSpPr>
        <p:spPr>
          <a:xfrm>
            <a:off x="472440" y="4388624"/>
            <a:ext cx="1127760" cy="366256"/>
          </a:xfrm>
          <a:prstGeom prst="roundRect">
            <a:avLst/>
          </a:prstGeom>
          <a:solidFill>
            <a:srgbClr val="AF616E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a tortoise</a:t>
            </a:r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8" grpId="0" animBg="1"/>
      <p:bldP spid="9" grpId="0" animBg="1"/>
      <p:bldP spid="16" grpId="0" animBg="1"/>
      <p:bldP spid="14" grpId="0" animBg="1"/>
      <p:bldP spid="7" grpId="0" animBg="1"/>
      <p:bldP spid="17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" name="Picture 14" descr="I'm an animation director. I like making GIFs. in 2022 | Motion design  animation, Motion graphics inspiration, Motion design">
            <a:extLst>
              <a:ext uri="{FF2B5EF4-FFF2-40B4-BE49-F238E27FC236}">
                <a16:creationId xmlns:a16="http://schemas.microsoft.com/office/drawing/2014/main" id="{F04A95C8-2677-42A1-46A5-EE681B5706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916" y="3200112"/>
            <a:ext cx="2185169" cy="1638877"/>
          </a:xfrm>
          <a:prstGeom prst="rect">
            <a:avLst/>
          </a:prstGeom>
          <a:ln w="38100" cap="sq">
            <a:solidFill>
              <a:schemeClr val="accent4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صورة 29">
            <a:extLst>
              <a:ext uri="{FF2B5EF4-FFF2-40B4-BE49-F238E27FC236}">
                <a16:creationId xmlns:a16="http://schemas.microsoft.com/office/drawing/2014/main" id="{67798E6E-43AB-32F6-CD58-52AB4D11C72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000" t="48296" r="10917" b="26815"/>
          <a:stretch/>
        </p:blipFill>
        <p:spPr>
          <a:xfrm>
            <a:off x="273939" y="195072"/>
            <a:ext cx="8055102" cy="14081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فقاعة الكلام: مستطيلة مستديرة الزوايا 3">
            <a:extLst>
              <a:ext uri="{FF2B5EF4-FFF2-40B4-BE49-F238E27FC236}">
                <a16:creationId xmlns:a16="http://schemas.microsoft.com/office/drawing/2014/main" id="{3D88A85E-56F1-5467-5014-272AA6669189}"/>
              </a:ext>
            </a:extLst>
          </p:cNvPr>
          <p:cNvSpPr/>
          <p:nvPr/>
        </p:nvSpPr>
        <p:spPr>
          <a:xfrm>
            <a:off x="413486" y="1737360"/>
            <a:ext cx="4371873" cy="554550"/>
          </a:xfrm>
          <a:prstGeom prst="wedgeRoundRectCallout">
            <a:avLst>
              <a:gd name="adj1" fmla="val -57210"/>
              <a:gd name="adj2" fmla="val 21145"/>
              <a:gd name="adj3" fmla="val 16667"/>
            </a:avLst>
          </a:prstGeom>
          <a:solidFill>
            <a:schemeClr val="accent5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latin typeface="Amasis MT Pro" panose="02040504050005020304" pitchFamily="18" charset="0"/>
              </a:rPr>
              <a:t>What happened  on a Saudi Arabian highway, near </a:t>
            </a:r>
            <a:r>
              <a:rPr lang="en-US" sz="1600" b="1" dirty="0" err="1">
                <a:latin typeface="Amasis MT Pro" panose="02040504050005020304" pitchFamily="18" charset="0"/>
              </a:rPr>
              <a:t>Abha</a:t>
            </a:r>
            <a:r>
              <a:rPr lang="en-US" sz="1600" b="1" dirty="0">
                <a:latin typeface="Amasis MT Pro" panose="02040504050005020304" pitchFamily="18" charset="0"/>
              </a:rPr>
              <a:t>.?</a:t>
            </a:r>
            <a:endParaRPr lang="ar-SA" sz="1600" b="1" dirty="0">
              <a:latin typeface="Amasis MT Pro" panose="02040504050005020304" pitchFamily="18" charset="0"/>
            </a:endParaRPr>
          </a:p>
        </p:txBody>
      </p:sp>
      <p:sp>
        <p:nvSpPr>
          <p:cNvPr id="5" name="فقاعة الكلام: مستطيلة مستديرة الزوايا 4">
            <a:extLst>
              <a:ext uri="{FF2B5EF4-FFF2-40B4-BE49-F238E27FC236}">
                <a16:creationId xmlns:a16="http://schemas.microsoft.com/office/drawing/2014/main" id="{9FA48670-2999-15D3-F996-0AED94BF5031}"/>
              </a:ext>
            </a:extLst>
          </p:cNvPr>
          <p:cNvSpPr/>
          <p:nvPr/>
        </p:nvSpPr>
        <p:spPr>
          <a:xfrm>
            <a:off x="5122990" y="1716325"/>
            <a:ext cx="3619895" cy="547103"/>
          </a:xfrm>
          <a:prstGeom prst="wedgeRoundRectCallout">
            <a:avLst>
              <a:gd name="adj1" fmla="val 58146"/>
              <a:gd name="adj2" fmla="val -16460"/>
              <a:gd name="adj3" fmla="val 16667"/>
            </a:avLst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/>
              <a:t>An eight-foot-tall ostrich was seen weaving through heavy traffic</a:t>
            </a:r>
            <a:endParaRPr lang="ar-SA" sz="1500" dirty="0"/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CE20D85B-60B4-A670-14CB-F1236BBE3288}"/>
              </a:ext>
            </a:extLst>
          </p:cNvPr>
          <p:cNvSpPr/>
          <p:nvPr/>
        </p:nvSpPr>
        <p:spPr>
          <a:xfrm>
            <a:off x="373380" y="403860"/>
            <a:ext cx="7383780" cy="213360"/>
          </a:xfrm>
          <a:prstGeom prst="rect">
            <a:avLst/>
          </a:prstGeom>
          <a:solidFill>
            <a:schemeClr val="accent2">
              <a:lumMod val="50000"/>
              <a:alpha val="2392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8" name="فقاعة الكلام: مستطيلة مستديرة الزوايا 7">
            <a:extLst>
              <a:ext uri="{FF2B5EF4-FFF2-40B4-BE49-F238E27FC236}">
                <a16:creationId xmlns:a16="http://schemas.microsoft.com/office/drawing/2014/main" id="{AE77127D-28BA-9EA5-EBCD-ACF7A0458C52}"/>
              </a:ext>
            </a:extLst>
          </p:cNvPr>
          <p:cNvSpPr/>
          <p:nvPr/>
        </p:nvSpPr>
        <p:spPr>
          <a:xfrm>
            <a:off x="421106" y="2429794"/>
            <a:ext cx="4356634" cy="602966"/>
          </a:xfrm>
          <a:prstGeom prst="wedgeRoundRectCallout">
            <a:avLst>
              <a:gd name="adj1" fmla="val -57210"/>
              <a:gd name="adj2" fmla="val 21145"/>
              <a:gd name="adj3" fmla="val 16667"/>
            </a:avLst>
          </a:prstGeom>
          <a:solidFill>
            <a:schemeClr val="accent5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latin typeface="Amasis MT Pro" panose="02040504050005020304" pitchFamily="18" charset="0"/>
              </a:rPr>
              <a:t>Is it happy or unhappy ending?</a:t>
            </a:r>
          </a:p>
          <a:p>
            <a:pPr algn="ctr"/>
            <a:r>
              <a:rPr lang="en-US" sz="1600" b="1" dirty="0">
                <a:latin typeface="Amasis MT Pro" panose="02040504050005020304" pitchFamily="18" charset="0"/>
              </a:rPr>
              <a:t>Underline the sentences that express that.</a:t>
            </a:r>
            <a:endParaRPr lang="ar-SA" sz="1600" b="1" dirty="0">
              <a:latin typeface="Amasis MT Pro" panose="02040504050005020304" pitchFamily="18" charset="0"/>
            </a:endParaRPr>
          </a:p>
        </p:txBody>
      </p:sp>
      <p:sp>
        <p:nvSpPr>
          <p:cNvPr id="9" name="فقاعة الكلام: مستطيلة مستديرة الزوايا 8">
            <a:extLst>
              <a:ext uri="{FF2B5EF4-FFF2-40B4-BE49-F238E27FC236}">
                <a16:creationId xmlns:a16="http://schemas.microsoft.com/office/drawing/2014/main" id="{3AD08054-1163-D95D-173C-440E4FBB0986}"/>
              </a:ext>
            </a:extLst>
          </p:cNvPr>
          <p:cNvSpPr/>
          <p:nvPr/>
        </p:nvSpPr>
        <p:spPr>
          <a:xfrm>
            <a:off x="5890260" y="2447845"/>
            <a:ext cx="2441145" cy="432515"/>
          </a:xfrm>
          <a:prstGeom prst="wedgeRoundRectCallout">
            <a:avLst>
              <a:gd name="adj1" fmla="val 58146"/>
              <a:gd name="adj2" fmla="val -16460"/>
              <a:gd name="adj3" fmla="val 16667"/>
            </a:avLst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500" dirty="0"/>
              <a:t>Unhappy ending</a:t>
            </a:r>
            <a:endParaRPr lang="ar-SA" sz="1500" dirty="0"/>
          </a:p>
        </p:txBody>
      </p:sp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3481A640-4C5A-88E4-2A0B-95B9CA7FDF96}"/>
              </a:ext>
            </a:extLst>
          </p:cNvPr>
          <p:cNvSpPr/>
          <p:nvPr/>
        </p:nvSpPr>
        <p:spPr>
          <a:xfrm>
            <a:off x="449580" y="4030484"/>
            <a:ext cx="1356360" cy="366256"/>
          </a:xfrm>
          <a:prstGeom prst="roundRect">
            <a:avLst/>
          </a:prstGeom>
          <a:solidFill>
            <a:schemeClr val="bg1">
              <a:lumMod val="2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traffic</a:t>
            </a:r>
            <a:endParaRPr lang="ar-SA" dirty="0"/>
          </a:p>
        </p:txBody>
      </p:sp>
      <p:pic>
        <p:nvPicPr>
          <p:cNvPr id="1036" name="Picture 12" descr="ostrich by nataliplus, ostrich , bird , black , white , gif , winter -  PicMix">
            <a:extLst>
              <a:ext uri="{FF2B5EF4-FFF2-40B4-BE49-F238E27FC236}">
                <a16:creationId xmlns:a16="http://schemas.microsoft.com/office/drawing/2014/main" id="{625B4CB7-E480-3C90-163D-A583B9C556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037" y="3027681"/>
            <a:ext cx="1999567" cy="1861819"/>
          </a:xfrm>
          <a:prstGeom prst="rect">
            <a:avLst/>
          </a:prstGeom>
          <a:ln w="38100" cap="sq">
            <a:solidFill>
              <a:schemeClr val="accent4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رابط مستقيم 11">
            <a:extLst>
              <a:ext uri="{FF2B5EF4-FFF2-40B4-BE49-F238E27FC236}">
                <a16:creationId xmlns:a16="http://schemas.microsoft.com/office/drawing/2014/main" id="{042FE110-6AAD-B1DF-54EB-721237D9E976}"/>
              </a:ext>
            </a:extLst>
          </p:cNvPr>
          <p:cNvCxnSpPr>
            <a:cxnSpLocks/>
          </p:cNvCxnSpPr>
          <p:nvPr/>
        </p:nvCxnSpPr>
        <p:spPr>
          <a:xfrm>
            <a:off x="6271260" y="883920"/>
            <a:ext cx="1889760" cy="0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54D81B90-4856-A37A-E659-C92ACA362E81}"/>
              </a:ext>
            </a:extLst>
          </p:cNvPr>
          <p:cNvSpPr/>
          <p:nvPr/>
        </p:nvSpPr>
        <p:spPr>
          <a:xfrm>
            <a:off x="4610100" y="3832364"/>
            <a:ext cx="1470660" cy="366256"/>
          </a:xfrm>
          <a:prstGeom prst="roundRect">
            <a:avLst>
              <a:gd name="adj" fmla="val 16667"/>
            </a:avLst>
          </a:prstGeom>
          <a:solidFill>
            <a:schemeClr val="bg1">
              <a:lumMod val="2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ostrich</a:t>
            </a:r>
            <a:endParaRPr lang="ar-SA" sz="1300" dirty="0"/>
          </a:p>
        </p:txBody>
      </p:sp>
      <p:pic>
        <p:nvPicPr>
          <p:cNvPr id="31" name="MG Bk 1 F-SA_'16_2-14">
            <a:hlinkClick r:id="" action="ppaction://media"/>
            <a:extLst>
              <a:ext uri="{FF2B5EF4-FFF2-40B4-BE49-F238E27FC236}">
                <a16:creationId xmlns:a16="http://schemas.microsoft.com/office/drawing/2014/main" id="{F70FE778-DEDE-F7A5-C1D1-521C72332D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969" end="171487.0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76025" y="364427"/>
            <a:ext cx="477134" cy="450506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  <p:cxnSp>
        <p:nvCxnSpPr>
          <p:cNvPr id="6155" name="رابط مستقيم 6154">
            <a:extLst>
              <a:ext uri="{FF2B5EF4-FFF2-40B4-BE49-F238E27FC236}">
                <a16:creationId xmlns:a16="http://schemas.microsoft.com/office/drawing/2014/main" id="{BA74A117-7157-CBC4-008E-E83070486B66}"/>
              </a:ext>
            </a:extLst>
          </p:cNvPr>
          <p:cNvCxnSpPr>
            <a:cxnSpLocks/>
          </p:cNvCxnSpPr>
          <p:nvPr/>
        </p:nvCxnSpPr>
        <p:spPr>
          <a:xfrm>
            <a:off x="411480" y="1143000"/>
            <a:ext cx="1706880" cy="0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5603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8" grpId="0" animBg="1"/>
      <p:bldP spid="9" grpId="0" animBg="1"/>
      <p:bldP spid="16" grpId="0" animBg="1"/>
      <p:bldP spid="14" grpId="0" animBg="1"/>
    </p:bldLst>
  </p:timing>
</p:sld>
</file>

<file path=ppt/theme/theme1.xml><?xml version="1.0" encoding="utf-8"?>
<a:theme xmlns:a="http://schemas.openxmlformats.org/drawingml/2006/main" name="Home Economics &amp; Household Management Company Profile by Slidesgo">
  <a:themeElements>
    <a:clrScheme name="Simple Light">
      <a:dk1>
        <a:srgbClr val="272723"/>
      </a:dk1>
      <a:lt1>
        <a:srgbClr val="F5F5F5"/>
      </a:lt1>
      <a:dk2>
        <a:srgbClr val="E1994B"/>
      </a:dk2>
      <a:lt2>
        <a:srgbClr val="F0C27E"/>
      </a:lt2>
      <a:accent1>
        <a:srgbClr val="763B45"/>
      </a:accent1>
      <a:accent2>
        <a:srgbClr val="D3CFCE"/>
      </a:accent2>
      <a:accent3>
        <a:srgbClr val="7C88DC"/>
      </a:accent3>
      <a:accent4>
        <a:srgbClr val="5C65B7"/>
      </a:accent4>
      <a:accent5>
        <a:srgbClr val="82A816"/>
      </a:accent5>
      <a:accent6>
        <a:srgbClr val="738E11"/>
      </a:accent6>
      <a:hlink>
        <a:srgbClr val="27272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1003</TotalTime>
  <Words>565</Words>
  <Application>Microsoft Office PowerPoint</Application>
  <PresentationFormat>عرض على الشاشة (16:9)</PresentationFormat>
  <Paragraphs>126</Paragraphs>
  <Slides>29</Slides>
  <Notes>29</Notes>
  <HiddenSlides>0</HiddenSlides>
  <MMClips>9</MMClips>
  <ScaleCrop>false</ScaleCrop>
  <HeadingPairs>
    <vt:vector size="6" baseType="variant">
      <vt:variant>
        <vt:lpstr>الخطوط المستخدمة</vt:lpstr>
      </vt:variant>
      <vt:variant>
        <vt:i4>16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29</vt:i4>
      </vt:variant>
    </vt:vector>
  </HeadingPairs>
  <TitlesOfParts>
    <vt:vector size="46" baseType="lpstr">
      <vt:lpstr>PT Sans</vt:lpstr>
      <vt:lpstr>Antonio</vt:lpstr>
      <vt:lpstr>Congenial SemiBold</vt:lpstr>
      <vt:lpstr>Calibri</vt:lpstr>
      <vt:lpstr>Congenial Black</vt:lpstr>
      <vt:lpstr>Raleway SemiBold</vt:lpstr>
      <vt:lpstr>Amasis MT Pro</vt:lpstr>
      <vt:lpstr>Amasis MT Pro Black</vt:lpstr>
      <vt:lpstr>Congenial</vt:lpstr>
      <vt:lpstr>Arial Rounded MT Bold</vt:lpstr>
      <vt:lpstr>Crimson Text</vt:lpstr>
      <vt:lpstr>Raleway</vt:lpstr>
      <vt:lpstr>Comfortaa</vt:lpstr>
      <vt:lpstr>Arial Nova</vt:lpstr>
      <vt:lpstr>Hammersmith One</vt:lpstr>
      <vt:lpstr>Arial</vt:lpstr>
      <vt:lpstr>Home Economics &amp; Household Management Company Profile by Slidesgo</vt:lpstr>
      <vt:lpstr>Unit 1 Did You Hurt Yourself?</vt:lpstr>
      <vt:lpstr>Lesson Objectives</vt:lpstr>
      <vt:lpstr>عرض تقديمي في PowerPoint</vt:lpstr>
      <vt:lpstr>Open</vt:lpstr>
      <vt:lpstr>عرض تقديمي في PowerPoint</vt:lpstr>
      <vt:lpstr>Before Reading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Open</vt:lpstr>
      <vt:lpstr>عرض تقديمي في PowerPoint</vt:lpstr>
      <vt:lpstr>عرض تقديمي في PowerPoint</vt:lpstr>
      <vt:lpstr>عرض تقديمي في PowerPoint</vt:lpstr>
      <vt:lpstr>Homework </vt:lpstr>
      <vt:lpstr>Always Remember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1 Did You Hurt Yourself?</dc:title>
  <cp:lastModifiedBy>انتصار بنت العبيدالله</cp:lastModifiedBy>
  <cp:revision>17</cp:revision>
  <dcterms:modified xsi:type="dcterms:W3CDTF">2022-12-12T21:22:54Z</dcterms:modified>
</cp:coreProperties>
</file>