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52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287" r:id="rId5"/>
    <p:sldId id="296" r:id="rId6"/>
    <p:sldId id="295" r:id="rId7"/>
    <p:sldId id="285" r:id="rId8"/>
    <p:sldId id="297" r:id="rId9"/>
    <p:sldId id="299" r:id="rId10"/>
    <p:sldId id="262" r:id="rId11"/>
    <p:sldId id="278" r:id="rId12"/>
    <p:sldId id="298" r:id="rId13"/>
    <p:sldId id="279" r:id="rId14"/>
    <p:sldId id="276" r:id="rId15"/>
    <p:sldId id="302" r:id="rId16"/>
    <p:sldId id="300" r:id="rId17"/>
    <p:sldId id="258" r:id="rId18"/>
    <p:sldId id="280" r:id="rId19"/>
    <p:sldId id="301" r:id="rId20"/>
    <p:sldId id="281" r:id="rId21"/>
    <p:sldId id="283" r:id="rId22"/>
    <p:sldId id="272" r:id="rId23"/>
    <p:sldId id="286" r:id="rId24"/>
    <p:sldId id="294" r:id="rId25"/>
  </p:sldIdLst>
  <p:sldSz cx="12192000" cy="6858000"/>
  <p:notesSz cx="9144000" cy="6858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1E7"/>
    <a:srgbClr val="D9E6D8"/>
    <a:srgbClr val="A2AFB1"/>
    <a:srgbClr val="F0F0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788" autoAdjust="0"/>
    <p:restoredTop sz="81425" autoAdjust="0"/>
  </p:normalViewPr>
  <p:slideViewPr>
    <p:cSldViewPr snapToGrid="0">
      <p:cViewPr varScale="1">
        <p:scale>
          <a:sx n="93" d="100"/>
          <a:sy n="93" d="100"/>
        </p:scale>
        <p:origin x="912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5" d="100"/>
          <a:sy n="115" d="100"/>
        </p:scale>
        <p:origin x="24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F1EC643C-71B8-41B6-8F31-662ED281B589}"/>
    <pc:docChg chg="undo custSel addSld delSld modSld sldOrd modMainMaster">
      <pc:chgData name="حصه بنت العتيبي" userId="c1fe605c-1aaf-4791-a440-af891effc177" providerId="ADAL" clId="{F1EC643C-71B8-41B6-8F31-662ED281B589}" dt="2021-12-25T12:01:09.930" v="1198"/>
      <pc:docMkLst>
        <pc:docMk/>
      </pc:docMkLst>
      <pc:sldChg chg="add">
        <pc:chgData name="حصه بنت العتيبي" userId="c1fe605c-1aaf-4791-a440-af891effc177" providerId="ADAL" clId="{F1EC643C-71B8-41B6-8F31-662ED281B589}" dt="2021-12-22T06:43:40.895" v="15"/>
        <pc:sldMkLst>
          <pc:docMk/>
          <pc:sldMk cId="3681048024" sldId="256"/>
        </pc:sldMkLst>
      </pc:sldChg>
      <pc:sldChg chg="addSp delSp add setBg">
        <pc:chgData name="حصه بنت العتيبي" userId="c1fe605c-1aaf-4791-a440-af891effc177" providerId="ADAL" clId="{F1EC643C-71B8-41B6-8F31-662ED281B589}" dt="2021-12-22T06:48:08.146" v="41"/>
        <pc:sldMkLst>
          <pc:docMk/>
          <pc:sldMk cId="1966879183" sldId="257"/>
        </pc:sldMkLst>
        <pc:picChg chg="add del">
          <ac:chgData name="حصه بنت العتيبي" userId="c1fe605c-1aaf-4791-a440-af891effc177" providerId="ADAL" clId="{F1EC643C-71B8-41B6-8F31-662ED281B589}" dt="2021-12-22T06:47:55.861" v="37" actId="21"/>
          <ac:picMkLst>
            <pc:docMk/>
            <pc:sldMk cId="1966879183" sldId="257"/>
            <ac:picMk id="1026" creationId="{DEAEDDBC-B080-42BE-ABF7-374626B3E5A5}"/>
          </ac:picMkLst>
        </pc:picChg>
      </pc:sldChg>
      <pc:sldChg chg="del">
        <pc:chgData name="حصه بنت العتيبي" userId="c1fe605c-1aaf-4791-a440-af891effc177" providerId="ADAL" clId="{F1EC643C-71B8-41B6-8F31-662ED281B589}" dt="2021-12-22T06:43:43.728" v="16" actId="47"/>
        <pc:sldMkLst>
          <pc:docMk/>
          <pc:sldMk cId="3682566047" sldId="257"/>
        </pc:sldMkLst>
      </pc:sldChg>
      <pc:sldChg chg="delSp modSp mod delAnim modAnim">
        <pc:chgData name="حصه بنت العتيبي" userId="c1fe605c-1aaf-4791-a440-af891effc177" providerId="ADAL" clId="{F1EC643C-71B8-41B6-8F31-662ED281B589}" dt="2021-12-25T12:00:42.712" v="1191"/>
        <pc:sldMkLst>
          <pc:docMk/>
          <pc:sldMk cId="3325689097" sldId="258"/>
        </pc:sldMkLst>
        <pc:spChg chg="del">
          <ac:chgData name="حصه بنت العتيبي" userId="c1fe605c-1aaf-4791-a440-af891effc177" providerId="ADAL" clId="{F1EC643C-71B8-41B6-8F31-662ED281B589}" dt="2021-12-22T06:42:04.892" v="2" actId="478"/>
          <ac:spMkLst>
            <pc:docMk/>
            <pc:sldMk cId="3325689097" sldId="258"/>
            <ac:spMk id="3" creationId="{F51E3743-4D9C-435D-AED5-4B365EE056F0}"/>
          </ac:spMkLst>
        </pc:spChg>
        <pc:spChg chg="del">
          <ac:chgData name="حصه بنت العتيبي" userId="c1fe605c-1aaf-4791-a440-af891effc177" providerId="ADAL" clId="{F1EC643C-71B8-41B6-8F31-662ED281B589}" dt="2021-12-22T06:42:04.892" v="2" actId="478"/>
          <ac:spMkLst>
            <pc:docMk/>
            <pc:sldMk cId="3325689097" sldId="258"/>
            <ac:spMk id="4" creationId="{46B1CD49-484A-45AE-9861-C54999EE365C}"/>
          </ac:spMkLst>
        </pc:spChg>
        <pc:spChg chg="del">
          <ac:chgData name="حصه بنت العتيبي" userId="c1fe605c-1aaf-4791-a440-af891effc177" providerId="ADAL" clId="{F1EC643C-71B8-41B6-8F31-662ED281B589}" dt="2021-12-22T06:42:04.892" v="2" actId="478"/>
          <ac:spMkLst>
            <pc:docMk/>
            <pc:sldMk cId="3325689097" sldId="258"/>
            <ac:spMk id="5" creationId="{978D4773-6F31-4484-B1DA-92BBD1D45639}"/>
          </ac:spMkLst>
        </pc:spChg>
        <pc:spChg chg="mod">
          <ac:chgData name="حصه بنت العتيبي" userId="c1fe605c-1aaf-4791-a440-af891effc177" providerId="ADAL" clId="{F1EC643C-71B8-41B6-8F31-662ED281B589}" dt="2021-12-23T08:25:44.050" v="914" actId="1076"/>
          <ac:spMkLst>
            <pc:docMk/>
            <pc:sldMk cId="3325689097" sldId="258"/>
            <ac:spMk id="7" creationId="{800E3D4C-22EA-402B-AD42-E74007C83D0D}"/>
          </ac:spMkLst>
        </pc:spChg>
        <pc:spChg chg="del">
          <ac:chgData name="حصه بنت العتيبي" userId="c1fe605c-1aaf-4791-a440-af891effc177" providerId="ADAL" clId="{F1EC643C-71B8-41B6-8F31-662ED281B589}" dt="2021-12-22T06:42:07.910" v="3" actId="478"/>
          <ac:spMkLst>
            <pc:docMk/>
            <pc:sldMk cId="3325689097" sldId="258"/>
            <ac:spMk id="9" creationId="{2294D19A-8A64-4264-AE17-0C349B8AC7DC}"/>
          </ac:spMkLst>
        </pc:spChg>
        <pc:spChg chg="del">
          <ac:chgData name="حصه بنت العتيبي" userId="c1fe605c-1aaf-4791-a440-af891effc177" providerId="ADAL" clId="{F1EC643C-71B8-41B6-8F31-662ED281B589}" dt="2021-12-22T06:42:04.892" v="2" actId="478"/>
          <ac:spMkLst>
            <pc:docMk/>
            <pc:sldMk cId="3325689097" sldId="258"/>
            <ac:spMk id="11" creationId="{6985ABE4-73A6-43B5-ACAB-AFBE502ABA9F}"/>
          </ac:spMkLst>
        </pc:spChg>
        <pc:spChg chg="del">
          <ac:chgData name="حصه بنت العتيبي" userId="c1fe605c-1aaf-4791-a440-af891effc177" providerId="ADAL" clId="{F1EC643C-71B8-41B6-8F31-662ED281B589}" dt="2021-12-22T06:42:04.892" v="2" actId="478"/>
          <ac:spMkLst>
            <pc:docMk/>
            <pc:sldMk cId="3325689097" sldId="258"/>
            <ac:spMk id="13" creationId="{35973BAB-364F-411B-AB81-0DF1B7933E16}"/>
          </ac:spMkLst>
        </pc:spChg>
        <pc:spChg chg="del">
          <ac:chgData name="حصه بنت العتيبي" userId="c1fe605c-1aaf-4791-a440-af891effc177" providerId="ADAL" clId="{F1EC643C-71B8-41B6-8F31-662ED281B589}" dt="2021-12-22T06:42:04.892" v="2" actId="478"/>
          <ac:spMkLst>
            <pc:docMk/>
            <pc:sldMk cId="3325689097" sldId="258"/>
            <ac:spMk id="14" creationId="{9D44BDF2-DA58-4144-8E2C-C0C33D56DFA9}"/>
          </ac:spMkLst>
        </pc:spChg>
        <pc:spChg chg="mod">
          <ac:chgData name="حصه بنت العتيبي" userId="c1fe605c-1aaf-4791-a440-af891effc177" providerId="ADAL" clId="{F1EC643C-71B8-41B6-8F31-662ED281B589}" dt="2021-12-22T15:02:11.915" v="81" actId="403"/>
          <ac:spMkLst>
            <pc:docMk/>
            <pc:sldMk cId="3325689097" sldId="258"/>
            <ac:spMk id="16" creationId="{1810C6E9-25CF-468E-A534-0A36CF8A6B6D}"/>
          </ac:spMkLst>
        </pc:spChg>
        <pc:grpChg chg="mod">
          <ac:chgData name="حصه بنت العتيبي" userId="c1fe605c-1aaf-4791-a440-af891effc177" providerId="ADAL" clId="{F1EC643C-71B8-41B6-8F31-662ED281B589}" dt="2021-12-22T15:02:21.269" v="84" actId="1076"/>
          <ac:grpSpMkLst>
            <pc:docMk/>
            <pc:sldMk cId="3325689097" sldId="258"/>
            <ac:grpSpMk id="12" creationId="{BC9C99BC-DC0E-4490-9A97-9866C6758492}"/>
          </ac:grpSpMkLst>
        </pc:grpChg>
        <pc:picChg chg="del">
          <ac:chgData name="حصه بنت العتيبي" userId="c1fe605c-1aaf-4791-a440-af891effc177" providerId="ADAL" clId="{F1EC643C-71B8-41B6-8F31-662ED281B589}" dt="2021-12-22T06:50:57.362" v="55" actId="478"/>
          <ac:picMkLst>
            <pc:docMk/>
            <pc:sldMk cId="3325689097" sldId="258"/>
            <ac:picMk id="7" creationId="{C689BF4D-3A7B-427F-A085-1BC72DD5D947}"/>
          </ac:picMkLst>
        </pc:picChg>
      </pc:sldChg>
      <pc:sldChg chg="delSp modSp del mod">
        <pc:chgData name="حصه بنت العتيبي" userId="c1fe605c-1aaf-4791-a440-af891effc177" providerId="ADAL" clId="{F1EC643C-71B8-41B6-8F31-662ED281B589}" dt="2021-12-22T06:45:00.480" v="31" actId="47"/>
        <pc:sldMkLst>
          <pc:docMk/>
          <pc:sldMk cId="2192683916" sldId="259"/>
        </pc:sldMkLst>
        <pc:spChg chg="del mod">
          <ac:chgData name="حصه بنت العتيبي" userId="c1fe605c-1aaf-4791-a440-af891effc177" providerId="ADAL" clId="{F1EC643C-71B8-41B6-8F31-662ED281B589}" dt="2021-12-22T06:44:05.908" v="20" actId="478"/>
          <ac:spMkLst>
            <pc:docMk/>
            <pc:sldMk cId="2192683916" sldId="259"/>
            <ac:spMk id="2" creationId="{36EE1670-E24E-4A26-B023-F75F2E2724B6}"/>
          </ac:spMkLst>
        </pc:spChg>
        <pc:spChg chg="del">
          <ac:chgData name="حصه بنت العتيبي" userId="c1fe605c-1aaf-4791-a440-af891effc177" providerId="ADAL" clId="{F1EC643C-71B8-41B6-8F31-662ED281B589}" dt="2021-12-22T06:44:14.464" v="22" actId="21"/>
          <ac:spMkLst>
            <pc:docMk/>
            <pc:sldMk cId="2192683916" sldId="259"/>
            <ac:spMk id="19" creationId="{6AD17483-80D0-4308-A00B-17FF27549895}"/>
          </ac:spMkLst>
        </pc:spChg>
        <pc:picChg chg="mod">
          <ac:chgData name="حصه بنت العتيبي" userId="c1fe605c-1aaf-4791-a440-af891effc177" providerId="ADAL" clId="{F1EC643C-71B8-41B6-8F31-662ED281B589}" dt="2021-12-22T06:44:09.966" v="21" actId="1076"/>
          <ac:picMkLst>
            <pc:docMk/>
            <pc:sldMk cId="2192683916" sldId="259"/>
            <ac:picMk id="18" creationId="{E850AE7A-90E4-48ED-9AA4-60BC5B080B0C}"/>
          </ac:picMkLst>
        </pc:picChg>
      </pc:sldChg>
      <pc:sldChg chg="del">
        <pc:chgData name="حصه بنت العتيبي" userId="c1fe605c-1aaf-4791-a440-af891effc177" providerId="ADAL" clId="{F1EC643C-71B8-41B6-8F31-662ED281B589}" dt="2021-12-22T06:45:04.301" v="32" actId="47"/>
        <pc:sldMkLst>
          <pc:docMk/>
          <pc:sldMk cId="770952866" sldId="260"/>
        </pc:sldMkLst>
      </pc:sldChg>
      <pc:sldChg chg="addSp delSp modSp mod delAnim modAnim">
        <pc:chgData name="حصه بنت العتيبي" userId="c1fe605c-1aaf-4791-a440-af891effc177" providerId="ADAL" clId="{F1EC643C-71B8-41B6-8F31-662ED281B589}" dt="2021-12-22T18:37:01.672" v="739" actId="21"/>
        <pc:sldMkLst>
          <pc:docMk/>
          <pc:sldMk cId="2640557250" sldId="262"/>
        </pc:sldMkLst>
        <pc:spChg chg="add del mod">
          <ac:chgData name="حصه بنت العتيبي" userId="c1fe605c-1aaf-4791-a440-af891effc177" providerId="ADAL" clId="{F1EC643C-71B8-41B6-8F31-662ED281B589}" dt="2021-12-22T18:37:01.672" v="739" actId="21"/>
          <ac:spMkLst>
            <pc:docMk/>
            <pc:sldMk cId="2640557250" sldId="262"/>
            <ac:spMk id="2" creationId="{0A1FB77E-E8AF-4F9C-82FE-B7F3893E84F3}"/>
          </ac:spMkLst>
        </pc:spChg>
        <pc:spChg chg="del">
          <ac:chgData name="حصه بنت العتيبي" userId="c1fe605c-1aaf-4791-a440-af891effc177" providerId="ADAL" clId="{F1EC643C-71B8-41B6-8F31-662ED281B589}" dt="2021-12-22T06:42:31.520" v="7" actId="478"/>
          <ac:spMkLst>
            <pc:docMk/>
            <pc:sldMk cId="2640557250" sldId="262"/>
            <ac:spMk id="2" creationId="{2D8981CF-0EDE-4CB1-AD31-78093F85A3DD}"/>
          </ac:spMkLst>
        </pc:spChg>
        <pc:spChg chg="add del">
          <ac:chgData name="حصه بنت العتيبي" userId="c1fe605c-1aaf-4791-a440-af891effc177" providerId="ADAL" clId="{F1EC643C-71B8-41B6-8F31-662ED281B589}" dt="2021-12-22T17:30:55.292" v="369" actId="478"/>
          <ac:spMkLst>
            <pc:docMk/>
            <pc:sldMk cId="2640557250" sldId="262"/>
            <ac:spMk id="2" creationId="{735D0B24-0C68-4C67-8323-77567173826E}"/>
          </ac:spMkLst>
        </pc:spChg>
        <pc:spChg chg="add mod">
          <ac:chgData name="حصه بنت العتيبي" userId="c1fe605c-1aaf-4791-a440-af891effc177" providerId="ADAL" clId="{F1EC643C-71B8-41B6-8F31-662ED281B589}" dt="2021-12-22T17:54:33.897" v="482" actId="1076"/>
          <ac:spMkLst>
            <pc:docMk/>
            <pc:sldMk cId="2640557250" sldId="262"/>
            <ac:spMk id="3" creationId="{4860B137-CC1B-4475-9A0E-A7B858A1CDA3}"/>
          </ac:spMkLst>
        </pc:spChg>
        <pc:spChg chg="del mod">
          <ac:chgData name="حصه بنت العتيبي" userId="c1fe605c-1aaf-4791-a440-af891effc177" providerId="ADAL" clId="{F1EC643C-71B8-41B6-8F31-662ED281B589}" dt="2021-12-22T06:42:31.520" v="7" actId="478"/>
          <ac:spMkLst>
            <pc:docMk/>
            <pc:sldMk cId="2640557250" sldId="262"/>
            <ac:spMk id="4" creationId="{76FC3C8E-9E0A-46B0-94DE-DE8E7F159D53}"/>
          </ac:spMkLst>
        </pc:spChg>
        <pc:spChg chg="del mod">
          <ac:chgData name="حصه بنت العتيبي" userId="c1fe605c-1aaf-4791-a440-af891effc177" providerId="ADAL" clId="{F1EC643C-71B8-41B6-8F31-662ED281B589}" dt="2021-12-22T06:42:31.520" v="7" actId="478"/>
          <ac:spMkLst>
            <pc:docMk/>
            <pc:sldMk cId="2640557250" sldId="262"/>
            <ac:spMk id="5" creationId="{4CCE5020-EAF0-49E7-8B89-99AB42C4B09B}"/>
          </ac:spMkLst>
        </pc:spChg>
        <pc:spChg chg="del">
          <ac:chgData name="حصه بنت العتيبي" userId="c1fe605c-1aaf-4791-a440-af891effc177" providerId="ADAL" clId="{F1EC643C-71B8-41B6-8F31-662ED281B589}" dt="2021-12-22T06:42:31.520" v="7" actId="478"/>
          <ac:spMkLst>
            <pc:docMk/>
            <pc:sldMk cId="2640557250" sldId="262"/>
            <ac:spMk id="7" creationId="{A928DE32-A044-4AFA-ACF8-24B8820E5346}"/>
          </ac:spMkLst>
        </pc:spChg>
        <pc:spChg chg="add mod">
          <ac:chgData name="حصه بنت العتيبي" userId="c1fe605c-1aaf-4791-a440-af891effc177" providerId="ADAL" clId="{F1EC643C-71B8-41B6-8F31-662ED281B589}" dt="2021-12-22T18:19:41.739" v="558" actId="1076"/>
          <ac:spMkLst>
            <pc:docMk/>
            <pc:sldMk cId="2640557250" sldId="262"/>
            <ac:spMk id="7" creationId="{B1B46848-AD81-4F6E-96A5-054A292C0F22}"/>
          </ac:spMkLst>
        </pc:spChg>
        <pc:spChg chg="add mod">
          <ac:chgData name="حصه بنت العتيبي" userId="c1fe605c-1aaf-4791-a440-af891effc177" providerId="ADAL" clId="{F1EC643C-71B8-41B6-8F31-662ED281B589}" dt="2021-12-22T18:20:39.495" v="571" actId="1076"/>
          <ac:spMkLst>
            <pc:docMk/>
            <pc:sldMk cId="2640557250" sldId="262"/>
            <ac:spMk id="8" creationId="{89E3A267-B327-4A2D-80F0-9BFB40656E00}"/>
          </ac:spMkLst>
        </pc:spChg>
        <pc:spChg chg="add mod">
          <ac:chgData name="حصه بنت العتيبي" userId="c1fe605c-1aaf-4791-a440-af891effc177" providerId="ADAL" clId="{F1EC643C-71B8-41B6-8F31-662ED281B589}" dt="2021-12-22T18:20:42.690" v="572" actId="1076"/>
          <ac:spMkLst>
            <pc:docMk/>
            <pc:sldMk cId="2640557250" sldId="262"/>
            <ac:spMk id="9" creationId="{711F86E0-E5C6-4581-BD38-6E860D49557C}"/>
          </ac:spMkLst>
        </pc:spChg>
        <pc:spChg chg="mod topLvl">
          <ac:chgData name="حصه بنت العتيبي" userId="c1fe605c-1aaf-4791-a440-af891effc177" providerId="ADAL" clId="{F1EC643C-71B8-41B6-8F31-662ED281B589}" dt="2021-12-22T17:31:23.948" v="374" actId="1076"/>
          <ac:spMkLst>
            <pc:docMk/>
            <pc:sldMk cId="2640557250" sldId="262"/>
            <ac:spMk id="10" creationId="{67010BBF-88F6-439A-86F9-C4CA5B20F529}"/>
          </ac:spMkLst>
        </pc:spChg>
        <pc:spChg chg="del mod topLvl">
          <ac:chgData name="حصه بنت العتيبي" userId="c1fe605c-1aaf-4791-a440-af891effc177" providerId="ADAL" clId="{F1EC643C-71B8-41B6-8F31-662ED281B589}" dt="2021-12-22T17:29:16.933" v="351" actId="478"/>
          <ac:spMkLst>
            <pc:docMk/>
            <pc:sldMk cId="2640557250" sldId="262"/>
            <ac:spMk id="11" creationId="{1BBB1D24-FBBC-4F14-971B-A91AC509320E}"/>
          </ac:spMkLst>
        </pc:spChg>
        <pc:spChg chg="del">
          <ac:chgData name="حصه بنت العتيبي" userId="c1fe605c-1aaf-4791-a440-af891effc177" providerId="ADAL" clId="{F1EC643C-71B8-41B6-8F31-662ED281B589}" dt="2021-12-22T17:28:57.691" v="344" actId="478"/>
          <ac:spMkLst>
            <pc:docMk/>
            <pc:sldMk cId="2640557250" sldId="262"/>
            <ac:spMk id="12" creationId="{B058EB67-425E-49D5-B9B5-5F4CDF17E14F}"/>
          </ac:spMkLst>
        </pc:spChg>
        <pc:spChg chg="del mod">
          <ac:chgData name="حصه بنت العتيبي" userId="c1fe605c-1aaf-4791-a440-af891effc177" providerId="ADAL" clId="{F1EC643C-71B8-41B6-8F31-662ED281B589}" dt="2021-12-22T06:42:31.520" v="7" actId="478"/>
          <ac:spMkLst>
            <pc:docMk/>
            <pc:sldMk cId="2640557250" sldId="262"/>
            <ac:spMk id="13" creationId="{8E7F689E-B7F8-4E98-97F6-D066E848CB03}"/>
          </ac:spMkLst>
        </pc:spChg>
        <pc:spChg chg="add mod">
          <ac:chgData name="حصه بنت العتيبي" userId="c1fe605c-1aaf-4791-a440-af891effc177" providerId="ADAL" clId="{F1EC643C-71B8-41B6-8F31-662ED281B589}" dt="2021-12-22T18:00:27.476" v="530" actId="20577"/>
          <ac:spMkLst>
            <pc:docMk/>
            <pc:sldMk cId="2640557250" sldId="262"/>
            <ac:spMk id="14" creationId="{D1C50C76-F144-448D-B5BD-E96D7A7C4268}"/>
          </ac:spMkLst>
        </pc:spChg>
        <pc:spChg chg="del mod">
          <ac:chgData name="حصه بنت العتيبي" userId="c1fe605c-1aaf-4791-a440-af891effc177" providerId="ADAL" clId="{F1EC643C-71B8-41B6-8F31-662ED281B589}" dt="2021-12-22T06:42:31.520" v="7" actId="478"/>
          <ac:spMkLst>
            <pc:docMk/>
            <pc:sldMk cId="2640557250" sldId="262"/>
            <ac:spMk id="14" creationId="{D7599E41-9E16-4300-B5B2-1872D0C33504}"/>
          </ac:spMkLst>
        </pc:spChg>
        <pc:spChg chg="del mod">
          <ac:chgData name="حصه بنت العتيبي" userId="c1fe605c-1aaf-4791-a440-af891effc177" providerId="ADAL" clId="{F1EC643C-71B8-41B6-8F31-662ED281B589}" dt="2021-12-22T06:42:31.520" v="7" actId="478"/>
          <ac:spMkLst>
            <pc:docMk/>
            <pc:sldMk cId="2640557250" sldId="262"/>
            <ac:spMk id="15" creationId="{00593A86-2EB1-4E8F-ACE4-64991D30CB1C}"/>
          </ac:spMkLst>
        </pc:spChg>
        <pc:spChg chg="add mod">
          <ac:chgData name="حصه بنت العتيبي" userId="c1fe605c-1aaf-4791-a440-af891effc177" providerId="ADAL" clId="{F1EC643C-71B8-41B6-8F31-662ED281B589}" dt="2021-12-22T18:00:07.963" v="513"/>
          <ac:spMkLst>
            <pc:docMk/>
            <pc:sldMk cId="2640557250" sldId="262"/>
            <ac:spMk id="15" creationId="{DC1E7EE3-9EE7-43AD-905B-8AE348F7EEB7}"/>
          </ac:spMkLst>
        </pc:spChg>
        <pc:spChg chg="add mod">
          <ac:chgData name="حصه بنت العتيبي" userId="c1fe605c-1aaf-4791-a440-af891effc177" providerId="ADAL" clId="{F1EC643C-71B8-41B6-8F31-662ED281B589}" dt="2021-12-22T18:00:07.942" v="510"/>
          <ac:spMkLst>
            <pc:docMk/>
            <pc:sldMk cId="2640557250" sldId="262"/>
            <ac:spMk id="16" creationId="{35216BF0-99D0-4124-8905-C9E5F81EA0E2}"/>
          </ac:spMkLst>
        </pc:spChg>
        <pc:spChg chg="del mod">
          <ac:chgData name="حصه بنت العتيبي" userId="c1fe605c-1aaf-4791-a440-af891effc177" providerId="ADAL" clId="{F1EC643C-71B8-41B6-8F31-662ED281B589}" dt="2021-12-22T06:42:31.520" v="7" actId="478"/>
          <ac:spMkLst>
            <pc:docMk/>
            <pc:sldMk cId="2640557250" sldId="262"/>
            <ac:spMk id="16" creationId="{577CFD68-C76C-4111-BFB5-C247FC197183}"/>
          </ac:spMkLst>
        </pc:spChg>
        <pc:spChg chg="del mod">
          <ac:chgData name="حصه بنت العتيبي" userId="c1fe605c-1aaf-4791-a440-af891effc177" providerId="ADAL" clId="{F1EC643C-71B8-41B6-8F31-662ED281B589}" dt="2021-12-22T06:42:31.520" v="7" actId="478"/>
          <ac:spMkLst>
            <pc:docMk/>
            <pc:sldMk cId="2640557250" sldId="262"/>
            <ac:spMk id="17" creationId="{40234163-5A5F-4B1B-B566-107CC77EC0BB}"/>
          </ac:spMkLst>
        </pc:spChg>
        <pc:spChg chg="del mod">
          <ac:chgData name="حصه بنت العتيبي" userId="c1fe605c-1aaf-4791-a440-af891effc177" providerId="ADAL" clId="{F1EC643C-71B8-41B6-8F31-662ED281B589}" dt="2021-12-22T06:42:31.520" v="7" actId="478"/>
          <ac:spMkLst>
            <pc:docMk/>
            <pc:sldMk cId="2640557250" sldId="262"/>
            <ac:spMk id="18" creationId="{53E4D8F7-DB4A-4DF5-B78C-61D2BF1B1010}"/>
          </ac:spMkLst>
        </pc:spChg>
        <pc:spChg chg="del mod">
          <ac:chgData name="حصه بنت العتيبي" userId="c1fe605c-1aaf-4791-a440-af891effc177" providerId="ADAL" clId="{F1EC643C-71B8-41B6-8F31-662ED281B589}" dt="2021-12-22T06:42:31.520" v="7" actId="478"/>
          <ac:spMkLst>
            <pc:docMk/>
            <pc:sldMk cId="2640557250" sldId="262"/>
            <ac:spMk id="19" creationId="{0DAE8B0C-97A4-4727-9378-ABCBA7300ADA}"/>
          </ac:spMkLst>
        </pc:spChg>
        <pc:spChg chg="del">
          <ac:chgData name="حصه بنت العتيبي" userId="c1fe605c-1aaf-4791-a440-af891effc177" providerId="ADAL" clId="{F1EC643C-71B8-41B6-8F31-662ED281B589}" dt="2021-12-22T06:42:18.131" v="5" actId="478"/>
          <ac:spMkLst>
            <pc:docMk/>
            <pc:sldMk cId="2640557250" sldId="262"/>
            <ac:spMk id="20" creationId="{53888E9B-5DB6-488D-B6E6-8259B5FD1A8A}"/>
          </ac:spMkLst>
        </pc:spChg>
        <pc:spChg chg="del mod">
          <ac:chgData name="حصه بنت العتيبي" userId="c1fe605c-1aaf-4791-a440-af891effc177" providerId="ADAL" clId="{F1EC643C-71B8-41B6-8F31-662ED281B589}" dt="2021-12-22T06:42:31.520" v="7" actId="478"/>
          <ac:spMkLst>
            <pc:docMk/>
            <pc:sldMk cId="2640557250" sldId="262"/>
            <ac:spMk id="21" creationId="{7E1D0743-C318-44BE-9D0D-B1FA1C37D376}"/>
          </ac:spMkLst>
        </pc:spChg>
        <pc:grpChg chg="add del mod">
          <ac:chgData name="حصه بنت العتيبي" userId="c1fe605c-1aaf-4791-a440-af891effc177" providerId="ADAL" clId="{F1EC643C-71B8-41B6-8F31-662ED281B589}" dt="2021-12-22T17:29:11.463" v="349" actId="165"/>
          <ac:grpSpMkLst>
            <pc:docMk/>
            <pc:sldMk cId="2640557250" sldId="262"/>
            <ac:grpSpMk id="8" creationId="{729C03FD-7ED1-4894-9603-091B11759262}"/>
          </ac:grpSpMkLst>
        </pc:grpChg>
        <pc:grpChg chg="del">
          <ac:chgData name="حصه بنت العتيبي" userId="c1fe605c-1aaf-4791-a440-af891effc177" providerId="ADAL" clId="{F1EC643C-71B8-41B6-8F31-662ED281B589}" dt="2021-12-22T17:28:57.691" v="344" actId="478"/>
          <ac:grpSpMkLst>
            <pc:docMk/>
            <pc:sldMk cId="2640557250" sldId="262"/>
            <ac:grpSpMk id="9" creationId="{9973EE42-4C22-47FF-8D7C-365911500A6F}"/>
          </ac:grpSpMkLst>
        </pc:grpChg>
        <pc:picChg chg="add mod">
          <ac:chgData name="حصه بنت العتيبي" userId="c1fe605c-1aaf-4791-a440-af891effc177" providerId="ADAL" clId="{F1EC643C-71B8-41B6-8F31-662ED281B589}" dt="2021-12-22T17:38:00.568" v="391" actId="1076"/>
          <ac:picMkLst>
            <pc:docMk/>
            <pc:sldMk cId="2640557250" sldId="262"/>
            <ac:picMk id="13" creationId="{44295854-FC64-4A07-9862-BCB8FA930DC5}"/>
          </ac:picMkLst>
        </pc:picChg>
        <pc:picChg chg="del">
          <ac:chgData name="حصه بنت العتيبي" userId="c1fe605c-1aaf-4791-a440-af891effc177" providerId="ADAL" clId="{F1EC643C-71B8-41B6-8F31-662ED281B589}" dt="2021-12-22T15:01:31.383" v="75" actId="478"/>
          <ac:picMkLst>
            <pc:docMk/>
            <pc:sldMk cId="2640557250" sldId="262"/>
            <ac:picMk id="23" creationId="{3165BAED-29B7-4B47-AD63-7207D203DA61}"/>
          </ac:picMkLst>
        </pc:picChg>
        <pc:picChg chg="add mod">
          <ac:chgData name="حصه بنت العتيبي" userId="c1fe605c-1aaf-4791-a440-af891effc177" providerId="ADAL" clId="{F1EC643C-71B8-41B6-8F31-662ED281B589}" dt="2021-12-22T17:38:02.146" v="392" actId="1076"/>
          <ac:picMkLst>
            <pc:docMk/>
            <pc:sldMk cId="2640557250" sldId="262"/>
            <ac:picMk id="2050" creationId="{5D338885-EC09-44FE-8B39-B839BC8491A6}"/>
          </ac:picMkLst>
        </pc:picChg>
      </pc:sldChg>
      <pc:sldChg chg="addSp delSp modSp mod ord">
        <pc:chgData name="حصه بنت العتيبي" userId="c1fe605c-1aaf-4791-a440-af891effc177" providerId="ADAL" clId="{F1EC643C-71B8-41B6-8F31-662ED281B589}" dt="2021-12-23T08:52:18.542" v="1128" actId="1076"/>
        <pc:sldMkLst>
          <pc:docMk/>
          <pc:sldMk cId="3562901067" sldId="272"/>
        </pc:sldMkLst>
        <pc:spChg chg="add mod">
          <ac:chgData name="حصه بنت العتيبي" userId="c1fe605c-1aaf-4791-a440-af891effc177" providerId="ADAL" clId="{F1EC643C-71B8-41B6-8F31-662ED281B589}" dt="2021-12-23T08:52:18.542" v="1128" actId="1076"/>
          <ac:spMkLst>
            <pc:docMk/>
            <pc:sldMk cId="3562901067" sldId="272"/>
            <ac:spMk id="2" creationId="{6AC9A2BF-3E60-4D17-97F7-C3E58C7EA12E}"/>
          </ac:spMkLst>
        </pc:spChg>
        <pc:picChg chg="del">
          <ac:chgData name="حصه بنت العتيبي" userId="c1fe605c-1aaf-4791-a440-af891effc177" providerId="ADAL" clId="{F1EC643C-71B8-41B6-8F31-662ED281B589}" dt="2021-12-22T06:43:08.608" v="14" actId="478"/>
          <ac:picMkLst>
            <pc:docMk/>
            <pc:sldMk cId="3562901067" sldId="272"/>
            <ac:picMk id="2" creationId="{7134EE5C-0B2F-4C81-AA9B-D195168A0ADF}"/>
          </ac:picMkLst>
        </pc:picChg>
      </pc:sldChg>
      <pc:sldChg chg="addSp delSp modSp mod delAnim modAnim">
        <pc:chgData name="حصه بنت العتيبي" userId="c1fe605c-1aaf-4791-a440-af891effc177" providerId="ADAL" clId="{F1EC643C-71B8-41B6-8F31-662ED281B589}" dt="2021-12-22T18:49:50.810" v="844"/>
        <pc:sldMkLst>
          <pc:docMk/>
          <pc:sldMk cId="1841698025" sldId="276"/>
        </pc:sldMkLst>
        <pc:spChg chg="del">
          <ac:chgData name="حصه بنت العتيبي" userId="c1fe605c-1aaf-4791-a440-af891effc177" providerId="ADAL" clId="{F1EC643C-71B8-41B6-8F31-662ED281B589}" dt="2021-12-22T06:41:57.442" v="1" actId="478"/>
          <ac:spMkLst>
            <pc:docMk/>
            <pc:sldMk cId="1841698025" sldId="276"/>
            <ac:spMk id="7" creationId="{3E6C2F12-B604-4358-9556-8CE5457A361C}"/>
          </ac:spMkLst>
        </pc:spChg>
        <pc:spChg chg="del">
          <ac:chgData name="حصه بنت العتيبي" userId="c1fe605c-1aaf-4791-a440-af891effc177" providerId="ADAL" clId="{F1EC643C-71B8-41B6-8F31-662ED281B589}" dt="2021-12-22T06:42:10.920" v="4" actId="478"/>
          <ac:spMkLst>
            <pc:docMk/>
            <pc:sldMk cId="1841698025" sldId="276"/>
            <ac:spMk id="9" creationId="{2294D19A-8A64-4264-AE17-0C349B8AC7DC}"/>
          </ac:spMkLst>
        </pc:spChg>
        <pc:spChg chg="add mod">
          <ac:chgData name="حصه بنت العتيبي" userId="c1fe605c-1aaf-4791-a440-af891effc177" providerId="ADAL" clId="{F1EC643C-71B8-41B6-8F31-662ED281B589}" dt="2021-12-22T18:49:50.810" v="844"/>
          <ac:spMkLst>
            <pc:docMk/>
            <pc:sldMk cId="1841698025" sldId="276"/>
            <ac:spMk id="9" creationId="{F9F5608D-7E33-4706-B6B3-26899DE3806E}"/>
          </ac:spMkLst>
        </pc:spChg>
        <pc:spChg chg="del">
          <ac:chgData name="حصه بنت العتيبي" userId="c1fe605c-1aaf-4791-a440-af891effc177" providerId="ADAL" clId="{F1EC643C-71B8-41B6-8F31-662ED281B589}" dt="2021-12-22T06:41:57.442" v="1" actId="478"/>
          <ac:spMkLst>
            <pc:docMk/>
            <pc:sldMk cId="1841698025" sldId="276"/>
            <ac:spMk id="10" creationId="{255A12FA-36D6-45B7-B9BB-A27B1B12972B}"/>
          </ac:spMkLst>
        </pc:spChg>
        <pc:spChg chg="add mod">
          <ac:chgData name="حصه بنت العتيبي" userId="c1fe605c-1aaf-4791-a440-af891effc177" providerId="ADAL" clId="{F1EC643C-71B8-41B6-8F31-662ED281B589}" dt="2021-12-22T18:49:50.810" v="844"/>
          <ac:spMkLst>
            <pc:docMk/>
            <pc:sldMk cId="1841698025" sldId="276"/>
            <ac:spMk id="10" creationId="{B2A9CB3A-EF53-4220-8208-42774BE38F54}"/>
          </ac:spMkLst>
        </pc:spChg>
        <pc:spChg chg="del">
          <ac:chgData name="حصه بنت العتيبي" userId="c1fe605c-1aaf-4791-a440-af891effc177" providerId="ADAL" clId="{F1EC643C-71B8-41B6-8F31-662ED281B589}" dt="2021-12-22T06:41:57.442" v="1" actId="478"/>
          <ac:spMkLst>
            <pc:docMk/>
            <pc:sldMk cId="1841698025" sldId="276"/>
            <ac:spMk id="11" creationId="{5D8111F5-A9B3-4555-B2E9-B717F4646301}"/>
          </ac:spMkLst>
        </pc:spChg>
        <pc:spChg chg="add mod">
          <ac:chgData name="حصه بنت العتيبي" userId="c1fe605c-1aaf-4791-a440-af891effc177" providerId="ADAL" clId="{F1EC643C-71B8-41B6-8F31-662ED281B589}" dt="2021-12-22T18:49:50.810" v="844"/>
          <ac:spMkLst>
            <pc:docMk/>
            <pc:sldMk cId="1841698025" sldId="276"/>
            <ac:spMk id="11" creationId="{859712F3-E3BC-4D7E-885A-D170D34DF6C9}"/>
          </ac:spMkLst>
        </pc:spChg>
        <pc:spChg chg="del">
          <ac:chgData name="حصه بنت العتيبي" userId="c1fe605c-1aaf-4791-a440-af891effc177" providerId="ADAL" clId="{F1EC643C-71B8-41B6-8F31-662ED281B589}" dt="2021-12-22T06:41:57.442" v="1" actId="478"/>
          <ac:spMkLst>
            <pc:docMk/>
            <pc:sldMk cId="1841698025" sldId="276"/>
            <ac:spMk id="12" creationId="{6A151872-9F6E-43B6-98F1-F5B763C53D15}"/>
          </ac:spMkLst>
        </pc:spChg>
        <pc:spChg chg="add mod">
          <ac:chgData name="حصه بنت العتيبي" userId="c1fe605c-1aaf-4791-a440-af891effc177" providerId="ADAL" clId="{F1EC643C-71B8-41B6-8F31-662ED281B589}" dt="2021-12-22T18:49:50.810" v="844"/>
          <ac:spMkLst>
            <pc:docMk/>
            <pc:sldMk cId="1841698025" sldId="276"/>
            <ac:spMk id="12" creationId="{B2F4CF2F-004D-47B5-A33B-F6533E2F528F}"/>
          </ac:spMkLst>
        </pc:spChg>
        <pc:spChg chg="add mod">
          <ac:chgData name="حصه بنت العتيبي" userId="c1fe605c-1aaf-4791-a440-af891effc177" providerId="ADAL" clId="{F1EC643C-71B8-41B6-8F31-662ED281B589}" dt="2021-12-22T18:49:50.810" v="844"/>
          <ac:spMkLst>
            <pc:docMk/>
            <pc:sldMk cId="1841698025" sldId="276"/>
            <ac:spMk id="13" creationId="{04106AEC-E0AF-4701-8C58-636ADE7C8E38}"/>
          </ac:spMkLst>
        </pc:spChg>
        <pc:spChg chg="del">
          <ac:chgData name="حصه بنت العتيبي" userId="c1fe605c-1aaf-4791-a440-af891effc177" providerId="ADAL" clId="{F1EC643C-71B8-41B6-8F31-662ED281B589}" dt="2021-12-22T06:41:57.442" v="1" actId="478"/>
          <ac:spMkLst>
            <pc:docMk/>
            <pc:sldMk cId="1841698025" sldId="276"/>
            <ac:spMk id="13" creationId="{1BC30825-AE84-4D7C-B989-5563DDBA508B}"/>
          </ac:spMkLst>
        </pc:spChg>
        <pc:spChg chg="del">
          <ac:chgData name="حصه بنت العتيبي" userId="c1fe605c-1aaf-4791-a440-af891effc177" providerId="ADAL" clId="{F1EC643C-71B8-41B6-8F31-662ED281B589}" dt="2021-12-22T06:41:57.442" v="1" actId="478"/>
          <ac:spMkLst>
            <pc:docMk/>
            <pc:sldMk cId="1841698025" sldId="276"/>
            <ac:spMk id="14" creationId="{F1585144-839F-4994-8778-4FEF1ED28BD6}"/>
          </ac:spMkLst>
        </pc:spChg>
        <pc:picChg chg="del">
          <ac:chgData name="حصه بنت العتيبي" userId="c1fe605c-1aaf-4791-a440-af891effc177" providerId="ADAL" clId="{F1EC643C-71B8-41B6-8F31-662ED281B589}" dt="2021-12-22T18:34:03.019" v="719" actId="478"/>
          <ac:picMkLst>
            <pc:docMk/>
            <pc:sldMk cId="1841698025" sldId="276"/>
            <ac:picMk id="3" creationId="{544D1D0F-ED5E-48E3-9613-A29E7999ADEF}"/>
          </ac:picMkLst>
        </pc:picChg>
        <pc:picChg chg="add mod">
          <ac:chgData name="حصه بنت العتيبي" userId="c1fe605c-1aaf-4791-a440-af891effc177" providerId="ADAL" clId="{F1EC643C-71B8-41B6-8F31-662ED281B589}" dt="2021-12-22T18:48:51.623" v="843" actId="14100"/>
          <ac:picMkLst>
            <pc:docMk/>
            <pc:sldMk cId="1841698025" sldId="276"/>
            <ac:picMk id="4" creationId="{07E3270D-CA02-4C2B-B65D-60B4452ADF2A}"/>
          </ac:picMkLst>
        </pc:picChg>
        <pc:picChg chg="add mod modCrop">
          <ac:chgData name="حصه بنت العتيبي" userId="c1fe605c-1aaf-4791-a440-af891effc177" providerId="ADAL" clId="{F1EC643C-71B8-41B6-8F31-662ED281B589}" dt="2021-12-22T18:47:37.411" v="825" actId="1076"/>
          <ac:picMkLst>
            <pc:docMk/>
            <pc:sldMk cId="1841698025" sldId="276"/>
            <ac:picMk id="6" creationId="{29CCA14A-7EAB-41AE-8FB9-D774BF560D7D}"/>
          </ac:picMkLst>
        </pc:picChg>
        <pc:picChg chg="del">
          <ac:chgData name="حصه بنت العتيبي" userId="c1fe605c-1aaf-4791-a440-af891effc177" providerId="ADAL" clId="{F1EC643C-71B8-41B6-8F31-662ED281B589}" dt="2021-12-22T06:41:57.442" v="1" actId="478"/>
          <ac:picMkLst>
            <pc:docMk/>
            <pc:sldMk cId="1841698025" sldId="276"/>
            <ac:picMk id="6" creationId="{3D8D0CC3-5FA5-415C-8A56-A80907DCCCDD}"/>
          </ac:picMkLst>
        </pc:picChg>
        <pc:picChg chg="add mod modCrop">
          <ac:chgData name="حصه بنت العتيبي" userId="c1fe605c-1aaf-4791-a440-af891effc177" providerId="ADAL" clId="{F1EC643C-71B8-41B6-8F31-662ED281B589}" dt="2021-12-22T18:48:47.490" v="842" actId="1076"/>
          <ac:picMkLst>
            <pc:docMk/>
            <pc:sldMk cId="1841698025" sldId="276"/>
            <ac:picMk id="8" creationId="{1554D5C5-4695-478B-B290-FEC470817ABB}"/>
          </ac:picMkLst>
        </pc:picChg>
        <pc:picChg chg="mod">
          <ac:chgData name="حصه بنت العتيبي" userId="c1fe605c-1aaf-4791-a440-af891effc177" providerId="ADAL" clId="{F1EC643C-71B8-41B6-8F31-662ED281B589}" dt="2021-12-22T18:47:57.418" v="832" actId="1076"/>
          <ac:picMkLst>
            <pc:docMk/>
            <pc:sldMk cId="1841698025" sldId="276"/>
            <ac:picMk id="32" creationId="{FC571AA3-D54C-4120-BF8F-E66034706057}"/>
          </ac:picMkLst>
        </pc:picChg>
      </pc:sldChg>
      <pc:sldChg chg="del">
        <pc:chgData name="حصه بنت العتيبي" userId="c1fe605c-1aaf-4791-a440-af891effc177" providerId="ADAL" clId="{F1EC643C-71B8-41B6-8F31-662ED281B589}" dt="2021-12-22T06:41:46.405" v="0" actId="47"/>
        <pc:sldMkLst>
          <pc:docMk/>
          <pc:sldMk cId="3710405042" sldId="277"/>
        </pc:sldMkLst>
      </pc:sldChg>
      <pc:sldChg chg="addSp delSp modSp mod modAnim">
        <pc:chgData name="حصه بنت العتيبي" userId="c1fe605c-1aaf-4791-a440-af891effc177" providerId="ADAL" clId="{F1EC643C-71B8-41B6-8F31-662ED281B589}" dt="2021-12-22T18:41:52.353" v="799" actId="207"/>
        <pc:sldMkLst>
          <pc:docMk/>
          <pc:sldMk cId="3031014385" sldId="278"/>
        </pc:sldMkLst>
        <pc:spChg chg="add mod">
          <ac:chgData name="حصه بنت العتيبي" userId="c1fe605c-1aaf-4791-a440-af891effc177" providerId="ADAL" clId="{F1EC643C-71B8-41B6-8F31-662ED281B589}" dt="2021-12-22T18:29:32.180" v="660" actId="20577"/>
          <ac:spMkLst>
            <pc:docMk/>
            <pc:sldMk cId="3031014385" sldId="278"/>
            <ac:spMk id="2" creationId="{D4511116-B1BA-4562-9428-D21B8553B8B1}"/>
          </ac:spMkLst>
        </pc:spChg>
        <pc:spChg chg="add mod">
          <ac:chgData name="حصه بنت العتيبي" userId="c1fe605c-1aaf-4791-a440-af891effc177" providerId="ADAL" clId="{F1EC643C-71B8-41B6-8F31-662ED281B589}" dt="2021-12-22T18:30:12.767" v="677" actId="1076"/>
          <ac:spMkLst>
            <pc:docMk/>
            <pc:sldMk cId="3031014385" sldId="278"/>
            <ac:spMk id="5" creationId="{70B3FB53-6A35-4C8B-9647-4E9CA66FA321}"/>
          </ac:spMkLst>
        </pc:spChg>
        <pc:spChg chg="add mod">
          <ac:chgData name="حصه بنت العتيبي" userId="c1fe605c-1aaf-4791-a440-af891effc177" providerId="ADAL" clId="{F1EC643C-71B8-41B6-8F31-662ED281B589}" dt="2021-12-22T18:31:04.850" v="712" actId="207"/>
          <ac:spMkLst>
            <pc:docMk/>
            <pc:sldMk cId="3031014385" sldId="278"/>
            <ac:spMk id="6" creationId="{78B05A0E-4FC7-47FA-9AEC-BD6B7AB5D7BB}"/>
          </ac:spMkLst>
        </pc:spChg>
        <pc:spChg chg="add mod">
          <ac:chgData name="حصه بنت العتيبي" userId="c1fe605c-1aaf-4791-a440-af891effc177" providerId="ADAL" clId="{F1EC643C-71B8-41B6-8F31-662ED281B589}" dt="2021-12-22T18:31:17.352" v="718" actId="20577"/>
          <ac:spMkLst>
            <pc:docMk/>
            <pc:sldMk cId="3031014385" sldId="278"/>
            <ac:spMk id="7" creationId="{9E4605A6-8BBD-4974-99F3-5D7B42DA56FE}"/>
          </ac:spMkLst>
        </pc:spChg>
        <pc:spChg chg="add mod">
          <ac:chgData name="حصه بنت العتيبي" userId="c1fe605c-1aaf-4791-a440-af891effc177" providerId="ADAL" clId="{F1EC643C-71B8-41B6-8F31-662ED281B589}" dt="2021-12-22T18:41:52.353" v="799" actId="207"/>
          <ac:spMkLst>
            <pc:docMk/>
            <pc:sldMk cId="3031014385" sldId="278"/>
            <ac:spMk id="8" creationId="{A77A3949-FC60-4922-97D0-0FA74868CEA3}"/>
          </ac:spMkLst>
        </pc:spChg>
        <pc:picChg chg="del">
          <ac:chgData name="حصه بنت العتيبي" userId="c1fe605c-1aaf-4791-a440-af891effc177" providerId="ADAL" clId="{F1EC643C-71B8-41B6-8F31-662ED281B589}" dt="2021-12-22T06:50:53.742" v="54" actId="478"/>
          <ac:picMkLst>
            <pc:docMk/>
            <pc:sldMk cId="3031014385" sldId="278"/>
            <ac:picMk id="3" creationId="{3E33E29C-C8B2-4F0D-BF8A-FB8E68F05F14}"/>
          </ac:picMkLst>
        </pc:picChg>
        <pc:picChg chg="add mod">
          <ac:chgData name="حصه بنت العتيبي" userId="c1fe605c-1aaf-4791-a440-af891effc177" providerId="ADAL" clId="{F1EC643C-71B8-41B6-8F31-662ED281B589}" dt="2021-12-22T18:29:41.635" v="662" actId="1440"/>
          <ac:picMkLst>
            <pc:docMk/>
            <pc:sldMk cId="3031014385" sldId="278"/>
            <ac:picMk id="1026" creationId="{1CD364D7-6012-41A2-833B-FC1146D0A762}"/>
          </ac:picMkLst>
        </pc:picChg>
        <pc:picChg chg="add mod">
          <ac:chgData name="حصه بنت العتيبي" userId="c1fe605c-1aaf-4791-a440-af891effc177" providerId="ADAL" clId="{F1EC643C-71B8-41B6-8F31-662ED281B589}" dt="2021-12-22T18:28:45.084" v="645" actId="1076"/>
          <ac:picMkLst>
            <pc:docMk/>
            <pc:sldMk cId="3031014385" sldId="278"/>
            <ac:picMk id="1028" creationId="{B71E4827-E147-4566-BB7A-928B69E506A5}"/>
          </ac:picMkLst>
        </pc:picChg>
        <pc:picChg chg="del">
          <ac:chgData name="حصه بنت العتيبي" userId="c1fe605c-1aaf-4791-a440-af891effc177" providerId="ADAL" clId="{F1EC643C-71B8-41B6-8F31-662ED281B589}" dt="2021-12-22T15:01:38.410" v="77" actId="478"/>
          <ac:picMkLst>
            <pc:docMk/>
            <pc:sldMk cId="3031014385" sldId="278"/>
            <ac:picMk id="1032" creationId="{4A1EC331-7A1D-43D8-AEF3-D4BB447A19E5}"/>
          </ac:picMkLst>
        </pc:picChg>
      </pc:sldChg>
      <pc:sldChg chg="addSp delSp modSp mod ord">
        <pc:chgData name="حصه بنت العتيبي" userId="c1fe605c-1aaf-4791-a440-af891effc177" providerId="ADAL" clId="{F1EC643C-71B8-41B6-8F31-662ED281B589}" dt="2021-12-22T18:55:22.829" v="894" actId="403"/>
        <pc:sldMkLst>
          <pc:docMk/>
          <pc:sldMk cId="1954937293" sldId="279"/>
        </pc:sldMkLst>
        <pc:spChg chg="add mod">
          <ac:chgData name="حصه بنت العتيبي" userId="c1fe605c-1aaf-4791-a440-af891effc177" providerId="ADAL" clId="{F1EC643C-71B8-41B6-8F31-662ED281B589}" dt="2021-12-22T18:55:22.829" v="894" actId="403"/>
          <ac:spMkLst>
            <pc:docMk/>
            <pc:sldMk cId="1954937293" sldId="279"/>
            <ac:spMk id="2" creationId="{3E3A551D-A331-4230-A05D-751296E68722}"/>
          </ac:spMkLst>
        </pc:spChg>
        <pc:picChg chg="del">
          <ac:chgData name="حصه بنت العتيبي" userId="c1fe605c-1aaf-4791-a440-af891effc177" providerId="ADAL" clId="{F1EC643C-71B8-41B6-8F31-662ED281B589}" dt="2021-12-22T06:51:08.121" v="58" actId="478"/>
          <ac:picMkLst>
            <pc:docMk/>
            <pc:sldMk cId="1954937293" sldId="279"/>
            <ac:picMk id="3" creationId="{3E33E29C-C8B2-4F0D-BF8A-FB8E68F05F14}"/>
          </ac:picMkLst>
        </pc:picChg>
        <pc:picChg chg="del">
          <ac:chgData name="حصه بنت العتيبي" userId="c1fe605c-1aaf-4791-a440-af891effc177" providerId="ADAL" clId="{F1EC643C-71B8-41B6-8F31-662ED281B589}" dt="2021-12-22T06:51:06.012" v="57" actId="478"/>
          <ac:picMkLst>
            <pc:docMk/>
            <pc:sldMk cId="1954937293" sldId="279"/>
            <ac:picMk id="1032" creationId="{4A1EC331-7A1D-43D8-AEF3-D4BB447A19E5}"/>
          </ac:picMkLst>
        </pc:picChg>
        <pc:picChg chg="add mod">
          <ac:chgData name="حصه بنت العتيبي" userId="c1fe605c-1aaf-4791-a440-af891effc177" providerId="ADAL" clId="{F1EC643C-71B8-41B6-8F31-662ED281B589}" dt="2021-12-22T18:54:51.561" v="877" actId="1076"/>
          <ac:picMkLst>
            <pc:docMk/>
            <pc:sldMk cId="1954937293" sldId="279"/>
            <ac:picMk id="2050" creationId="{E9ADEA04-E21D-4A26-88EF-803EA3C5142B}"/>
          </ac:picMkLst>
        </pc:picChg>
      </pc:sldChg>
      <pc:sldChg chg="addSp delSp modSp mod ord modAnim">
        <pc:chgData name="حصه بنت العتيبي" userId="c1fe605c-1aaf-4791-a440-af891effc177" providerId="ADAL" clId="{F1EC643C-71B8-41B6-8F31-662ED281B589}" dt="2021-12-25T12:01:09.930" v="1198"/>
        <pc:sldMkLst>
          <pc:docMk/>
          <pc:sldMk cId="2488549395" sldId="280"/>
        </pc:sldMkLst>
        <pc:spChg chg="add mod">
          <ac:chgData name="حصه بنت العتيبي" userId="c1fe605c-1aaf-4791-a440-af891effc177" providerId="ADAL" clId="{F1EC643C-71B8-41B6-8F31-662ED281B589}" dt="2021-12-23T08:24:26.709" v="912" actId="20577"/>
          <ac:spMkLst>
            <pc:docMk/>
            <pc:sldMk cId="2488549395" sldId="280"/>
            <ac:spMk id="3" creationId="{A3F62C75-2E4E-4BD6-AE0E-6AB168E5B980}"/>
          </ac:spMkLst>
        </pc:spChg>
        <pc:spChg chg="add mod">
          <ac:chgData name="حصه بنت العتيبي" userId="c1fe605c-1aaf-4791-a440-af891effc177" providerId="ADAL" clId="{F1EC643C-71B8-41B6-8F31-662ED281B589}" dt="2021-12-23T08:26:02.987" v="919" actId="1076"/>
          <ac:spMkLst>
            <pc:docMk/>
            <pc:sldMk cId="2488549395" sldId="280"/>
            <ac:spMk id="4" creationId="{98CEA3D4-DF06-4FAA-84A3-9FC37DE52759}"/>
          </ac:spMkLst>
        </pc:spChg>
        <pc:spChg chg="add mod">
          <ac:chgData name="حصه بنت العتيبي" userId="c1fe605c-1aaf-4791-a440-af891effc177" providerId="ADAL" clId="{F1EC643C-71B8-41B6-8F31-662ED281B589}" dt="2021-12-23T08:26:10.387" v="922" actId="1076"/>
          <ac:spMkLst>
            <pc:docMk/>
            <pc:sldMk cId="2488549395" sldId="280"/>
            <ac:spMk id="5" creationId="{4DD00993-6D48-4BE8-AA7D-353BBE6DB355}"/>
          </ac:spMkLst>
        </pc:spChg>
        <pc:spChg chg="add mod">
          <ac:chgData name="حصه بنت العتيبي" userId="c1fe605c-1aaf-4791-a440-af891effc177" providerId="ADAL" clId="{F1EC643C-71B8-41B6-8F31-662ED281B589}" dt="2021-12-23T08:26:16.010" v="924" actId="1076"/>
          <ac:spMkLst>
            <pc:docMk/>
            <pc:sldMk cId="2488549395" sldId="280"/>
            <ac:spMk id="6" creationId="{97B4F0FC-5F65-43F6-B950-C7DDDF61CA41}"/>
          </ac:spMkLst>
        </pc:spChg>
        <pc:spChg chg="add mod">
          <ac:chgData name="حصه بنت العتيبي" userId="c1fe605c-1aaf-4791-a440-af891effc177" providerId="ADAL" clId="{F1EC643C-71B8-41B6-8F31-662ED281B589}" dt="2021-12-23T08:26:20.336" v="926" actId="1076"/>
          <ac:spMkLst>
            <pc:docMk/>
            <pc:sldMk cId="2488549395" sldId="280"/>
            <ac:spMk id="7" creationId="{F897C4B0-AA9D-475B-B89F-3C590AF0FDD9}"/>
          </ac:spMkLst>
        </pc:spChg>
        <pc:spChg chg="add mod">
          <ac:chgData name="حصه بنت العتيبي" userId="c1fe605c-1aaf-4791-a440-af891effc177" providerId="ADAL" clId="{F1EC643C-71B8-41B6-8F31-662ED281B589}" dt="2021-12-23T08:26:21.514" v="927"/>
          <ac:spMkLst>
            <pc:docMk/>
            <pc:sldMk cId="2488549395" sldId="280"/>
            <ac:spMk id="8" creationId="{FBAAF295-507A-4A4B-B57D-C601EA5A9818}"/>
          </ac:spMkLst>
        </pc:spChg>
        <pc:spChg chg="add mod">
          <ac:chgData name="حصه بنت العتيبي" userId="c1fe605c-1aaf-4791-a440-af891effc177" providerId="ADAL" clId="{F1EC643C-71B8-41B6-8F31-662ED281B589}" dt="2021-12-23T08:26:22.753" v="928"/>
          <ac:spMkLst>
            <pc:docMk/>
            <pc:sldMk cId="2488549395" sldId="280"/>
            <ac:spMk id="9" creationId="{D159FB12-3F8E-46BA-9985-28256BD11567}"/>
          </ac:spMkLst>
        </pc:spChg>
        <pc:grpChg chg="del">
          <ac:chgData name="حصه بنت العتيبي" userId="c1fe605c-1aaf-4791-a440-af891effc177" providerId="ADAL" clId="{F1EC643C-71B8-41B6-8F31-662ED281B589}" dt="2021-12-22T06:42:37.296" v="8" actId="478"/>
          <ac:grpSpMkLst>
            <pc:docMk/>
            <pc:sldMk cId="2488549395" sldId="280"/>
            <ac:grpSpMk id="11" creationId="{E64C1CD1-698E-42C1-B869-3E1F63E3D4C7}"/>
          </ac:grpSpMkLst>
        </pc:grpChg>
        <pc:picChg chg="add mod modCrop">
          <ac:chgData name="حصه بنت العتيبي" userId="c1fe605c-1aaf-4791-a440-af891effc177" providerId="ADAL" clId="{F1EC643C-71B8-41B6-8F31-662ED281B589}" dt="2021-12-23T08:24:58.125" v="913" actId="1076"/>
          <ac:picMkLst>
            <pc:docMk/>
            <pc:sldMk cId="2488549395" sldId="280"/>
            <ac:picMk id="2" creationId="{42E06700-B930-4153-8FBB-2BFD9BE6FE33}"/>
          </ac:picMkLst>
        </pc:picChg>
      </pc:sldChg>
      <pc:sldChg chg="addSp delSp modSp mod delAnim modAnim">
        <pc:chgData name="حصه بنت العتيبي" userId="c1fe605c-1aaf-4791-a440-af891effc177" providerId="ADAL" clId="{F1EC643C-71B8-41B6-8F31-662ED281B589}" dt="2021-12-23T08:46:07.621" v="1085" actId="115"/>
        <pc:sldMkLst>
          <pc:docMk/>
          <pc:sldMk cId="4215967103" sldId="281"/>
        </pc:sldMkLst>
        <pc:spChg chg="add mod">
          <ac:chgData name="حصه بنت العتيبي" userId="c1fe605c-1aaf-4791-a440-af891effc177" providerId="ADAL" clId="{F1EC643C-71B8-41B6-8F31-662ED281B589}" dt="2021-12-23T08:46:07.621" v="1085" actId="115"/>
          <ac:spMkLst>
            <pc:docMk/>
            <pc:sldMk cId="4215967103" sldId="281"/>
            <ac:spMk id="2" creationId="{42B4107F-1EF1-489A-B285-6461475B158A}"/>
          </ac:spMkLst>
        </pc:spChg>
        <pc:spChg chg="del">
          <ac:chgData name="حصه بنت العتيبي" userId="c1fe605c-1aaf-4791-a440-af891effc177" providerId="ADAL" clId="{F1EC643C-71B8-41B6-8F31-662ED281B589}" dt="2021-12-22T06:42:41.177" v="9" actId="478"/>
          <ac:spMkLst>
            <pc:docMk/>
            <pc:sldMk cId="4215967103" sldId="281"/>
            <ac:spMk id="3" creationId="{930EB4A4-0A19-4DC0-8B1C-AC46DA12569D}"/>
          </ac:spMkLst>
        </pc:spChg>
        <pc:spChg chg="add del mod">
          <ac:chgData name="حصه بنت العتيبي" userId="c1fe605c-1aaf-4791-a440-af891effc177" providerId="ADAL" clId="{F1EC643C-71B8-41B6-8F31-662ED281B589}" dt="2021-12-23T08:32:20.615" v="960" actId="21"/>
          <ac:spMkLst>
            <pc:docMk/>
            <pc:sldMk cId="4215967103" sldId="281"/>
            <ac:spMk id="8" creationId="{44DA817D-7394-42D9-8163-1FF2419E4D8D}"/>
          </ac:spMkLst>
        </pc:spChg>
        <pc:spChg chg="add del mod">
          <ac:chgData name="حصه بنت العتيبي" userId="c1fe605c-1aaf-4791-a440-af891effc177" providerId="ADAL" clId="{F1EC643C-71B8-41B6-8F31-662ED281B589}" dt="2021-12-23T08:32:20.615" v="960" actId="21"/>
          <ac:spMkLst>
            <pc:docMk/>
            <pc:sldMk cId="4215967103" sldId="281"/>
            <ac:spMk id="9" creationId="{7ED02E5C-59DA-4F8D-838F-0305DDD9A424}"/>
          </ac:spMkLst>
        </pc:spChg>
        <pc:spChg chg="add del mod">
          <ac:chgData name="حصه بنت العتيبي" userId="c1fe605c-1aaf-4791-a440-af891effc177" providerId="ADAL" clId="{F1EC643C-71B8-41B6-8F31-662ED281B589}" dt="2021-12-23T08:32:20.615" v="960" actId="21"/>
          <ac:spMkLst>
            <pc:docMk/>
            <pc:sldMk cId="4215967103" sldId="281"/>
            <ac:spMk id="10" creationId="{F00C00E9-228C-4028-A14D-82B1C28B78CE}"/>
          </ac:spMkLst>
        </pc:spChg>
        <pc:spChg chg="add del mod">
          <ac:chgData name="حصه بنت العتيبي" userId="c1fe605c-1aaf-4791-a440-af891effc177" providerId="ADAL" clId="{F1EC643C-71B8-41B6-8F31-662ED281B589}" dt="2021-12-23T08:32:20.615" v="960" actId="21"/>
          <ac:spMkLst>
            <pc:docMk/>
            <pc:sldMk cId="4215967103" sldId="281"/>
            <ac:spMk id="11" creationId="{1D331DBB-88A1-4AE6-AE16-61343D84275C}"/>
          </ac:spMkLst>
        </pc:spChg>
        <pc:spChg chg="add del mod">
          <ac:chgData name="حصه بنت العتيبي" userId="c1fe605c-1aaf-4791-a440-af891effc177" providerId="ADAL" clId="{F1EC643C-71B8-41B6-8F31-662ED281B589}" dt="2021-12-23T08:32:20.615" v="960" actId="21"/>
          <ac:spMkLst>
            <pc:docMk/>
            <pc:sldMk cId="4215967103" sldId="281"/>
            <ac:spMk id="12" creationId="{611C4454-0E7B-4F71-920A-3E65B0EE0497}"/>
          </ac:spMkLst>
        </pc:spChg>
        <pc:spChg chg="add del mod">
          <ac:chgData name="حصه بنت العتيبي" userId="c1fe605c-1aaf-4791-a440-af891effc177" providerId="ADAL" clId="{F1EC643C-71B8-41B6-8F31-662ED281B589}" dt="2021-12-23T08:32:20.615" v="960" actId="21"/>
          <ac:spMkLst>
            <pc:docMk/>
            <pc:sldMk cId="4215967103" sldId="281"/>
            <ac:spMk id="13" creationId="{0F1C0692-38BB-4E33-ADBC-029DEE54CD36}"/>
          </ac:spMkLst>
        </pc:spChg>
        <pc:spChg chg="add del mod">
          <ac:chgData name="حصه بنت العتيبي" userId="c1fe605c-1aaf-4791-a440-af891effc177" providerId="ADAL" clId="{F1EC643C-71B8-41B6-8F31-662ED281B589}" dt="2021-12-23T08:32:20.615" v="960" actId="21"/>
          <ac:spMkLst>
            <pc:docMk/>
            <pc:sldMk cId="4215967103" sldId="281"/>
            <ac:spMk id="14" creationId="{3685EE71-92FD-41CB-83FC-A84664452D57}"/>
          </ac:spMkLst>
        </pc:spChg>
        <pc:spChg chg="add mod">
          <ac:chgData name="حصه بنت العتيبي" userId="c1fe605c-1aaf-4791-a440-af891effc177" providerId="ADAL" clId="{F1EC643C-71B8-41B6-8F31-662ED281B589}" dt="2021-12-23T08:33:06.954" v="968" actId="113"/>
          <ac:spMkLst>
            <pc:docMk/>
            <pc:sldMk cId="4215967103" sldId="281"/>
            <ac:spMk id="15" creationId="{8AA54E43-E0AA-4BF5-97D2-83554819B1A1}"/>
          </ac:spMkLst>
        </pc:spChg>
        <pc:spChg chg="add mod">
          <ac:chgData name="حصه بنت العتيبي" userId="c1fe605c-1aaf-4791-a440-af891effc177" providerId="ADAL" clId="{F1EC643C-71B8-41B6-8F31-662ED281B589}" dt="2021-12-23T08:33:06.954" v="968" actId="113"/>
          <ac:spMkLst>
            <pc:docMk/>
            <pc:sldMk cId="4215967103" sldId="281"/>
            <ac:spMk id="16" creationId="{0EB1EC45-1BD4-4B07-819D-988162097B44}"/>
          </ac:spMkLst>
        </pc:spChg>
        <pc:spChg chg="add mod">
          <ac:chgData name="حصه بنت العتيبي" userId="c1fe605c-1aaf-4791-a440-af891effc177" providerId="ADAL" clId="{F1EC643C-71B8-41B6-8F31-662ED281B589}" dt="2021-12-23T08:33:06.954" v="968" actId="113"/>
          <ac:spMkLst>
            <pc:docMk/>
            <pc:sldMk cId="4215967103" sldId="281"/>
            <ac:spMk id="17" creationId="{50262629-AB1A-4DC4-B146-3B9798993BCC}"/>
          </ac:spMkLst>
        </pc:spChg>
        <pc:spChg chg="add mod">
          <ac:chgData name="حصه بنت العتيبي" userId="c1fe605c-1aaf-4791-a440-af891effc177" providerId="ADAL" clId="{F1EC643C-71B8-41B6-8F31-662ED281B589}" dt="2021-12-23T08:33:06.954" v="968" actId="113"/>
          <ac:spMkLst>
            <pc:docMk/>
            <pc:sldMk cId="4215967103" sldId="281"/>
            <ac:spMk id="18" creationId="{30768560-33EC-4D3B-9C4B-EEDDB21610C7}"/>
          </ac:spMkLst>
        </pc:spChg>
        <pc:spChg chg="add mod">
          <ac:chgData name="حصه بنت العتيبي" userId="c1fe605c-1aaf-4791-a440-af891effc177" providerId="ADAL" clId="{F1EC643C-71B8-41B6-8F31-662ED281B589}" dt="2021-12-23T08:33:06.954" v="968" actId="113"/>
          <ac:spMkLst>
            <pc:docMk/>
            <pc:sldMk cId="4215967103" sldId="281"/>
            <ac:spMk id="19" creationId="{EEBBEDE6-3006-46B0-B1FF-39C173DA286E}"/>
          </ac:spMkLst>
        </pc:spChg>
        <pc:picChg chg="del">
          <ac:chgData name="حصه بنت العتيبي" userId="c1fe605c-1aaf-4791-a440-af891effc177" providerId="ADAL" clId="{F1EC643C-71B8-41B6-8F31-662ED281B589}" dt="2021-12-22T06:42:41.177" v="9" actId="478"/>
          <ac:picMkLst>
            <pc:docMk/>
            <pc:sldMk cId="4215967103" sldId="281"/>
            <ac:picMk id="2" creationId="{430D7EF2-740D-4560-8173-2630AE88F6EB}"/>
          </ac:picMkLst>
        </pc:picChg>
        <pc:picChg chg="add mod">
          <ac:chgData name="حصه بنت العتيبي" userId="c1fe605c-1aaf-4791-a440-af891effc177" providerId="ADAL" clId="{F1EC643C-71B8-41B6-8F31-662ED281B589}" dt="2021-12-23T08:45:10.375" v="1070" actId="1076"/>
          <ac:picMkLst>
            <pc:docMk/>
            <pc:sldMk cId="4215967103" sldId="281"/>
            <ac:picMk id="5" creationId="{67D2F9A9-CD2F-40A4-A09A-BB05D330A8CB}"/>
          </ac:picMkLst>
        </pc:picChg>
        <pc:picChg chg="del mod">
          <ac:chgData name="حصه بنت العتيبي" userId="c1fe605c-1aaf-4791-a440-af891effc177" providerId="ADAL" clId="{F1EC643C-71B8-41B6-8F31-662ED281B589}" dt="2021-12-23T08:27:55.101" v="932" actId="478"/>
          <ac:picMkLst>
            <pc:docMk/>
            <pc:sldMk cId="4215967103" sldId="281"/>
            <ac:picMk id="6" creationId="{2A1BD4E0-2500-4B62-9DDB-1054E5AEA14E}"/>
          </ac:picMkLst>
        </pc:picChg>
        <pc:picChg chg="del mod">
          <ac:chgData name="حصه بنت العتيبي" userId="c1fe605c-1aaf-4791-a440-af891effc177" providerId="ADAL" clId="{F1EC643C-71B8-41B6-8F31-662ED281B589}" dt="2021-12-23T08:27:53.489" v="931" actId="478"/>
          <ac:picMkLst>
            <pc:docMk/>
            <pc:sldMk cId="4215967103" sldId="281"/>
            <ac:picMk id="7" creationId="{3FCC7D6E-DA80-4DCC-BBEB-A5F5CE0292E0}"/>
          </ac:picMkLst>
        </pc:picChg>
      </pc:sldChg>
      <pc:sldChg chg="delSp del mod delAnim">
        <pc:chgData name="حصه بنت العتيبي" userId="c1fe605c-1aaf-4791-a440-af891effc177" providerId="ADAL" clId="{F1EC643C-71B8-41B6-8F31-662ED281B589}" dt="2021-12-23T08:46:29.575" v="1086" actId="47"/>
        <pc:sldMkLst>
          <pc:docMk/>
          <pc:sldMk cId="1325497596" sldId="282"/>
        </pc:sldMkLst>
        <pc:spChg chg="del">
          <ac:chgData name="حصه بنت العتيبي" userId="c1fe605c-1aaf-4791-a440-af891effc177" providerId="ADAL" clId="{F1EC643C-71B8-41B6-8F31-662ED281B589}" dt="2021-12-22T06:42:58.437" v="11" actId="478"/>
          <ac:spMkLst>
            <pc:docMk/>
            <pc:sldMk cId="1325497596" sldId="282"/>
            <ac:spMk id="10" creationId="{FFB00B05-2043-4936-AF4E-341C5883F2B0}"/>
          </ac:spMkLst>
        </pc:spChg>
        <pc:spChg chg="del">
          <ac:chgData name="حصه بنت العتيبي" userId="c1fe605c-1aaf-4791-a440-af891effc177" providerId="ADAL" clId="{F1EC643C-71B8-41B6-8F31-662ED281B589}" dt="2021-12-22T06:42:58.437" v="11" actId="478"/>
          <ac:spMkLst>
            <pc:docMk/>
            <pc:sldMk cId="1325497596" sldId="282"/>
            <ac:spMk id="11" creationId="{CF8C2BAE-B49C-421E-85AE-5BAED575D16D}"/>
          </ac:spMkLst>
        </pc:spChg>
        <pc:spChg chg="del">
          <ac:chgData name="حصه بنت العتيبي" userId="c1fe605c-1aaf-4791-a440-af891effc177" providerId="ADAL" clId="{F1EC643C-71B8-41B6-8F31-662ED281B589}" dt="2021-12-22T06:42:58.437" v="11" actId="478"/>
          <ac:spMkLst>
            <pc:docMk/>
            <pc:sldMk cId="1325497596" sldId="282"/>
            <ac:spMk id="13" creationId="{338DA986-583B-4B57-87FF-F965F7E7C528}"/>
          </ac:spMkLst>
        </pc:spChg>
        <pc:spChg chg="del">
          <ac:chgData name="حصه بنت العتيبي" userId="c1fe605c-1aaf-4791-a440-af891effc177" providerId="ADAL" clId="{F1EC643C-71B8-41B6-8F31-662ED281B589}" dt="2021-12-22T06:42:58.437" v="11" actId="478"/>
          <ac:spMkLst>
            <pc:docMk/>
            <pc:sldMk cId="1325497596" sldId="282"/>
            <ac:spMk id="14" creationId="{FE2DBED6-FD3E-41DB-8FEB-46D582BE7AA1}"/>
          </ac:spMkLst>
        </pc:spChg>
        <pc:spChg chg="del">
          <ac:chgData name="حصه بنت العتيبي" userId="c1fe605c-1aaf-4791-a440-af891effc177" providerId="ADAL" clId="{F1EC643C-71B8-41B6-8F31-662ED281B589}" dt="2021-12-22T06:42:58.437" v="11" actId="478"/>
          <ac:spMkLst>
            <pc:docMk/>
            <pc:sldMk cId="1325497596" sldId="282"/>
            <ac:spMk id="15" creationId="{530F72C6-2060-4758-82E7-A623D31B3CD7}"/>
          </ac:spMkLst>
        </pc:spChg>
        <pc:grpChg chg="del">
          <ac:chgData name="حصه بنت العتيبي" userId="c1fe605c-1aaf-4791-a440-af891effc177" providerId="ADAL" clId="{F1EC643C-71B8-41B6-8F31-662ED281B589}" dt="2021-12-22T06:42:58.437" v="11" actId="478"/>
          <ac:grpSpMkLst>
            <pc:docMk/>
            <pc:sldMk cId="1325497596" sldId="282"/>
            <ac:grpSpMk id="7" creationId="{CB81F270-ADEE-4FCD-AE76-AA46BA31D2CD}"/>
          </ac:grpSpMkLst>
        </pc:grpChg>
      </pc:sldChg>
      <pc:sldChg chg="addSp delSp modSp mod ord delAnim modAnim">
        <pc:chgData name="حصه بنت العتيبي" userId="c1fe605c-1aaf-4791-a440-af891effc177" providerId="ADAL" clId="{F1EC643C-71B8-41B6-8F31-662ED281B589}" dt="2021-12-23T08:45:53" v="1083" actId="113"/>
        <pc:sldMkLst>
          <pc:docMk/>
          <pc:sldMk cId="1961916429" sldId="283"/>
        </pc:sldMkLst>
        <pc:spChg chg="add mod">
          <ac:chgData name="حصه بنت العتيبي" userId="c1fe605c-1aaf-4791-a440-af891effc177" providerId="ADAL" clId="{F1EC643C-71B8-41B6-8F31-662ED281B589}" dt="2021-12-23T08:45:53" v="1083" actId="113"/>
          <ac:spMkLst>
            <pc:docMk/>
            <pc:sldMk cId="1961916429" sldId="283"/>
            <ac:spMk id="3" creationId="{3407CC48-71A7-41DC-8E57-009689FF1E3A}"/>
          </ac:spMkLst>
        </pc:spChg>
        <pc:spChg chg="del">
          <ac:chgData name="حصه بنت العتيبي" userId="c1fe605c-1aaf-4791-a440-af891effc177" providerId="ADAL" clId="{F1EC643C-71B8-41B6-8F31-662ED281B589}" dt="2021-12-22T06:42:47.277" v="10" actId="478"/>
          <ac:spMkLst>
            <pc:docMk/>
            <pc:sldMk cId="1961916429" sldId="283"/>
            <ac:spMk id="3" creationId="{F51E3743-4D9C-435D-AED5-4B365EE056F0}"/>
          </ac:spMkLst>
        </pc:spChg>
        <pc:spChg chg="del">
          <ac:chgData name="حصه بنت العتيبي" userId="c1fe605c-1aaf-4791-a440-af891effc177" providerId="ADAL" clId="{F1EC643C-71B8-41B6-8F31-662ED281B589}" dt="2021-12-22T06:42:47.277" v="10" actId="478"/>
          <ac:spMkLst>
            <pc:docMk/>
            <pc:sldMk cId="1961916429" sldId="283"/>
            <ac:spMk id="5" creationId="{978D4773-6F31-4484-B1DA-92BBD1D45639}"/>
          </ac:spMkLst>
        </pc:spChg>
        <pc:spChg chg="add mod">
          <ac:chgData name="حصه بنت العتيبي" userId="c1fe605c-1aaf-4791-a440-af891effc177" providerId="ADAL" clId="{F1EC643C-71B8-41B6-8F31-662ED281B589}" dt="2021-12-23T08:45:49.029" v="1082" actId="1076"/>
          <ac:spMkLst>
            <pc:docMk/>
            <pc:sldMk cId="1961916429" sldId="283"/>
            <ac:spMk id="11" creationId="{3A34A7DC-2332-4A8B-B3DE-9C9B20C5EFC3}"/>
          </ac:spMkLst>
        </pc:spChg>
        <pc:spChg chg="add mod">
          <ac:chgData name="حصه بنت العتيبي" userId="c1fe605c-1aaf-4791-a440-af891effc177" providerId="ADAL" clId="{F1EC643C-71B8-41B6-8F31-662ED281B589}" dt="2021-12-23T08:45:46.958" v="1081" actId="1076"/>
          <ac:spMkLst>
            <pc:docMk/>
            <pc:sldMk cId="1961916429" sldId="283"/>
            <ac:spMk id="14" creationId="{4AA185D2-7898-43E0-BF4E-F3EF5FA251B4}"/>
          </ac:spMkLst>
        </pc:spChg>
        <pc:spChg chg="del">
          <ac:chgData name="حصه بنت العتيبي" userId="c1fe605c-1aaf-4791-a440-af891effc177" providerId="ADAL" clId="{F1EC643C-71B8-41B6-8F31-662ED281B589}" dt="2021-12-22T06:42:47.277" v="10" actId="478"/>
          <ac:spMkLst>
            <pc:docMk/>
            <pc:sldMk cId="1961916429" sldId="283"/>
            <ac:spMk id="14" creationId="{9D44BDF2-DA58-4144-8E2C-C0C33D56DFA9}"/>
          </ac:spMkLst>
        </pc:spChg>
        <pc:spChg chg="add mod">
          <ac:chgData name="حصه بنت العتيبي" userId="c1fe605c-1aaf-4791-a440-af891effc177" providerId="ADAL" clId="{F1EC643C-71B8-41B6-8F31-662ED281B589}" dt="2021-12-23T08:45:43.939" v="1079" actId="1076"/>
          <ac:spMkLst>
            <pc:docMk/>
            <pc:sldMk cId="1961916429" sldId="283"/>
            <ac:spMk id="19" creationId="{E2C84E39-4E81-4633-A236-7D5D81D636E7}"/>
          </ac:spMkLst>
        </pc:spChg>
        <pc:spChg chg="add mod">
          <ac:chgData name="حصه بنت العتيبي" userId="c1fe605c-1aaf-4791-a440-af891effc177" providerId="ADAL" clId="{F1EC643C-71B8-41B6-8F31-662ED281B589}" dt="2021-12-23T08:45:41.131" v="1078" actId="1076"/>
          <ac:spMkLst>
            <pc:docMk/>
            <pc:sldMk cId="1961916429" sldId="283"/>
            <ac:spMk id="20" creationId="{40EE1042-1132-4D68-ABCB-5E632763B547}"/>
          </ac:spMkLst>
        </pc:spChg>
        <pc:spChg chg="add mod">
          <ac:chgData name="حصه بنت العتيبي" userId="c1fe605c-1aaf-4791-a440-af891effc177" providerId="ADAL" clId="{F1EC643C-71B8-41B6-8F31-662ED281B589}" dt="2021-12-23T08:45:37.399" v="1077" actId="1076"/>
          <ac:spMkLst>
            <pc:docMk/>
            <pc:sldMk cId="1961916429" sldId="283"/>
            <ac:spMk id="21" creationId="{3C7D485F-AE40-4A10-B1D7-A0865C9BAF94}"/>
          </ac:spMkLst>
        </pc:spChg>
        <pc:spChg chg="add mod">
          <ac:chgData name="حصه بنت العتيبي" userId="c1fe605c-1aaf-4791-a440-af891effc177" providerId="ADAL" clId="{F1EC643C-71B8-41B6-8F31-662ED281B589}" dt="2021-12-23T08:45:32.625" v="1075" actId="1076"/>
          <ac:spMkLst>
            <pc:docMk/>
            <pc:sldMk cId="1961916429" sldId="283"/>
            <ac:spMk id="22" creationId="{A7BD9413-7957-40FD-B9FA-774C85E7FB3F}"/>
          </ac:spMkLst>
        </pc:spChg>
        <pc:spChg chg="add mod">
          <ac:chgData name="حصه بنت العتيبي" userId="c1fe605c-1aaf-4791-a440-af891effc177" providerId="ADAL" clId="{F1EC643C-71B8-41B6-8F31-662ED281B589}" dt="2021-12-23T08:45:34.738" v="1076" actId="1076"/>
          <ac:spMkLst>
            <pc:docMk/>
            <pc:sldMk cId="1961916429" sldId="283"/>
            <ac:spMk id="23" creationId="{93CF7065-3ACF-45D6-A65D-4B1EF63B5259}"/>
          </ac:spMkLst>
        </pc:spChg>
        <pc:grpChg chg="del">
          <ac:chgData name="حصه بنت العتيبي" userId="c1fe605c-1aaf-4791-a440-af891effc177" providerId="ADAL" clId="{F1EC643C-71B8-41B6-8F31-662ED281B589}" dt="2021-12-23T08:33:33.017" v="969" actId="478"/>
          <ac:grpSpMkLst>
            <pc:docMk/>
            <pc:sldMk cId="1961916429" sldId="283"/>
            <ac:grpSpMk id="12" creationId="{BC9C99BC-DC0E-4490-9A97-9866C6758492}"/>
          </ac:grpSpMkLst>
        </pc:grpChg>
        <pc:picChg chg="del">
          <ac:chgData name="حصه بنت العتيبي" userId="c1fe605c-1aaf-4791-a440-af891effc177" providerId="ADAL" clId="{F1EC643C-71B8-41B6-8F31-662ED281B589}" dt="2021-12-22T06:42:47.277" v="10" actId="478"/>
          <ac:picMkLst>
            <pc:docMk/>
            <pc:sldMk cId="1961916429" sldId="283"/>
            <ac:picMk id="8" creationId="{7B8D3497-A8C6-4123-AA6A-6EADD840B291}"/>
          </ac:picMkLst>
        </pc:picChg>
        <pc:picChg chg="del">
          <ac:chgData name="حصه بنت العتيبي" userId="c1fe605c-1aaf-4791-a440-af891effc177" providerId="ADAL" clId="{F1EC643C-71B8-41B6-8F31-662ED281B589}" dt="2021-12-23T08:33:33.017" v="969" actId="478"/>
          <ac:picMkLst>
            <pc:docMk/>
            <pc:sldMk cId="1961916429" sldId="283"/>
            <ac:picMk id="13" creationId="{5A6F34EF-839E-4EA7-A420-8E28E8A2EB5C}"/>
          </ac:picMkLst>
        </pc:picChg>
        <pc:picChg chg="del">
          <ac:chgData name="حصه بنت العتيبي" userId="c1fe605c-1aaf-4791-a440-af891effc177" providerId="ADAL" clId="{F1EC643C-71B8-41B6-8F31-662ED281B589}" dt="2021-12-22T06:42:47.277" v="10" actId="478"/>
          <ac:picMkLst>
            <pc:docMk/>
            <pc:sldMk cId="1961916429" sldId="283"/>
            <ac:picMk id="19" creationId="{0217411F-5739-4AAD-B6F6-94A22DD4AF1B}"/>
          </ac:picMkLst>
        </pc:picChg>
        <pc:picChg chg="add mod">
          <ac:chgData name="حصه بنت العتيبي" userId="c1fe605c-1aaf-4791-a440-af891effc177" providerId="ADAL" clId="{F1EC643C-71B8-41B6-8F31-662ED281B589}" dt="2021-12-23T08:45:17.581" v="1071"/>
          <ac:picMkLst>
            <pc:docMk/>
            <pc:sldMk cId="1961916429" sldId="283"/>
            <ac:picMk id="24" creationId="{0E752089-8495-46A6-A849-6FB9E9342014}"/>
          </ac:picMkLst>
        </pc:picChg>
      </pc:sldChg>
      <pc:sldChg chg="del">
        <pc:chgData name="حصه بنت العتيبي" userId="c1fe605c-1aaf-4791-a440-af891effc177" providerId="ADAL" clId="{F1EC643C-71B8-41B6-8F31-662ED281B589}" dt="2021-12-22T06:45:52.293" v="33" actId="47"/>
        <pc:sldMkLst>
          <pc:docMk/>
          <pc:sldMk cId="2516798680" sldId="284"/>
        </pc:sldMkLst>
      </pc:sldChg>
      <pc:sldChg chg="addSp delSp modSp">
        <pc:chgData name="حصه بنت العتيبي" userId="c1fe605c-1aaf-4791-a440-af891effc177" providerId="ADAL" clId="{F1EC643C-71B8-41B6-8F31-662ED281B589}" dt="2021-12-22T15:39:24.110" v="135" actId="1076"/>
        <pc:sldMkLst>
          <pc:docMk/>
          <pc:sldMk cId="3387235413" sldId="285"/>
        </pc:sldMkLst>
        <pc:picChg chg="add mod">
          <ac:chgData name="حصه بنت العتيبي" userId="c1fe605c-1aaf-4791-a440-af891effc177" providerId="ADAL" clId="{F1EC643C-71B8-41B6-8F31-662ED281B589}" dt="2021-12-22T15:39:24.110" v="135" actId="1076"/>
          <ac:picMkLst>
            <pc:docMk/>
            <pc:sldMk cId="3387235413" sldId="285"/>
            <ac:picMk id="2" creationId="{08B397F5-111B-42AB-8C64-CE9479199E07}"/>
          </ac:picMkLst>
        </pc:picChg>
        <pc:picChg chg="del mod">
          <ac:chgData name="حصه بنت العتيبي" userId="c1fe605c-1aaf-4791-a440-af891effc177" providerId="ADAL" clId="{F1EC643C-71B8-41B6-8F31-662ED281B589}" dt="2021-12-22T15:35:35.307" v="121" actId="478"/>
          <ac:picMkLst>
            <pc:docMk/>
            <pc:sldMk cId="3387235413" sldId="285"/>
            <ac:picMk id="1026" creationId="{5BCFC523-A57B-433B-A719-F14194EF62E6}"/>
          </ac:picMkLst>
        </pc:picChg>
      </pc:sldChg>
      <pc:sldChg chg="addSp delSp modSp mod">
        <pc:chgData name="حصه بنت العتيبي" userId="c1fe605c-1aaf-4791-a440-af891effc177" providerId="ADAL" clId="{F1EC643C-71B8-41B6-8F31-662ED281B589}" dt="2021-12-23T08:59:13.346" v="1183" actId="1076"/>
        <pc:sldMkLst>
          <pc:docMk/>
          <pc:sldMk cId="2914535382" sldId="286"/>
        </pc:sldMkLst>
        <pc:spChg chg="mod">
          <ac:chgData name="حصه بنت العتيبي" userId="c1fe605c-1aaf-4791-a440-af891effc177" providerId="ADAL" clId="{F1EC643C-71B8-41B6-8F31-662ED281B589}" dt="2021-12-23T08:58:40.319" v="1177" actId="14100"/>
          <ac:spMkLst>
            <pc:docMk/>
            <pc:sldMk cId="2914535382" sldId="286"/>
            <ac:spMk id="4" creationId="{CD3BA3FD-8534-4253-97F9-B8CB0EA5511A}"/>
          </ac:spMkLst>
        </pc:spChg>
        <pc:spChg chg="del mod">
          <ac:chgData name="حصه بنت العتيبي" userId="c1fe605c-1aaf-4791-a440-af891effc177" providerId="ADAL" clId="{F1EC643C-71B8-41B6-8F31-662ED281B589}" dt="2021-12-22T06:43:05.269" v="13" actId="478"/>
          <ac:spMkLst>
            <pc:docMk/>
            <pc:sldMk cId="2914535382" sldId="286"/>
            <ac:spMk id="5" creationId="{EF0B7376-3854-49A3-91E6-E3E278000305}"/>
          </ac:spMkLst>
        </pc:spChg>
        <pc:picChg chg="add mod">
          <ac:chgData name="حصه بنت العتيبي" userId="c1fe605c-1aaf-4791-a440-af891effc177" providerId="ADAL" clId="{F1EC643C-71B8-41B6-8F31-662ED281B589}" dt="2021-12-23T08:58:06.127" v="1162" actId="14100"/>
          <ac:picMkLst>
            <pc:docMk/>
            <pc:sldMk cId="2914535382" sldId="286"/>
            <ac:picMk id="2" creationId="{FCE39A1A-15A9-4914-AD6E-57B51D2BC0C5}"/>
          </ac:picMkLst>
        </pc:picChg>
        <pc:picChg chg="add mod modCrop">
          <ac:chgData name="حصه بنت العتيبي" userId="c1fe605c-1aaf-4791-a440-af891effc177" providerId="ADAL" clId="{F1EC643C-71B8-41B6-8F31-662ED281B589}" dt="2021-12-23T08:59:13.346" v="1183" actId="1076"/>
          <ac:picMkLst>
            <pc:docMk/>
            <pc:sldMk cId="2914535382" sldId="286"/>
            <ac:picMk id="5" creationId="{F04F7A78-78BA-4FFD-A0EC-A41486141B90}"/>
          </ac:picMkLst>
        </pc:picChg>
        <pc:picChg chg="del mod">
          <ac:chgData name="حصه بنت العتيبي" userId="c1fe605c-1aaf-4791-a440-af891effc177" providerId="ADAL" clId="{F1EC643C-71B8-41B6-8F31-662ED281B589}" dt="2021-12-23T08:55:08.040" v="1136" actId="478"/>
          <ac:picMkLst>
            <pc:docMk/>
            <pc:sldMk cId="2914535382" sldId="286"/>
            <ac:picMk id="1026" creationId="{C56AC274-D805-4310-9F27-DF693D935E5F}"/>
          </ac:picMkLst>
        </pc:picChg>
      </pc:sldChg>
      <pc:sldChg chg="addSp delSp modSp add mod">
        <pc:chgData name="حصه بنت العتيبي" userId="c1fe605c-1aaf-4791-a440-af891effc177" providerId="ADAL" clId="{F1EC643C-71B8-41B6-8F31-662ED281B589}" dt="2021-12-22T15:32:12.699" v="120" actId="1076"/>
        <pc:sldMkLst>
          <pc:docMk/>
          <pc:sldMk cId="2413269853" sldId="287"/>
        </pc:sldMkLst>
        <pc:spChg chg="mod">
          <ac:chgData name="حصه بنت العتيبي" userId="c1fe605c-1aaf-4791-a440-af891effc177" providerId="ADAL" clId="{F1EC643C-71B8-41B6-8F31-662ED281B589}" dt="2021-12-22T15:31:55.924" v="117" actId="1076"/>
          <ac:spMkLst>
            <pc:docMk/>
            <pc:sldMk cId="2413269853" sldId="287"/>
            <ac:spMk id="2" creationId="{36EE1670-E24E-4A26-B023-F75F2E2724B6}"/>
          </ac:spMkLst>
        </pc:spChg>
        <pc:spChg chg="del">
          <ac:chgData name="حصه بنت العتيبي" userId="c1fe605c-1aaf-4791-a440-af891effc177" providerId="ADAL" clId="{F1EC643C-71B8-41B6-8F31-662ED281B589}" dt="2021-12-22T06:44:19.784" v="24" actId="478"/>
          <ac:spMkLst>
            <pc:docMk/>
            <pc:sldMk cId="2413269853" sldId="287"/>
            <ac:spMk id="6" creationId="{DBF7EE77-B116-4620-A3CB-66CAE87F9BD3}"/>
          </ac:spMkLst>
        </pc:spChg>
        <pc:spChg chg="add mod">
          <ac:chgData name="حصه بنت العتيبي" userId="c1fe605c-1aaf-4791-a440-af891effc177" providerId="ADAL" clId="{F1EC643C-71B8-41B6-8F31-662ED281B589}" dt="2021-12-22T15:31:59.114" v="118" actId="1076"/>
          <ac:spMkLst>
            <pc:docMk/>
            <pc:sldMk cId="2413269853" sldId="287"/>
            <ac:spMk id="9" creationId="{D1A36950-1C43-40E7-9363-A4DBD721E564}"/>
          </ac:spMkLst>
        </pc:spChg>
        <pc:spChg chg="mod">
          <ac:chgData name="حصه بنت العتيبي" userId="c1fe605c-1aaf-4791-a440-af891effc177" providerId="ADAL" clId="{F1EC643C-71B8-41B6-8F31-662ED281B589}" dt="2021-12-22T15:32:12.699" v="120" actId="1076"/>
          <ac:spMkLst>
            <pc:docMk/>
            <pc:sldMk cId="2413269853" sldId="287"/>
            <ac:spMk id="16" creationId="{0DEF0954-3C4C-4A33-BFE4-F1F1D19C59AE}"/>
          </ac:spMkLst>
        </pc:spChg>
        <pc:spChg chg="mod">
          <ac:chgData name="حصه بنت العتيبي" userId="c1fe605c-1aaf-4791-a440-af891effc177" providerId="ADAL" clId="{F1EC643C-71B8-41B6-8F31-662ED281B589}" dt="2021-12-22T15:32:12.699" v="120" actId="1076"/>
          <ac:spMkLst>
            <pc:docMk/>
            <pc:sldMk cId="2413269853" sldId="287"/>
            <ac:spMk id="17" creationId="{D011F7F5-D10E-4CBF-9F76-FD8EE07F4F9E}"/>
          </ac:spMkLst>
        </pc:spChg>
        <pc:picChg chg="add mod">
          <ac:chgData name="حصه بنت العتيبي" userId="c1fe605c-1aaf-4791-a440-af891effc177" providerId="ADAL" clId="{F1EC643C-71B8-41B6-8F31-662ED281B589}" dt="2021-12-22T15:31:55.924" v="117" actId="1076"/>
          <ac:picMkLst>
            <pc:docMk/>
            <pc:sldMk cId="2413269853" sldId="287"/>
            <ac:picMk id="4" creationId="{9C955EB7-4736-4328-9D5F-28A550FC5BF8}"/>
          </ac:picMkLst>
        </pc:picChg>
        <pc:picChg chg="del">
          <ac:chgData name="حصه بنت العتيبي" userId="c1fe605c-1aaf-4791-a440-af891effc177" providerId="ADAL" clId="{F1EC643C-71B8-41B6-8F31-662ED281B589}" dt="2021-12-22T06:44:35.565" v="26" actId="478"/>
          <ac:picMkLst>
            <pc:docMk/>
            <pc:sldMk cId="2413269853" sldId="287"/>
            <ac:picMk id="7" creationId="{0C9E46F7-0F43-4F6D-946A-85768256CA1D}"/>
          </ac:picMkLst>
        </pc:picChg>
        <pc:picChg chg="del">
          <ac:chgData name="حصه بنت العتيبي" userId="c1fe605c-1aaf-4791-a440-af891effc177" providerId="ADAL" clId="{F1EC643C-71B8-41B6-8F31-662ED281B589}" dt="2021-12-22T06:44:35.565" v="26" actId="478"/>
          <ac:picMkLst>
            <pc:docMk/>
            <pc:sldMk cId="2413269853" sldId="287"/>
            <ac:picMk id="8" creationId="{307EF4A4-5665-4CB0-AD9F-2B9E2FBAFD14}"/>
          </ac:picMkLst>
        </pc:picChg>
      </pc:sldChg>
      <pc:sldChg chg="add ord">
        <pc:chgData name="حصه بنت العتيبي" userId="c1fe605c-1aaf-4791-a440-af891effc177" providerId="ADAL" clId="{F1EC643C-71B8-41B6-8F31-662ED281B589}" dt="2021-12-22T06:46:01.105" v="35"/>
        <pc:sldMkLst>
          <pc:docMk/>
          <pc:sldMk cId="3913264457" sldId="294"/>
        </pc:sldMkLst>
      </pc:sldChg>
      <pc:sldChg chg="addSp delSp modSp add mod setBg modAnim">
        <pc:chgData name="حصه بنت العتيبي" userId="c1fe605c-1aaf-4791-a440-af891effc177" providerId="ADAL" clId="{F1EC643C-71B8-41B6-8F31-662ED281B589}" dt="2021-12-23T09:00:01.983" v="1184"/>
        <pc:sldMkLst>
          <pc:docMk/>
          <pc:sldMk cId="2044660758" sldId="295"/>
        </pc:sldMkLst>
        <pc:spChg chg="del">
          <ac:chgData name="حصه بنت العتيبي" userId="c1fe605c-1aaf-4791-a440-af891effc177" providerId="ADAL" clId="{F1EC643C-71B8-41B6-8F31-662ED281B589}" dt="2021-12-22T06:49:24.082" v="42" actId="21"/>
          <ac:spMkLst>
            <pc:docMk/>
            <pc:sldMk cId="2044660758" sldId="295"/>
            <ac:spMk id="3" creationId="{21FFCBB1-6D54-45BE-ADA2-C06295EB6DC2}"/>
          </ac:spMkLst>
        </pc:spChg>
        <pc:spChg chg="mod">
          <ac:chgData name="حصه بنت العتيبي" userId="c1fe605c-1aaf-4791-a440-af891effc177" providerId="ADAL" clId="{F1EC643C-71B8-41B6-8F31-662ED281B589}" dt="2021-12-22T06:49:45.151" v="47" actId="1076"/>
          <ac:spMkLst>
            <pc:docMk/>
            <pc:sldMk cId="2044660758" sldId="295"/>
            <ac:spMk id="4" creationId="{5EACD8B5-9ADD-45A1-9971-499C420EAC49}"/>
          </ac:spMkLst>
        </pc:spChg>
        <pc:spChg chg="add del mod">
          <ac:chgData name="حصه بنت العتيبي" userId="c1fe605c-1aaf-4791-a440-af891effc177" providerId="ADAL" clId="{F1EC643C-71B8-41B6-8F31-662ED281B589}" dt="2021-12-22T06:49:28.082" v="44"/>
          <ac:spMkLst>
            <pc:docMk/>
            <pc:sldMk cId="2044660758" sldId="295"/>
            <ac:spMk id="5" creationId="{D3435AE0-711A-4842-9B27-73A452D23333}"/>
          </ac:spMkLst>
        </pc:spChg>
        <pc:spChg chg="add mod">
          <ac:chgData name="حصه بنت العتيبي" userId="c1fe605c-1aaf-4791-a440-af891effc177" providerId="ADAL" clId="{F1EC643C-71B8-41B6-8F31-662ED281B589}" dt="2021-12-22T17:26:44.782" v="340" actId="20577"/>
          <ac:spMkLst>
            <pc:docMk/>
            <pc:sldMk cId="2044660758" sldId="295"/>
            <ac:spMk id="6" creationId="{CFFF0506-99EE-4650-96EB-E70DCB41D266}"/>
          </ac:spMkLst>
        </pc:spChg>
        <pc:picChg chg="add del">
          <ac:chgData name="حصه بنت العتيبي" userId="c1fe605c-1aaf-4791-a440-af891effc177" providerId="ADAL" clId="{F1EC643C-71B8-41B6-8F31-662ED281B589}" dt="2021-12-22T06:50:30.575" v="50" actId="21"/>
          <ac:picMkLst>
            <pc:docMk/>
            <pc:sldMk cId="2044660758" sldId="295"/>
            <ac:picMk id="2050" creationId="{648CBB80-694F-4E5E-9DA4-4919F23CB67F}"/>
          </ac:picMkLst>
        </pc:picChg>
      </pc:sldChg>
      <pc:sldChg chg="modSp add mod ord">
        <pc:chgData name="حصه بنت العتيبي" userId="c1fe605c-1aaf-4791-a440-af891effc177" providerId="ADAL" clId="{F1EC643C-71B8-41B6-8F31-662ED281B589}" dt="2021-12-22T15:31:04.728" v="112" actId="207"/>
        <pc:sldMkLst>
          <pc:docMk/>
          <pc:sldMk cId="2076924493" sldId="296"/>
        </pc:sldMkLst>
        <pc:spChg chg="mod">
          <ac:chgData name="حصه بنت العتيبي" userId="c1fe605c-1aaf-4791-a440-af891effc177" providerId="ADAL" clId="{F1EC643C-71B8-41B6-8F31-662ED281B589}" dt="2021-12-22T15:31:04.728" v="112" actId="207"/>
          <ac:spMkLst>
            <pc:docMk/>
            <pc:sldMk cId="2076924493" sldId="296"/>
            <ac:spMk id="6" creationId="{3BF2DF8D-52DB-46C4-B837-80888F2F4199}"/>
          </ac:spMkLst>
        </pc:spChg>
        <pc:spChg chg="mod">
          <ac:chgData name="حصه بنت العتيبي" userId="c1fe605c-1aaf-4791-a440-af891effc177" providerId="ADAL" clId="{F1EC643C-71B8-41B6-8F31-662ED281B589}" dt="2021-12-22T15:30:14.402" v="106" actId="1076"/>
          <ac:spMkLst>
            <pc:docMk/>
            <pc:sldMk cId="2076924493" sldId="296"/>
            <ac:spMk id="7" creationId="{E90CAA81-1D9B-4CB7-9348-E88B0C04B6B6}"/>
          </ac:spMkLst>
        </pc:spChg>
        <pc:spChg chg="mod">
          <ac:chgData name="حصه بنت العتيبي" userId="c1fe605c-1aaf-4791-a440-af891effc177" providerId="ADAL" clId="{F1EC643C-71B8-41B6-8F31-662ED281B589}" dt="2021-12-22T15:30:14.402" v="106" actId="1076"/>
          <ac:spMkLst>
            <pc:docMk/>
            <pc:sldMk cId="2076924493" sldId="296"/>
            <ac:spMk id="8" creationId="{41DF1AD9-D627-465B-B974-BA9B79C6F352}"/>
          </ac:spMkLst>
        </pc:spChg>
      </pc:sldChg>
      <pc:sldChg chg="addSp delSp modSp new mod modAnim">
        <pc:chgData name="حصه بنت العتيبي" userId="c1fe605c-1aaf-4791-a440-af891effc177" providerId="ADAL" clId="{F1EC643C-71B8-41B6-8F31-662ED281B589}" dt="2021-12-22T17:06:50.753" v="307" actId="1076"/>
        <pc:sldMkLst>
          <pc:docMk/>
          <pc:sldMk cId="2318054996" sldId="297"/>
        </pc:sldMkLst>
        <pc:spChg chg="add del mod">
          <ac:chgData name="حصه بنت العتيبي" userId="c1fe605c-1aaf-4791-a440-af891effc177" providerId="ADAL" clId="{F1EC643C-71B8-41B6-8F31-662ED281B589}" dt="2021-12-22T16:06:11.606" v="205" actId="478"/>
          <ac:spMkLst>
            <pc:docMk/>
            <pc:sldMk cId="2318054996" sldId="297"/>
            <ac:spMk id="8" creationId="{CE6653EA-747D-46CD-87A6-28CCDCCB7AAA}"/>
          </ac:spMkLst>
        </pc:spChg>
        <pc:spChg chg="add del mod">
          <ac:chgData name="حصه بنت العتيبي" userId="c1fe605c-1aaf-4791-a440-af891effc177" providerId="ADAL" clId="{F1EC643C-71B8-41B6-8F31-662ED281B589}" dt="2021-12-22T16:57:28.898" v="210" actId="478"/>
          <ac:spMkLst>
            <pc:docMk/>
            <pc:sldMk cId="2318054996" sldId="297"/>
            <ac:spMk id="9" creationId="{06D7FC95-B5BB-4B3C-AE6F-AA56470D24CF}"/>
          </ac:spMkLst>
        </pc:spChg>
        <pc:spChg chg="add del mod">
          <ac:chgData name="حصه بنت العتيبي" userId="c1fe605c-1aaf-4791-a440-af891effc177" providerId="ADAL" clId="{F1EC643C-71B8-41B6-8F31-662ED281B589}" dt="2021-12-22T16:59:33.444" v="238" actId="478"/>
          <ac:spMkLst>
            <pc:docMk/>
            <pc:sldMk cId="2318054996" sldId="297"/>
            <ac:spMk id="10" creationId="{C7F862BA-DF77-479E-9E5B-0D853DBF413B}"/>
          </ac:spMkLst>
        </pc:spChg>
        <pc:spChg chg="add mod ord">
          <ac:chgData name="حصه بنت العتيبي" userId="c1fe605c-1aaf-4791-a440-af891effc177" providerId="ADAL" clId="{F1EC643C-71B8-41B6-8F31-662ED281B589}" dt="2021-12-22T17:04:19.983" v="285" actId="14100"/>
          <ac:spMkLst>
            <pc:docMk/>
            <pc:sldMk cId="2318054996" sldId="297"/>
            <ac:spMk id="11" creationId="{E87964F8-602C-4DC7-BF3E-3E6F44F987F6}"/>
          </ac:spMkLst>
        </pc:spChg>
        <pc:spChg chg="add mod">
          <ac:chgData name="حصه بنت العتيبي" userId="c1fe605c-1aaf-4791-a440-af891effc177" providerId="ADAL" clId="{F1EC643C-71B8-41B6-8F31-662ED281B589}" dt="2021-12-22T17:06:50.753" v="307" actId="1076"/>
          <ac:spMkLst>
            <pc:docMk/>
            <pc:sldMk cId="2318054996" sldId="297"/>
            <ac:spMk id="12" creationId="{17C8EEBC-6CA0-4C68-888F-496775E37FCC}"/>
          </ac:spMkLst>
        </pc:spChg>
        <pc:picChg chg="add del mod modCrop">
          <ac:chgData name="حصه بنت العتيبي" userId="c1fe605c-1aaf-4791-a440-af891effc177" providerId="ADAL" clId="{F1EC643C-71B8-41B6-8F31-662ED281B589}" dt="2021-12-22T15:46:16.463" v="139" actId="478"/>
          <ac:picMkLst>
            <pc:docMk/>
            <pc:sldMk cId="2318054996" sldId="297"/>
            <ac:picMk id="3" creationId="{F844C933-DDF1-4B58-AA03-4B09A602200F}"/>
          </ac:picMkLst>
        </pc:picChg>
        <pc:picChg chg="add mod modCrop">
          <ac:chgData name="حصه بنت العتيبي" userId="c1fe605c-1aaf-4791-a440-af891effc177" providerId="ADAL" clId="{F1EC643C-71B8-41B6-8F31-662ED281B589}" dt="2021-12-22T17:05:31.552" v="289" actId="1076"/>
          <ac:picMkLst>
            <pc:docMk/>
            <pc:sldMk cId="2318054996" sldId="297"/>
            <ac:picMk id="5" creationId="{6E76D140-FA23-4766-BBB8-38FA1E60049F}"/>
          </ac:picMkLst>
        </pc:picChg>
        <pc:picChg chg="add mod modCrop">
          <ac:chgData name="حصه بنت العتيبي" userId="c1fe605c-1aaf-4791-a440-af891effc177" providerId="ADAL" clId="{F1EC643C-71B8-41B6-8F31-662ED281B589}" dt="2021-12-22T17:05:31.552" v="289" actId="1076"/>
          <ac:picMkLst>
            <pc:docMk/>
            <pc:sldMk cId="2318054996" sldId="297"/>
            <ac:picMk id="7" creationId="{DBE4566B-F9FB-4442-B30A-4A29DB00B720}"/>
          </ac:picMkLst>
        </pc:picChg>
      </pc:sldChg>
      <pc:sldChg chg="addSp delSp modSp add mod ord delAnim modAnim">
        <pc:chgData name="حصه بنت العتيبي" userId="c1fe605c-1aaf-4791-a440-af891effc177" providerId="ADAL" clId="{F1EC643C-71B8-41B6-8F31-662ED281B589}" dt="2021-12-23T08:54:43.344" v="1133" actId="1076"/>
        <pc:sldMkLst>
          <pc:docMk/>
          <pc:sldMk cId="691528730" sldId="298"/>
        </pc:sldMkLst>
        <pc:spChg chg="mod">
          <ac:chgData name="حصه بنت العتيبي" userId="c1fe605c-1aaf-4791-a440-af891effc177" providerId="ADAL" clId="{F1EC643C-71B8-41B6-8F31-662ED281B589}" dt="2021-12-22T18:40:31.793" v="786" actId="1076"/>
          <ac:spMkLst>
            <pc:docMk/>
            <pc:sldMk cId="691528730" sldId="298"/>
            <ac:spMk id="7" creationId="{B1B46848-AD81-4F6E-96A5-054A292C0F22}"/>
          </ac:spMkLst>
        </pc:spChg>
        <pc:spChg chg="del mod">
          <ac:chgData name="حصه بنت العتيبي" userId="c1fe605c-1aaf-4791-a440-af891effc177" providerId="ADAL" clId="{F1EC643C-71B8-41B6-8F31-662ED281B589}" dt="2021-12-22T18:40:25.055" v="785" actId="478"/>
          <ac:spMkLst>
            <pc:docMk/>
            <pc:sldMk cId="691528730" sldId="298"/>
            <ac:spMk id="8" creationId="{89E3A267-B327-4A2D-80F0-9BFB40656E00}"/>
          </ac:spMkLst>
        </pc:spChg>
        <pc:spChg chg="del mod">
          <ac:chgData name="حصه بنت العتيبي" userId="c1fe605c-1aaf-4791-a440-af891effc177" providerId="ADAL" clId="{F1EC643C-71B8-41B6-8F31-662ED281B589}" dt="2021-12-22T18:40:25.055" v="785" actId="478"/>
          <ac:spMkLst>
            <pc:docMk/>
            <pc:sldMk cId="691528730" sldId="298"/>
            <ac:spMk id="9" creationId="{711F86E0-E5C6-4581-BD38-6E860D49557C}"/>
          </ac:spMkLst>
        </pc:spChg>
        <pc:spChg chg="mod">
          <ac:chgData name="حصه بنت العتيبي" userId="c1fe605c-1aaf-4791-a440-af891effc177" providerId="ADAL" clId="{F1EC643C-71B8-41B6-8F31-662ED281B589}" dt="2021-12-22T18:34:59.163" v="734" actId="403"/>
          <ac:spMkLst>
            <pc:docMk/>
            <pc:sldMk cId="691528730" sldId="298"/>
            <ac:spMk id="10" creationId="{67010BBF-88F6-439A-86F9-C4CA5B20F529}"/>
          </ac:spMkLst>
        </pc:spChg>
        <pc:spChg chg="add mod">
          <ac:chgData name="حصه بنت العتيبي" userId="c1fe605c-1aaf-4791-a440-af891effc177" providerId="ADAL" clId="{F1EC643C-71B8-41B6-8F31-662ED281B589}" dt="2021-12-23T08:54:43.344" v="1133" actId="1076"/>
          <ac:spMkLst>
            <pc:docMk/>
            <pc:sldMk cId="691528730" sldId="298"/>
            <ac:spMk id="11" creationId="{0DC17C80-6AC2-492E-932C-02395B1FBB3A}"/>
          </ac:spMkLst>
        </pc:spChg>
        <pc:spChg chg="mod">
          <ac:chgData name="حصه بنت العتيبي" userId="c1fe605c-1aaf-4791-a440-af891effc177" providerId="ADAL" clId="{F1EC643C-71B8-41B6-8F31-662ED281B589}" dt="2021-12-22T18:39:49.602" v="769" actId="20577"/>
          <ac:spMkLst>
            <pc:docMk/>
            <pc:sldMk cId="691528730" sldId="298"/>
            <ac:spMk id="14" creationId="{D1C50C76-F144-448D-B5BD-E96D7A7C4268}"/>
          </ac:spMkLst>
        </pc:spChg>
        <pc:picChg chg="mod">
          <ac:chgData name="حصه بنت العتيبي" userId="c1fe605c-1aaf-4791-a440-af891effc177" providerId="ADAL" clId="{F1EC643C-71B8-41B6-8F31-662ED281B589}" dt="2021-12-23T08:54:40.299" v="1132" actId="1076"/>
          <ac:picMkLst>
            <pc:docMk/>
            <pc:sldMk cId="691528730" sldId="298"/>
            <ac:picMk id="13" creationId="{44295854-FC64-4A07-9862-BCB8FA930DC5}"/>
          </ac:picMkLst>
        </pc:picChg>
        <pc:picChg chg="mod">
          <ac:chgData name="حصه بنت العتيبي" userId="c1fe605c-1aaf-4791-a440-af891effc177" providerId="ADAL" clId="{F1EC643C-71B8-41B6-8F31-662ED281B589}" dt="2021-12-23T08:54:38.180" v="1131" actId="1076"/>
          <ac:picMkLst>
            <pc:docMk/>
            <pc:sldMk cId="691528730" sldId="298"/>
            <ac:picMk id="2050" creationId="{5D338885-EC09-44FE-8B39-B839BC8491A6}"/>
          </ac:picMkLst>
        </pc:picChg>
      </pc:sldChg>
      <pc:sldChg chg="addSp modSp new mod modAnim">
        <pc:chgData name="حصه بنت العتيبي" userId="c1fe605c-1aaf-4791-a440-af891effc177" providerId="ADAL" clId="{F1EC643C-71B8-41B6-8F31-662ED281B589}" dt="2021-12-23T08:39:08.216" v="1023" actId="14100"/>
        <pc:sldMkLst>
          <pc:docMk/>
          <pc:sldMk cId="1341492076" sldId="302"/>
        </pc:sldMkLst>
        <pc:spChg chg="add mod">
          <ac:chgData name="حصه بنت العتيبي" userId="c1fe605c-1aaf-4791-a440-af891effc177" providerId="ADAL" clId="{F1EC643C-71B8-41B6-8F31-662ED281B589}" dt="2021-12-23T08:39:08.216" v="1023" actId="14100"/>
          <ac:spMkLst>
            <pc:docMk/>
            <pc:sldMk cId="1341492076" sldId="302"/>
            <ac:spMk id="2" creationId="{6D48E499-2620-491F-88B0-E0165E8C285B}"/>
          </ac:spMkLst>
        </pc:spChg>
        <pc:spChg chg="add mod">
          <ac:chgData name="حصه بنت العتيبي" userId="c1fe605c-1aaf-4791-a440-af891effc177" providerId="ADAL" clId="{F1EC643C-71B8-41B6-8F31-662ED281B589}" dt="2021-12-23T08:37:10.883" v="988" actId="1076"/>
          <ac:spMkLst>
            <pc:docMk/>
            <pc:sldMk cId="1341492076" sldId="302"/>
            <ac:spMk id="3" creationId="{83BBE809-F2DB-485B-A82D-BD4DFDB1A70C}"/>
          </ac:spMkLst>
        </pc:spChg>
        <pc:spChg chg="add mod">
          <ac:chgData name="حصه بنت العتيبي" userId="c1fe605c-1aaf-4791-a440-af891effc177" providerId="ADAL" clId="{F1EC643C-71B8-41B6-8F31-662ED281B589}" dt="2021-12-23T08:37:04.888" v="987" actId="1076"/>
          <ac:spMkLst>
            <pc:docMk/>
            <pc:sldMk cId="1341492076" sldId="302"/>
            <ac:spMk id="4" creationId="{9F2C7B9F-697A-44C6-8268-7446380970F1}"/>
          </ac:spMkLst>
        </pc:spChg>
        <pc:spChg chg="add mod">
          <ac:chgData name="حصه بنت العتيبي" userId="c1fe605c-1aaf-4791-a440-af891effc177" providerId="ADAL" clId="{F1EC643C-71B8-41B6-8F31-662ED281B589}" dt="2021-12-23T08:36:58.479" v="986" actId="1076"/>
          <ac:spMkLst>
            <pc:docMk/>
            <pc:sldMk cId="1341492076" sldId="302"/>
            <ac:spMk id="5" creationId="{CB536F0E-B877-4BE1-BA77-259604B107E1}"/>
          </ac:spMkLst>
        </pc:spChg>
        <pc:spChg chg="add mod">
          <ac:chgData name="حصه بنت العتيبي" userId="c1fe605c-1aaf-4791-a440-af891effc177" providerId="ADAL" clId="{F1EC643C-71B8-41B6-8F31-662ED281B589}" dt="2021-12-23T08:36:54.681" v="985" actId="1076"/>
          <ac:spMkLst>
            <pc:docMk/>
            <pc:sldMk cId="1341492076" sldId="302"/>
            <ac:spMk id="6" creationId="{F5FFF309-C355-4B1A-9DED-21E1844029A1}"/>
          </ac:spMkLst>
        </pc:spChg>
      </pc:sldChg>
      <pc:sldMasterChg chg="setBg modSldLayout">
        <pc:chgData name="حصه بنت العتيبي" userId="c1fe605c-1aaf-4791-a440-af891effc177" providerId="ADAL" clId="{F1EC643C-71B8-41B6-8F31-662ED281B589}" dt="2021-12-22T06:50:42.498" v="53"/>
        <pc:sldMasterMkLst>
          <pc:docMk/>
          <pc:sldMasterMk cId="2076047507" sldId="2147483648"/>
        </pc:sldMasterMkLst>
        <pc:sldLayoutChg chg="setBg">
          <pc:chgData name="حصه بنت العتيبي" userId="c1fe605c-1aaf-4791-a440-af891effc177" providerId="ADAL" clId="{F1EC643C-71B8-41B6-8F31-662ED281B589}" dt="2021-12-22T06:50:42.498" v="53"/>
          <pc:sldLayoutMkLst>
            <pc:docMk/>
            <pc:sldMasterMk cId="2076047507" sldId="2147483648"/>
            <pc:sldLayoutMk cId="2849066397" sldId="2147483649"/>
          </pc:sldLayoutMkLst>
        </pc:sldLayoutChg>
        <pc:sldLayoutChg chg="setBg">
          <pc:chgData name="حصه بنت العتيبي" userId="c1fe605c-1aaf-4791-a440-af891effc177" providerId="ADAL" clId="{F1EC643C-71B8-41B6-8F31-662ED281B589}" dt="2021-12-22T06:50:42.498" v="53"/>
          <pc:sldLayoutMkLst>
            <pc:docMk/>
            <pc:sldMasterMk cId="2076047507" sldId="2147483648"/>
            <pc:sldLayoutMk cId="801040923" sldId="2147483650"/>
          </pc:sldLayoutMkLst>
        </pc:sldLayoutChg>
        <pc:sldLayoutChg chg="setBg">
          <pc:chgData name="حصه بنت العتيبي" userId="c1fe605c-1aaf-4791-a440-af891effc177" providerId="ADAL" clId="{F1EC643C-71B8-41B6-8F31-662ED281B589}" dt="2021-12-22T06:50:42.498" v="53"/>
          <pc:sldLayoutMkLst>
            <pc:docMk/>
            <pc:sldMasterMk cId="2076047507" sldId="2147483648"/>
            <pc:sldLayoutMk cId="3612268408" sldId="2147483651"/>
          </pc:sldLayoutMkLst>
        </pc:sldLayoutChg>
        <pc:sldLayoutChg chg="setBg">
          <pc:chgData name="حصه بنت العتيبي" userId="c1fe605c-1aaf-4791-a440-af891effc177" providerId="ADAL" clId="{F1EC643C-71B8-41B6-8F31-662ED281B589}" dt="2021-12-22T06:50:42.498" v="53"/>
          <pc:sldLayoutMkLst>
            <pc:docMk/>
            <pc:sldMasterMk cId="2076047507" sldId="2147483648"/>
            <pc:sldLayoutMk cId="2394502298" sldId="2147483664"/>
          </pc:sldLayoutMkLst>
        </pc:sldLayoutChg>
      </pc:sldMasterChg>
      <pc:sldMasterChg chg="setBg modSldLayout">
        <pc:chgData name="حصه بنت العتيبي" userId="c1fe605c-1aaf-4791-a440-af891effc177" providerId="ADAL" clId="{F1EC643C-71B8-41B6-8F31-662ED281B589}" dt="2021-12-22T06:50:42.498" v="53"/>
        <pc:sldMasterMkLst>
          <pc:docMk/>
          <pc:sldMasterMk cId="3845299570" sldId="2147483652"/>
        </pc:sldMasterMkLst>
        <pc:sldLayoutChg chg="setBg">
          <pc:chgData name="حصه بنت العتيبي" userId="c1fe605c-1aaf-4791-a440-af891effc177" providerId="ADAL" clId="{F1EC643C-71B8-41B6-8F31-662ED281B589}" dt="2021-12-22T06:50:42.498" v="53"/>
          <pc:sldLayoutMkLst>
            <pc:docMk/>
            <pc:sldMasterMk cId="3845299570" sldId="2147483652"/>
            <pc:sldLayoutMk cId="885122430" sldId="2147483653"/>
          </pc:sldLayoutMkLst>
        </pc:sldLayoutChg>
        <pc:sldLayoutChg chg="setBg">
          <pc:chgData name="حصه بنت العتيبي" userId="c1fe605c-1aaf-4791-a440-af891effc177" providerId="ADAL" clId="{F1EC643C-71B8-41B6-8F31-662ED281B589}" dt="2021-12-22T06:50:42.498" v="53"/>
          <pc:sldLayoutMkLst>
            <pc:docMk/>
            <pc:sldMasterMk cId="3845299570" sldId="2147483652"/>
            <pc:sldLayoutMk cId="905953489" sldId="2147483654"/>
          </pc:sldLayoutMkLst>
        </pc:sldLayoutChg>
        <pc:sldLayoutChg chg="setBg">
          <pc:chgData name="حصه بنت العتيبي" userId="c1fe605c-1aaf-4791-a440-af891effc177" providerId="ADAL" clId="{F1EC643C-71B8-41B6-8F31-662ED281B589}" dt="2021-12-22T06:50:42.498" v="53"/>
          <pc:sldLayoutMkLst>
            <pc:docMk/>
            <pc:sldMasterMk cId="3845299570" sldId="2147483652"/>
            <pc:sldLayoutMk cId="1257276283" sldId="2147483655"/>
          </pc:sldLayoutMkLst>
        </pc:sldLayoutChg>
        <pc:sldLayoutChg chg="setBg">
          <pc:chgData name="حصه بنت العتيبي" userId="c1fe605c-1aaf-4791-a440-af891effc177" providerId="ADAL" clId="{F1EC643C-71B8-41B6-8F31-662ED281B589}" dt="2021-12-22T06:50:42.498" v="53"/>
          <pc:sldLayoutMkLst>
            <pc:docMk/>
            <pc:sldMasterMk cId="3845299570" sldId="2147483652"/>
            <pc:sldLayoutMk cId="173283933" sldId="2147483656"/>
          </pc:sldLayoutMkLst>
        </pc:sldLayoutChg>
        <pc:sldLayoutChg chg="setBg">
          <pc:chgData name="حصه بنت العتيبي" userId="c1fe605c-1aaf-4791-a440-af891effc177" providerId="ADAL" clId="{F1EC643C-71B8-41B6-8F31-662ED281B589}" dt="2021-12-22T06:50:42.498" v="53"/>
          <pc:sldLayoutMkLst>
            <pc:docMk/>
            <pc:sldMasterMk cId="3845299570" sldId="2147483652"/>
            <pc:sldLayoutMk cId="3955025671" sldId="2147483657"/>
          </pc:sldLayoutMkLst>
        </pc:sldLayoutChg>
        <pc:sldLayoutChg chg="setBg">
          <pc:chgData name="حصه بنت العتيبي" userId="c1fe605c-1aaf-4791-a440-af891effc177" providerId="ADAL" clId="{F1EC643C-71B8-41B6-8F31-662ED281B589}" dt="2021-12-22T06:50:42.498" v="53"/>
          <pc:sldLayoutMkLst>
            <pc:docMk/>
            <pc:sldMasterMk cId="3845299570" sldId="2147483652"/>
            <pc:sldLayoutMk cId="2954787175" sldId="2147483658"/>
          </pc:sldLayoutMkLst>
        </pc:sldLayoutChg>
        <pc:sldLayoutChg chg="setBg">
          <pc:chgData name="حصه بنت العتيبي" userId="c1fe605c-1aaf-4791-a440-af891effc177" providerId="ADAL" clId="{F1EC643C-71B8-41B6-8F31-662ED281B589}" dt="2021-12-22T06:50:42.498" v="53"/>
          <pc:sldLayoutMkLst>
            <pc:docMk/>
            <pc:sldMasterMk cId="3845299570" sldId="2147483652"/>
            <pc:sldLayoutMk cId="3907800679" sldId="2147483659"/>
          </pc:sldLayoutMkLst>
        </pc:sldLayoutChg>
        <pc:sldLayoutChg chg="setBg">
          <pc:chgData name="حصه بنت العتيبي" userId="c1fe605c-1aaf-4791-a440-af891effc177" providerId="ADAL" clId="{F1EC643C-71B8-41B6-8F31-662ED281B589}" dt="2021-12-22T06:50:42.498" v="53"/>
          <pc:sldLayoutMkLst>
            <pc:docMk/>
            <pc:sldMasterMk cId="3845299570" sldId="2147483652"/>
            <pc:sldLayoutMk cId="3501708341" sldId="2147483660"/>
          </pc:sldLayoutMkLst>
        </pc:sldLayoutChg>
        <pc:sldLayoutChg chg="setBg">
          <pc:chgData name="حصه بنت العتيبي" userId="c1fe605c-1aaf-4791-a440-af891effc177" providerId="ADAL" clId="{F1EC643C-71B8-41B6-8F31-662ED281B589}" dt="2021-12-22T06:50:42.498" v="53"/>
          <pc:sldLayoutMkLst>
            <pc:docMk/>
            <pc:sldMasterMk cId="3845299570" sldId="2147483652"/>
            <pc:sldLayoutMk cId="2677544167" sldId="2147483661"/>
          </pc:sldLayoutMkLst>
        </pc:sldLayoutChg>
        <pc:sldLayoutChg chg="setBg">
          <pc:chgData name="حصه بنت العتيبي" userId="c1fe605c-1aaf-4791-a440-af891effc177" providerId="ADAL" clId="{F1EC643C-71B8-41B6-8F31-662ED281B589}" dt="2021-12-22T06:50:42.498" v="53"/>
          <pc:sldLayoutMkLst>
            <pc:docMk/>
            <pc:sldMasterMk cId="3845299570" sldId="2147483652"/>
            <pc:sldLayoutMk cId="3891370608" sldId="2147483662"/>
          </pc:sldLayoutMkLst>
        </pc:sldLayoutChg>
        <pc:sldLayoutChg chg="setBg">
          <pc:chgData name="حصه بنت العتيبي" userId="c1fe605c-1aaf-4791-a440-af891effc177" providerId="ADAL" clId="{F1EC643C-71B8-41B6-8F31-662ED281B589}" dt="2021-12-22T06:50:42.498" v="53"/>
          <pc:sldLayoutMkLst>
            <pc:docMk/>
            <pc:sldMasterMk cId="3845299570" sldId="2147483652"/>
            <pc:sldLayoutMk cId="724191419" sldId="2147483663"/>
          </pc:sldLayoutMkLst>
        </pc:sldLayoutChg>
      </pc:sldMasterChg>
    </pc:docChg>
  </pc:docChgLst>
  <pc:docChgLst>
    <pc:chgData name="حصه بنت العتيبي" userId="c1fe605c-1aaf-4791-a440-af891effc177" providerId="ADAL" clId="{A01895BB-F9E3-4D6F-AE3A-799F4C793F39}"/>
    <pc:docChg chg="undo redo custSel addSld delSld modSld sldOrd addMainMaster modMainMaster modNotesMaster modHandout">
      <pc:chgData name="حصه بنت العتيبي" userId="c1fe605c-1aaf-4791-a440-af891effc177" providerId="ADAL" clId="{A01895BB-F9E3-4D6F-AE3A-799F4C793F39}" dt="2021-12-08T08:11:19.712" v="1662" actId="207"/>
      <pc:docMkLst>
        <pc:docMk/>
      </pc:docMkLst>
      <pc:sldChg chg="delSp modSp add mod ord modTransition">
        <pc:chgData name="حصه بنت العتيبي" userId="c1fe605c-1aaf-4791-a440-af891effc177" providerId="ADAL" clId="{A01895BB-F9E3-4D6F-AE3A-799F4C793F39}" dt="2021-12-08T07:27:36.959" v="1524"/>
        <pc:sldMkLst>
          <pc:docMk/>
          <pc:sldMk cId="3682566047" sldId="257"/>
        </pc:sldMkLst>
        <pc:spChg chg="del">
          <ac:chgData name="حصه بنت العتيبي" userId="c1fe605c-1aaf-4791-a440-af891effc177" providerId="ADAL" clId="{A01895BB-F9E3-4D6F-AE3A-799F4C793F39}" dt="2021-12-07T15:44:11.078" v="23" actId="478"/>
          <ac:spMkLst>
            <pc:docMk/>
            <pc:sldMk cId="3682566047" sldId="257"/>
            <ac:spMk id="3" creationId="{C3A5AB10-98F3-45CC-A26D-358ED192066C}"/>
          </ac:spMkLst>
        </pc:spChg>
        <pc:picChg chg="del">
          <ac:chgData name="حصه بنت العتيبي" userId="c1fe605c-1aaf-4791-a440-af891effc177" providerId="ADAL" clId="{A01895BB-F9E3-4D6F-AE3A-799F4C793F39}" dt="2021-12-07T15:44:11.078" v="23" actId="478"/>
          <ac:picMkLst>
            <pc:docMk/>
            <pc:sldMk cId="3682566047" sldId="257"/>
            <ac:picMk id="4" creationId="{87A3AFCE-0224-42D2-A05E-997BB098E478}"/>
          </ac:picMkLst>
        </pc:picChg>
        <pc:picChg chg="del">
          <ac:chgData name="حصه بنت العتيبي" userId="c1fe605c-1aaf-4791-a440-af891effc177" providerId="ADAL" clId="{A01895BB-F9E3-4D6F-AE3A-799F4C793F39}" dt="2021-12-07T15:44:11.078" v="23" actId="478"/>
          <ac:picMkLst>
            <pc:docMk/>
            <pc:sldMk cId="3682566047" sldId="257"/>
            <ac:picMk id="5" creationId="{992DA60C-8340-4687-AD5E-B21E93056FE5}"/>
          </ac:picMkLst>
        </pc:picChg>
        <pc:picChg chg="del">
          <ac:chgData name="حصه بنت العتيبي" userId="c1fe605c-1aaf-4791-a440-af891effc177" providerId="ADAL" clId="{A01895BB-F9E3-4D6F-AE3A-799F4C793F39}" dt="2021-12-07T15:44:11.078" v="23" actId="478"/>
          <ac:picMkLst>
            <pc:docMk/>
            <pc:sldMk cId="3682566047" sldId="257"/>
            <ac:picMk id="6" creationId="{8B28A0C7-46DB-4FEB-91AB-A4AA07C6CA35}"/>
          </ac:picMkLst>
        </pc:picChg>
        <pc:picChg chg="mod">
          <ac:chgData name="حصه بنت العتيبي" userId="c1fe605c-1aaf-4791-a440-af891effc177" providerId="ADAL" clId="{A01895BB-F9E3-4D6F-AE3A-799F4C793F39}" dt="2021-12-07T15:50:02.810" v="140"/>
          <ac:picMkLst>
            <pc:docMk/>
            <pc:sldMk cId="3682566047" sldId="257"/>
            <ac:picMk id="1026" creationId="{20ADA0B9-0F61-4F51-94E5-0BABFC8FF9A2}"/>
          </ac:picMkLst>
        </pc:picChg>
      </pc:sldChg>
      <pc:sldChg chg="addSp delSp modSp add mod modTransition modAnim modNotes">
        <pc:chgData name="حصه بنت العتيبي" userId="c1fe605c-1aaf-4791-a440-af891effc177" providerId="ADAL" clId="{A01895BB-F9E3-4D6F-AE3A-799F4C793F39}" dt="2021-12-08T07:27:36.959" v="1524"/>
        <pc:sldMkLst>
          <pc:docMk/>
          <pc:sldMk cId="3325689097" sldId="258"/>
        </pc:sldMkLst>
        <pc:spChg chg="add mod">
          <ac:chgData name="حصه بنت العتيبي" userId="c1fe605c-1aaf-4791-a440-af891effc177" providerId="ADAL" clId="{A01895BB-F9E3-4D6F-AE3A-799F4C793F39}" dt="2021-12-07T18:11:36.019" v="704" actId="1076"/>
          <ac:spMkLst>
            <pc:docMk/>
            <pc:sldMk cId="3325689097" sldId="258"/>
            <ac:spMk id="3" creationId="{F51E3743-4D9C-435D-AED5-4B365EE056F0}"/>
          </ac:spMkLst>
        </pc:spChg>
        <pc:spChg chg="add mod">
          <ac:chgData name="حصه بنت العتيبي" userId="c1fe605c-1aaf-4791-a440-af891effc177" providerId="ADAL" clId="{A01895BB-F9E3-4D6F-AE3A-799F4C793F39}" dt="2021-12-08T05:07:35.041" v="1389" actId="207"/>
          <ac:spMkLst>
            <pc:docMk/>
            <pc:sldMk cId="3325689097" sldId="258"/>
            <ac:spMk id="4" creationId="{46B1CD49-484A-45AE-9861-C54999EE365C}"/>
          </ac:spMkLst>
        </pc:spChg>
        <pc:spChg chg="add mod">
          <ac:chgData name="حصه بنت العتيبي" userId="c1fe605c-1aaf-4791-a440-af891effc177" providerId="ADAL" clId="{A01895BB-F9E3-4D6F-AE3A-799F4C793F39}" dt="2021-12-08T05:07:11.554" v="1388" actId="14861"/>
          <ac:spMkLst>
            <pc:docMk/>
            <pc:sldMk cId="3325689097" sldId="258"/>
            <ac:spMk id="5" creationId="{978D4773-6F31-4484-B1DA-92BBD1D45639}"/>
          </ac:spMkLst>
        </pc:spChg>
        <pc:spChg chg="del">
          <ac:chgData name="حصه بنت العتيبي" userId="c1fe605c-1aaf-4791-a440-af891effc177" providerId="ADAL" clId="{A01895BB-F9E3-4D6F-AE3A-799F4C793F39}" dt="2021-12-07T17:26:49.665" v="517" actId="478"/>
          <ac:spMkLst>
            <pc:docMk/>
            <pc:sldMk cId="3325689097" sldId="258"/>
            <ac:spMk id="7" creationId="{CEBE9885-AB3F-45F0-A9BC-CED0939883E9}"/>
          </ac:spMkLst>
        </pc:spChg>
        <pc:spChg chg="del mod">
          <ac:chgData name="حصه بنت العتيبي" userId="c1fe605c-1aaf-4791-a440-af891effc177" providerId="ADAL" clId="{A01895BB-F9E3-4D6F-AE3A-799F4C793F39}" dt="2021-12-07T17:25:52.913" v="510" actId="478"/>
          <ac:spMkLst>
            <pc:docMk/>
            <pc:sldMk cId="3325689097" sldId="258"/>
            <ac:spMk id="8" creationId="{720DBADF-2F46-49A5-AFEA-73FEE3F7162C}"/>
          </ac:spMkLst>
        </pc:spChg>
        <pc:spChg chg="add mod">
          <ac:chgData name="حصه بنت العتيبي" userId="c1fe605c-1aaf-4791-a440-af891effc177" providerId="ADAL" clId="{A01895BB-F9E3-4D6F-AE3A-799F4C793F39}" dt="2021-12-07T18:11:36.019" v="704" actId="1076"/>
          <ac:spMkLst>
            <pc:docMk/>
            <pc:sldMk cId="3325689097" sldId="258"/>
            <ac:spMk id="11" creationId="{6985ABE4-73A6-43B5-ACAB-AFBE502ABA9F}"/>
          </ac:spMkLst>
        </pc:spChg>
        <pc:spChg chg="del">
          <ac:chgData name="حصه بنت العتيبي" userId="c1fe605c-1aaf-4791-a440-af891effc177" providerId="ADAL" clId="{A01895BB-F9E3-4D6F-AE3A-799F4C793F39}" dt="2021-12-07T17:25:56.098" v="511" actId="478"/>
          <ac:spMkLst>
            <pc:docMk/>
            <pc:sldMk cId="3325689097" sldId="258"/>
            <ac:spMk id="11" creationId="{BBEF45C5-BB48-4234-BE5F-423C0E745849}"/>
          </ac:spMkLst>
        </pc:spChg>
        <pc:spChg chg="add mod">
          <ac:chgData name="حصه بنت العتيبي" userId="c1fe605c-1aaf-4791-a440-af891effc177" providerId="ADAL" clId="{A01895BB-F9E3-4D6F-AE3A-799F4C793F39}" dt="2021-12-08T05:07:35.041" v="1389" actId="207"/>
          <ac:spMkLst>
            <pc:docMk/>
            <pc:sldMk cId="3325689097" sldId="258"/>
            <ac:spMk id="13" creationId="{35973BAB-364F-411B-AB81-0DF1B7933E16}"/>
          </ac:spMkLst>
        </pc:spChg>
        <pc:spChg chg="del">
          <ac:chgData name="حصه بنت العتيبي" userId="c1fe605c-1aaf-4791-a440-af891effc177" providerId="ADAL" clId="{A01895BB-F9E3-4D6F-AE3A-799F4C793F39}" dt="2021-12-07T17:32:09.281" v="543" actId="21"/>
          <ac:spMkLst>
            <pc:docMk/>
            <pc:sldMk cId="3325689097" sldId="258"/>
            <ac:spMk id="13" creationId="{4831D0F7-8E49-4706-9518-7F3CA47749F1}"/>
          </ac:spMkLst>
        </pc:spChg>
        <pc:spChg chg="add mod">
          <ac:chgData name="حصه بنت العتيبي" userId="c1fe605c-1aaf-4791-a440-af891effc177" providerId="ADAL" clId="{A01895BB-F9E3-4D6F-AE3A-799F4C793F39}" dt="2021-12-08T05:07:11.554" v="1388" actId="14861"/>
          <ac:spMkLst>
            <pc:docMk/>
            <pc:sldMk cId="3325689097" sldId="258"/>
            <ac:spMk id="14" creationId="{9D44BDF2-DA58-4144-8E2C-C0C33D56DFA9}"/>
          </ac:spMkLst>
        </pc:spChg>
        <pc:spChg chg="mod">
          <ac:chgData name="حصه بنت العتيبي" userId="c1fe605c-1aaf-4791-a440-af891effc177" providerId="ADAL" clId="{A01895BB-F9E3-4D6F-AE3A-799F4C793F39}" dt="2021-12-07T17:31:11.191" v="540" actId="1076"/>
          <ac:spMkLst>
            <pc:docMk/>
            <pc:sldMk cId="3325689097" sldId="258"/>
            <ac:spMk id="16" creationId="{1810C6E9-25CF-468E-A534-0A36CF8A6B6D}"/>
          </ac:spMkLst>
        </pc:spChg>
        <pc:spChg chg="mod">
          <ac:chgData name="حصه بنت العتيبي" userId="c1fe605c-1aaf-4791-a440-af891effc177" providerId="ADAL" clId="{A01895BB-F9E3-4D6F-AE3A-799F4C793F39}" dt="2021-12-07T17:26:37.043" v="513"/>
          <ac:spMkLst>
            <pc:docMk/>
            <pc:sldMk cId="3325689097" sldId="258"/>
            <ac:spMk id="17" creationId="{75586AEE-A29C-4C39-ACB1-98005D254972}"/>
          </ac:spMkLst>
        </pc:spChg>
        <pc:spChg chg="mod">
          <ac:chgData name="حصه بنت العتيبي" userId="c1fe605c-1aaf-4791-a440-af891effc177" providerId="ADAL" clId="{A01895BB-F9E3-4D6F-AE3A-799F4C793F39}" dt="2021-12-07T17:26:37.043" v="513"/>
          <ac:spMkLst>
            <pc:docMk/>
            <pc:sldMk cId="3325689097" sldId="258"/>
            <ac:spMk id="18" creationId="{ED59CC50-CA42-4117-88FB-350633F0B303}"/>
          </ac:spMkLst>
        </pc:spChg>
        <pc:grpChg chg="del">
          <ac:chgData name="حصه بنت العتيبي" userId="c1fe605c-1aaf-4791-a440-af891effc177" providerId="ADAL" clId="{A01895BB-F9E3-4D6F-AE3A-799F4C793F39}" dt="2021-12-07T17:26:40.444" v="514" actId="478"/>
          <ac:grpSpMkLst>
            <pc:docMk/>
            <pc:sldMk cId="3325689097" sldId="258"/>
            <ac:grpSpMk id="4" creationId="{FEA4AEBE-4286-481F-9744-83133F1D67D4}"/>
          </ac:grpSpMkLst>
        </pc:grpChg>
        <pc:grpChg chg="add mod">
          <ac:chgData name="حصه بنت العتيبي" userId="c1fe605c-1aaf-4791-a440-af891effc177" providerId="ADAL" clId="{A01895BB-F9E3-4D6F-AE3A-799F4C793F39}" dt="2021-12-07T17:31:56.320" v="542" actId="339"/>
          <ac:grpSpMkLst>
            <pc:docMk/>
            <pc:sldMk cId="3325689097" sldId="258"/>
            <ac:grpSpMk id="12" creationId="{BC9C99BC-DC0E-4490-9A97-9866C6758492}"/>
          </ac:grpSpMkLst>
        </pc:grpChg>
        <pc:grpChg chg="mod">
          <ac:chgData name="حصه بنت العتيبي" userId="c1fe605c-1aaf-4791-a440-af891effc177" providerId="ADAL" clId="{A01895BB-F9E3-4D6F-AE3A-799F4C793F39}" dt="2021-12-07T17:26:37.043" v="513"/>
          <ac:grpSpMkLst>
            <pc:docMk/>
            <pc:sldMk cId="3325689097" sldId="258"/>
            <ac:grpSpMk id="15" creationId="{437985C8-9857-4087-B907-BD26A69FEED0}"/>
          </ac:grpSpMkLst>
        </pc:grpChg>
        <pc:picChg chg="add mod modCrop">
          <ac:chgData name="حصه بنت العتيبي" userId="c1fe605c-1aaf-4791-a440-af891effc177" providerId="ADAL" clId="{A01895BB-F9E3-4D6F-AE3A-799F4C793F39}" dt="2021-12-07T18:13:17.885" v="712" actId="1076"/>
          <ac:picMkLst>
            <pc:docMk/>
            <pc:sldMk cId="3325689097" sldId="258"/>
            <ac:picMk id="7" creationId="{C689BF4D-3A7B-427F-A085-1BC72DD5D947}"/>
          </ac:picMkLst>
        </pc:picChg>
        <pc:picChg chg="del">
          <ac:chgData name="حصه بنت العتيبي" userId="c1fe605c-1aaf-4791-a440-af891effc177" providerId="ADAL" clId="{A01895BB-F9E3-4D6F-AE3A-799F4C793F39}" dt="2021-12-07T17:26:11.220" v="512" actId="478"/>
          <ac:picMkLst>
            <pc:docMk/>
            <pc:sldMk cId="3325689097" sldId="258"/>
            <ac:picMk id="14" creationId="{621F52DD-0705-4D31-96AF-924D6534590E}"/>
          </ac:picMkLst>
        </pc:picChg>
      </pc:sldChg>
      <pc:sldChg chg="addSp delSp modSp add mod ord modTransition setBg delAnim">
        <pc:chgData name="حصه بنت العتيبي" userId="c1fe605c-1aaf-4791-a440-af891effc177" providerId="ADAL" clId="{A01895BB-F9E3-4D6F-AE3A-799F4C793F39}" dt="2021-12-08T07:36:49.214" v="1527"/>
        <pc:sldMkLst>
          <pc:docMk/>
          <pc:sldMk cId="2192683916" sldId="259"/>
        </pc:sldMkLst>
        <pc:spChg chg="mod">
          <ac:chgData name="حصه بنت العتيبي" userId="c1fe605c-1aaf-4791-a440-af891effc177" providerId="ADAL" clId="{A01895BB-F9E3-4D6F-AE3A-799F4C793F39}" dt="2021-12-07T15:51:58.884" v="151" actId="207"/>
          <ac:spMkLst>
            <pc:docMk/>
            <pc:sldMk cId="2192683916" sldId="259"/>
            <ac:spMk id="2" creationId="{36EE1670-E24E-4A26-B023-F75F2E2724B6}"/>
          </ac:spMkLst>
        </pc:spChg>
        <pc:spChg chg="add del mod">
          <ac:chgData name="حصه بنت العتيبي" userId="c1fe605c-1aaf-4791-a440-af891effc177" providerId="ADAL" clId="{A01895BB-F9E3-4D6F-AE3A-799F4C793F39}" dt="2021-12-07T15:48:15.738" v="119" actId="478"/>
          <ac:spMkLst>
            <pc:docMk/>
            <pc:sldMk cId="2192683916" sldId="259"/>
            <ac:spMk id="7" creationId="{71014566-B2FA-4536-A44E-9F23568254B0}"/>
          </ac:spMkLst>
        </pc:spChg>
        <pc:spChg chg="add del">
          <ac:chgData name="حصه بنت العتيبي" userId="c1fe605c-1aaf-4791-a440-af891effc177" providerId="ADAL" clId="{A01895BB-F9E3-4D6F-AE3A-799F4C793F39}" dt="2021-12-07T15:45:57.173" v="65" actId="478"/>
          <ac:spMkLst>
            <pc:docMk/>
            <pc:sldMk cId="2192683916" sldId="259"/>
            <ac:spMk id="10" creationId="{D18998ED-0D89-4CD7-B7B4-FCB3858F9E22}"/>
          </ac:spMkLst>
        </pc:spChg>
        <pc:spChg chg="add del">
          <ac:chgData name="حصه بنت العتيبي" userId="c1fe605c-1aaf-4791-a440-af891effc177" providerId="ADAL" clId="{A01895BB-F9E3-4D6F-AE3A-799F4C793F39}" dt="2021-12-07T15:45:57.173" v="65" actId="478"/>
          <ac:spMkLst>
            <pc:docMk/>
            <pc:sldMk cId="2192683916" sldId="259"/>
            <ac:spMk id="11" creationId="{31079340-7F6A-4195-AF26-9B7A441A8144}"/>
          </ac:spMkLst>
        </pc:spChg>
        <pc:spChg chg="mod">
          <ac:chgData name="حصه بنت العتيبي" userId="c1fe605c-1aaf-4791-a440-af891effc177" providerId="ADAL" clId="{A01895BB-F9E3-4D6F-AE3A-799F4C793F39}" dt="2021-12-07T15:47:50.050" v="116" actId="164"/>
          <ac:spMkLst>
            <pc:docMk/>
            <pc:sldMk cId="2192683916" sldId="259"/>
            <ac:spMk id="14" creationId="{B4444D2C-4275-4F18-8997-704CC1C71B95}"/>
          </ac:spMkLst>
        </pc:spChg>
        <pc:spChg chg="add del mod">
          <ac:chgData name="حصه بنت العتيبي" userId="c1fe605c-1aaf-4791-a440-af891effc177" providerId="ADAL" clId="{A01895BB-F9E3-4D6F-AE3A-799F4C793F39}" dt="2021-12-07T18:34:34.758" v="719" actId="1076"/>
          <ac:spMkLst>
            <pc:docMk/>
            <pc:sldMk cId="2192683916" sldId="259"/>
            <ac:spMk id="16" creationId="{0DEF0954-3C4C-4A33-BFE4-F1F1D19C59AE}"/>
          </ac:spMkLst>
        </pc:spChg>
        <pc:spChg chg="add del mod">
          <ac:chgData name="حصه بنت العتيبي" userId="c1fe605c-1aaf-4791-a440-af891effc177" providerId="ADAL" clId="{A01895BB-F9E3-4D6F-AE3A-799F4C793F39}" dt="2021-12-07T18:34:34.758" v="719" actId="1076"/>
          <ac:spMkLst>
            <pc:docMk/>
            <pc:sldMk cId="2192683916" sldId="259"/>
            <ac:spMk id="17" creationId="{D011F7F5-D10E-4CBF-9F76-FD8EE07F4F9E}"/>
          </ac:spMkLst>
        </pc:spChg>
        <pc:spChg chg="add mod ord">
          <ac:chgData name="حصه بنت العتيبي" userId="c1fe605c-1aaf-4791-a440-af891effc177" providerId="ADAL" clId="{A01895BB-F9E3-4D6F-AE3A-799F4C793F39}" dt="2021-12-07T15:50:59.316" v="147" actId="1076"/>
          <ac:spMkLst>
            <pc:docMk/>
            <pc:sldMk cId="2192683916" sldId="259"/>
            <ac:spMk id="19" creationId="{6AD17483-80D0-4308-A00B-17FF27549895}"/>
          </ac:spMkLst>
        </pc:spChg>
        <pc:grpChg chg="add del mod">
          <ac:chgData name="حصه بنت العتيبي" userId="c1fe605c-1aaf-4791-a440-af891effc177" providerId="ADAL" clId="{A01895BB-F9E3-4D6F-AE3A-799F4C793F39}" dt="2021-12-07T15:52:27.206" v="155" actId="478"/>
          <ac:grpSpMkLst>
            <pc:docMk/>
            <pc:sldMk cId="2192683916" sldId="259"/>
            <ac:grpSpMk id="5" creationId="{151E5DAA-40DD-4919-8E04-D14C2A20FB34}"/>
          </ac:grpSpMkLst>
        </pc:grpChg>
        <pc:picChg chg="del">
          <ac:chgData name="حصه بنت العتيبي" userId="c1fe605c-1aaf-4791-a440-af891effc177" providerId="ADAL" clId="{A01895BB-F9E3-4D6F-AE3A-799F4C793F39}" dt="2021-12-07T15:49:09.224" v="133" actId="478"/>
          <ac:picMkLst>
            <pc:docMk/>
            <pc:sldMk cId="2192683916" sldId="259"/>
            <ac:picMk id="3" creationId="{EE2F3747-8A25-4F61-B1BA-16BE8C31769D}"/>
          </ac:picMkLst>
        </pc:picChg>
        <pc:picChg chg="del">
          <ac:chgData name="حصه بنت العتيبي" userId="c1fe605c-1aaf-4791-a440-af891effc177" providerId="ADAL" clId="{A01895BB-F9E3-4D6F-AE3A-799F4C793F39}" dt="2021-12-07T15:46:05.465" v="67" actId="478"/>
          <ac:picMkLst>
            <pc:docMk/>
            <pc:sldMk cId="2192683916" sldId="259"/>
            <ac:picMk id="4" creationId="{BCB34DCB-4DD8-4C8E-87DF-B8EFF7D41639}"/>
          </ac:picMkLst>
        </pc:picChg>
        <pc:picChg chg="del">
          <ac:chgData name="حصه بنت العتيبي" userId="c1fe605c-1aaf-4791-a440-af891effc177" providerId="ADAL" clId="{A01895BB-F9E3-4D6F-AE3A-799F4C793F39}" dt="2021-12-07T15:46:03.505" v="66" actId="478"/>
          <ac:picMkLst>
            <pc:docMk/>
            <pc:sldMk cId="2192683916" sldId="259"/>
            <ac:picMk id="6" creationId="{4487AEBB-96D7-496A-BA2D-25006A071B0F}"/>
          </ac:picMkLst>
        </pc:picChg>
        <pc:picChg chg="mod">
          <ac:chgData name="حصه بنت العتيبي" userId="c1fe605c-1aaf-4791-a440-af891effc177" providerId="ADAL" clId="{A01895BB-F9E3-4D6F-AE3A-799F4C793F39}" dt="2021-12-07T15:47:50.050" v="116" actId="164"/>
          <ac:picMkLst>
            <pc:docMk/>
            <pc:sldMk cId="2192683916" sldId="259"/>
            <ac:picMk id="12" creationId="{D332144D-CE2D-4AE5-80A9-EBC76F66B029}"/>
          </ac:picMkLst>
        </pc:picChg>
        <pc:picChg chg="mod">
          <ac:chgData name="حصه بنت العتيبي" userId="c1fe605c-1aaf-4791-a440-af891effc177" providerId="ADAL" clId="{A01895BB-F9E3-4D6F-AE3A-799F4C793F39}" dt="2021-12-07T15:47:50.050" v="116" actId="164"/>
          <ac:picMkLst>
            <pc:docMk/>
            <pc:sldMk cId="2192683916" sldId="259"/>
            <ac:picMk id="13" creationId="{05E4473B-CA06-49CA-83A5-D2065331B3ED}"/>
          </ac:picMkLst>
        </pc:picChg>
        <pc:picChg chg="mod">
          <ac:chgData name="حصه بنت العتيبي" userId="c1fe605c-1aaf-4791-a440-af891effc177" providerId="ADAL" clId="{A01895BB-F9E3-4D6F-AE3A-799F4C793F39}" dt="2021-12-07T15:47:50.050" v="116" actId="164"/>
          <ac:picMkLst>
            <pc:docMk/>
            <pc:sldMk cId="2192683916" sldId="259"/>
            <ac:picMk id="15" creationId="{A2625522-CF34-48A0-98EF-5E8D7ADC705E}"/>
          </ac:picMkLst>
        </pc:picChg>
        <pc:picChg chg="add mod ord">
          <ac:chgData name="حصه بنت العتيبي" userId="c1fe605c-1aaf-4791-a440-af891effc177" providerId="ADAL" clId="{A01895BB-F9E3-4D6F-AE3A-799F4C793F39}" dt="2021-12-08T04:44:01.930" v="1152"/>
          <ac:picMkLst>
            <pc:docMk/>
            <pc:sldMk cId="2192683916" sldId="259"/>
            <ac:picMk id="18" creationId="{E850AE7A-90E4-48ED-9AA4-60BC5B080B0C}"/>
          </ac:picMkLst>
        </pc:picChg>
      </pc:sldChg>
      <pc:sldChg chg="addSp delSp modSp add mod ord modTransition delAnim modAnim">
        <pc:chgData name="حصه بنت العتيبي" userId="c1fe605c-1aaf-4791-a440-af891effc177" providerId="ADAL" clId="{A01895BB-F9E3-4D6F-AE3A-799F4C793F39}" dt="2021-12-08T07:27:36.959" v="1524"/>
        <pc:sldMkLst>
          <pc:docMk/>
          <pc:sldMk cId="770952866" sldId="260"/>
        </pc:sldMkLst>
        <pc:spChg chg="del mod">
          <ac:chgData name="حصه بنت العتيبي" userId="c1fe605c-1aaf-4791-a440-af891effc177" providerId="ADAL" clId="{A01895BB-F9E3-4D6F-AE3A-799F4C793F39}" dt="2021-12-07T16:36:50.246" v="313" actId="478"/>
          <ac:spMkLst>
            <pc:docMk/>
            <pc:sldMk cId="770952866" sldId="260"/>
            <ac:spMk id="2" creationId="{9826D902-CFCF-4F41-86F9-3DA04689BA3E}"/>
          </ac:spMkLst>
        </pc:spChg>
        <pc:spChg chg="mod">
          <ac:chgData name="حصه بنت العتيبي" userId="c1fe605c-1aaf-4791-a440-af891effc177" providerId="ADAL" clId="{A01895BB-F9E3-4D6F-AE3A-799F4C793F39}" dt="2021-12-08T05:00:47.632" v="1367" actId="14100"/>
          <ac:spMkLst>
            <pc:docMk/>
            <pc:sldMk cId="770952866" sldId="260"/>
            <ac:spMk id="30" creationId="{0000AC5C-6258-422B-BCDB-D2960B730DDE}"/>
          </ac:spMkLst>
        </pc:spChg>
        <pc:spChg chg="mod">
          <ac:chgData name="حصه بنت العتيبي" userId="c1fe605c-1aaf-4791-a440-af891effc177" providerId="ADAL" clId="{A01895BB-F9E3-4D6F-AE3A-799F4C793F39}" dt="2021-12-08T05:02:03.625" v="1376" actId="1076"/>
          <ac:spMkLst>
            <pc:docMk/>
            <pc:sldMk cId="770952866" sldId="260"/>
            <ac:spMk id="31" creationId="{B0FB45F9-ED76-4CF9-9B59-5060F6D5020A}"/>
          </ac:spMkLst>
        </pc:spChg>
        <pc:spChg chg="mod">
          <ac:chgData name="حصه بنت العتيبي" userId="c1fe605c-1aaf-4791-a440-af891effc177" providerId="ADAL" clId="{A01895BB-F9E3-4D6F-AE3A-799F4C793F39}" dt="2021-12-08T05:01:55.052" v="1374" actId="1076"/>
          <ac:spMkLst>
            <pc:docMk/>
            <pc:sldMk cId="770952866" sldId="260"/>
            <ac:spMk id="32" creationId="{CDF8FAB0-84F5-456F-978E-E4D6381B8C4D}"/>
          </ac:spMkLst>
        </pc:spChg>
        <pc:spChg chg="mod">
          <ac:chgData name="حصه بنت العتيبي" userId="c1fe605c-1aaf-4791-a440-af891effc177" providerId="ADAL" clId="{A01895BB-F9E3-4D6F-AE3A-799F4C793F39}" dt="2021-12-08T05:01:59.112" v="1375" actId="1076"/>
          <ac:spMkLst>
            <pc:docMk/>
            <pc:sldMk cId="770952866" sldId="260"/>
            <ac:spMk id="33" creationId="{91B3C350-D8C8-4B7E-A631-D49374DF08F5}"/>
          </ac:spMkLst>
        </pc:spChg>
        <pc:spChg chg="del">
          <ac:chgData name="حصه بنت العتيبي" userId="c1fe605c-1aaf-4791-a440-af891effc177" providerId="ADAL" clId="{A01895BB-F9E3-4D6F-AE3A-799F4C793F39}" dt="2021-12-08T05:00:10.654" v="1360" actId="478"/>
          <ac:spMkLst>
            <pc:docMk/>
            <pc:sldMk cId="770952866" sldId="260"/>
            <ac:spMk id="34" creationId="{BFA5F2D8-DA2D-49FE-95F1-BE0DD112D577}"/>
          </ac:spMkLst>
        </pc:spChg>
        <pc:spChg chg="del mod">
          <ac:chgData name="حصه بنت العتيبي" userId="c1fe605c-1aaf-4791-a440-af891effc177" providerId="ADAL" clId="{A01895BB-F9E3-4D6F-AE3A-799F4C793F39}" dt="2021-12-08T05:01:41.770" v="1371" actId="478"/>
          <ac:spMkLst>
            <pc:docMk/>
            <pc:sldMk cId="770952866" sldId="260"/>
            <ac:spMk id="35" creationId="{678CC3A9-E1B3-481E-856B-B0A2C198AE80}"/>
          </ac:spMkLst>
        </pc:spChg>
        <pc:spChg chg="del">
          <ac:chgData name="حصه بنت العتيبي" userId="c1fe605c-1aaf-4791-a440-af891effc177" providerId="ADAL" clId="{A01895BB-F9E3-4D6F-AE3A-799F4C793F39}" dt="2021-12-08T05:00:24.090" v="1363" actId="478"/>
          <ac:spMkLst>
            <pc:docMk/>
            <pc:sldMk cId="770952866" sldId="260"/>
            <ac:spMk id="36" creationId="{5B95A018-D2EF-4C61-91BA-BFB49D2FF431}"/>
          </ac:spMkLst>
        </pc:spChg>
        <pc:grpChg chg="mod">
          <ac:chgData name="حصه بنت العتيبي" userId="c1fe605c-1aaf-4791-a440-af891effc177" providerId="ADAL" clId="{A01895BB-F9E3-4D6F-AE3A-799F4C793F39}" dt="2021-12-08T04:44:10.792" v="1153"/>
          <ac:grpSpMkLst>
            <pc:docMk/>
            <pc:sldMk cId="770952866" sldId="260"/>
            <ac:grpSpMk id="8" creationId="{DC2D4069-11D0-4DB3-ACC6-3843D215B187}"/>
          </ac:grpSpMkLst>
        </pc:grpChg>
        <pc:grpChg chg="mod">
          <ac:chgData name="حصه بنت العتيبي" userId="c1fe605c-1aaf-4791-a440-af891effc177" providerId="ADAL" clId="{A01895BB-F9E3-4D6F-AE3A-799F4C793F39}" dt="2021-12-08T04:59:36.862" v="1352" actId="1076"/>
          <ac:grpSpMkLst>
            <pc:docMk/>
            <pc:sldMk cId="770952866" sldId="260"/>
            <ac:grpSpMk id="9" creationId="{0D123A3A-23EE-4515-AEE2-18B926231970}"/>
          </ac:grpSpMkLst>
        </pc:grpChg>
        <pc:grpChg chg="mod">
          <ac:chgData name="حصه بنت العتيبي" userId="c1fe605c-1aaf-4791-a440-af891effc177" providerId="ADAL" clId="{A01895BB-F9E3-4D6F-AE3A-799F4C793F39}" dt="2021-12-08T05:02:03.625" v="1376" actId="1076"/>
          <ac:grpSpMkLst>
            <pc:docMk/>
            <pc:sldMk cId="770952866" sldId="260"/>
            <ac:grpSpMk id="12" creationId="{F4660A8B-A670-410E-801C-2ABAE0987513}"/>
          </ac:grpSpMkLst>
        </pc:grpChg>
        <pc:grpChg chg="mod">
          <ac:chgData name="حصه بنت العتيبي" userId="c1fe605c-1aaf-4791-a440-af891effc177" providerId="ADAL" clId="{A01895BB-F9E3-4D6F-AE3A-799F4C793F39}" dt="2021-12-08T05:01:59.112" v="1375" actId="1076"/>
          <ac:grpSpMkLst>
            <pc:docMk/>
            <pc:sldMk cId="770952866" sldId="260"/>
            <ac:grpSpMk id="15" creationId="{F6039E3A-9F12-4651-BBF5-5AB5EEEB507E}"/>
          </ac:grpSpMkLst>
        </pc:grpChg>
        <pc:grpChg chg="mod">
          <ac:chgData name="حصه بنت العتيبي" userId="c1fe605c-1aaf-4791-a440-af891effc177" providerId="ADAL" clId="{A01895BB-F9E3-4D6F-AE3A-799F4C793F39}" dt="2021-12-08T05:01:55.052" v="1374" actId="1076"/>
          <ac:grpSpMkLst>
            <pc:docMk/>
            <pc:sldMk cId="770952866" sldId="260"/>
            <ac:grpSpMk id="18" creationId="{38B6663E-85AB-4C67-8853-B00B9533599A}"/>
          </ac:grpSpMkLst>
        </pc:grpChg>
        <pc:grpChg chg="del mod">
          <ac:chgData name="حصه بنت العتيبي" userId="c1fe605c-1aaf-4791-a440-af891effc177" providerId="ADAL" clId="{A01895BB-F9E3-4D6F-AE3A-799F4C793F39}" dt="2021-12-08T05:01:46.606" v="1372" actId="478"/>
          <ac:grpSpMkLst>
            <pc:docMk/>
            <pc:sldMk cId="770952866" sldId="260"/>
            <ac:grpSpMk id="21" creationId="{8DA5EAF6-41D1-4349-932C-FF7C366730AC}"/>
          </ac:grpSpMkLst>
        </pc:grpChg>
        <pc:grpChg chg="del mod">
          <ac:chgData name="حصه بنت العتيبي" userId="c1fe605c-1aaf-4791-a440-af891effc177" providerId="ADAL" clId="{A01895BB-F9E3-4D6F-AE3A-799F4C793F39}" dt="2021-12-08T05:01:49.445" v="1373" actId="478"/>
          <ac:grpSpMkLst>
            <pc:docMk/>
            <pc:sldMk cId="770952866" sldId="260"/>
            <ac:grpSpMk id="24" creationId="{D1A1F076-288D-42AD-A6E1-E0E9AD9B7FE9}"/>
          </ac:grpSpMkLst>
        </pc:grpChg>
        <pc:grpChg chg="del mod">
          <ac:chgData name="حصه بنت العتيبي" userId="c1fe605c-1aaf-4791-a440-af891effc177" providerId="ADAL" clId="{A01895BB-F9E3-4D6F-AE3A-799F4C793F39}" dt="2021-12-08T05:00:20.913" v="1362" actId="478"/>
          <ac:grpSpMkLst>
            <pc:docMk/>
            <pc:sldMk cId="770952866" sldId="260"/>
            <ac:grpSpMk id="27" creationId="{486A7E8D-7558-411C-B3D7-02E07E620824}"/>
          </ac:grpSpMkLst>
        </pc:grpChg>
        <pc:picChg chg="add del">
          <ac:chgData name="حصه بنت العتيبي" userId="c1fe605c-1aaf-4791-a440-af891effc177" providerId="ADAL" clId="{A01895BB-F9E3-4D6F-AE3A-799F4C793F39}" dt="2021-12-07T18:35:32.260" v="721" actId="21"/>
          <ac:picMkLst>
            <pc:docMk/>
            <pc:sldMk cId="770952866" sldId="260"/>
            <ac:picMk id="3" creationId="{41C5ACF0-A113-4900-B428-C61689D090E5}"/>
          </ac:picMkLst>
        </pc:picChg>
        <pc:picChg chg="add mod">
          <ac:chgData name="حصه بنت العتيبي" userId="c1fe605c-1aaf-4791-a440-af891effc177" providerId="ADAL" clId="{A01895BB-F9E3-4D6F-AE3A-799F4C793F39}" dt="2021-12-08T05:01:30.827" v="1370" actId="1076"/>
          <ac:picMkLst>
            <pc:docMk/>
            <pc:sldMk cId="770952866" sldId="260"/>
            <ac:picMk id="3" creationId="{8126ABA2-5381-4C6F-9DD1-DE9385BC4DF4}"/>
          </ac:picMkLst>
        </pc:picChg>
        <pc:picChg chg="del mod">
          <ac:chgData name="حصه بنت العتيبي" userId="c1fe605c-1aaf-4791-a440-af891effc177" providerId="ADAL" clId="{A01895BB-F9E3-4D6F-AE3A-799F4C793F39}" dt="2021-12-07T16:36:50.246" v="313" actId="478"/>
          <ac:picMkLst>
            <pc:docMk/>
            <pc:sldMk cId="770952866" sldId="260"/>
            <ac:picMk id="3" creationId="{8D8C3DB0-F9A6-4DBB-8F3A-793AAE12A9BC}"/>
          </ac:picMkLst>
        </pc:picChg>
        <pc:picChg chg="del">
          <ac:chgData name="حصه بنت العتيبي" userId="c1fe605c-1aaf-4791-a440-af891effc177" providerId="ADAL" clId="{A01895BB-F9E3-4D6F-AE3A-799F4C793F39}" dt="2021-12-07T16:36:50.246" v="313" actId="478"/>
          <ac:picMkLst>
            <pc:docMk/>
            <pc:sldMk cId="770952866" sldId="260"/>
            <ac:picMk id="4" creationId="{7C87F511-159C-4588-B055-199366F0353E}"/>
          </ac:picMkLst>
        </pc:picChg>
        <pc:picChg chg="del">
          <ac:chgData name="حصه بنت العتيبي" userId="c1fe605c-1aaf-4791-a440-af891effc177" providerId="ADAL" clId="{A01895BB-F9E3-4D6F-AE3A-799F4C793F39}" dt="2021-12-07T16:36:50.246" v="313" actId="478"/>
          <ac:picMkLst>
            <pc:docMk/>
            <pc:sldMk cId="770952866" sldId="260"/>
            <ac:picMk id="5" creationId="{B8D657CA-9482-4BB2-AD86-DB0A8F0D3E83}"/>
          </ac:picMkLst>
        </pc:picChg>
      </pc:sldChg>
      <pc:sldChg chg="add del">
        <pc:chgData name="حصه بنت العتيبي" userId="c1fe605c-1aaf-4791-a440-af891effc177" providerId="ADAL" clId="{A01895BB-F9E3-4D6F-AE3A-799F4C793F39}" dt="2021-12-07T15:58:52.050" v="164" actId="47"/>
        <pc:sldMkLst>
          <pc:docMk/>
          <pc:sldMk cId="2750833972" sldId="261"/>
        </pc:sldMkLst>
      </pc:sldChg>
      <pc:sldChg chg="addSp delSp modSp add mod modTransition setBg modAnim">
        <pc:chgData name="حصه بنت العتيبي" userId="c1fe605c-1aaf-4791-a440-af891effc177" providerId="ADAL" clId="{A01895BB-F9E3-4D6F-AE3A-799F4C793F39}" dt="2021-12-08T07:28:38.211" v="1525"/>
        <pc:sldMkLst>
          <pc:docMk/>
          <pc:sldMk cId="2640557250" sldId="262"/>
        </pc:sldMkLst>
        <pc:spChg chg="add mod">
          <ac:chgData name="حصه بنت العتيبي" userId="c1fe605c-1aaf-4791-a440-af891effc177" providerId="ADAL" clId="{A01895BB-F9E3-4D6F-AE3A-799F4C793F39}" dt="2021-12-08T07:26:02.577" v="1521" actId="113"/>
          <ac:spMkLst>
            <pc:docMk/>
            <pc:sldMk cId="2640557250" sldId="262"/>
            <ac:spMk id="2" creationId="{2D8981CF-0EDE-4CB1-AD31-78093F85A3DD}"/>
          </ac:spMkLst>
        </pc:spChg>
        <pc:spChg chg="mod">
          <ac:chgData name="حصه بنت العتيبي" userId="c1fe605c-1aaf-4791-a440-af891effc177" providerId="ADAL" clId="{A01895BB-F9E3-4D6F-AE3A-799F4C793F39}" dt="2021-12-08T07:23:58.359" v="1497" actId="1076"/>
          <ac:spMkLst>
            <pc:docMk/>
            <pc:sldMk cId="2640557250" sldId="262"/>
            <ac:spMk id="4" creationId="{76FC3C8E-9E0A-46B0-94DE-DE8E7F159D53}"/>
          </ac:spMkLst>
        </pc:spChg>
        <pc:spChg chg="mod">
          <ac:chgData name="حصه بنت العتيبي" userId="c1fe605c-1aaf-4791-a440-af891effc177" providerId="ADAL" clId="{A01895BB-F9E3-4D6F-AE3A-799F4C793F39}" dt="2021-12-08T07:24:06.659" v="1499" actId="1076"/>
          <ac:spMkLst>
            <pc:docMk/>
            <pc:sldMk cId="2640557250" sldId="262"/>
            <ac:spMk id="5" creationId="{4CCE5020-EAF0-49E7-8B89-99AB42C4B09B}"/>
          </ac:spMkLst>
        </pc:spChg>
        <pc:spChg chg="add mod">
          <ac:chgData name="حصه بنت العتيبي" userId="c1fe605c-1aaf-4791-a440-af891effc177" providerId="ADAL" clId="{A01895BB-F9E3-4D6F-AE3A-799F4C793F39}" dt="2021-12-07T16:26:18.976" v="287" actId="1076"/>
          <ac:spMkLst>
            <pc:docMk/>
            <pc:sldMk cId="2640557250" sldId="262"/>
            <ac:spMk id="7" creationId="{A928DE32-A044-4AFA-ACF8-24B8820E5346}"/>
          </ac:spMkLst>
        </pc:spChg>
        <pc:spChg chg="mod">
          <ac:chgData name="حصه بنت العتيبي" userId="c1fe605c-1aaf-4791-a440-af891effc177" providerId="ADAL" clId="{A01895BB-F9E3-4D6F-AE3A-799F4C793F39}" dt="2021-12-07T16:16:30.599" v="198"/>
          <ac:spMkLst>
            <pc:docMk/>
            <pc:sldMk cId="2640557250" sldId="262"/>
            <ac:spMk id="10" creationId="{67010BBF-88F6-439A-86F9-C4CA5B20F529}"/>
          </ac:spMkLst>
        </pc:spChg>
        <pc:spChg chg="mod">
          <ac:chgData name="حصه بنت العتيبي" userId="c1fe605c-1aaf-4791-a440-af891effc177" providerId="ADAL" clId="{A01895BB-F9E3-4D6F-AE3A-799F4C793F39}" dt="2021-12-07T16:16:30.599" v="198"/>
          <ac:spMkLst>
            <pc:docMk/>
            <pc:sldMk cId="2640557250" sldId="262"/>
            <ac:spMk id="11" creationId="{1BBB1D24-FBBC-4F14-971B-A91AC509320E}"/>
          </ac:spMkLst>
        </pc:spChg>
        <pc:spChg chg="mod">
          <ac:chgData name="حصه بنت العتيبي" userId="c1fe605c-1aaf-4791-a440-af891effc177" providerId="ADAL" clId="{A01895BB-F9E3-4D6F-AE3A-799F4C793F39}" dt="2021-12-07T16:16:30.599" v="198"/>
          <ac:spMkLst>
            <pc:docMk/>
            <pc:sldMk cId="2640557250" sldId="262"/>
            <ac:spMk id="12" creationId="{B058EB67-425E-49D5-B9B5-5F4CDF17E14F}"/>
          </ac:spMkLst>
        </pc:spChg>
        <pc:spChg chg="add mod">
          <ac:chgData name="حصه بنت العتيبي" userId="c1fe605c-1aaf-4791-a440-af891effc177" providerId="ADAL" clId="{A01895BB-F9E3-4D6F-AE3A-799F4C793F39}" dt="2021-12-08T07:24:48.663" v="1508" actId="1076"/>
          <ac:spMkLst>
            <pc:docMk/>
            <pc:sldMk cId="2640557250" sldId="262"/>
            <ac:spMk id="13" creationId="{8E7F689E-B7F8-4E98-97F6-D066E848CB03}"/>
          </ac:spMkLst>
        </pc:spChg>
        <pc:spChg chg="add mod">
          <ac:chgData name="حصه بنت العتيبي" userId="c1fe605c-1aaf-4791-a440-af891effc177" providerId="ADAL" clId="{A01895BB-F9E3-4D6F-AE3A-799F4C793F39}" dt="2021-12-08T07:24:20.125" v="1503" actId="1076"/>
          <ac:spMkLst>
            <pc:docMk/>
            <pc:sldMk cId="2640557250" sldId="262"/>
            <ac:spMk id="14" creationId="{D7599E41-9E16-4300-B5B2-1872D0C33504}"/>
          </ac:spMkLst>
        </pc:spChg>
        <pc:spChg chg="add mod">
          <ac:chgData name="حصه بنت العتيبي" userId="c1fe605c-1aaf-4791-a440-af891effc177" providerId="ADAL" clId="{A01895BB-F9E3-4D6F-AE3A-799F4C793F39}" dt="2021-12-08T07:24:16.115" v="1502" actId="1076"/>
          <ac:spMkLst>
            <pc:docMk/>
            <pc:sldMk cId="2640557250" sldId="262"/>
            <ac:spMk id="15" creationId="{00593A86-2EB1-4E8F-ACE4-64991D30CB1C}"/>
          </ac:spMkLst>
        </pc:spChg>
        <pc:spChg chg="add mod">
          <ac:chgData name="حصه بنت العتيبي" userId="c1fe605c-1aaf-4791-a440-af891effc177" providerId="ADAL" clId="{A01895BB-F9E3-4D6F-AE3A-799F4C793F39}" dt="2021-12-08T07:24:03.144" v="1498" actId="1076"/>
          <ac:spMkLst>
            <pc:docMk/>
            <pc:sldMk cId="2640557250" sldId="262"/>
            <ac:spMk id="16" creationId="{577CFD68-C76C-4111-BFB5-C247FC197183}"/>
          </ac:spMkLst>
        </pc:spChg>
        <pc:spChg chg="add mod">
          <ac:chgData name="حصه بنت العتيبي" userId="c1fe605c-1aaf-4791-a440-af891effc177" providerId="ADAL" clId="{A01895BB-F9E3-4D6F-AE3A-799F4C793F39}" dt="2021-12-08T07:24:10.035" v="1500" actId="1076"/>
          <ac:spMkLst>
            <pc:docMk/>
            <pc:sldMk cId="2640557250" sldId="262"/>
            <ac:spMk id="17" creationId="{40234163-5A5F-4B1B-B566-107CC77EC0BB}"/>
          </ac:spMkLst>
        </pc:spChg>
        <pc:spChg chg="add mod">
          <ac:chgData name="حصه بنت العتيبي" userId="c1fe605c-1aaf-4791-a440-af891effc177" providerId="ADAL" clId="{A01895BB-F9E3-4D6F-AE3A-799F4C793F39}" dt="2021-12-08T07:24:12.551" v="1501" actId="1076"/>
          <ac:spMkLst>
            <pc:docMk/>
            <pc:sldMk cId="2640557250" sldId="262"/>
            <ac:spMk id="18" creationId="{53E4D8F7-DB4A-4DF5-B78C-61D2BF1B1010}"/>
          </ac:spMkLst>
        </pc:spChg>
        <pc:spChg chg="add mod">
          <ac:chgData name="حصه بنت العتيبي" userId="c1fe605c-1aaf-4791-a440-af891effc177" providerId="ADAL" clId="{A01895BB-F9E3-4D6F-AE3A-799F4C793F39}" dt="2021-12-08T07:24:22.985" v="1504" actId="1076"/>
          <ac:spMkLst>
            <pc:docMk/>
            <pc:sldMk cId="2640557250" sldId="262"/>
            <ac:spMk id="19" creationId="{0DAE8B0C-97A4-4727-9378-ABCBA7300ADA}"/>
          </ac:spMkLst>
        </pc:spChg>
        <pc:spChg chg="add mod">
          <ac:chgData name="حصه بنت العتيبي" userId="c1fe605c-1aaf-4791-a440-af891effc177" providerId="ADAL" clId="{A01895BB-F9E3-4D6F-AE3A-799F4C793F39}" dt="2021-12-07T17:34:07.478" v="554" actId="1076"/>
          <ac:spMkLst>
            <pc:docMk/>
            <pc:sldMk cId="2640557250" sldId="262"/>
            <ac:spMk id="20" creationId="{53888E9B-5DB6-488D-B6E6-8259B5FD1A8A}"/>
          </ac:spMkLst>
        </pc:spChg>
        <pc:spChg chg="add mod">
          <ac:chgData name="حصه بنت العتيبي" userId="c1fe605c-1aaf-4791-a440-af891effc177" providerId="ADAL" clId="{A01895BB-F9E3-4D6F-AE3A-799F4C793F39}" dt="2021-12-08T07:24:29.383" v="1507" actId="1076"/>
          <ac:spMkLst>
            <pc:docMk/>
            <pc:sldMk cId="2640557250" sldId="262"/>
            <ac:spMk id="21" creationId="{7E1D0743-C318-44BE-9D0D-B1FA1C37D376}"/>
          </ac:spMkLst>
        </pc:spChg>
        <pc:grpChg chg="del">
          <ac:chgData name="حصه بنت العتيبي" userId="c1fe605c-1aaf-4791-a440-af891effc177" providerId="ADAL" clId="{A01895BB-F9E3-4D6F-AE3A-799F4C793F39}" dt="2021-12-07T16:16:20.355" v="196" actId="478"/>
          <ac:grpSpMkLst>
            <pc:docMk/>
            <pc:sldMk cId="2640557250" sldId="262"/>
            <ac:grpSpMk id="6" creationId="{C6BC3292-AFE9-4799-94D1-99F5925D78F9}"/>
          </ac:grpSpMkLst>
        </pc:grpChg>
        <pc:grpChg chg="add mod">
          <ac:chgData name="حصه بنت العتيبي" userId="c1fe605c-1aaf-4791-a440-af891effc177" providerId="ADAL" clId="{A01895BB-F9E3-4D6F-AE3A-799F4C793F39}" dt="2021-12-07T16:16:30.599" v="198"/>
          <ac:grpSpMkLst>
            <pc:docMk/>
            <pc:sldMk cId="2640557250" sldId="262"/>
            <ac:grpSpMk id="8" creationId="{729C03FD-7ED1-4894-9603-091B11759262}"/>
          </ac:grpSpMkLst>
        </pc:grpChg>
        <pc:grpChg chg="mod">
          <ac:chgData name="حصه بنت العتيبي" userId="c1fe605c-1aaf-4791-a440-af891effc177" providerId="ADAL" clId="{A01895BB-F9E3-4D6F-AE3A-799F4C793F39}" dt="2021-12-07T16:16:30.599" v="198"/>
          <ac:grpSpMkLst>
            <pc:docMk/>
            <pc:sldMk cId="2640557250" sldId="262"/>
            <ac:grpSpMk id="9" creationId="{9973EE42-4C22-47FF-8D7C-365911500A6F}"/>
          </ac:grpSpMkLst>
        </pc:grpChg>
        <pc:picChg chg="add del mod ord modCrop">
          <ac:chgData name="حصه بنت العتيبي" userId="c1fe605c-1aaf-4791-a440-af891effc177" providerId="ADAL" clId="{A01895BB-F9E3-4D6F-AE3A-799F4C793F39}" dt="2021-12-07T16:49:29.932" v="339" actId="21"/>
          <ac:picMkLst>
            <pc:docMk/>
            <pc:sldMk cId="2640557250" sldId="262"/>
            <ac:picMk id="21" creationId="{F7DD35D1-B453-423F-B8F4-C7DD72C0CA16}"/>
          </ac:picMkLst>
        </pc:picChg>
        <pc:picChg chg="add mod">
          <ac:chgData name="حصه بنت العتيبي" userId="c1fe605c-1aaf-4791-a440-af891effc177" providerId="ADAL" clId="{A01895BB-F9E3-4D6F-AE3A-799F4C793F39}" dt="2021-12-07T16:52:43.859" v="353" actId="1076"/>
          <ac:picMkLst>
            <pc:docMk/>
            <pc:sldMk cId="2640557250" sldId="262"/>
            <ac:picMk id="23" creationId="{3165BAED-29B7-4B47-AD63-7207D203DA61}"/>
          </ac:picMkLst>
        </pc:picChg>
        <pc:picChg chg="del mod">
          <ac:chgData name="حصه بنت العتيبي" userId="c1fe605c-1aaf-4791-a440-af891effc177" providerId="ADAL" clId="{A01895BB-F9E3-4D6F-AE3A-799F4C793F39}" dt="2021-12-07T16:52:16.044" v="348" actId="478"/>
          <ac:picMkLst>
            <pc:docMk/>
            <pc:sldMk cId="2640557250" sldId="262"/>
            <ac:picMk id="2050" creationId="{3876B94A-C207-4555-9A9A-37698CB008FE}"/>
          </ac:picMkLst>
        </pc:picChg>
      </pc:sldChg>
      <pc:sldChg chg="modSp add del mod ord">
        <pc:chgData name="حصه بنت العتيبي" userId="c1fe605c-1aaf-4791-a440-af891effc177" providerId="ADAL" clId="{A01895BB-F9E3-4D6F-AE3A-799F4C793F39}" dt="2021-12-07T15:53:20.623" v="161" actId="47"/>
        <pc:sldMkLst>
          <pc:docMk/>
          <pc:sldMk cId="1442718514" sldId="264"/>
        </pc:sldMkLst>
        <pc:spChg chg="mod">
          <ac:chgData name="حصه بنت العتيبي" userId="c1fe605c-1aaf-4791-a440-af891effc177" providerId="ADAL" clId="{A01895BB-F9E3-4D6F-AE3A-799F4C793F39}" dt="2021-12-07T15:45:05.942" v="55" actId="403"/>
          <ac:spMkLst>
            <pc:docMk/>
            <pc:sldMk cId="1442718514" sldId="264"/>
            <ac:spMk id="4" creationId="{F75BD499-F84D-4DB4-80EC-D771E9953CA4}"/>
          </ac:spMkLst>
        </pc:spChg>
        <pc:spChg chg="mod">
          <ac:chgData name="حصه بنت العتيبي" userId="c1fe605c-1aaf-4791-a440-af891effc177" providerId="ADAL" clId="{A01895BB-F9E3-4D6F-AE3A-799F4C793F39}" dt="2021-12-07T15:45:27.974" v="59" actId="1076"/>
          <ac:spMkLst>
            <pc:docMk/>
            <pc:sldMk cId="1442718514" sldId="264"/>
            <ac:spMk id="5" creationId="{FAC27AE9-2F35-4DF7-A75D-C98F7573E2AA}"/>
          </ac:spMkLst>
        </pc:spChg>
        <pc:spChg chg="mod">
          <ac:chgData name="حصه بنت العتيبي" userId="c1fe605c-1aaf-4791-a440-af891effc177" providerId="ADAL" clId="{A01895BB-F9E3-4D6F-AE3A-799F4C793F39}" dt="2021-12-07T15:45:27.974" v="59" actId="1076"/>
          <ac:spMkLst>
            <pc:docMk/>
            <pc:sldMk cId="1442718514" sldId="264"/>
            <ac:spMk id="6" creationId="{9742D846-DD0A-4CE8-8598-88ABED3D3BD3}"/>
          </ac:spMkLst>
        </pc:spChg>
        <pc:grpChg chg="mod">
          <ac:chgData name="حصه بنت العتيبي" userId="c1fe605c-1aaf-4791-a440-af891effc177" providerId="ADAL" clId="{A01895BB-F9E3-4D6F-AE3A-799F4C793F39}" dt="2021-12-07T15:45:10.844" v="56" actId="14100"/>
          <ac:grpSpMkLst>
            <pc:docMk/>
            <pc:sldMk cId="1442718514" sldId="264"/>
            <ac:grpSpMk id="2" creationId="{46E6FBA2-E691-456D-AC93-9E30E2635541}"/>
          </ac:grpSpMkLst>
        </pc:grpChg>
      </pc:sldChg>
      <pc:sldChg chg="add ord modTransition">
        <pc:chgData name="حصه بنت العتيبي" userId="c1fe605c-1aaf-4791-a440-af891effc177" providerId="ADAL" clId="{A01895BB-F9E3-4D6F-AE3A-799F4C793F39}" dt="2021-12-08T07:27:36.959" v="1524"/>
        <pc:sldMkLst>
          <pc:docMk/>
          <pc:sldMk cId="3562901067" sldId="272"/>
        </pc:sldMkLst>
      </pc:sldChg>
      <pc:sldChg chg="addSp delSp modSp add mod modTransition delAnim modAnim">
        <pc:chgData name="حصه بنت العتيبي" userId="c1fe605c-1aaf-4791-a440-af891effc177" providerId="ADAL" clId="{A01895BB-F9E3-4D6F-AE3A-799F4C793F39}" dt="2021-12-08T07:27:36.959" v="1524"/>
        <pc:sldMkLst>
          <pc:docMk/>
          <pc:sldMk cId="1841698025" sldId="276"/>
        </pc:sldMkLst>
        <pc:spChg chg="add del mod">
          <ac:chgData name="حصه بنت العتيبي" userId="c1fe605c-1aaf-4791-a440-af891effc177" providerId="ADAL" clId="{A01895BB-F9E3-4D6F-AE3A-799F4C793F39}" dt="2021-12-07T17:00:57.433" v="359" actId="767"/>
          <ac:spMkLst>
            <pc:docMk/>
            <pc:sldMk cId="1841698025" sldId="276"/>
            <ac:spMk id="2" creationId="{0B12FDCE-67C2-4193-8E38-AC24C1335708}"/>
          </ac:spMkLst>
        </pc:spChg>
        <pc:spChg chg="add mod">
          <ac:chgData name="حصه بنت العتيبي" userId="c1fe605c-1aaf-4791-a440-af891effc177" providerId="ADAL" clId="{A01895BB-F9E3-4D6F-AE3A-799F4C793F39}" dt="2021-12-08T05:10:21.461" v="1402" actId="1076"/>
          <ac:spMkLst>
            <pc:docMk/>
            <pc:sldMk cId="1841698025" sldId="276"/>
            <ac:spMk id="7" creationId="{3E6C2F12-B604-4358-9556-8CE5457A361C}"/>
          </ac:spMkLst>
        </pc:spChg>
        <pc:spChg chg="add mod">
          <ac:chgData name="حصه بنت العتيبي" userId="c1fe605c-1aaf-4791-a440-af891effc177" providerId="ADAL" clId="{A01895BB-F9E3-4D6F-AE3A-799F4C793F39}" dt="2021-12-08T05:10:21.461" v="1402" actId="1076"/>
          <ac:spMkLst>
            <pc:docMk/>
            <pc:sldMk cId="1841698025" sldId="276"/>
            <ac:spMk id="10" creationId="{255A12FA-36D6-45B7-B9BB-A27B1B12972B}"/>
          </ac:spMkLst>
        </pc:spChg>
        <pc:spChg chg="add mod">
          <ac:chgData name="حصه بنت العتيبي" userId="c1fe605c-1aaf-4791-a440-af891effc177" providerId="ADAL" clId="{A01895BB-F9E3-4D6F-AE3A-799F4C793F39}" dt="2021-12-08T05:10:21.461" v="1402" actId="1076"/>
          <ac:spMkLst>
            <pc:docMk/>
            <pc:sldMk cId="1841698025" sldId="276"/>
            <ac:spMk id="11" creationId="{5D8111F5-A9B3-4555-B2E9-B717F4646301}"/>
          </ac:spMkLst>
        </pc:spChg>
        <pc:spChg chg="add mod">
          <ac:chgData name="حصه بنت العتيبي" userId="c1fe605c-1aaf-4791-a440-af891effc177" providerId="ADAL" clId="{A01895BB-F9E3-4D6F-AE3A-799F4C793F39}" dt="2021-12-08T05:10:21.461" v="1402" actId="1076"/>
          <ac:spMkLst>
            <pc:docMk/>
            <pc:sldMk cId="1841698025" sldId="276"/>
            <ac:spMk id="12" creationId="{6A151872-9F6E-43B6-98F1-F5B763C53D15}"/>
          </ac:spMkLst>
        </pc:spChg>
        <pc:spChg chg="add mod">
          <ac:chgData name="حصه بنت العتيبي" userId="c1fe605c-1aaf-4791-a440-af891effc177" providerId="ADAL" clId="{A01895BB-F9E3-4D6F-AE3A-799F4C793F39}" dt="2021-12-08T05:10:21.461" v="1402" actId="1076"/>
          <ac:spMkLst>
            <pc:docMk/>
            <pc:sldMk cId="1841698025" sldId="276"/>
            <ac:spMk id="13" creationId="{1BC30825-AE84-4D7C-B989-5563DDBA508B}"/>
          </ac:spMkLst>
        </pc:spChg>
        <pc:spChg chg="del">
          <ac:chgData name="حصه بنت العتيبي" userId="c1fe605c-1aaf-4791-a440-af891effc177" providerId="ADAL" clId="{A01895BB-F9E3-4D6F-AE3A-799F4C793F39}" dt="2021-12-07T16:03:05.355" v="176" actId="478"/>
          <ac:spMkLst>
            <pc:docMk/>
            <pc:sldMk cId="1841698025" sldId="276"/>
            <ac:spMk id="13" creationId="{4831D0F7-8E49-4706-9518-7F3CA47749F1}"/>
          </ac:spMkLst>
        </pc:spChg>
        <pc:spChg chg="mod">
          <ac:chgData name="حصه بنت العتيبي" userId="c1fe605c-1aaf-4791-a440-af891effc177" providerId="ADAL" clId="{A01895BB-F9E3-4D6F-AE3A-799F4C793F39}" dt="2021-12-07T16:07:14.457" v="195" actId="1076"/>
          <ac:spMkLst>
            <pc:docMk/>
            <pc:sldMk cId="1841698025" sldId="276"/>
            <ac:spMk id="14" creationId="{296FF4AB-155E-41C1-B625-8223CB91049A}"/>
          </ac:spMkLst>
        </pc:spChg>
        <pc:spChg chg="add mod">
          <ac:chgData name="حصه بنت العتيبي" userId="c1fe605c-1aaf-4791-a440-af891effc177" providerId="ADAL" clId="{A01895BB-F9E3-4D6F-AE3A-799F4C793F39}" dt="2021-12-08T05:10:21.461" v="1402" actId="1076"/>
          <ac:spMkLst>
            <pc:docMk/>
            <pc:sldMk cId="1841698025" sldId="276"/>
            <ac:spMk id="14" creationId="{F1585144-839F-4994-8778-4FEF1ED28BD6}"/>
          </ac:spMkLst>
        </pc:spChg>
        <pc:spChg chg="del">
          <ac:chgData name="حصه بنت العتيبي" userId="c1fe605c-1aaf-4791-a440-af891effc177" providerId="ADAL" clId="{A01895BB-F9E3-4D6F-AE3A-799F4C793F39}" dt="2021-12-07T16:03:12.019" v="178" actId="478"/>
          <ac:spMkLst>
            <pc:docMk/>
            <pc:sldMk cId="1841698025" sldId="276"/>
            <ac:spMk id="30" creationId="{758B53C4-DB0B-4438-8310-A9D5F6CBBD6F}"/>
          </ac:spMkLst>
        </pc:spChg>
        <pc:spChg chg="del">
          <ac:chgData name="حصه بنت العتيبي" userId="c1fe605c-1aaf-4791-a440-af891effc177" providerId="ADAL" clId="{A01895BB-F9E3-4D6F-AE3A-799F4C793F39}" dt="2021-12-07T16:03:18.174" v="180" actId="478"/>
          <ac:spMkLst>
            <pc:docMk/>
            <pc:sldMk cId="1841698025" sldId="276"/>
            <ac:spMk id="31" creationId="{0C5D6EF2-7157-400F-8958-523A13BD949D}"/>
          </ac:spMkLst>
        </pc:spChg>
        <pc:spChg chg="del">
          <ac:chgData name="حصه بنت العتيبي" userId="c1fe605c-1aaf-4791-a440-af891effc177" providerId="ADAL" clId="{A01895BB-F9E3-4D6F-AE3A-799F4C793F39}" dt="2021-12-07T16:03:20.879" v="181" actId="478"/>
          <ac:spMkLst>
            <pc:docMk/>
            <pc:sldMk cId="1841698025" sldId="276"/>
            <ac:spMk id="40" creationId="{B9703D83-5DCF-4016-841A-081BC5490450}"/>
          </ac:spMkLst>
        </pc:spChg>
        <pc:spChg chg="del">
          <ac:chgData name="حصه بنت العتيبي" userId="c1fe605c-1aaf-4791-a440-af891effc177" providerId="ADAL" clId="{A01895BB-F9E3-4D6F-AE3A-799F4C793F39}" dt="2021-12-07T16:03:15.628" v="179" actId="478"/>
          <ac:spMkLst>
            <pc:docMk/>
            <pc:sldMk cId="1841698025" sldId="276"/>
            <ac:spMk id="41" creationId="{86BF1C57-9B3D-4B5E-B233-A33FE678DFAE}"/>
          </ac:spMkLst>
        </pc:spChg>
        <pc:grpChg chg="del">
          <ac:chgData name="حصه بنت العتيبي" userId="c1fe605c-1aaf-4791-a440-af891effc177" providerId="ADAL" clId="{A01895BB-F9E3-4D6F-AE3A-799F4C793F39}" dt="2021-12-07T16:06:04.705" v="183" actId="478"/>
          <ac:grpSpMkLst>
            <pc:docMk/>
            <pc:sldMk cId="1841698025" sldId="276"/>
            <ac:grpSpMk id="3" creationId="{E2A00009-282B-4298-BAC5-59CE0C68BB8E}"/>
          </ac:grpSpMkLst>
        </pc:grpChg>
        <pc:grpChg chg="del">
          <ac:chgData name="حصه بنت العتيبي" userId="c1fe605c-1aaf-4791-a440-af891effc177" providerId="ADAL" clId="{A01895BB-F9E3-4D6F-AE3A-799F4C793F39}" dt="2021-12-07T16:06:01.501" v="182" actId="478"/>
          <ac:grpSpMkLst>
            <pc:docMk/>
            <pc:sldMk cId="1841698025" sldId="276"/>
            <ac:grpSpMk id="7" creationId="{4FBD40E7-B00A-4FC0-9958-014A4EC8ACB6}"/>
          </ac:grpSpMkLst>
        </pc:grpChg>
        <pc:grpChg chg="del mod">
          <ac:chgData name="حصه بنت العتيبي" userId="c1fe605c-1aaf-4791-a440-af891effc177" providerId="ADAL" clId="{A01895BB-F9E3-4D6F-AE3A-799F4C793F39}" dt="2021-12-07T16:16:28.238" v="197" actId="21"/>
          <ac:grpSpMkLst>
            <pc:docMk/>
            <pc:sldMk cId="1841698025" sldId="276"/>
            <ac:grpSpMk id="11" creationId="{3B9C3770-7067-4F12-9101-544214375950}"/>
          </ac:grpSpMkLst>
        </pc:grpChg>
        <pc:picChg chg="add mod modCrop">
          <ac:chgData name="حصه بنت العتيبي" userId="c1fe605c-1aaf-4791-a440-af891effc177" providerId="ADAL" clId="{A01895BB-F9E3-4D6F-AE3A-799F4C793F39}" dt="2021-12-08T05:11:02.155" v="1405" actId="14861"/>
          <ac:picMkLst>
            <pc:docMk/>
            <pc:sldMk cId="1841698025" sldId="276"/>
            <ac:picMk id="3" creationId="{544D1D0F-ED5E-48E3-9613-A29E7999ADEF}"/>
          </ac:picMkLst>
        </pc:picChg>
        <pc:picChg chg="del">
          <ac:chgData name="حصه بنت العتيبي" userId="c1fe605c-1aaf-4791-a440-af891effc177" providerId="ADAL" clId="{A01895BB-F9E3-4D6F-AE3A-799F4C793F39}" dt="2021-12-07T16:06:09.128" v="184" actId="478"/>
          <ac:picMkLst>
            <pc:docMk/>
            <pc:sldMk cId="1841698025" sldId="276"/>
            <ac:picMk id="4" creationId="{27973CE2-807C-4A6E-8A88-DB59156B8B38}"/>
          </ac:picMkLst>
        </pc:picChg>
        <pc:picChg chg="add del">
          <ac:chgData name="حصه بنت العتيبي" userId="c1fe605c-1aaf-4791-a440-af891effc177" providerId="ADAL" clId="{A01895BB-F9E3-4D6F-AE3A-799F4C793F39}" dt="2021-12-07T17:00:42.354" v="356" actId="22"/>
          <ac:picMkLst>
            <pc:docMk/>
            <pc:sldMk cId="1841698025" sldId="276"/>
            <ac:picMk id="4" creationId="{79512682-44CF-4503-A3A8-92C78631A32A}"/>
          </ac:picMkLst>
        </pc:picChg>
        <pc:picChg chg="del">
          <ac:chgData name="حصه بنت العتيبي" userId="c1fe605c-1aaf-4791-a440-af891effc177" providerId="ADAL" clId="{A01895BB-F9E3-4D6F-AE3A-799F4C793F39}" dt="2021-12-07T16:06:10.968" v="185" actId="478"/>
          <ac:picMkLst>
            <pc:docMk/>
            <pc:sldMk cId="1841698025" sldId="276"/>
            <ac:picMk id="5" creationId="{73CFA99E-FD9D-43C7-A4C1-50FA0791BAB0}"/>
          </ac:picMkLst>
        </pc:picChg>
        <pc:picChg chg="add mod modCrop">
          <ac:chgData name="حصه بنت العتيبي" userId="c1fe605c-1aaf-4791-a440-af891effc177" providerId="ADAL" clId="{A01895BB-F9E3-4D6F-AE3A-799F4C793F39}" dt="2021-12-08T05:10:21.461" v="1402" actId="1076"/>
          <ac:picMkLst>
            <pc:docMk/>
            <pc:sldMk cId="1841698025" sldId="276"/>
            <ac:picMk id="6" creationId="{3D8D0CC3-5FA5-415C-8A56-A80907DCCCDD}"/>
          </ac:picMkLst>
        </pc:picChg>
        <pc:picChg chg="del">
          <ac:chgData name="حصه بنت العتيبي" userId="c1fe605c-1aaf-4791-a440-af891effc177" providerId="ADAL" clId="{A01895BB-F9E3-4D6F-AE3A-799F4C793F39}" dt="2021-12-07T16:03:08.545" v="177" actId="478"/>
          <ac:picMkLst>
            <pc:docMk/>
            <pc:sldMk cId="1841698025" sldId="276"/>
            <ac:picMk id="18" creationId="{17B10E90-DCF4-4F90-8712-44FF0B83ACAA}"/>
          </ac:picMkLst>
        </pc:picChg>
        <pc:picChg chg="mod">
          <ac:chgData name="حصه بنت العتيبي" userId="c1fe605c-1aaf-4791-a440-af891effc177" providerId="ADAL" clId="{A01895BB-F9E3-4D6F-AE3A-799F4C793F39}" dt="2021-12-08T05:10:24.955" v="1403" actId="1076"/>
          <ac:picMkLst>
            <pc:docMk/>
            <pc:sldMk cId="1841698025" sldId="276"/>
            <ac:picMk id="32" creationId="{FC571AA3-D54C-4120-BF8F-E66034706057}"/>
          </ac:picMkLst>
        </pc:picChg>
      </pc:sldChg>
      <pc:sldChg chg="addSp delSp modSp add mod modTransition delAnim modNotesTx">
        <pc:chgData name="حصه بنت العتيبي" userId="c1fe605c-1aaf-4791-a440-af891effc177" providerId="ADAL" clId="{A01895BB-F9E3-4D6F-AE3A-799F4C793F39}" dt="2021-12-08T07:27:36.959" v="1524"/>
        <pc:sldMkLst>
          <pc:docMk/>
          <pc:sldMk cId="3710405042" sldId="277"/>
        </pc:sldMkLst>
        <pc:spChg chg="add mod">
          <ac:chgData name="حصه بنت العتيبي" userId="c1fe605c-1aaf-4791-a440-af891effc177" providerId="ADAL" clId="{A01895BB-F9E3-4D6F-AE3A-799F4C793F39}" dt="2021-12-07T16:32:55.498" v="295" actId="13926"/>
          <ac:spMkLst>
            <pc:docMk/>
            <pc:sldMk cId="3710405042" sldId="277"/>
            <ac:spMk id="2" creationId="{F1E325B3-D711-4BC9-A282-48DF03CF1D1D}"/>
          </ac:spMkLst>
        </pc:spChg>
        <pc:spChg chg="del mod">
          <ac:chgData name="حصه بنت العتيبي" userId="c1fe605c-1aaf-4791-a440-af891effc177" providerId="ADAL" clId="{A01895BB-F9E3-4D6F-AE3A-799F4C793F39}" dt="2021-12-07T16:02:23.804" v="174" actId="478"/>
          <ac:spMkLst>
            <pc:docMk/>
            <pc:sldMk cId="3710405042" sldId="277"/>
            <ac:spMk id="6" creationId="{52CE09AA-7296-46E5-82F9-527726082ACF}"/>
          </ac:spMkLst>
        </pc:spChg>
        <pc:spChg chg="mod">
          <ac:chgData name="حصه بنت العتيبي" userId="c1fe605c-1aaf-4791-a440-af891effc177" providerId="ADAL" clId="{A01895BB-F9E3-4D6F-AE3A-799F4C793F39}" dt="2021-12-07T16:33:23.526" v="298" actId="13926"/>
          <ac:spMkLst>
            <pc:docMk/>
            <pc:sldMk cId="3710405042" sldId="277"/>
            <ac:spMk id="13" creationId="{010F9F97-74A1-48ED-8F5B-C57F9D571808}"/>
          </ac:spMkLst>
        </pc:spChg>
        <pc:spChg chg="mod">
          <ac:chgData name="حصه بنت العتيبي" userId="c1fe605c-1aaf-4791-a440-af891effc177" providerId="ADAL" clId="{A01895BB-F9E3-4D6F-AE3A-799F4C793F39}" dt="2021-12-07T16:33:57.989" v="304" actId="13926"/>
          <ac:spMkLst>
            <pc:docMk/>
            <pc:sldMk cId="3710405042" sldId="277"/>
            <ac:spMk id="15" creationId="{EAA248B7-D770-4753-AE90-4D94ED38ACC8}"/>
          </ac:spMkLst>
        </pc:spChg>
        <pc:spChg chg="mod">
          <ac:chgData name="حصه بنت العتيبي" userId="c1fe605c-1aaf-4791-a440-af891effc177" providerId="ADAL" clId="{A01895BB-F9E3-4D6F-AE3A-799F4C793F39}" dt="2021-12-07T16:34:23.671" v="310" actId="13926"/>
          <ac:spMkLst>
            <pc:docMk/>
            <pc:sldMk cId="3710405042" sldId="277"/>
            <ac:spMk id="16" creationId="{C2D8E7EE-3312-4CC3-935B-68FFBBF31A9E}"/>
          </ac:spMkLst>
        </pc:spChg>
        <pc:spChg chg="mod">
          <ac:chgData name="حصه بنت العتيبي" userId="c1fe605c-1aaf-4791-a440-af891effc177" providerId="ADAL" clId="{A01895BB-F9E3-4D6F-AE3A-799F4C793F39}" dt="2021-12-07T16:33:38.870" v="300" actId="13926"/>
          <ac:spMkLst>
            <pc:docMk/>
            <pc:sldMk cId="3710405042" sldId="277"/>
            <ac:spMk id="18" creationId="{BF519C43-22A0-4F2A-ADB7-6DB43FAC6987}"/>
          </ac:spMkLst>
        </pc:spChg>
        <pc:spChg chg="mod">
          <ac:chgData name="حصه بنت العتيبي" userId="c1fe605c-1aaf-4791-a440-af891effc177" providerId="ADAL" clId="{A01895BB-F9E3-4D6F-AE3A-799F4C793F39}" dt="2021-12-07T16:33:46.302" v="302" actId="13926"/>
          <ac:spMkLst>
            <pc:docMk/>
            <pc:sldMk cId="3710405042" sldId="277"/>
            <ac:spMk id="20" creationId="{AF00D859-B457-4ED6-A8BF-0E3DD99F643C}"/>
          </ac:spMkLst>
        </pc:spChg>
        <pc:spChg chg="mod">
          <ac:chgData name="حصه بنت العتيبي" userId="c1fe605c-1aaf-4791-a440-af891effc177" providerId="ADAL" clId="{A01895BB-F9E3-4D6F-AE3A-799F4C793F39}" dt="2021-12-07T16:00:16.751" v="172" actId="13926"/>
          <ac:spMkLst>
            <pc:docMk/>
            <pc:sldMk cId="3710405042" sldId="277"/>
            <ac:spMk id="23" creationId="{BDEAB094-FF00-401D-9222-5E822B27A918}"/>
          </ac:spMkLst>
        </pc:spChg>
        <pc:picChg chg="del">
          <ac:chgData name="حصه بنت العتيبي" userId="c1fe605c-1aaf-4791-a440-af891effc177" providerId="ADAL" clId="{A01895BB-F9E3-4D6F-AE3A-799F4C793F39}" dt="2021-12-07T15:58:58.444" v="165" actId="478"/>
          <ac:picMkLst>
            <pc:docMk/>
            <pc:sldMk cId="3710405042" sldId="277"/>
            <ac:picMk id="12" creationId="{85D4DB43-D19D-4D9D-853A-E1E12E38A588}"/>
          </ac:picMkLst>
        </pc:picChg>
      </pc:sldChg>
      <pc:sldChg chg="addSp delSp modSp new mod modTransition">
        <pc:chgData name="حصه بنت العتيبي" userId="c1fe605c-1aaf-4791-a440-af891effc177" providerId="ADAL" clId="{A01895BB-F9E3-4D6F-AE3A-799F4C793F39}" dt="2021-12-08T07:27:36.959" v="1524"/>
        <pc:sldMkLst>
          <pc:docMk/>
          <pc:sldMk cId="3031014385" sldId="278"/>
        </pc:sldMkLst>
        <pc:picChg chg="add mod">
          <ac:chgData name="حصه بنت العتيبي" userId="c1fe605c-1aaf-4791-a440-af891effc177" providerId="ADAL" clId="{A01895BB-F9E3-4D6F-AE3A-799F4C793F39}" dt="2021-12-07T17:24:43.377" v="508" actId="14100"/>
          <ac:picMkLst>
            <pc:docMk/>
            <pc:sldMk cId="3031014385" sldId="278"/>
            <ac:picMk id="3" creationId="{3E33E29C-C8B2-4F0D-BF8A-FB8E68F05F14}"/>
          </ac:picMkLst>
        </pc:picChg>
        <pc:picChg chg="add del mod">
          <ac:chgData name="حصه بنت العتيبي" userId="c1fe605c-1aaf-4791-a440-af891effc177" providerId="ADAL" clId="{A01895BB-F9E3-4D6F-AE3A-799F4C793F39}" dt="2021-12-07T17:21:28.503" v="489" actId="478"/>
          <ac:picMkLst>
            <pc:docMk/>
            <pc:sldMk cId="3031014385" sldId="278"/>
            <ac:picMk id="1026" creationId="{CEBD1D8D-9E99-45B1-B046-63FADED85A10}"/>
          </ac:picMkLst>
        </pc:picChg>
        <pc:picChg chg="add del mod">
          <ac:chgData name="حصه بنت العتيبي" userId="c1fe605c-1aaf-4791-a440-af891effc177" providerId="ADAL" clId="{A01895BB-F9E3-4D6F-AE3A-799F4C793F39}" dt="2021-12-07T17:20:33.829" v="487" actId="478"/>
          <ac:picMkLst>
            <pc:docMk/>
            <pc:sldMk cId="3031014385" sldId="278"/>
            <ac:picMk id="1028" creationId="{E422EC6C-3837-4B5A-AC4A-1694D7AA719A}"/>
          </ac:picMkLst>
        </pc:picChg>
        <pc:picChg chg="add del mod">
          <ac:chgData name="حصه بنت العتيبي" userId="c1fe605c-1aaf-4791-a440-af891effc177" providerId="ADAL" clId="{A01895BB-F9E3-4D6F-AE3A-799F4C793F39}" dt="2021-12-07T17:21:37.669" v="495" actId="478"/>
          <ac:picMkLst>
            <pc:docMk/>
            <pc:sldMk cId="3031014385" sldId="278"/>
            <ac:picMk id="1030" creationId="{A03EC21D-33F2-4E3B-8B30-C334F43CAF3C}"/>
          </ac:picMkLst>
        </pc:picChg>
        <pc:picChg chg="add mod">
          <ac:chgData name="حصه بنت العتيبي" userId="c1fe605c-1aaf-4791-a440-af891effc177" providerId="ADAL" clId="{A01895BB-F9E3-4D6F-AE3A-799F4C793F39}" dt="2021-12-07T17:24:28.630" v="507" actId="1076"/>
          <ac:picMkLst>
            <pc:docMk/>
            <pc:sldMk cId="3031014385" sldId="278"/>
            <ac:picMk id="1032" creationId="{4A1EC331-7A1D-43D8-AEF3-D4BB447A19E5}"/>
          </ac:picMkLst>
        </pc:picChg>
      </pc:sldChg>
      <pc:sldChg chg="add ord modTransition">
        <pc:chgData name="حصه بنت العتيبي" userId="c1fe605c-1aaf-4791-a440-af891effc177" providerId="ADAL" clId="{A01895BB-F9E3-4D6F-AE3A-799F4C793F39}" dt="2021-12-08T07:27:36.959" v="1524"/>
        <pc:sldMkLst>
          <pc:docMk/>
          <pc:sldMk cId="1954937293" sldId="279"/>
        </pc:sldMkLst>
      </pc:sldChg>
      <pc:sldChg chg="addSp delSp modSp new mod ord modTransition">
        <pc:chgData name="حصه بنت العتيبي" userId="c1fe605c-1aaf-4791-a440-af891effc177" providerId="ADAL" clId="{A01895BB-F9E3-4D6F-AE3A-799F4C793F39}" dt="2021-12-08T07:27:36.959" v="1524"/>
        <pc:sldMkLst>
          <pc:docMk/>
          <pc:sldMk cId="2488549395" sldId="280"/>
        </pc:sldMkLst>
        <pc:grpChg chg="add mod">
          <ac:chgData name="حصه بنت العتيبي" userId="c1fe605c-1aaf-4791-a440-af891effc177" providerId="ADAL" clId="{A01895BB-F9E3-4D6F-AE3A-799F4C793F39}" dt="2021-12-07T18:46:34.008" v="772" actId="14100"/>
          <ac:grpSpMkLst>
            <pc:docMk/>
            <pc:sldMk cId="2488549395" sldId="280"/>
            <ac:grpSpMk id="11" creationId="{E64C1CD1-698E-42C1-B869-3E1F63E3D4C7}"/>
          </ac:grpSpMkLst>
        </pc:grpChg>
        <pc:picChg chg="add del mod modCrop">
          <ac:chgData name="حصه بنت العتيبي" userId="c1fe605c-1aaf-4791-a440-af891effc177" providerId="ADAL" clId="{A01895BB-F9E3-4D6F-AE3A-799F4C793F39}" dt="2021-12-07T18:38:25.117" v="730" actId="478"/>
          <ac:picMkLst>
            <pc:docMk/>
            <pc:sldMk cId="2488549395" sldId="280"/>
            <ac:picMk id="2" creationId="{9B9DB0FE-00A6-4904-A082-D29715B5A39F}"/>
          </ac:picMkLst>
        </pc:picChg>
        <pc:picChg chg="add del mod modCrop">
          <ac:chgData name="حصه بنت العتيبي" userId="c1fe605c-1aaf-4791-a440-af891effc177" providerId="ADAL" clId="{A01895BB-F9E3-4D6F-AE3A-799F4C793F39}" dt="2021-12-07T18:40:51.779" v="745" actId="478"/>
          <ac:picMkLst>
            <pc:docMk/>
            <pc:sldMk cId="2488549395" sldId="280"/>
            <ac:picMk id="4" creationId="{9BA60E4A-6613-4747-91DD-E5EA178B5ED0}"/>
          </ac:picMkLst>
        </pc:picChg>
        <pc:picChg chg="add del mod modCrop">
          <ac:chgData name="حصه بنت العتيبي" userId="c1fe605c-1aaf-4791-a440-af891effc177" providerId="ADAL" clId="{A01895BB-F9E3-4D6F-AE3A-799F4C793F39}" dt="2021-12-07T18:42:01.120" v="759" actId="478"/>
          <ac:picMkLst>
            <pc:docMk/>
            <pc:sldMk cId="2488549395" sldId="280"/>
            <ac:picMk id="6" creationId="{D471E7C5-43D2-4A0B-A6A3-B8AAA56CE6BA}"/>
          </ac:picMkLst>
        </pc:picChg>
        <pc:picChg chg="add mod modCrop">
          <ac:chgData name="حصه بنت العتيبي" userId="c1fe605c-1aaf-4791-a440-af891effc177" providerId="ADAL" clId="{A01895BB-F9E3-4D6F-AE3A-799F4C793F39}" dt="2021-12-07T18:45:22.275" v="771" actId="164"/>
          <ac:picMkLst>
            <pc:docMk/>
            <pc:sldMk cId="2488549395" sldId="280"/>
            <ac:picMk id="8" creationId="{F838E0D3-F90F-45A1-BF52-82E0F27B00C9}"/>
          </ac:picMkLst>
        </pc:picChg>
        <pc:picChg chg="add mod">
          <ac:chgData name="حصه بنت العتيبي" userId="c1fe605c-1aaf-4791-a440-af891effc177" providerId="ADAL" clId="{A01895BB-F9E3-4D6F-AE3A-799F4C793F39}" dt="2021-12-07T18:46:40.013" v="773" actId="1076"/>
          <ac:picMkLst>
            <pc:docMk/>
            <pc:sldMk cId="2488549395" sldId="280"/>
            <ac:picMk id="10" creationId="{8D432A5E-A820-46AD-BED5-40444AA8C298}"/>
          </ac:picMkLst>
        </pc:picChg>
      </pc:sldChg>
      <pc:sldChg chg="addSp delSp modSp new mod ord modTransition modAnim">
        <pc:chgData name="حصه بنت العتيبي" userId="c1fe605c-1aaf-4791-a440-af891effc177" providerId="ADAL" clId="{A01895BB-F9E3-4D6F-AE3A-799F4C793F39}" dt="2021-12-08T07:27:36.959" v="1524"/>
        <pc:sldMkLst>
          <pc:docMk/>
          <pc:sldMk cId="4215967103" sldId="281"/>
        </pc:sldMkLst>
        <pc:spChg chg="add mod">
          <ac:chgData name="حصه بنت العتيبي" userId="c1fe605c-1aaf-4791-a440-af891effc177" providerId="ADAL" clId="{A01895BB-F9E3-4D6F-AE3A-799F4C793F39}" dt="2021-12-08T04:42:58.348" v="1145" actId="1076"/>
          <ac:spMkLst>
            <pc:docMk/>
            <pc:sldMk cId="4215967103" sldId="281"/>
            <ac:spMk id="3" creationId="{930EB4A4-0A19-4DC0-8B1C-AC46DA12569D}"/>
          </ac:spMkLst>
        </pc:spChg>
        <pc:graphicFrameChg chg="add del mod modGraphic">
          <ac:chgData name="حصه بنت العتيبي" userId="c1fe605c-1aaf-4791-a440-af891effc177" providerId="ADAL" clId="{A01895BB-F9E3-4D6F-AE3A-799F4C793F39}" dt="2021-12-08T05:28:15.613" v="1463" actId="478"/>
          <ac:graphicFrameMkLst>
            <pc:docMk/>
            <pc:sldMk cId="4215967103" sldId="281"/>
            <ac:graphicFrameMk id="5" creationId="{F0050109-91CD-422C-851B-92BDEE7F4461}"/>
          </ac:graphicFrameMkLst>
        </pc:graphicFrameChg>
        <pc:picChg chg="add mod">
          <ac:chgData name="حصه بنت العتيبي" userId="c1fe605c-1aaf-4791-a440-af891effc177" providerId="ADAL" clId="{A01895BB-F9E3-4D6F-AE3A-799F4C793F39}" dt="2021-12-07T18:54:12.827" v="794" actId="1076"/>
          <ac:picMkLst>
            <pc:docMk/>
            <pc:sldMk cId="4215967103" sldId="281"/>
            <ac:picMk id="2" creationId="{430D7EF2-740D-4560-8173-2630AE88F6EB}"/>
          </ac:picMkLst>
        </pc:picChg>
        <pc:picChg chg="add mod">
          <ac:chgData name="حصه بنت العتيبي" userId="c1fe605c-1aaf-4791-a440-af891effc177" providerId="ADAL" clId="{A01895BB-F9E3-4D6F-AE3A-799F4C793F39}" dt="2021-12-08T05:11:46.044" v="1408" actId="1076"/>
          <ac:picMkLst>
            <pc:docMk/>
            <pc:sldMk cId="4215967103" sldId="281"/>
            <ac:picMk id="6" creationId="{2A1BD4E0-2500-4B62-9DDB-1054E5AEA14E}"/>
          </ac:picMkLst>
        </pc:picChg>
        <pc:picChg chg="add mod">
          <ac:chgData name="حصه بنت العتيبي" userId="c1fe605c-1aaf-4791-a440-af891effc177" providerId="ADAL" clId="{A01895BB-F9E3-4D6F-AE3A-799F4C793F39}" dt="2021-12-08T05:11:54.477" v="1410" actId="14100"/>
          <ac:picMkLst>
            <pc:docMk/>
            <pc:sldMk cId="4215967103" sldId="281"/>
            <ac:picMk id="7" creationId="{3FCC7D6E-DA80-4DCC-BBEB-A5F5CE0292E0}"/>
          </ac:picMkLst>
        </pc:picChg>
      </pc:sldChg>
      <pc:sldChg chg="addSp delSp modSp new mod modTransition modAnim">
        <pc:chgData name="حصه بنت العتيبي" userId="c1fe605c-1aaf-4791-a440-af891effc177" providerId="ADAL" clId="{A01895BB-F9E3-4D6F-AE3A-799F4C793F39}" dt="2021-12-08T07:27:36.959" v="1524"/>
        <pc:sldMkLst>
          <pc:docMk/>
          <pc:sldMk cId="1325497596" sldId="282"/>
        </pc:sldMkLst>
        <pc:spChg chg="add mod">
          <ac:chgData name="حصه بنت العتيبي" userId="c1fe605c-1aaf-4791-a440-af891effc177" providerId="ADAL" clId="{A01895BB-F9E3-4D6F-AE3A-799F4C793F39}" dt="2021-12-08T05:13:38.470" v="1426" actId="1076"/>
          <ac:spMkLst>
            <pc:docMk/>
            <pc:sldMk cId="1325497596" sldId="282"/>
            <ac:spMk id="10" creationId="{FFB00B05-2043-4936-AF4E-341C5883F2B0}"/>
          </ac:spMkLst>
        </pc:spChg>
        <pc:spChg chg="add mod">
          <ac:chgData name="حصه بنت العتيبي" userId="c1fe605c-1aaf-4791-a440-af891effc177" providerId="ADAL" clId="{A01895BB-F9E3-4D6F-AE3A-799F4C793F39}" dt="2021-12-08T05:13:28.724" v="1423" actId="1076"/>
          <ac:spMkLst>
            <pc:docMk/>
            <pc:sldMk cId="1325497596" sldId="282"/>
            <ac:spMk id="11" creationId="{CF8C2BAE-B49C-421E-85AE-5BAED575D16D}"/>
          </ac:spMkLst>
        </pc:spChg>
        <pc:spChg chg="add mod">
          <ac:chgData name="حصه بنت العتيبي" userId="c1fe605c-1aaf-4791-a440-af891effc177" providerId="ADAL" clId="{A01895BB-F9E3-4D6F-AE3A-799F4C793F39}" dt="2021-12-08T05:13:18.876" v="1421" actId="1076"/>
          <ac:spMkLst>
            <pc:docMk/>
            <pc:sldMk cId="1325497596" sldId="282"/>
            <ac:spMk id="12" creationId="{BD9F96B7-C3AB-4FC2-BB5F-D787F7E31157}"/>
          </ac:spMkLst>
        </pc:spChg>
        <pc:spChg chg="add mod">
          <ac:chgData name="حصه بنت العتيبي" userId="c1fe605c-1aaf-4791-a440-af891effc177" providerId="ADAL" clId="{A01895BB-F9E3-4D6F-AE3A-799F4C793F39}" dt="2021-12-08T05:13:34.675" v="1425" actId="1076"/>
          <ac:spMkLst>
            <pc:docMk/>
            <pc:sldMk cId="1325497596" sldId="282"/>
            <ac:spMk id="13" creationId="{338DA986-583B-4B57-87FF-F965F7E7C528}"/>
          </ac:spMkLst>
        </pc:spChg>
        <pc:spChg chg="add mod">
          <ac:chgData name="حصه بنت العتيبي" userId="c1fe605c-1aaf-4791-a440-af891effc177" providerId="ADAL" clId="{A01895BB-F9E3-4D6F-AE3A-799F4C793F39}" dt="2021-12-08T05:13:31.824" v="1424" actId="1076"/>
          <ac:spMkLst>
            <pc:docMk/>
            <pc:sldMk cId="1325497596" sldId="282"/>
            <ac:spMk id="14" creationId="{FE2DBED6-FD3E-41DB-8FEB-46D582BE7AA1}"/>
          </ac:spMkLst>
        </pc:spChg>
        <pc:spChg chg="add mod">
          <ac:chgData name="حصه بنت العتيبي" userId="c1fe605c-1aaf-4791-a440-af891effc177" providerId="ADAL" clId="{A01895BB-F9E3-4D6F-AE3A-799F4C793F39}" dt="2021-12-08T05:13:49.348" v="1427" actId="1076"/>
          <ac:spMkLst>
            <pc:docMk/>
            <pc:sldMk cId="1325497596" sldId="282"/>
            <ac:spMk id="15" creationId="{530F72C6-2060-4758-82E7-A623D31B3CD7}"/>
          </ac:spMkLst>
        </pc:spChg>
        <pc:grpChg chg="add mod">
          <ac:chgData name="حصه بنت العتيبي" userId="c1fe605c-1aaf-4791-a440-af891effc177" providerId="ADAL" clId="{A01895BB-F9E3-4D6F-AE3A-799F4C793F39}" dt="2021-12-08T05:13:11.636" v="1419" actId="14100"/>
          <ac:grpSpMkLst>
            <pc:docMk/>
            <pc:sldMk cId="1325497596" sldId="282"/>
            <ac:grpSpMk id="7" creationId="{CB81F270-ADEE-4FCD-AE76-AA46BA31D2CD}"/>
          </ac:grpSpMkLst>
        </pc:grpChg>
        <pc:picChg chg="add mod modCrop">
          <ac:chgData name="حصه بنت العتيبي" userId="c1fe605c-1aaf-4791-a440-af891effc177" providerId="ADAL" clId="{A01895BB-F9E3-4D6F-AE3A-799F4C793F39}" dt="2021-12-07T19:41:01.252" v="1016" actId="164"/>
          <ac:picMkLst>
            <pc:docMk/>
            <pc:sldMk cId="1325497596" sldId="282"/>
            <ac:picMk id="3" creationId="{46D07427-4927-46F5-A9DD-76AFD6FA3E46}"/>
          </ac:picMkLst>
        </pc:picChg>
        <pc:picChg chg="add del mod modCrop">
          <ac:chgData name="حصه بنت العتيبي" userId="c1fe605c-1aaf-4791-a440-af891effc177" providerId="ADAL" clId="{A01895BB-F9E3-4D6F-AE3A-799F4C793F39}" dt="2021-12-07T19:40:30.344" v="1010" actId="478"/>
          <ac:picMkLst>
            <pc:docMk/>
            <pc:sldMk cId="1325497596" sldId="282"/>
            <ac:picMk id="4" creationId="{369812BF-4561-41E6-964D-22A7358BCE28}"/>
          </ac:picMkLst>
        </pc:picChg>
        <pc:picChg chg="add mod ord">
          <ac:chgData name="حصه بنت العتيبي" userId="c1fe605c-1aaf-4791-a440-af891effc177" providerId="ADAL" clId="{A01895BB-F9E3-4D6F-AE3A-799F4C793F39}" dt="2021-12-07T19:41:01.252" v="1016" actId="164"/>
          <ac:picMkLst>
            <pc:docMk/>
            <pc:sldMk cId="1325497596" sldId="282"/>
            <ac:picMk id="6" creationId="{A4B50CBD-BE0D-4705-93F5-67AA5CEFC19A}"/>
          </ac:picMkLst>
        </pc:picChg>
        <pc:picChg chg="add del mod">
          <ac:chgData name="حصه بنت العتيبي" userId="c1fe605c-1aaf-4791-a440-af891effc177" providerId="ADAL" clId="{A01895BB-F9E3-4D6F-AE3A-799F4C793F39}" dt="2021-12-07T19:41:42.785" v="1020" actId="21"/>
          <ac:picMkLst>
            <pc:docMk/>
            <pc:sldMk cId="1325497596" sldId="282"/>
            <ac:picMk id="9" creationId="{49FFCB1F-B55B-47EA-8F62-01DBF6EBB678}"/>
          </ac:picMkLst>
        </pc:picChg>
        <pc:picChg chg="add mod">
          <ac:chgData name="حصه بنت العتيبي" userId="c1fe605c-1aaf-4791-a440-af891effc177" providerId="ADAL" clId="{A01895BB-F9E3-4D6F-AE3A-799F4C793F39}" dt="2021-12-08T04:43:14.969" v="1148" actId="1076"/>
          <ac:picMkLst>
            <pc:docMk/>
            <pc:sldMk cId="1325497596" sldId="282"/>
            <ac:picMk id="16" creationId="{FB50FC8D-8044-4F18-BB84-3551DE6AC60F}"/>
          </ac:picMkLst>
        </pc:picChg>
        <pc:picChg chg="add del mod modCrop">
          <ac:chgData name="حصه بنت العتيبي" userId="c1fe605c-1aaf-4791-a440-af891effc177" providerId="ADAL" clId="{A01895BB-F9E3-4D6F-AE3A-799F4C793F39}" dt="2021-12-08T05:14:17.355" v="1428" actId="478"/>
          <ac:picMkLst>
            <pc:docMk/>
            <pc:sldMk cId="1325497596" sldId="282"/>
            <ac:picMk id="17" creationId="{E2EB2B6C-30EE-4587-9C91-4A71AF1299DC}"/>
          </ac:picMkLst>
        </pc:picChg>
      </pc:sldChg>
      <pc:sldChg chg="addSp delSp modSp add mod ord modTransition delAnim modAnim modNotes">
        <pc:chgData name="حصه بنت العتيبي" userId="c1fe605c-1aaf-4791-a440-af891effc177" providerId="ADAL" clId="{A01895BB-F9E3-4D6F-AE3A-799F4C793F39}" dt="2021-12-08T07:27:36.959" v="1524"/>
        <pc:sldMkLst>
          <pc:docMk/>
          <pc:sldMk cId="1961916429" sldId="283"/>
        </pc:sldMkLst>
        <pc:spChg chg="mod">
          <ac:chgData name="حصه بنت العتيبي" userId="c1fe605c-1aaf-4791-a440-af891effc177" providerId="ADAL" clId="{A01895BB-F9E3-4D6F-AE3A-799F4C793F39}" dt="2021-12-07T19:10:06.249" v="937" actId="1076"/>
          <ac:spMkLst>
            <pc:docMk/>
            <pc:sldMk cId="1961916429" sldId="283"/>
            <ac:spMk id="3" creationId="{F51E3743-4D9C-435D-AED5-4B365EE056F0}"/>
          </ac:spMkLst>
        </pc:spChg>
        <pc:spChg chg="del">
          <ac:chgData name="حصه بنت العتيبي" userId="c1fe605c-1aaf-4791-a440-af891effc177" providerId="ADAL" clId="{A01895BB-F9E3-4D6F-AE3A-799F4C793F39}" dt="2021-12-07T19:03:00.719" v="852" actId="478"/>
          <ac:spMkLst>
            <pc:docMk/>
            <pc:sldMk cId="1961916429" sldId="283"/>
            <ac:spMk id="4" creationId="{46B1CD49-484A-45AE-9861-C54999EE365C}"/>
          </ac:spMkLst>
        </pc:spChg>
        <pc:spChg chg="mod">
          <ac:chgData name="حصه بنت العتيبي" userId="c1fe605c-1aaf-4791-a440-af891effc177" providerId="ADAL" clId="{A01895BB-F9E3-4D6F-AE3A-799F4C793F39}" dt="2021-12-07T19:08:57.400" v="923" actId="14100"/>
          <ac:spMkLst>
            <pc:docMk/>
            <pc:sldMk cId="1961916429" sldId="283"/>
            <ac:spMk id="5" creationId="{978D4773-6F31-4484-B1DA-92BBD1D45639}"/>
          </ac:spMkLst>
        </pc:spChg>
        <pc:spChg chg="del">
          <ac:chgData name="حصه بنت العتيبي" userId="c1fe605c-1aaf-4791-a440-af891effc177" providerId="ADAL" clId="{A01895BB-F9E3-4D6F-AE3A-799F4C793F39}" dt="2021-12-07T19:01:32.368" v="833" actId="478"/>
          <ac:spMkLst>
            <pc:docMk/>
            <pc:sldMk cId="1961916429" sldId="283"/>
            <ac:spMk id="11" creationId="{6985ABE4-73A6-43B5-ACAB-AFBE502ABA9F}"/>
          </ac:spMkLst>
        </pc:spChg>
        <pc:spChg chg="del mod">
          <ac:chgData name="حصه بنت العتيبي" userId="c1fe605c-1aaf-4791-a440-af891effc177" providerId="ADAL" clId="{A01895BB-F9E3-4D6F-AE3A-799F4C793F39}" dt="2021-12-07T19:03:10.316" v="855" actId="478"/>
          <ac:spMkLst>
            <pc:docMk/>
            <pc:sldMk cId="1961916429" sldId="283"/>
            <ac:spMk id="13" creationId="{35973BAB-364F-411B-AB81-0DF1B7933E16}"/>
          </ac:spMkLst>
        </pc:spChg>
        <pc:spChg chg="mod">
          <ac:chgData name="حصه بنت العتيبي" userId="c1fe605c-1aaf-4791-a440-af891effc177" providerId="ADAL" clId="{A01895BB-F9E3-4D6F-AE3A-799F4C793F39}" dt="2021-12-07T19:09:08.669" v="925" actId="14100"/>
          <ac:spMkLst>
            <pc:docMk/>
            <pc:sldMk cId="1961916429" sldId="283"/>
            <ac:spMk id="14" creationId="{9D44BDF2-DA58-4144-8E2C-C0C33D56DFA9}"/>
          </ac:spMkLst>
        </pc:spChg>
        <pc:spChg chg="mod">
          <ac:chgData name="حصه بنت العتيبي" userId="c1fe605c-1aaf-4791-a440-af891effc177" providerId="ADAL" clId="{A01895BB-F9E3-4D6F-AE3A-799F4C793F39}" dt="2021-12-07T18:58:47.692" v="820" actId="403"/>
          <ac:spMkLst>
            <pc:docMk/>
            <pc:sldMk cId="1961916429" sldId="283"/>
            <ac:spMk id="16" creationId="{1810C6E9-25CF-468E-A534-0A36CF8A6B6D}"/>
          </ac:spMkLst>
        </pc:spChg>
        <pc:grpChg chg="mod">
          <ac:chgData name="حصه بنت العتيبي" userId="c1fe605c-1aaf-4791-a440-af891effc177" providerId="ADAL" clId="{A01895BB-F9E3-4D6F-AE3A-799F4C793F39}" dt="2021-12-07T19:05:19.239" v="876" actId="1076"/>
          <ac:grpSpMkLst>
            <pc:docMk/>
            <pc:sldMk cId="1961916429" sldId="283"/>
            <ac:grpSpMk id="12" creationId="{BC9C99BC-DC0E-4490-9A97-9866C6758492}"/>
          </ac:grpSpMkLst>
        </pc:grpChg>
        <pc:picChg chg="add del mod">
          <ac:chgData name="حصه بنت العتيبي" userId="c1fe605c-1aaf-4791-a440-af891effc177" providerId="ADAL" clId="{A01895BB-F9E3-4D6F-AE3A-799F4C793F39}" dt="2021-12-07T19:35:27.848" v="969" actId="478"/>
          <ac:picMkLst>
            <pc:docMk/>
            <pc:sldMk cId="1961916429" sldId="283"/>
            <ac:picMk id="6" creationId="{4B600A06-AF1F-4071-B62E-46E1A67D0385}"/>
          </ac:picMkLst>
        </pc:picChg>
        <pc:picChg chg="del mod">
          <ac:chgData name="حصه بنت العتيبي" userId="c1fe605c-1aaf-4791-a440-af891effc177" providerId="ADAL" clId="{A01895BB-F9E3-4D6F-AE3A-799F4C793F39}" dt="2021-12-07T19:07:17.698" v="911" actId="478"/>
          <ac:picMkLst>
            <pc:docMk/>
            <pc:sldMk cId="1961916429" sldId="283"/>
            <ac:picMk id="7" creationId="{C689BF4D-3A7B-427F-A085-1BC72DD5D947}"/>
          </ac:picMkLst>
        </pc:picChg>
        <pc:picChg chg="add mod modCrop">
          <ac:chgData name="حصه بنت العتيبي" userId="c1fe605c-1aaf-4791-a440-af891effc177" providerId="ADAL" clId="{A01895BB-F9E3-4D6F-AE3A-799F4C793F39}" dt="2021-12-07T19:08:20.605" v="917" actId="1076"/>
          <ac:picMkLst>
            <pc:docMk/>
            <pc:sldMk cId="1961916429" sldId="283"/>
            <ac:picMk id="8" creationId="{7B8D3497-A8C6-4123-AA6A-6EADD840B291}"/>
          </ac:picMkLst>
        </pc:picChg>
        <pc:picChg chg="add del mod modCrop">
          <ac:chgData name="حصه بنت العتيبي" userId="c1fe605c-1aaf-4791-a440-af891effc177" providerId="ADAL" clId="{A01895BB-F9E3-4D6F-AE3A-799F4C793F39}" dt="2021-12-07T19:33:12.884" v="961" actId="478"/>
          <ac:picMkLst>
            <pc:docMk/>
            <pc:sldMk cId="1961916429" sldId="283"/>
            <ac:picMk id="10" creationId="{3D78D3F5-117E-4C9B-A148-6BDF0C1A0E98}"/>
          </ac:picMkLst>
        </pc:picChg>
        <pc:picChg chg="add mod modCrop">
          <ac:chgData name="حصه بنت العتيبي" userId="c1fe605c-1aaf-4791-a440-af891effc177" providerId="ADAL" clId="{A01895BB-F9E3-4D6F-AE3A-799F4C793F39}" dt="2021-12-07T19:36:05.919" v="979" actId="1076"/>
          <ac:picMkLst>
            <pc:docMk/>
            <pc:sldMk cId="1961916429" sldId="283"/>
            <ac:picMk id="13" creationId="{5A6F34EF-839E-4EA7-A420-8E28E8A2EB5C}"/>
          </ac:picMkLst>
        </pc:picChg>
        <pc:picChg chg="add mod modCrop">
          <ac:chgData name="حصه بنت العتيبي" userId="c1fe605c-1aaf-4791-a440-af891effc177" providerId="ADAL" clId="{A01895BB-F9E3-4D6F-AE3A-799F4C793F39}" dt="2021-12-07T19:08:18.458" v="916" actId="1076"/>
          <ac:picMkLst>
            <pc:docMk/>
            <pc:sldMk cId="1961916429" sldId="283"/>
            <ac:picMk id="19" creationId="{0217411F-5739-4AAD-B6F6-94A22DD4AF1B}"/>
          </ac:picMkLst>
        </pc:picChg>
      </pc:sldChg>
      <pc:sldChg chg="addSp delSp modSp new mod modTransition delAnim modAnim">
        <pc:chgData name="حصه بنت العتيبي" userId="c1fe605c-1aaf-4791-a440-af891effc177" providerId="ADAL" clId="{A01895BB-F9E3-4D6F-AE3A-799F4C793F39}" dt="2021-12-08T07:27:36.959" v="1524"/>
        <pc:sldMkLst>
          <pc:docMk/>
          <pc:sldMk cId="2516798680" sldId="284"/>
        </pc:sldMkLst>
        <pc:spChg chg="add mod">
          <ac:chgData name="حصه بنت العتيبي" userId="c1fe605c-1aaf-4791-a440-af891effc177" providerId="ADAL" clId="{A01895BB-F9E3-4D6F-AE3A-799F4C793F39}" dt="2021-12-08T04:41:20.911" v="1136" actId="1076"/>
          <ac:spMkLst>
            <pc:docMk/>
            <pc:sldMk cId="2516798680" sldId="284"/>
            <ac:spMk id="3" creationId="{C96476EF-7A57-44F8-9327-DC6958D4185A}"/>
          </ac:spMkLst>
        </pc:spChg>
        <pc:spChg chg="add del mod">
          <ac:chgData name="حصه بنت العتيبي" userId="c1fe605c-1aaf-4791-a440-af891effc177" providerId="ADAL" clId="{A01895BB-F9E3-4D6F-AE3A-799F4C793F39}" dt="2021-12-08T04:40:51.838" v="1130" actId="478"/>
          <ac:spMkLst>
            <pc:docMk/>
            <pc:sldMk cId="2516798680" sldId="284"/>
            <ac:spMk id="4" creationId="{2B73CC0C-B1B7-4879-903F-2B5DAB2F50AD}"/>
          </ac:spMkLst>
        </pc:spChg>
        <pc:spChg chg="add mod">
          <ac:chgData name="حصه بنت العتيبي" userId="c1fe605c-1aaf-4791-a440-af891effc177" providerId="ADAL" clId="{A01895BB-F9E3-4D6F-AE3A-799F4C793F39}" dt="2021-12-08T04:36:42.320" v="1109" actId="21"/>
          <ac:spMkLst>
            <pc:docMk/>
            <pc:sldMk cId="2516798680" sldId="284"/>
            <ac:spMk id="8" creationId="{EDBC65A1-76B5-4811-B44D-FEC12CC101CD}"/>
          </ac:spMkLst>
        </pc:spChg>
        <pc:spChg chg="add mod">
          <ac:chgData name="حصه بنت العتيبي" userId="c1fe605c-1aaf-4791-a440-af891effc177" providerId="ADAL" clId="{A01895BB-F9E3-4D6F-AE3A-799F4C793F39}" dt="2021-12-08T04:41:20.911" v="1136" actId="1076"/>
          <ac:spMkLst>
            <pc:docMk/>
            <pc:sldMk cId="2516798680" sldId="284"/>
            <ac:spMk id="9" creationId="{A09A2BBF-28E6-47CB-8484-230F7BB34DAB}"/>
          </ac:spMkLst>
        </pc:spChg>
        <pc:spChg chg="add mod">
          <ac:chgData name="حصه بنت العتيبي" userId="c1fe605c-1aaf-4791-a440-af891effc177" providerId="ADAL" clId="{A01895BB-F9E3-4D6F-AE3A-799F4C793F39}" dt="2021-12-08T04:41:20.911" v="1136" actId="1076"/>
          <ac:spMkLst>
            <pc:docMk/>
            <pc:sldMk cId="2516798680" sldId="284"/>
            <ac:spMk id="10" creationId="{1FDC0211-B2F9-4AA5-B5F0-D0237A798220}"/>
          </ac:spMkLst>
        </pc:spChg>
        <pc:spChg chg="add del mod">
          <ac:chgData name="حصه بنت العتيبي" userId="c1fe605c-1aaf-4791-a440-af891effc177" providerId="ADAL" clId="{A01895BB-F9E3-4D6F-AE3A-799F4C793F39}" dt="2021-12-08T04:40:07.081" v="1120" actId="478"/>
          <ac:spMkLst>
            <pc:docMk/>
            <pc:sldMk cId="2516798680" sldId="284"/>
            <ac:spMk id="11" creationId="{2D8A63AB-303D-4A60-B698-AD316E89F443}"/>
          </ac:spMkLst>
        </pc:spChg>
        <pc:spChg chg="add mod">
          <ac:chgData name="حصه بنت العتيبي" userId="c1fe605c-1aaf-4791-a440-af891effc177" providerId="ADAL" clId="{A01895BB-F9E3-4D6F-AE3A-799F4C793F39}" dt="2021-12-08T04:41:20.911" v="1136" actId="1076"/>
          <ac:spMkLst>
            <pc:docMk/>
            <pc:sldMk cId="2516798680" sldId="284"/>
            <ac:spMk id="12" creationId="{340A310E-3C11-43EF-86FC-354A37E29B0D}"/>
          </ac:spMkLst>
        </pc:spChg>
        <pc:spChg chg="add mod">
          <ac:chgData name="حصه بنت العتيبي" userId="c1fe605c-1aaf-4791-a440-af891effc177" providerId="ADAL" clId="{A01895BB-F9E3-4D6F-AE3A-799F4C793F39}" dt="2021-12-08T04:41:20.911" v="1136" actId="1076"/>
          <ac:spMkLst>
            <pc:docMk/>
            <pc:sldMk cId="2516798680" sldId="284"/>
            <ac:spMk id="13" creationId="{425C6767-8FBF-49CC-A8B0-165B9D88BB86}"/>
          </ac:spMkLst>
        </pc:spChg>
        <pc:spChg chg="add mod">
          <ac:chgData name="حصه بنت العتيبي" userId="c1fe605c-1aaf-4791-a440-af891effc177" providerId="ADAL" clId="{A01895BB-F9E3-4D6F-AE3A-799F4C793F39}" dt="2021-12-08T04:41:20.911" v="1136" actId="1076"/>
          <ac:spMkLst>
            <pc:docMk/>
            <pc:sldMk cId="2516798680" sldId="284"/>
            <ac:spMk id="14" creationId="{17354506-72FC-4812-B625-327B52E52B1C}"/>
          </ac:spMkLst>
        </pc:spChg>
        <pc:spChg chg="add mod">
          <ac:chgData name="حصه بنت العتيبي" userId="c1fe605c-1aaf-4791-a440-af891effc177" providerId="ADAL" clId="{A01895BB-F9E3-4D6F-AE3A-799F4C793F39}" dt="2021-12-08T04:41:20.911" v="1136" actId="1076"/>
          <ac:spMkLst>
            <pc:docMk/>
            <pc:sldMk cId="2516798680" sldId="284"/>
            <ac:spMk id="15" creationId="{9E67E5AB-CDC9-4D9D-BEA3-7E134709D8C7}"/>
          </ac:spMkLst>
        </pc:spChg>
        <pc:spChg chg="add mod">
          <ac:chgData name="حصه بنت العتيبي" userId="c1fe605c-1aaf-4791-a440-af891effc177" providerId="ADAL" clId="{A01895BB-F9E3-4D6F-AE3A-799F4C793F39}" dt="2021-12-08T04:41:20.911" v="1136" actId="1076"/>
          <ac:spMkLst>
            <pc:docMk/>
            <pc:sldMk cId="2516798680" sldId="284"/>
            <ac:spMk id="16" creationId="{3AE0E80E-4F85-4894-AB81-6D310C56100D}"/>
          </ac:spMkLst>
        </pc:spChg>
        <pc:spChg chg="add mod">
          <ac:chgData name="حصه بنت العتيبي" userId="c1fe605c-1aaf-4791-a440-af891effc177" providerId="ADAL" clId="{A01895BB-F9E3-4D6F-AE3A-799F4C793F39}" dt="2021-12-08T04:41:20.911" v="1136" actId="1076"/>
          <ac:spMkLst>
            <pc:docMk/>
            <pc:sldMk cId="2516798680" sldId="284"/>
            <ac:spMk id="17" creationId="{3910DE69-D6B0-4CDD-B064-6116FAB4C711}"/>
          </ac:spMkLst>
        </pc:spChg>
        <pc:spChg chg="add del mod">
          <ac:chgData name="حصه بنت العتيبي" userId="c1fe605c-1aaf-4791-a440-af891effc177" providerId="ADAL" clId="{A01895BB-F9E3-4D6F-AE3A-799F4C793F39}" dt="2021-12-08T04:40:47.963" v="1129" actId="478"/>
          <ac:spMkLst>
            <pc:docMk/>
            <pc:sldMk cId="2516798680" sldId="284"/>
            <ac:spMk id="18" creationId="{62A55556-A7BA-44DB-9E2C-3ED69DA0B113}"/>
          </ac:spMkLst>
        </pc:spChg>
        <pc:grpChg chg="add mod">
          <ac:chgData name="حصه بنت العتيبي" userId="c1fe605c-1aaf-4791-a440-af891effc177" providerId="ADAL" clId="{A01895BB-F9E3-4D6F-AE3A-799F4C793F39}" dt="2021-12-08T04:41:52.065" v="1140" actId="1076"/>
          <ac:grpSpMkLst>
            <pc:docMk/>
            <pc:sldMk cId="2516798680" sldId="284"/>
            <ac:grpSpMk id="7" creationId="{F445C444-8E85-4E99-B9D0-1714D11B03A5}"/>
          </ac:grpSpMkLst>
        </pc:grpChg>
        <pc:picChg chg="add mod">
          <ac:chgData name="حصه بنت العتيبي" userId="c1fe605c-1aaf-4791-a440-af891effc177" providerId="ADAL" clId="{A01895BB-F9E3-4D6F-AE3A-799F4C793F39}" dt="2021-12-07T19:44:12.925" v="1046" actId="164"/>
          <ac:picMkLst>
            <pc:docMk/>
            <pc:sldMk cId="2516798680" sldId="284"/>
            <ac:picMk id="2" creationId="{BEBC68AB-1241-4B6D-BEAC-F1588EB96E0B}"/>
          </ac:picMkLst>
        </pc:picChg>
        <pc:picChg chg="add del mod modCrop">
          <ac:chgData name="حصه بنت العتيبي" userId="c1fe605c-1aaf-4791-a440-af891effc177" providerId="ADAL" clId="{A01895BB-F9E3-4D6F-AE3A-799F4C793F39}" dt="2021-12-07T19:42:55.660" v="1032" actId="478"/>
          <ac:picMkLst>
            <pc:docMk/>
            <pc:sldMk cId="2516798680" sldId="284"/>
            <ac:picMk id="4" creationId="{D6F7D001-D861-4CC7-8585-D5814B00B513}"/>
          </ac:picMkLst>
        </pc:picChg>
        <pc:picChg chg="add mod modCrop">
          <ac:chgData name="حصه بنت العتيبي" userId="c1fe605c-1aaf-4791-a440-af891effc177" providerId="ADAL" clId="{A01895BB-F9E3-4D6F-AE3A-799F4C793F39}" dt="2021-12-07T19:44:12.925" v="1046" actId="164"/>
          <ac:picMkLst>
            <pc:docMk/>
            <pc:sldMk cId="2516798680" sldId="284"/>
            <ac:picMk id="6" creationId="{FACE62BA-AF04-46F3-A782-CC1A49DF113B}"/>
          </ac:picMkLst>
        </pc:picChg>
        <pc:picChg chg="add mod">
          <ac:chgData name="حصه بنت العتيبي" userId="c1fe605c-1aaf-4791-a440-af891effc177" providerId="ADAL" clId="{A01895BB-F9E3-4D6F-AE3A-799F4C793F39}" dt="2021-12-08T04:43:26.029" v="1151" actId="1076"/>
          <ac:picMkLst>
            <pc:docMk/>
            <pc:sldMk cId="2516798680" sldId="284"/>
            <ac:picMk id="19" creationId="{15AF0C3A-AB67-425F-BFE0-92FF2F51883C}"/>
          </ac:picMkLst>
        </pc:picChg>
        <pc:picChg chg="add mod">
          <ac:chgData name="حصه بنت العتيبي" userId="c1fe605c-1aaf-4791-a440-af891effc177" providerId="ADAL" clId="{A01895BB-F9E3-4D6F-AE3A-799F4C793F39}" dt="2021-12-08T05:14:24.122" v="1430" actId="1076"/>
          <ac:picMkLst>
            <pc:docMk/>
            <pc:sldMk cId="2516798680" sldId="284"/>
            <ac:picMk id="20" creationId="{CDE4409D-C881-47E4-AC45-11EB611976CC}"/>
          </ac:picMkLst>
        </pc:picChg>
      </pc:sldChg>
      <pc:sldChg chg="addSp modSp new modTransition">
        <pc:chgData name="حصه بنت العتيبي" userId="c1fe605c-1aaf-4791-a440-af891effc177" providerId="ADAL" clId="{A01895BB-F9E3-4D6F-AE3A-799F4C793F39}" dt="2021-12-08T07:27:36.959" v="1524"/>
        <pc:sldMkLst>
          <pc:docMk/>
          <pc:sldMk cId="3387235413" sldId="285"/>
        </pc:sldMkLst>
        <pc:picChg chg="add mod">
          <ac:chgData name="حصه بنت العتيبي" userId="c1fe605c-1aaf-4791-a440-af891effc177" providerId="ADAL" clId="{A01895BB-F9E3-4D6F-AE3A-799F4C793F39}" dt="2021-12-08T05:24:30.015" v="1456" actId="14861"/>
          <ac:picMkLst>
            <pc:docMk/>
            <pc:sldMk cId="3387235413" sldId="285"/>
            <ac:picMk id="1026" creationId="{5BCFC523-A57B-433B-A719-F14194EF62E6}"/>
          </ac:picMkLst>
        </pc:picChg>
      </pc:sldChg>
      <pc:sldChg chg="addSp delSp modSp new mod">
        <pc:chgData name="حصه بنت العتيبي" userId="c1fe605c-1aaf-4791-a440-af891effc177" providerId="ADAL" clId="{A01895BB-F9E3-4D6F-AE3A-799F4C793F39}" dt="2021-12-08T08:11:19.712" v="1662" actId="207"/>
        <pc:sldMkLst>
          <pc:docMk/>
          <pc:sldMk cId="2914535382" sldId="286"/>
        </pc:sldMkLst>
        <pc:spChg chg="add mod">
          <ac:chgData name="حصه بنت العتيبي" userId="c1fe605c-1aaf-4791-a440-af891effc177" providerId="ADAL" clId="{A01895BB-F9E3-4D6F-AE3A-799F4C793F39}" dt="2021-12-08T08:08:28.618" v="1580" actId="14861"/>
          <ac:spMkLst>
            <pc:docMk/>
            <pc:sldMk cId="2914535382" sldId="286"/>
            <ac:spMk id="4" creationId="{CD3BA3FD-8534-4253-97F9-B8CB0EA5511A}"/>
          </ac:spMkLst>
        </pc:spChg>
        <pc:spChg chg="add mod">
          <ac:chgData name="حصه بنت العتيبي" userId="c1fe605c-1aaf-4791-a440-af891effc177" providerId="ADAL" clId="{A01895BB-F9E3-4D6F-AE3A-799F4C793F39}" dt="2021-12-08T08:11:19.712" v="1662" actId="207"/>
          <ac:spMkLst>
            <pc:docMk/>
            <pc:sldMk cId="2914535382" sldId="286"/>
            <ac:spMk id="5" creationId="{EF0B7376-3854-49A3-91E6-E3E278000305}"/>
          </ac:spMkLst>
        </pc:spChg>
        <pc:picChg chg="add del mod">
          <ac:chgData name="حصه بنت العتيبي" userId="c1fe605c-1aaf-4791-a440-af891effc177" providerId="ADAL" clId="{A01895BB-F9E3-4D6F-AE3A-799F4C793F39}" dt="2021-12-08T08:03:01.741" v="1535" actId="478"/>
          <ac:picMkLst>
            <pc:docMk/>
            <pc:sldMk cId="2914535382" sldId="286"/>
            <ac:picMk id="3" creationId="{511B2EA5-8EF6-40AB-AE12-33C91A802E81}"/>
          </ac:picMkLst>
        </pc:picChg>
        <pc:picChg chg="add mod">
          <ac:chgData name="حصه بنت العتيبي" userId="c1fe605c-1aaf-4791-a440-af891effc177" providerId="ADAL" clId="{A01895BB-F9E3-4D6F-AE3A-799F4C793F39}" dt="2021-12-08T08:09:50.265" v="1587" actId="1076"/>
          <ac:picMkLst>
            <pc:docMk/>
            <pc:sldMk cId="2914535382" sldId="286"/>
            <ac:picMk id="1026" creationId="{C56AC274-D805-4310-9F27-DF693D935E5F}"/>
          </ac:picMkLst>
        </pc:picChg>
      </pc:sldChg>
      <pc:sldMasterChg chg="addSp modSp mod modTransition setBg addSldLayout modSldLayout">
        <pc:chgData name="حصه بنت العتيبي" userId="c1fe605c-1aaf-4791-a440-af891effc177" providerId="ADAL" clId="{A01895BB-F9E3-4D6F-AE3A-799F4C793F39}" dt="2021-12-08T07:27:36.959" v="1524"/>
        <pc:sldMasterMkLst>
          <pc:docMk/>
          <pc:sldMasterMk cId="2076047507" sldId="2147483648"/>
        </pc:sldMasterMkLst>
        <pc:spChg chg="add mod">
          <ac:chgData name="حصه بنت العتيبي" userId="c1fe605c-1aaf-4791-a440-af891effc177" providerId="ADAL" clId="{A01895BB-F9E3-4D6F-AE3A-799F4C793F39}" dt="2021-12-08T05:31:49.822" v="1493" actId="403"/>
          <ac:spMkLst>
            <pc:docMk/>
            <pc:sldMasterMk cId="2076047507" sldId="2147483648"/>
            <ac:spMk id="2" creationId="{BF400BBF-98D2-443C-819E-79EB6D3A9A2A}"/>
          </ac:spMkLst>
        </pc:spChg>
        <pc:sldLayoutChg chg="modTransition setBg">
          <pc:chgData name="حصه بنت العتيبي" userId="c1fe605c-1aaf-4791-a440-af891effc177" providerId="ADAL" clId="{A01895BB-F9E3-4D6F-AE3A-799F4C793F39}" dt="2021-12-08T07:27:36.959" v="1524"/>
          <pc:sldLayoutMkLst>
            <pc:docMk/>
            <pc:sldMasterMk cId="2076047507" sldId="2147483648"/>
            <pc:sldLayoutMk cId="2849066397" sldId="2147483649"/>
          </pc:sldLayoutMkLst>
        </pc:sldLayoutChg>
        <pc:sldLayoutChg chg="modTransition setBg">
          <pc:chgData name="حصه بنت العتيبي" userId="c1fe605c-1aaf-4791-a440-af891effc177" providerId="ADAL" clId="{A01895BB-F9E3-4D6F-AE3A-799F4C793F39}" dt="2021-12-08T07:27:36.959" v="1524"/>
          <pc:sldLayoutMkLst>
            <pc:docMk/>
            <pc:sldMasterMk cId="2076047507" sldId="2147483648"/>
            <pc:sldLayoutMk cId="801040923" sldId="2147483650"/>
          </pc:sldLayoutMkLst>
        </pc:sldLayoutChg>
        <pc:sldLayoutChg chg="new mod modTransition">
          <pc:chgData name="حصه بنت العتيبي" userId="c1fe605c-1aaf-4791-a440-af891effc177" providerId="ADAL" clId="{A01895BB-F9E3-4D6F-AE3A-799F4C793F39}" dt="2021-12-08T07:27:36.959" v="1524"/>
          <pc:sldLayoutMkLst>
            <pc:docMk/>
            <pc:sldMasterMk cId="2076047507" sldId="2147483648"/>
            <pc:sldLayoutMk cId="3612268408" sldId="2147483651"/>
          </pc:sldLayoutMkLst>
        </pc:sldLayoutChg>
      </pc:sldMasterChg>
      <pc:sldMasterChg chg="new mod modTransition addSldLayout modSldLayout">
        <pc:chgData name="حصه بنت العتيبي" userId="c1fe605c-1aaf-4791-a440-af891effc177" providerId="ADAL" clId="{A01895BB-F9E3-4D6F-AE3A-799F4C793F39}" dt="2021-12-08T07:27:36.959" v="1524"/>
        <pc:sldMasterMkLst>
          <pc:docMk/>
          <pc:sldMasterMk cId="3845299570" sldId="2147483652"/>
        </pc:sldMasterMkLst>
        <pc:sldLayoutChg chg="new replId modTransition">
          <pc:chgData name="حصه بنت العتيبي" userId="c1fe605c-1aaf-4791-a440-af891effc177" providerId="ADAL" clId="{A01895BB-F9E3-4D6F-AE3A-799F4C793F39}" dt="2021-12-08T07:27:36.959" v="1524"/>
          <pc:sldLayoutMkLst>
            <pc:docMk/>
            <pc:sldMasterMk cId="3845299570" sldId="2147483652"/>
            <pc:sldLayoutMk cId="885122430" sldId="2147483653"/>
          </pc:sldLayoutMkLst>
        </pc:sldLayoutChg>
        <pc:sldLayoutChg chg="new replId modTransition">
          <pc:chgData name="حصه بنت العتيبي" userId="c1fe605c-1aaf-4791-a440-af891effc177" providerId="ADAL" clId="{A01895BB-F9E3-4D6F-AE3A-799F4C793F39}" dt="2021-12-08T07:27:36.959" v="1524"/>
          <pc:sldLayoutMkLst>
            <pc:docMk/>
            <pc:sldMasterMk cId="3845299570" sldId="2147483652"/>
            <pc:sldLayoutMk cId="905953489" sldId="2147483654"/>
          </pc:sldLayoutMkLst>
        </pc:sldLayoutChg>
        <pc:sldLayoutChg chg="new replId modTransition">
          <pc:chgData name="حصه بنت العتيبي" userId="c1fe605c-1aaf-4791-a440-af891effc177" providerId="ADAL" clId="{A01895BB-F9E3-4D6F-AE3A-799F4C793F39}" dt="2021-12-08T07:27:36.959" v="1524"/>
          <pc:sldLayoutMkLst>
            <pc:docMk/>
            <pc:sldMasterMk cId="3845299570" sldId="2147483652"/>
            <pc:sldLayoutMk cId="1257276283" sldId="2147483655"/>
          </pc:sldLayoutMkLst>
        </pc:sldLayoutChg>
        <pc:sldLayoutChg chg="new replId modTransition">
          <pc:chgData name="حصه بنت العتيبي" userId="c1fe605c-1aaf-4791-a440-af891effc177" providerId="ADAL" clId="{A01895BB-F9E3-4D6F-AE3A-799F4C793F39}" dt="2021-12-08T07:27:36.959" v="1524"/>
          <pc:sldLayoutMkLst>
            <pc:docMk/>
            <pc:sldMasterMk cId="3845299570" sldId="2147483652"/>
            <pc:sldLayoutMk cId="173283933" sldId="2147483656"/>
          </pc:sldLayoutMkLst>
        </pc:sldLayoutChg>
        <pc:sldLayoutChg chg="new replId modTransition">
          <pc:chgData name="حصه بنت العتيبي" userId="c1fe605c-1aaf-4791-a440-af891effc177" providerId="ADAL" clId="{A01895BB-F9E3-4D6F-AE3A-799F4C793F39}" dt="2021-12-08T07:27:36.959" v="1524"/>
          <pc:sldLayoutMkLst>
            <pc:docMk/>
            <pc:sldMasterMk cId="3845299570" sldId="2147483652"/>
            <pc:sldLayoutMk cId="3955025671" sldId="2147483657"/>
          </pc:sldLayoutMkLst>
        </pc:sldLayoutChg>
        <pc:sldLayoutChg chg="new replId modTransition">
          <pc:chgData name="حصه بنت العتيبي" userId="c1fe605c-1aaf-4791-a440-af891effc177" providerId="ADAL" clId="{A01895BB-F9E3-4D6F-AE3A-799F4C793F39}" dt="2021-12-08T07:27:36.959" v="1524"/>
          <pc:sldLayoutMkLst>
            <pc:docMk/>
            <pc:sldMasterMk cId="3845299570" sldId="2147483652"/>
            <pc:sldLayoutMk cId="2954787175" sldId="2147483658"/>
          </pc:sldLayoutMkLst>
        </pc:sldLayoutChg>
        <pc:sldLayoutChg chg="new replId modTransition">
          <pc:chgData name="حصه بنت العتيبي" userId="c1fe605c-1aaf-4791-a440-af891effc177" providerId="ADAL" clId="{A01895BB-F9E3-4D6F-AE3A-799F4C793F39}" dt="2021-12-08T07:27:36.959" v="1524"/>
          <pc:sldLayoutMkLst>
            <pc:docMk/>
            <pc:sldMasterMk cId="3845299570" sldId="2147483652"/>
            <pc:sldLayoutMk cId="3907800679" sldId="2147483659"/>
          </pc:sldLayoutMkLst>
        </pc:sldLayoutChg>
        <pc:sldLayoutChg chg="new replId modTransition">
          <pc:chgData name="حصه بنت العتيبي" userId="c1fe605c-1aaf-4791-a440-af891effc177" providerId="ADAL" clId="{A01895BB-F9E3-4D6F-AE3A-799F4C793F39}" dt="2021-12-08T07:27:36.959" v="1524"/>
          <pc:sldLayoutMkLst>
            <pc:docMk/>
            <pc:sldMasterMk cId="3845299570" sldId="2147483652"/>
            <pc:sldLayoutMk cId="3501708341" sldId="2147483660"/>
          </pc:sldLayoutMkLst>
        </pc:sldLayoutChg>
        <pc:sldLayoutChg chg="new replId modTransition">
          <pc:chgData name="حصه بنت العتيبي" userId="c1fe605c-1aaf-4791-a440-af891effc177" providerId="ADAL" clId="{A01895BB-F9E3-4D6F-AE3A-799F4C793F39}" dt="2021-12-08T07:27:36.959" v="1524"/>
          <pc:sldLayoutMkLst>
            <pc:docMk/>
            <pc:sldMasterMk cId="3845299570" sldId="2147483652"/>
            <pc:sldLayoutMk cId="2677544167" sldId="2147483661"/>
          </pc:sldLayoutMkLst>
        </pc:sldLayoutChg>
        <pc:sldLayoutChg chg="new replId modTransition">
          <pc:chgData name="حصه بنت العتيبي" userId="c1fe605c-1aaf-4791-a440-af891effc177" providerId="ADAL" clId="{A01895BB-F9E3-4D6F-AE3A-799F4C793F39}" dt="2021-12-08T07:27:36.959" v="1524"/>
          <pc:sldLayoutMkLst>
            <pc:docMk/>
            <pc:sldMasterMk cId="3845299570" sldId="2147483652"/>
            <pc:sldLayoutMk cId="3891370608" sldId="2147483662"/>
          </pc:sldLayoutMkLst>
        </pc:sldLayoutChg>
        <pc:sldLayoutChg chg="new replId modTransition">
          <pc:chgData name="حصه بنت العتيبي" userId="c1fe605c-1aaf-4791-a440-af891effc177" providerId="ADAL" clId="{A01895BB-F9E3-4D6F-AE3A-799F4C793F39}" dt="2021-12-08T07:27:36.959" v="1524"/>
          <pc:sldLayoutMkLst>
            <pc:docMk/>
            <pc:sldMasterMk cId="3845299570" sldId="2147483652"/>
            <pc:sldLayoutMk cId="724191419" sldId="2147483663"/>
          </pc:sldLayoutMkLst>
        </pc:sldLayoutChg>
      </pc:sldMasterChg>
    </pc:docChg>
  </pc:docChgLst>
  <pc:docChgLst>
    <pc:chgData name="حصه بنت العتيبي" userId="c1fe605c-1aaf-4791-a440-af891effc177" providerId="ADAL" clId="{AAF4BCE1-7B8B-4A4D-A99B-DC14DD327FA5}"/>
    <pc:docChg chg="modSld">
      <pc:chgData name="حصه بنت العتيبي" userId="c1fe605c-1aaf-4791-a440-af891effc177" providerId="ADAL" clId="{AAF4BCE1-7B8B-4A4D-A99B-DC14DD327FA5}" dt="2021-12-26T05:18:16.405" v="3" actId="20577"/>
      <pc:docMkLst>
        <pc:docMk/>
      </pc:docMkLst>
      <pc:sldChg chg="modNotesTx">
        <pc:chgData name="حصه بنت العتيبي" userId="c1fe605c-1aaf-4791-a440-af891effc177" providerId="ADAL" clId="{AAF4BCE1-7B8B-4A4D-A99B-DC14DD327FA5}" dt="2021-12-26T05:18:16.405" v="3" actId="20577"/>
        <pc:sldMkLst>
          <pc:docMk/>
          <pc:sldMk cId="1961916429" sldId="28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34D6C54E-CD11-4BF1-8EAF-2AFD5A381F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8A9F897-CAB2-44BE-9EB1-261E4CAA5F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2117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5790D97-D350-4B7A-AB80-6B73C5A29924}" type="datetimeFigureOut">
              <a:rPr lang="ar-SA" smtClean="0"/>
              <a:t>22 جمادى الأولى،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C8F4FC5-0507-4696-951A-C8494047F4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518160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4DFC23E-BDD0-42BA-80E6-A062BB567F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117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25040FA-A1C8-4F2F-B204-1C104176CE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6038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2117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3C4C8C-7902-42B1-9A64-3AB1826C206F}" type="datetimeFigureOut">
              <a:rPr lang="ar-SA" smtClean="0"/>
              <a:t>22 جمادى الأولى،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518160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2117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6CEA2F-65A4-4E9A-83CE-E75F5DD5A0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792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44123-5530-4F43-92AD-0C8E5F0CBB45}" type="slidenum">
              <a:rPr lang="ar-SA" smtClean="0"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24004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CEA2F-65A4-4E9A-83CE-E75F5DD5A09A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7663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CEA2F-65A4-4E9A-83CE-E75F5DD5A09A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9210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44123-5530-4F43-92AD-0C8E5F0CBB45}" type="slidenum">
              <a:rPr lang="ar-SA" smtClean="0"/>
              <a:t>15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85101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6F98D-9002-4FF4-AA32-AA733C7D7BBB}" type="slidenum">
              <a:rPr lang="ar-SA" smtClean="0"/>
              <a:t>16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12775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CEA2F-65A4-4E9A-83CE-E75F5DD5A09A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8386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CEA2F-65A4-4E9A-83CE-E75F5DD5A09A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0114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ايه انا 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6F98D-9002-4FF4-AA32-AA733C7D7BBB}" type="slidenum">
              <a:rPr lang="ar-SA" smtClean="0"/>
              <a:t>20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41910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CEA2F-65A4-4E9A-83CE-E75F5DD5A09A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9808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4DC03-82F7-445B-B1D1-4B3479993C64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0032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44123-5530-4F43-92AD-0C8E5F0CBB45}" type="slidenum">
              <a:rPr lang="ar-SA" smtClean="0"/>
              <a:t>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80281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CEA2F-65A4-4E9A-83CE-E75F5DD5A09A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1450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CEA2F-65A4-4E9A-83CE-E75F5DD5A09A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9723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CEA2F-65A4-4E9A-83CE-E75F5DD5A09A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4505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44123-5530-4F43-92AD-0C8E5F0CBB45}" type="slidenum">
              <a:rPr lang="ar-SA" smtClean="0"/>
              <a:t>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48716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CEA2F-65A4-4E9A-83CE-E75F5DD5A09A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5979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CEA2F-65A4-4E9A-83CE-E75F5DD5A09A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406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F3694E1-D10A-45C6-B8B8-D305A0E8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D6AA-3BE4-45EB-A0C0-A8D8B826A150}" type="datetimeFigureOut">
              <a:rPr lang="ar-SA" smtClean="0"/>
              <a:t>22 جمادى الأولى، 1443</a:t>
            </a:fld>
            <a:endParaRPr lang="ar-SA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D4C5C8F-85D3-40A0-BA43-90B41ED59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CA9A561-B9B9-4DE9-B4A1-1BBA5DBE1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9DE7-32B2-4F94-963A-833D719687A4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06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12F526-9B0C-45D5-A29D-E0278C1FA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C6968EA-9855-4F07-9DF0-BFC197529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1696-68D7-4846-808F-BE815E5B6F69}" type="datetimeFigureOut">
              <a:rPr lang="ar-SA" smtClean="0"/>
              <a:t>22 جمادى الأولى،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D05BBAE-8A73-43F0-A579-326C7F07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3A1E808-AAAE-4DE3-804B-8DC65F7E8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6F1B-8334-42CD-95C1-3F621E678C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478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8A8F2E9-F3C9-4AFA-B028-299DBC947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1696-68D7-4846-808F-BE815E5B6F69}" type="datetimeFigureOut">
              <a:rPr lang="ar-SA" smtClean="0"/>
              <a:t>22 جمادى الأولى،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DB25F-85D1-49E1-BDAB-A541300D1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5723BA7-7D6B-486C-BEFD-BF121E361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6F1B-8334-42CD-95C1-3F621E678C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780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FA7C3D-ACDE-4134-9684-FA5E671B1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3D1A616-4E92-4FF8-8352-E5E674E40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CDDAC06-BD86-4B0D-B949-B58B3C154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E38B6F5-9DDE-4E80-86A3-927A91DC9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1696-68D7-4846-808F-BE815E5B6F69}" type="datetimeFigureOut">
              <a:rPr lang="ar-SA" smtClean="0"/>
              <a:t>22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B4F205F-A4B3-4068-9695-8839CCCA6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1D610D1-1C41-463D-A2CB-043DDAE9A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6F1B-8334-42CD-95C1-3F621E678C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170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60819C4-8B2E-4E00-A108-E8644E108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FF50A8F-8113-4CA3-BE9E-7D04FC60D1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42D5D5F-2E3A-4055-802A-F33F986BC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49B39D6-961F-4F14-BDE0-3ABD57535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1696-68D7-4846-808F-BE815E5B6F69}" type="datetimeFigureOut">
              <a:rPr lang="ar-SA" smtClean="0"/>
              <a:t>22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6839459-1A9C-44C4-9CAE-FEBF747EC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1594CF8-A569-41BB-A554-36B313A6B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6F1B-8334-42CD-95C1-3F621E678C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754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C64987-5FB7-491E-B9F5-FA754D04E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BC6238F-B5DA-41EC-AA45-FAC22D93C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92E373-0D81-4D64-8B07-DCF5BECEE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1696-68D7-4846-808F-BE815E5B6F69}" type="datetimeFigureOut">
              <a:rPr lang="ar-SA" smtClean="0"/>
              <a:t>22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3ADE494-CD32-4A74-B5E2-90427CB01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E61BF3E-32E8-4BF5-93BC-6BEE1BEBC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6F1B-8334-42CD-95C1-3F621E678C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137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F279390-4C3E-48E6-8380-4A027767BC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F68903C-F8E2-4435-A217-34B9597A9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72F1156-50D0-40BC-9AF1-9D302F01D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1696-68D7-4846-808F-BE815E5B6F69}" type="datetimeFigureOut">
              <a:rPr lang="ar-SA" smtClean="0"/>
              <a:t>22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B0D511E-076A-4719-A0D8-04D485940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01591B-0614-4373-8B30-49ECC1438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6F1B-8334-42CD-95C1-3F621E678C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419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9EAEA95-BC8F-4D4A-90F0-E08BE5775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61226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303726-E08F-4049-A7A4-494063AB9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8988860-CA6F-47A1-9492-1E42D03E5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5EAF72-BCB1-4461-A83E-449920BAD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17D0-69B8-406C-A632-3CD7C60E9A26}" type="datetimeFigureOut">
              <a:rPr lang="ar-SA" smtClean="0"/>
              <a:t>22 جمادى الأولى، 1443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86FBC05-8DA4-4444-B652-F7321B94B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0CBC922-796F-4441-A27E-A1704D34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DF8D-46C6-4999-AF42-2D4514645986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0104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8C16B2-FB64-4E56-98B0-A0A390EEC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B6D75B6-EE9E-4F33-BAE9-D0388A413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39450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207BFF-CA62-47CE-A615-604030CA6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511393F-D030-4521-AB89-C5EF79D43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4C644F4-5E39-43E8-8572-0E5AA1F69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1696-68D7-4846-808F-BE815E5B6F69}" type="datetimeFigureOut">
              <a:rPr lang="ar-SA" smtClean="0"/>
              <a:t>22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1A140E-40C3-499F-B199-FBBA71CEB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907EFDC-3368-41EC-B07C-8F465ACC8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6F1B-8334-42CD-95C1-3F621E678C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512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A569365-3D80-4008-BA7E-F3901D2CC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2A4B1E7-B333-4016-9D7C-4F8567BE6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49358D5-E976-469A-AAFE-2CE15BB9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1696-68D7-4846-808F-BE815E5B6F69}" type="datetimeFigureOut">
              <a:rPr lang="ar-SA" smtClean="0"/>
              <a:t>22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28927E5-6D9A-44FA-A1A7-56D7C3D95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FC7ED6-5035-40B2-A519-15BDD6A3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6F1B-8334-42CD-95C1-3F621E678C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595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ED8291-793F-4A6D-A7AB-495D0133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CFDAB6E-BB66-432F-9CB8-4B1B67C3A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8BD03C-EE68-4AEE-9DD6-23B5B7B8C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1696-68D7-4846-808F-BE815E5B6F69}" type="datetimeFigureOut">
              <a:rPr lang="ar-SA" smtClean="0"/>
              <a:t>22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1AE20C-9515-4FC1-B724-83B130661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DA99D96-4086-4476-BF42-668441F0E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6F1B-8334-42CD-95C1-3F621E678C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727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9410A2-0B3F-4C27-B251-1FCABC49B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024F252-1DF2-4EC8-BB95-F5E76ABA1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4CC12B0-8F65-40CE-A1FC-6570F4586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B9C813B-71EE-445E-81DD-35ABCEA53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1696-68D7-4846-808F-BE815E5B6F69}" type="datetimeFigureOut">
              <a:rPr lang="ar-SA" smtClean="0"/>
              <a:t>22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DF2AA73-0868-4301-BA60-3F58D5881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AEF8093-22DF-42D2-8AB0-928E3304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6F1B-8334-42CD-95C1-3F621E678C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28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47BA6D-F98F-42B3-9B03-032184B39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9152C50-EAB8-49FF-87DF-4A0840C1C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CD65D5F-5C2E-418F-BF7B-621485A65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A2E4ADD-1E08-4884-8CFE-2E6DD4605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8FACA26-A524-442E-BEAD-24A59F11EE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F793AD6-B091-44BF-97D7-4535D2E7F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1696-68D7-4846-808F-BE815E5B6F69}" type="datetimeFigureOut">
              <a:rPr lang="ar-SA" smtClean="0"/>
              <a:t>22 جمادى الأولى،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4F7BACD-B104-49E3-986F-145DEB3B2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A103FBC-89E6-4CFE-88F9-B3A270F5E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6F1B-8334-42CD-95C1-3F621E678C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502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BF400BBF-98D2-443C-819E-79EB6D3A9A2A}"/>
              </a:ext>
            </a:extLst>
          </p:cNvPr>
          <p:cNvSpPr txBox="1"/>
          <p:nvPr userDrawn="1"/>
        </p:nvSpPr>
        <p:spPr>
          <a:xfrm>
            <a:off x="0" y="6858000"/>
            <a:ext cx="42383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/>
              <a:t>Done by Hissah Alotaibi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207604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FDCC9F9-CE88-4ADF-812E-49077E648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3ED186D-539C-4605-8899-183E05299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ED5B9A-D427-4119-BAD8-57A2FF9D81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A1696-68D7-4846-808F-BE815E5B6F69}" type="datetimeFigureOut">
              <a:rPr lang="ar-SA" smtClean="0"/>
              <a:t>22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A6B0A18-1F29-40C6-939F-674D13B730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B9FE76-2E65-4F41-AEFA-EE6F911C1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6F1B-8334-42CD-95C1-3F621E678C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529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جمعية كل توحد دعاء الصباح كتابة - parthenayclub-manakara.com">
            <a:extLst>
              <a:ext uri="{FF2B5EF4-FFF2-40B4-BE49-F238E27FC236}">
                <a16:creationId xmlns:a16="http://schemas.microsoft.com/office/drawing/2014/main" id="{4736C449-FD12-419D-A4D2-060B21EC0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670" y="760518"/>
            <a:ext cx="7328518" cy="488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048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ntage Alarm Clock with Button, 10 Pm, 10 am Line Icon, Time Concept,  Timepiece Vector Sign on White Background Stock Vector - Illustration of  vector, clock: 230399845">
            <a:extLst>
              <a:ext uri="{FF2B5EF4-FFF2-40B4-BE49-F238E27FC236}">
                <a16:creationId xmlns:a16="http://schemas.microsoft.com/office/drawing/2014/main" id="{1CD364D7-6012-41A2-833B-FC1146D0A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00" b="94625" l="10000" r="90250">
                        <a14:foregroundMark x1="38125" y1="29625" x2="38125" y2="29625"/>
                        <a14:foregroundMark x1="50250" y1="57250" x2="50250" y2="57250"/>
                        <a14:foregroundMark x1="40375" y1="40250" x2="40375" y2="40250"/>
                        <a14:foregroundMark x1="34875" y1="49125" x2="34875" y2="49125"/>
                        <a14:foregroundMark x1="31875" y1="57250" x2="31875" y2="57250"/>
                        <a14:foregroundMark x1="33875" y1="66625" x2="33875" y2="66625"/>
                        <a14:foregroundMark x1="30375" y1="91250" x2="30375" y2="91250"/>
                        <a14:foregroundMark x1="38250" y1="77750" x2="38250" y2="77750"/>
                        <a14:foregroundMark x1="26875" y1="94625" x2="26875" y2="94625"/>
                        <a14:foregroundMark x1="50125" y1="82250" x2="50125" y2="82250"/>
                        <a14:foregroundMark x1="50500" y1="76000" x2="50500" y2="76000"/>
                        <a14:foregroundMark x1="61500" y1="77750" x2="61500" y2="77750"/>
                        <a14:foregroundMark x1="72000" y1="69875" x2="72000" y2="69875"/>
                        <a14:foregroundMark x1="73750" y1="56750" x2="73750" y2="56750"/>
                        <a14:foregroundMark x1="70375" y1="45875" x2="70375" y2="45875"/>
                        <a14:foregroundMark x1="62375" y1="37625" x2="62375" y2="37625"/>
                        <a14:foregroundMark x1="10125" y1="32250" x2="10125" y2="32250"/>
                        <a14:foregroundMark x1="52250" y1="7000" x2="52250" y2="7000"/>
                        <a14:foregroundMark x1="90250" y1="29250" x2="90250" y2="29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51" y="2085654"/>
            <a:ext cx="2486346" cy="2486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D4511116-B1BA-4562-9428-D21B8553B8B1}"/>
              </a:ext>
            </a:extLst>
          </p:cNvPr>
          <p:cNvSpPr txBox="1"/>
          <p:nvPr/>
        </p:nvSpPr>
        <p:spPr>
          <a:xfrm>
            <a:off x="811658" y="4572000"/>
            <a:ext cx="17363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11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p.m</a:t>
            </a:r>
            <a:endParaRPr lang="ar-SA" sz="2400" b="1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</a:endParaRPr>
          </a:p>
        </p:txBody>
      </p:sp>
      <p:pic>
        <p:nvPicPr>
          <p:cNvPr id="1028" name="Picture 4" descr="Is Drowsy Driving as Dangerous As Drunk Driving? | Abels &amp;amp; Annes, P.C.">
            <a:extLst>
              <a:ext uri="{FF2B5EF4-FFF2-40B4-BE49-F238E27FC236}">
                <a16:creationId xmlns:a16="http://schemas.microsoft.com/office/drawing/2014/main" id="{B71E4827-E147-4566-BB7A-928B69E50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278" y="1404087"/>
            <a:ext cx="3516994" cy="362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0B3FB53-6A35-4C8B-9647-4E9CA66FA321}"/>
              </a:ext>
            </a:extLst>
          </p:cNvPr>
          <p:cNvSpPr txBox="1"/>
          <p:nvPr/>
        </p:nvSpPr>
        <p:spPr>
          <a:xfrm>
            <a:off x="3696800" y="1940141"/>
            <a:ext cx="48204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Should drive his car?</a:t>
            </a:r>
            <a:endParaRPr lang="ar-SA" sz="2800" b="1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8B05A0E-4FC7-47FA-9AEC-BD6B7AB5D7BB}"/>
              </a:ext>
            </a:extLst>
          </p:cNvPr>
          <p:cNvSpPr txBox="1"/>
          <p:nvPr/>
        </p:nvSpPr>
        <p:spPr>
          <a:xfrm>
            <a:off x="3808103" y="2737805"/>
            <a:ext cx="48204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He </a:t>
            </a:r>
            <a:r>
              <a:rPr lang="en-US" sz="2800" b="1" dirty="0">
                <a:solidFill>
                  <a:srgbClr val="0070C0"/>
                </a:solidFill>
              </a:rPr>
              <a:t>might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C00000"/>
                </a:solidFill>
              </a:rPr>
              <a:t>drive </a:t>
            </a:r>
            <a:r>
              <a:rPr lang="en-US" sz="2800" b="1" dirty="0"/>
              <a:t>his car.</a:t>
            </a:r>
            <a:endParaRPr lang="ar-SA" sz="2800" b="1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E4605A6-8BBD-4974-99F3-5D7B42DA56FE}"/>
              </a:ext>
            </a:extLst>
          </p:cNvPr>
          <p:cNvSpPr txBox="1"/>
          <p:nvPr/>
        </p:nvSpPr>
        <p:spPr>
          <a:xfrm>
            <a:off x="3919406" y="3535469"/>
            <a:ext cx="48204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He </a:t>
            </a:r>
            <a:r>
              <a:rPr lang="en-US" sz="2800" b="1" dirty="0">
                <a:solidFill>
                  <a:srgbClr val="0070C0"/>
                </a:solidFill>
              </a:rPr>
              <a:t>could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C00000"/>
                </a:solidFill>
              </a:rPr>
              <a:t>drive </a:t>
            </a:r>
            <a:r>
              <a:rPr lang="en-US" sz="2800" b="1" dirty="0"/>
              <a:t>his car.</a:t>
            </a:r>
            <a:endParaRPr lang="ar-SA" sz="2800" b="1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77A3949-FC60-4922-97D0-0FA74868CEA3}"/>
              </a:ext>
            </a:extLst>
          </p:cNvPr>
          <p:cNvSpPr txBox="1"/>
          <p:nvPr/>
        </p:nvSpPr>
        <p:spPr>
          <a:xfrm>
            <a:off x="436651" y="5453913"/>
            <a:ext cx="8537825" cy="1104245"/>
          </a:xfrm>
          <a:prstGeom prst="doubleWav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2400" b="0" i="0" u="none" strike="noStrike" baseline="0" dirty="0">
                <a:latin typeface="ProximaNova-Light"/>
              </a:rPr>
              <a:t>Use </a:t>
            </a:r>
            <a:r>
              <a:rPr lang="en-US" sz="2400" b="0" i="1" u="none" strike="noStrike" baseline="0" dirty="0">
                <a:solidFill>
                  <a:srgbClr val="C00000"/>
                </a:solidFill>
                <a:latin typeface="ProximaNova-LightIt"/>
              </a:rPr>
              <a:t>should</a:t>
            </a:r>
            <a:r>
              <a:rPr lang="en-US" sz="2400" b="0" i="0" u="none" strike="noStrike" baseline="0" dirty="0">
                <a:solidFill>
                  <a:srgbClr val="C00000"/>
                </a:solidFill>
                <a:latin typeface="ProximaNova-Light"/>
              </a:rPr>
              <a:t>, </a:t>
            </a:r>
            <a:r>
              <a:rPr lang="en-US" sz="2400" b="0" i="1" u="none" strike="noStrike" baseline="0" dirty="0">
                <a:solidFill>
                  <a:srgbClr val="C00000"/>
                </a:solidFill>
                <a:latin typeface="ProximaNova-LightIt"/>
              </a:rPr>
              <a:t>ought to</a:t>
            </a:r>
            <a:r>
              <a:rPr lang="en-US" sz="2400" b="0" i="0" u="none" strike="noStrike" baseline="0" dirty="0">
                <a:solidFill>
                  <a:srgbClr val="C00000"/>
                </a:solidFill>
                <a:latin typeface="ProximaNova-Light"/>
              </a:rPr>
              <a:t>, </a:t>
            </a:r>
            <a:r>
              <a:rPr lang="en-US" sz="2400" b="0" i="1" u="none" strike="noStrike" baseline="0" dirty="0">
                <a:solidFill>
                  <a:srgbClr val="C00000"/>
                </a:solidFill>
                <a:latin typeface="ProximaNova-LightIt"/>
              </a:rPr>
              <a:t>might</a:t>
            </a:r>
            <a:r>
              <a:rPr lang="en-US" sz="2400" b="0" i="0" u="none" strike="noStrike" baseline="0" dirty="0">
                <a:latin typeface="ProximaNova-Light"/>
              </a:rPr>
              <a:t>, and </a:t>
            </a:r>
            <a:r>
              <a:rPr lang="en-US" sz="2400" b="0" i="1" u="none" strike="noStrike" baseline="0" dirty="0">
                <a:solidFill>
                  <a:srgbClr val="C00000"/>
                </a:solidFill>
                <a:latin typeface="ProximaNova-LightIt"/>
              </a:rPr>
              <a:t>could </a:t>
            </a:r>
            <a:r>
              <a:rPr lang="en-US" sz="2400" b="0" i="0" u="none" strike="noStrike" baseline="0" dirty="0">
                <a:solidFill>
                  <a:srgbClr val="C00000"/>
                </a:solidFill>
                <a:latin typeface="ProximaNova-Light"/>
              </a:rPr>
              <a:t>t</a:t>
            </a:r>
            <a:r>
              <a:rPr lang="en-US" sz="2400" b="0" i="0" u="none" strike="noStrike" baseline="0" dirty="0">
                <a:latin typeface="ProximaNova-Light"/>
              </a:rPr>
              <a:t>o give advice.</a:t>
            </a:r>
          </a:p>
          <a:p>
            <a:pPr algn="l"/>
            <a:r>
              <a:rPr lang="en-US" sz="2400" b="0" i="1" u="none" strike="noStrike" baseline="0" dirty="0">
                <a:latin typeface="ProximaNova-LightIt"/>
              </a:rPr>
              <a:t>Ought to </a:t>
            </a:r>
            <a:r>
              <a:rPr lang="en-US" sz="2400" b="0" i="0" u="none" strike="noStrike" baseline="0" dirty="0">
                <a:latin typeface="ProximaNova-Light"/>
              </a:rPr>
              <a:t>is stronger than </a:t>
            </a:r>
            <a:r>
              <a:rPr lang="en-US" sz="2400" b="0" i="1" u="none" strike="noStrike" baseline="0" dirty="0">
                <a:latin typeface="ProximaNova-LightIt"/>
              </a:rPr>
              <a:t>should</a:t>
            </a:r>
            <a:r>
              <a:rPr lang="en-US" sz="2400" b="0" i="0" u="none" strike="noStrike" baseline="0" dirty="0">
                <a:latin typeface="ProximaNova-Light"/>
              </a:rPr>
              <a:t>. </a:t>
            </a:r>
            <a:r>
              <a:rPr lang="en-US" sz="2400" b="0" i="1" u="none" strike="noStrike" baseline="0" dirty="0">
                <a:latin typeface="ProximaNova-LightIt"/>
              </a:rPr>
              <a:t>Might </a:t>
            </a:r>
            <a:r>
              <a:rPr lang="en-US" sz="2400" b="0" i="0" u="none" strike="noStrike" baseline="0" dirty="0">
                <a:latin typeface="ProximaNova-Light"/>
              </a:rPr>
              <a:t>and </a:t>
            </a:r>
            <a:r>
              <a:rPr lang="en-US" sz="2400" b="0" i="1" u="none" strike="noStrike" baseline="0" dirty="0">
                <a:latin typeface="ProximaNova-LightIt"/>
              </a:rPr>
              <a:t>could </a:t>
            </a:r>
            <a:r>
              <a:rPr lang="en-US" sz="2400" b="0" i="0" u="none" strike="noStrike" baseline="0" dirty="0">
                <a:latin typeface="ProximaNova-Light"/>
              </a:rPr>
              <a:t>are less strong</a:t>
            </a:r>
            <a:r>
              <a:rPr lang="en-US" sz="2000" b="0" i="0" u="none" strike="noStrike" baseline="0" dirty="0">
                <a:latin typeface="ProximaNova-Light"/>
              </a:rPr>
              <a:t>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3101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>
            <a:extLst>
              <a:ext uri="{FF2B5EF4-FFF2-40B4-BE49-F238E27FC236}">
                <a16:creationId xmlns:a16="http://schemas.microsoft.com/office/drawing/2014/main" id="{67010BBF-88F6-439A-86F9-C4CA5B20F529}"/>
              </a:ext>
            </a:extLst>
          </p:cNvPr>
          <p:cNvSpPr txBox="1"/>
          <p:nvPr/>
        </p:nvSpPr>
        <p:spPr>
          <a:xfrm>
            <a:off x="1666953" y="99390"/>
            <a:ext cx="3849265" cy="531674"/>
          </a:xfrm>
          <a:prstGeom prst="fram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7932"/>
                </a:solidFill>
                <a:latin typeface="ProximaNova-Bold"/>
              </a:rPr>
              <a:t>Had Better</a:t>
            </a:r>
            <a:endParaRPr lang="ar-SA" sz="2000" dirty="0">
              <a:solidFill>
                <a:schemeClr val="accent1">
                  <a:lumMod val="50000"/>
                </a:schemeClr>
              </a:solidFill>
              <a:latin typeface="CVGAC S+ Proxima Nova"/>
            </a:endParaRPr>
          </a:p>
        </p:txBody>
      </p:sp>
      <p:pic>
        <p:nvPicPr>
          <p:cNvPr id="2050" name="Picture 2" descr="Atkins Diet Tip Lose Weight Tips For Ⓒ - Diet Before After Cartoon,  Cliparts &amp;amp; Cartoons - Jing.fm">
            <a:extLst>
              <a:ext uri="{FF2B5EF4-FFF2-40B4-BE49-F238E27FC236}">
                <a16:creationId xmlns:a16="http://schemas.microsoft.com/office/drawing/2014/main" id="{5D338885-EC09-44FE-8B39-B839BC849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4" b="91837" l="10000" r="90000">
                        <a14:foregroundMark x1="28605" y1="90986" x2="28605" y2="90986"/>
                        <a14:foregroundMark x1="64884" y1="91837" x2="64884" y2="91837"/>
                        <a14:foregroundMark x1="65930" y1="49150" x2="65930" y2="49150"/>
                        <a14:foregroundMark x1="47791" y1="48639" x2="47791" y2="48639"/>
                        <a14:foregroundMark x1="47791" y1="51531" x2="47791" y2="51531"/>
                        <a14:foregroundMark x1="69186" y1="91327" x2="69186" y2="91327"/>
                        <a14:foregroundMark x1="70930" y1="91497" x2="70930" y2="91497"/>
                        <a14:foregroundMark x1="71744" y1="91837" x2="71744" y2="91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97" t="14153" r="50000" b="5457"/>
          <a:stretch/>
        </p:blipFill>
        <p:spPr bwMode="auto">
          <a:xfrm>
            <a:off x="462661" y="951487"/>
            <a:ext cx="2408584" cy="450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tkins Diet Tip Lose Weight Tips For Ⓒ - Diet Before After Cartoon,  Cliparts &amp;amp; Cartoons - Jing.fm">
            <a:extLst>
              <a:ext uri="{FF2B5EF4-FFF2-40B4-BE49-F238E27FC236}">
                <a16:creationId xmlns:a16="http://schemas.microsoft.com/office/drawing/2014/main" id="{44295854-FC64-4A07-9862-BCB8FA930D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4" b="91837" l="10000" r="90000">
                        <a14:foregroundMark x1="28605" y1="90986" x2="28605" y2="90986"/>
                        <a14:foregroundMark x1="64884" y1="91837" x2="64884" y2="91837"/>
                        <a14:foregroundMark x1="65930" y1="49150" x2="65930" y2="49150"/>
                        <a14:foregroundMark x1="47791" y1="48639" x2="47791" y2="48639"/>
                        <a14:foregroundMark x1="47791" y1="51531" x2="47791" y2="51531"/>
                        <a14:foregroundMark x1="69186" y1="91327" x2="69186" y2="91327"/>
                        <a14:foregroundMark x1="70930" y1="91497" x2="70930" y2="91497"/>
                        <a14:foregroundMark x1="71744" y1="91837" x2="71744" y2="91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78" t="13118" r="17119" b="6492"/>
          <a:stretch/>
        </p:blipFill>
        <p:spPr bwMode="auto">
          <a:xfrm>
            <a:off x="9783416" y="797643"/>
            <a:ext cx="2408584" cy="450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4860B137-CC1B-4475-9A0E-A7B858A1CDA3}"/>
              </a:ext>
            </a:extLst>
          </p:cNvPr>
          <p:cNvSpPr txBox="1"/>
          <p:nvPr/>
        </p:nvSpPr>
        <p:spPr>
          <a:xfrm>
            <a:off x="4005469" y="1878496"/>
            <a:ext cx="48204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Should he lose weight?</a:t>
            </a:r>
            <a:endParaRPr lang="ar-SA" sz="2800" b="1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1C50C76-F144-448D-B5BD-E96D7A7C4268}"/>
              </a:ext>
            </a:extLst>
          </p:cNvPr>
          <p:cNvSpPr txBox="1"/>
          <p:nvPr/>
        </p:nvSpPr>
        <p:spPr>
          <a:xfrm>
            <a:off x="4005469" y="2905780"/>
            <a:ext cx="48204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He </a:t>
            </a:r>
            <a:r>
              <a:rPr lang="en-US" sz="2800" b="1" dirty="0">
                <a:solidFill>
                  <a:srgbClr val="00B050"/>
                </a:solidFill>
              </a:rPr>
              <a:t>‘d better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lose</a:t>
            </a:r>
            <a:r>
              <a:rPr lang="en-US" sz="2800" b="1" dirty="0">
                <a:solidFill>
                  <a:srgbClr val="0070C0"/>
                </a:solidFill>
              </a:rPr>
              <a:t> weight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1B46848-AD81-4F6E-96A5-054A292C0F22}"/>
              </a:ext>
            </a:extLst>
          </p:cNvPr>
          <p:cNvSpPr txBox="1"/>
          <p:nvPr/>
        </p:nvSpPr>
        <p:spPr>
          <a:xfrm>
            <a:off x="4153998" y="3683261"/>
            <a:ext cx="48204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He </a:t>
            </a:r>
            <a:r>
              <a:rPr lang="en-US" sz="2800" b="1" dirty="0">
                <a:solidFill>
                  <a:srgbClr val="00B050"/>
                </a:solidFill>
              </a:rPr>
              <a:t>‘d better not </a:t>
            </a:r>
            <a:r>
              <a:rPr lang="en-US" sz="2800" b="1" dirty="0">
                <a:solidFill>
                  <a:srgbClr val="C00000"/>
                </a:solidFill>
              </a:rPr>
              <a:t>lose</a:t>
            </a:r>
            <a:r>
              <a:rPr lang="en-US" sz="2800" b="1" dirty="0">
                <a:solidFill>
                  <a:srgbClr val="0070C0"/>
                </a:solidFill>
              </a:rPr>
              <a:t> weight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DC17C80-6AC2-492E-932C-02395B1FBB3A}"/>
              </a:ext>
            </a:extLst>
          </p:cNvPr>
          <p:cNvSpPr txBox="1"/>
          <p:nvPr/>
        </p:nvSpPr>
        <p:spPr>
          <a:xfrm>
            <a:off x="436651" y="5488026"/>
            <a:ext cx="8537825" cy="1022449"/>
          </a:xfrm>
          <a:prstGeom prst="doubleWav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solidFill>
                  <a:srgbClr val="C00000"/>
                </a:solidFill>
              </a:rPr>
              <a:t>Had better </a:t>
            </a:r>
            <a:r>
              <a:rPr lang="en-US" sz="2000" b="1" dirty="0"/>
              <a:t>is used to give advice. It’s stronger than should and ought to.</a:t>
            </a:r>
          </a:p>
          <a:p>
            <a:pPr algn="l"/>
            <a:r>
              <a:rPr lang="en-US" sz="2000" b="1" dirty="0">
                <a:solidFill>
                  <a:srgbClr val="C00000"/>
                </a:solidFill>
              </a:rPr>
              <a:t>Note</a:t>
            </a:r>
            <a:r>
              <a:rPr lang="en-US" sz="2000" b="1" dirty="0"/>
              <a:t>: had can be contracted to ‘d.</a:t>
            </a:r>
            <a:r>
              <a:rPr lang="en-US" sz="2400" b="1" u="none" strike="noStrike" baseline="0" dirty="0">
                <a:latin typeface="ProximaNova-Light"/>
              </a:rPr>
              <a:t>.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691528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7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lent Show Rehearsals | Beacon Park K-8">
            <a:extLst>
              <a:ext uri="{FF2B5EF4-FFF2-40B4-BE49-F238E27FC236}">
                <a16:creationId xmlns:a16="http://schemas.microsoft.com/office/drawing/2014/main" id="{E9ADEA04-E21D-4A26-88EF-803EA3C51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12" b="98088" l="4375" r="98250">
                        <a14:foregroundMark x1="46375" y1="40727" x2="46375" y2="40727"/>
                        <a14:foregroundMark x1="53500" y1="63671" x2="53500" y2="63671"/>
                        <a14:foregroundMark x1="28875" y1="91778" x2="28875" y2="91778"/>
                        <a14:foregroundMark x1="44375" y1="98470" x2="44375" y2="98470"/>
                        <a14:foregroundMark x1="96375" y1="90057" x2="96375" y2="90057"/>
                        <a14:foregroundMark x1="96625" y1="91587" x2="96625" y2="91587"/>
                        <a14:foregroundMark x1="6625" y1="8413" x2="6625" y2="8413"/>
                        <a14:foregroundMark x1="6625" y1="8413" x2="6625" y2="8413"/>
                        <a14:foregroundMark x1="12625" y1="22371" x2="12625" y2="22371"/>
                        <a14:foregroundMark x1="14500" y1="33843" x2="14500" y2="33843"/>
                        <a14:foregroundMark x1="19500" y1="35373" x2="19500" y2="35373"/>
                        <a14:foregroundMark x1="19375" y1="32314" x2="19375" y2="40918"/>
                        <a14:foregroundMark x1="19000" y1="5736" x2="10750" y2="9560"/>
                        <a14:foregroundMark x1="10750" y1="9560" x2="4375" y2="16061"/>
                        <a14:foregroundMark x1="4375" y1="16061" x2="4375" y2="16061"/>
                        <a14:foregroundMark x1="53375" y1="34990" x2="83125" y2="63862"/>
                        <a14:foregroundMark x1="90375" y1="23327" x2="52875" y2="66157"/>
                        <a14:foregroundMark x1="52875" y1="66157" x2="51875" y2="66730"/>
                        <a14:foregroundMark x1="48125" y1="47610" x2="48125" y2="47610"/>
                        <a14:foregroundMark x1="22875" y1="3824" x2="22875" y2="3824"/>
                        <a14:foregroundMark x1="38625" y1="17400" x2="38625" y2="17400"/>
                        <a14:foregroundMark x1="7500" y1="25430" x2="7500" y2="25430"/>
                        <a14:foregroundMark x1="14625" y1="26769" x2="14625" y2="26769"/>
                        <a14:foregroundMark x1="22000" y1="24857" x2="22000" y2="24857"/>
                        <a14:foregroundMark x1="46875" y1="89866" x2="46875" y2="90057"/>
                        <a14:foregroundMark x1="96875" y1="25621" x2="96750" y2="84130"/>
                        <a14:foregroundMark x1="96750" y1="84130" x2="98250" y2="60229"/>
                        <a14:foregroundMark x1="98250" y1="60229" x2="95750" y2="72084"/>
                        <a14:foregroundMark x1="95750" y1="72084" x2="85375" y2="79541"/>
                        <a14:foregroundMark x1="85375" y1="79541" x2="70625" y2="76864"/>
                        <a14:foregroundMark x1="49500" y1="97323" x2="34750" y2="92161"/>
                        <a14:foregroundMark x1="22000" y1="18164" x2="10125" y2="29254"/>
                        <a14:foregroundMark x1="10125" y1="29254" x2="17375" y2="24283"/>
                        <a14:foregroundMark x1="17375" y1="24283" x2="13625" y2="22753"/>
                        <a14:foregroundMark x1="5375" y1="13384" x2="22750" y2="50669"/>
                        <a14:foregroundMark x1="19625" y1="1912" x2="21500" y2="49713"/>
                        <a14:foregroundMark x1="21500" y1="49713" x2="21500" y2="49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76" y="578617"/>
            <a:ext cx="76200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3E3A551D-A331-4230-A05D-751296E68722}"/>
              </a:ext>
            </a:extLst>
          </p:cNvPr>
          <p:cNvSpPr txBox="1"/>
          <p:nvPr/>
        </p:nvSpPr>
        <p:spPr>
          <a:xfrm>
            <a:off x="4931596" y="4140485"/>
            <a:ext cx="341102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dirty="0">
                <a:latin typeface="MV Boli" panose="02000500030200090000" pitchFamily="2" charset="0"/>
                <a:cs typeface="MV Boli" panose="02000500030200090000" pitchFamily="2" charset="0"/>
              </a:rPr>
              <a:t>Time</a:t>
            </a:r>
            <a:endParaRPr lang="ar-SA" sz="5400" dirty="0"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93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7E3270D-CA02-4C2B-B65D-60B4452AD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838" y="400692"/>
            <a:ext cx="3164640" cy="248634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9CCA14A-7EAB-41AE-8FB9-D774BF560D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3" t="13167" r="25084" b="79986"/>
          <a:stretch/>
        </p:blipFill>
        <p:spPr>
          <a:xfrm>
            <a:off x="955497" y="278096"/>
            <a:ext cx="7613151" cy="452063"/>
          </a:xfrm>
          <a:prstGeom prst="roundRect">
            <a:avLst>
              <a:gd name="adj" fmla="val 50000"/>
            </a:avLst>
          </a:prstGeom>
        </p:spPr>
      </p:pic>
      <p:pic>
        <p:nvPicPr>
          <p:cNvPr id="32" name="Picture 4" descr="Lamp Idea Or Light Bulb Doodle Sketch Vector Icon Royalty Free Cliparts,  Vectors, And Stock Illustration. Image 100548135.">
            <a:extLst>
              <a:ext uri="{FF2B5EF4-FFF2-40B4-BE49-F238E27FC236}">
                <a16:creationId xmlns:a16="http://schemas.microsoft.com/office/drawing/2014/main" id="{FC571AA3-D54C-4120-BF8F-E66034706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31" b="97231" l="3464" r="93149">
                        <a14:foregroundMark x1="62818" y1="34615" x2="62818" y2="34615"/>
                        <a14:foregroundMark x1="47421" y1="31077" x2="47421" y2="31077"/>
                        <a14:foregroundMark x1="25558" y1="76846" x2="25558" y2="76846"/>
                        <a14:foregroundMark x1="18476" y1="66308" x2="18476" y2="66308"/>
                        <a14:foregroundMark x1="15012" y1="53154" x2="15012" y2="53154"/>
                        <a14:foregroundMark x1="19246" y1="40923" x2="19246" y2="40923"/>
                        <a14:foregroundMark x1="26867" y1="30923" x2="26867" y2="30923"/>
                        <a14:foregroundMark x1="36490" y1="22231" x2="36490" y2="22231"/>
                        <a14:foregroundMark x1="49654" y1="20000" x2="49654" y2="20000"/>
                        <a14:foregroundMark x1="62433" y1="21692" x2="62433" y2="21692"/>
                        <a14:foregroundMark x1="63895" y1="36846" x2="63895" y2="36846"/>
                        <a14:foregroundMark x1="70747" y1="31462" x2="70747" y2="31462"/>
                        <a14:foregroundMark x1="79985" y1="40154" x2="79985" y2="40154"/>
                        <a14:foregroundMark x1="82987" y1="53154" x2="82987" y2="53154"/>
                        <a14:foregroundMark x1="82987" y1="66846" x2="82987" y2="66846"/>
                        <a14:foregroundMark x1="71901" y1="75538" x2="71901" y2="75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592" y="-50272"/>
            <a:ext cx="765943" cy="90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554D5C5-4695-478B-B290-FEC470817A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5" t="64650" r="28139" b="648"/>
          <a:stretch/>
        </p:blipFill>
        <p:spPr>
          <a:xfrm>
            <a:off x="649951" y="982654"/>
            <a:ext cx="8111292" cy="2559362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F9F5608D-7E33-4706-B6B3-26899DE3806E}"/>
              </a:ext>
            </a:extLst>
          </p:cNvPr>
          <p:cNvSpPr txBox="1"/>
          <p:nvPr/>
        </p:nvSpPr>
        <p:spPr>
          <a:xfrm>
            <a:off x="335360" y="3870147"/>
            <a:ext cx="108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1 -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You could go to a sport’s club.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B2A9CB3A-EF53-4220-8208-42774BE38F54}"/>
              </a:ext>
            </a:extLst>
          </p:cNvPr>
          <p:cNvSpPr txBox="1"/>
          <p:nvPr/>
        </p:nvSpPr>
        <p:spPr>
          <a:xfrm>
            <a:off x="339754" y="4348107"/>
            <a:ext cx="108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2-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You ought to get a nicotine patch.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859712F3-E3BC-4D7E-885A-D170D34DF6C9}"/>
              </a:ext>
            </a:extLst>
          </p:cNvPr>
          <p:cNvSpPr txBox="1"/>
          <p:nvPr/>
        </p:nvSpPr>
        <p:spPr>
          <a:xfrm>
            <a:off x="334277" y="4809772"/>
            <a:ext cx="11559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3-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You’d better give up sweets. You ought to eat more vegetables.</a:t>
            </a:r>
          </a:p>
          <a:p>
            <a:pPr algn="l"/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B2F4CF2F-004D-47B5-A33B-F6533E2F528F}"/>
              </a:ext>
            </a:extLst>
          </p:cNvPr>
          <p:cNvSpPr txBox="1"/>
          <p:nvPr/>
        </p:nvSpPr>
        <p:spPr>
          <a:xfrm>
            <a:off x="298037" y="5271437"/>
            <a:ext cx="1080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4-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You should have more confidence in yourself.</a:t>
            </a:r>
          </a:p>
          <a:p>
            <a:pPr algn="l"/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04106AEC-E0AF-4701-8C58-636ADE7C8E38}"/>
              </a:ext>
            </a:extLst>
          </p:cNvPr>
          <p:cNvSpPr txBox="1"/>
          <p:nvPr/>
        </p:nvSpPr>
        <p:spPr>
          <a:xfrm>
            <a:off x="334278" y="5733102"/>
            <a:ext cx="11857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5-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You should go out and have fun. You might volunteer </a:t>
            </a:r>
          </a:p>
          <a:p>
            <a:pPr algn="l"/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     to help others.</a:t>
            </a:r>
          </a:p>
          <a:p>
            <a:pPr algn="l"/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69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D48E499-2620-491F-88B0-E0165E8C285B}"/>
              </a:ext>
            </a:extLst>
          </p:cNvPr>
          <p:cNvSpPr txBox="1"/>
          <p:nvPr/>
        </p:nvSpPr>
        <p:spPr>
          <a:xfrm>
            <a:off x="1106186" y="566229"/>
            <a:ext cx="10822112" cy="52014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007932"/>
                </a:solidFill>
                <a:latin typeface="ProximaNova-Bold"/>
              </a:rPr>
              <a:t>D</a:t>
            </a:r>
            <a:r>
              <a:rPr lang="en-US" sz="1800" b="1" i="0" u="none" strike="noStrike" baseline="0" dirty="0">
                <a:solidFill>
                  <a:srgbClr val="007932"/>
                </a:solidFill>
                <a:highlight>
                  <a:srgbClr val="FFFF00"/>
                </a:highlight>
                <a:latin typeface="ProximaNova-Bold"/>
              </a:rPr>
              <a:t>. 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ProximaNova-Light"/>
              </a:rPr>
              <a:t>Write sentences using </a:t>
            </a:r>
            <a:r>
              <a:rPr lang="en-US" sz="2400" b="1" i="1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ProximaNova-BoldIt"/>
              </a:rPr>
              <a:t>had better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ProximaNova-Light"/>
              </a:rPr>
              <a:t>.</a:t>
            </a:r>
          </a:p>
          <a:p>
            <a:pPr algn="l"/>
            <a:r>
              <a:rPr lang="en-US" sz="2800" b="0" i="0" u="none" strike="noStrike" baseline="0" dirty="0">
                <a:solidFill>
                  <a:srgbClr val="000000"/>
                </a:solidFill>
                <a:latin typeface="ProximaNova-Light"/>
              </a:rPr>
              <a:t>Laura has been sick for a couple of days.</a:t>
            </a:r>
          </a:p>
          <a:p>
            <a:pPr algn="l"/>
            <a:r>
              <a:rPr lang="en-US" sz="2800" b="0" i="0" u="none" strike="noStrike" baseline="0" dirty="0">
                <a:solidFill>
                  <a:srgbClr val="000000"/>
                </a:solidFill>
                <a:latin typeface="ProximaNova-Light"/>
              </a:rPr>
              <a:t>It’s time she saw a doctor.  </a:t>
            </a:r>
            <a:r>
              <a:rPr lang="en-US" sz="2800" b="0" i="0" u="sng" strike="noStrike" baseline="0" dirty="0">
                <a:solidFill>
                  <a:srgbClr val="000000"/>
                </a:solidFill>
                <a:latin typeface="ProximaNova-Light"/>
              </a:rPr>
              <a:t>She Had better see a doctor</a:t>
            </a:r>
          </a:p>
          <a:p>
            <a:pPr algn="l"/>
            <a:r>
              <a:rPr lang="en-US" sz="2800" b="1" i="0" u="none" strike="noStrike" baseline="0" dirty="0">
                <a:solidFill>
                  <a:srgbClr val="000000"/>
                </a:solidFill>
                <a:latin typeface="ProximaNova-Bold"/>
              </a:rPr>
              <a:t>1.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ProximaNova-Light"/>
              </a:rPr>
              <a:t>It’s getting late.</a:t>
            </a:r>
          </a:p>
          <a:p>
            <a:pPr algn="l"/>
            <a:r>
              <a:rPr lang="en-US" sz="2800" b="0" i="0" u="none" strike="noStrike" baseline="0" dirty="0">
                <a:solidFill>
                  <a:srgbClr val="000000"/>
                </a:solidFill>
                <a:latin typeface="ProximaNova-Light"/>
              </a:rPr>
              <a:t>It’s time you went home. ____________________________________</a:t>
            </a:r>
          </a:p>
          <a:p>
            <a:pPr algn="l"/>
            <a:r>
              <a:rPr lang="en-US" sz="2800" b="1" i="0" u="none" strike="noStrike" baseline="0" dirty="0">
                <a:solidFill>
                  <a:srgbClr val="000000"/>
                </a:solidFill>
                <a:latin typeface="ProximaNova-Bold"/>
              </a:rPr>
              <a:t>2.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ProximaNova-Light"/>
              </a:rPr>
              <a:t>I haven’t had a vacation for a long time.</a:t>
            </a:r>
          </a:p>
          <a:p>
            <a:pPr algn="l"/>
            <a:r>
              <a:rPr lang="en-US" sz="2800" b="0" i="0" u="none" strike="noStrike" baseline="0" dirty="0">
                <a:solidFill>
                  <a:srgbClr val="000000"/>
                </a:solidFill>
                <a:latin typeface="ProximaNova-Light"/>
              </a:rPr>
              <a:t>It’s time I took one. ____________________________________</a:t>
            </a:r>
          </a:p>
          <a:p>
            <a:pPr algn="l"/>
            <a:r>
              <a:rPr lang="en-US" sz="2800" b="1" i="0" u="none" strike="noStrike" baseline="0" dirty="0">
                <a:solidFill>
                  <a:srgbClr val="000000"/>
                </a:solidFill>
                <a:latin typeface="ProximaNova-Bold"/>
              </a:rPr>
              <a:t>3.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ProximaNova-Light"/>
              </a:rPr>
              <a:t>The kids have been playing all day.</a:t>
            </a:r>
          </a:p>
          <a:p>
            <a:pPr algn="l"/>
            <a:r>
              <a:rPr lang="en-US" sz="2800" b="0" i="0" u="none" strike="noStrike" baseline="0" dirty="0">
                <a:solidFill>
                  <a:srgbClr val="000000"/>
                </a:solidFill>
                <a:latin typeface="ProximaNova-Light"/>
              </a:rPr>
              <a:t>It’s time they went to bed. ____________________________________</a:t>
            </a:r>
          </a:p>
          <a:p>
            <a:pPr algn="l"/>
            <a:r>
              <a:rPr lang="en-US" sz="2800" b="1" i="0" u="none" strike="noStrike" baseline="0" dirty="0">
                <a:solidFill>
                  <a:srgbClr val="000000"/>
                </a:solidFill>
                <a:latin typeface="ProximaNova-Bold"/>
              </a:rPr>
              <a:t>4.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ProximaNova-Light"/>
              </a:rPr>
              <a:t>Our car is really falling apart.</a:t>
            </a:r>
          </a:p>
          <a:p>
            <a:pPr algn="l"/>
            <a:r>
              <a:rPr lang="en-US" sz="2800" b="0" i="0" u="none" strike="noStrike" baseline="0" dirty="0">
                <a:solidFill>
                  <a:srgbClr val="000000"/>
                </a:solidFill>
                <a:latin typeface="ProximaNova-Light"/>
              </a:rPr>
              <a:t>It’s time we bought a new one. ____________________________________</a:t>
            </a:r>
            <a:endParaRPr lang="ar-SA" sz="2800" dirty="0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83BBE809-F2DB-485B-A82D-BD4DFDB1A70C}"/>
              </a:ext>
            </a:extLst>
          </p:cNvPr>
          <p:cNvSpPr txBox="1"/>
          <p:nvPr/>
        </p:nvSpPr>
        <p:spPr>
          <a:xfrm>
            <a:off x="4250623" y="2216373"/>
            <a:ext cx="4267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You’d better go home .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9F2C7B9F-697A-44C6-8268-7446380970F1}"/>
              </a:ext>
            </a:extLst>
          </p:cNvPr>
          <p:cNvSpPr txBox="1"/>
          <p:nvPr/>
        </p:nvSpPr>
        <p:spPr>
          <a:xfrm>
            <a:off x="4250623" y="3054315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I’d better take a vacation .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CB536F0E-B877-4BE1-BA77-259604B107E1}"/>
              </a:ext>
            </a:extLst>
          </p:cNvPr>
          <p:cNvSpPr txBox="1"/>
          <p:nvPr/>
        </p:nvSpPr>
        <p:spPr>
          <a:xfrm>
            <a:off x="5074322" y="3965253"/>
            <a:ext cx="4267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They’d better go to bed .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F5FFF309-C355-4B1A-9DED-21E1844029A1}"/>
              </a:ext>
            </a:extLst>
          </p:cNvPr>
          <p:cNvSpPr txBox="1"/>
          <p:nvPr/>
        </p:nvSpPr>
        <p:spPr>
          <a:xfrm>
            <a:off x="1442074" y="5190324"/>
            <a:ext cx="4267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We’d better buy a new car .</a:t>
            </a:r>
          </a:p>
        </p:txBody>
      </p:sp>
    </p:spTree>
    <p:extLst>
      <p:ext uri="{BB962C8B-B14F-4D97-AF65-F5344CB8AC3E}">
        <p14:creationId xmlns:p14="http://schemas.microsoft.com/office/powerpoint/2010/main" val="1341492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3BF2DF8D-52DB-46C4-B837-80888F2F4199}"/>
              </a:ext>
            </a:extLst>
          </p:cNvPr>
          <p:cNvSpPr txBox="1"/>
          <p:nvPr/>
        </p:nvSpPr>
        <p:spPr>
          <a:xfrm>
            <a:off x="3809445" y="2364743"/>
            <a:ext cx="5277606" cy="144655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44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Two-Word- and Three-Word Verbs</a:t>
            </a:r>
            <a:endParaRPr lang="ar-SA" sz="28700" b="1" dirty="0">
              <a:solidFill>
                <a:schemeClr val="accent2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MV Boli" panose="02000500030200090000" pitchFamily="2" charset="0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E90CAA81-1D9B-4CB7-9348-E88B0C04B6B6}"/>
              </a:ext>
            </a:extLst>
          </p:cNvPr>
          <p:cNvSpPr/>
          <p:nvPr/>
        </p:nvSpPr>
        <p:spPr>
          <a:xfrm>
            <a:off x="2011490" y="582636"/>
            <a:ext cx="8499268" cy="4281276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1DF1AD9-D627-465B-B974-BA9B79C6F352}"/>
              </a:ext>
            </a:extLst>
          </p:cNvPr>
          <p:cNvSpPr/>
          <p:nvPr/>
        </p:nvSpPr>
        <p:spPr>
          <a:xfrm rot="21218405">
            <a:off x="2465797" y="889625"/>
            <a:ext cx="8638081" cy="4396787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05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أزياء ومعدات تكنولوجيا المعلومات الخلفية, تكنولوجيا المعلومات, وهندسة المستقبل  png">
            <a:extLst>
              <a:ext uri="{FF2B5EF4-FFF2-40B4-BE49-F238E27FC236}">
                <a16:creationId xmlns:a16="http://schemas.microsoft.com/office/drawing/2014/main" id="{7E32DB5F-7E17-4397-9306-96F97006C0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A29F5DB-061E-4206-ADE7-1DA6AA5751E7}"/>
              </a:ext>
            </a:extLst>
          </p:cNvPr>
          <p:cNvSpPr txBox="1"/>
          <p:nvPr/>
        </p:nvSpPr>
        <p:spPr>
          <a:xfrm>
            <a:off x="1214890" y="161035"/>
            <a:ext cx="3429029" cy="858857"/>
          </a:xfrm>
          <a:prstGeom prst="fram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8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Two-Word- and </a:t>
            </a:r>
          </a:p>
          <a:p>
            <a:pPr algn="ctr"/>
            <a:r>
              <a:rPr lang="en-US" sz="18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Three-Word Verbs</a:t>
            </a:r>
            <a:endParaRPr lang="ar-SA" sz="11700" b="1" dirty="0">
              <a:solidFill>
                <a:schemeClr val="accent2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MV Boli" panose="02000500030200090000" pitchFamily="2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6A28E3C-5AB3-4879-8CF0-FB09B8DB3AB3}"/>
              </a:ext>
            </a:extLst>
          </p:cNvPr>
          <p:cNvSpPr txBox="1"/>
          <p:nvPr/>
        </p:nvSpPr>
        <p:spPr>
          <a:xfrm>
            <a:off x="4787759" y="236520"/>
            <a:ext cx="706862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The </a:t>
            </a:r>
            <a:r>
              <a:rPr lang="en-US" sz="2000" b="1" i="0" u="none" strike="noStrike" baseline="0" dirty="0"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meaning </a:t>
            </a:r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of two- and three-word verbs is often very </a:t>
            </a:r>
            <a:r>
              <a:rPr lang="en-US" sz="2000" b="1" i="0" u="none" strike="noStrike" baseline="0" dirty="0"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different</a:t>
            </a:r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from the words taken </a:t>
            </a:r>
            <a:r>
              <a:rPr lang="en-US" sz="2000" b="1" i="0" u="none" strike="noStrike" baseline="0" dirty="0"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separately</a:t>
            </a:r>
            <a:endParaRPr lang="ar-SA" sz="2000" b="1" dirty="0">
              <a:highlight>
                <a:srgbClr val="FFFF00"/>
              </a:highlight>
              <a:latin typeface="MV Boli" panose="02000500030200090000" pitchFamily="2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8558BC6-BBAF-4061-A8DE-495CAA9C7386}"/>
              </a:ext>
            </a:extLst>
          </p:cNvPr>
          <p:cNvSpPr txBox="1"/>
          <p:nvPr/>
        </p:nvSpPr>
        <p:spPr>
          <a:xfrm>
            <a:off x="1387011" y="1592494"/>
            <a:ext cx="80343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i="0" u="none" strike="noStrike" baseline="0" dirty="0">
                <a:solidFill>
                  <a:srgbClr val="277F3E"/>
                </a:solidFill>
                <a:latin typeface="ProximaNova-Bold"/>
              </a:rPr>
              <a:t>1. Verb + adverb particle</a:t>
            </a:r>
            <a:endParaRPr lang="ar-SA" sz="2400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7CD6CD9-D117-4855-AE59-80F8EA061B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4" t="30592" r="22725" b="47692"/>
          <a:stretch/>
        </p:blipFill>
        <p:spPr>
          <a:xfrm>
            <a:off x="255141" y="2702247"/>
            <a:ext cx="11681717" cy="2219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00E3D4C-22EA-402B-AD42-E74007C83D0D}"/>
              </a:ext>
            </a:extLst>
          </p:cNvPr>
          <p:cNvSpPr txBox="1"/>
          <p:nvPr/>
        </p:nvSpPr>
        <p:spPr>
          <a:xfrm>
            <a:off x="378430" y="3191883"/>
            <a:ext cx="11435137" cy="369332"/>
          </a:xfrm>
          <a:prstGeom prst="rect">
            <a:avLst/>
          </a:prstGeom>
          <a:solidFill>
            <a:srgbClr val="D9E6D8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3DADA5B-9465-40C2-9C46-B2A2507A1EAB}"/>
              </a:ext>
            </a:extLst>
          </p:cNvPr>
          <p:cNvSpPr txBox="1"/>
          <p:nvPr/>
        </p:nvSpPr>
        <p:spPr>
          <a:xfrm>
            <a:off x="378430" y="3561215"/>
            <a:ext cx="11435137" cy="523220"/>
          </a:xfrm>
          <a:prstGeom prst="rect">
            <a:avLst/>
          </a:prstGeom>
          <a:solidFill>
            <a:srgbClr val="D9E6D8"/>
          </a:solidFill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D9E6D8"/>
                </a:solidFill>
              </a:rPr>
              <a:t>11</a:t>
            </a:r>
            <a:endParaRPr lang="ar-SA" sz="2800" dirty="0">
              <a:solidFill>
                <a:srgbClr val="D9E6D8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57C9F6E-B13A-4E35-88F4-942CFE373F45}"/>
              </a:ext>
            </a:extLst>
          </p:cNvPr>
          <p:cNvSpPr txBox="1"/>
          <p:nvPr/>
        </p:nvSpPr>
        <p:spPr>
          <a:xfrm>
            <a:off x="421242" y="4022880"/>
            <a:ext cx="11435137" cy="369332"/>
          </a:xfrm>
          <a:prstGeom prst="rect">
            <a:avLst/>
          </a:prstGeom>
          <a:solidFill>
            <a:srgbClr val="D9E6D8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E7DC1956-CB21-4072-8855-B5D93623982B}"/>
              </a:ext>
            </a:extLst>
          </p:cNvPr>
          <p:cNvSpPr txBox="1"/>
          <p:nvPr/>
        </p:nvSpPr>
        <p:spPr>
          <a:xfrm>
            <a:off x="421242" y="4374831"/>
            <a:ext cx="11435137" cy="369332"/>
          </a:xfrm>
          <a:prstGeom prst="rect">
            <a:avLst/>
          </a:prstGeom>
          <a:solidFill>
            <a:srgbClr val="D9E6D8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25689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2E06700-B930-4153-8FBB-2BFD9BE6FE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2" t="54960" r="30476" b="13572"/>
          <a:stretch/>
        </p:blipFill>
        <p:spPr>
          <a:xfrm>
            <a:off x="850186" y="1448656"/>
            <a:ext cx="10491628" cy="3215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A3F62C75-2E4E-4BD6-AE0E-6AB168E5B980}"/>
              </a:ext>
            </a:extLst>
          </p:cNvPr>
          <p:cNvSpPr txBox="1"/>
          <p:nvPr/>
        </p:nvSpPr>
        <p:spPr>
          <a:xfrm>
            <a:off x="1510301" y="400692"/>
            <a:ext cx="80343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2400" b="1" i="0" u="none" strike="noStrike" baseline="0" dirty="0">
                <a:solidFill>
                  <a:srgbClr val="277F3E"/>
                </a:solidFill>
                <a:latin typeface="ProximaNova-Bold"/>
              </a:rPr>
              <a:t>2. </a:t>
            </a:r>
            <a:r>
              <a:rPr lang="fr-FR" sz="2400" b="1" i="0" u="none" strike="noStrike" baseline="0" dirty="0" err="1">
                <a:solidFill>
                  <a:srgbClr val="277F3E"/>
                </a:solidFill>
                <a:latin typeface="ProximaNova-Bold"/>
              </a:rPr>
              <a:t>Verb</a:t>
            </a:r>
            <a:r>
              <a:rPr lang="fr-FR" sz="2400" b="1" i="0" u="none" strike="noStrike" baseline="0" dirty="0">
                <a:solidFill>
                  <a:srgbClr val="277F3E"/>
                </a:solidFill>
                <a:latin typeface="ProximaNova-Bold"/>
              </a:rPr>
              <a:t> +  </a:t>
            </a:r>
            <a:r>
              <a:rPr lang="fr-FR" sz="2400" b="1" i="0" u="none" strike="noStrike" baseline="0" dirty="0" err="1">
                <a:solidFill>
                  <a:srgbClr val="277F3E"/>
                </a:solidFill>
                <a:latin typeface="ProximaNova-Bold"/>
              </a:rPr>
              <a:t>adverb</a:t>
            </a:r>
            <a:r>
              <a:rPr lang="fr-FR" sz="2400" b="1" i="0" u="none" strike="noStrike" baseline="0" dirty="0">
                <a:solidFill>
                  <a:srgbClr val="277F3E"/>
                </a:solidFill>
                <a:latin typeface="ProximaNova-Bold"/>
              </a:rPr>
              <a:t>  </a:t>
            </a:r>
            <a:r>
              <a:rPr lang="fr-FR" sz="2400" b="1" i="0" u="none" strike="noStrike" baseline="0" dirty="0" err="1">
                <a:solidFill>
                  <a:srgbClr val="277F3E"/>
                </a:solidFill>
                <a:latin typeface="ProximaNova-Bold"/>
              </a:rPr>
              <a:t>particle</a:t>
            </a:r>
            <a:r>
              <a:rPr lang="fr-FR" sz="2400" b="1" i="0" u="none" strike="noStrike" baseline="0" dirty="0">
                <a:solidFill>
                  <a:srgbClr val="277F3E"/>
                </a:solidFill>
                <a:latin typeface="ProximaNova-Bold"/>
              </a:rPr>
              <a:t> + </a:t>
            </a:r>
            <a:r>
              <a:rPr lang="fr-FR" sz="2400" b="1" i="0" u="none" strike="noStrike" baseline="0" dirty="0" err="1">
                <a:solidFill>
                  <a:srgbClr val="277F3E"/>
                </a:solidFill>
                <a:latin typeface="ProximaNova-Bold"/>
              </a:rPr>
              <a:t>preposition</a:t>
            </a:r>
            <a:endParaRPr lang="ar-SA" sz="3200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8CEA3D4-DF06-4FAA-84A3-9FC37DE52759}"/>
              </a:ext>
            </a:extLst>
          </p:cNvPr>
          <p:cNvSpPr txBox="1"/>
          <p:nvPr/>
        </p:nvSpPr>
        <p:spPr>
          <a:xfrm>
            <a:off x="1263721" y="1886527"/>
            <a:ext cx="10078093" cy="523220"/>
          </a:xfrm>
          <a:prstGeom prst="rect">
            <a:avLst/>
          </a:prstGeom>
          <a:solidFill>
            <a:srgbClr val="D9E6D8"/>
          </a:solidFill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D9E6D8"/>
                </a:solidFill>
              </a:rPr>
              <a:t>11</a:t>
            </a:r>
            <a:endParaRPr lang="ar-SA" sz="2800" dirty="0">
              <a:solidFill>
                <a:srgbClr val="D9E6D8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DD00993-6D48-4BE8-AA7D-353BBE6DB355}"/>
              </a:ext>
            </a:extLst>
          </p:cNvPr>
          <p:cNvSpPr txBox="1"/>
          <p:nvPr/>
        </p:nvSpPr>
        <p:spPr>
          <a:xfrm>
            <a:off x="1248310" y="2268347"/>
            <a:ext cx="9679969" cy="523220"/>
          </a:xfrm>
          <a:prstGeom prst="rect">
            <a:avLst/>
          </a:prstGeom>
          <a:solidFill>
            <a:srgbClr val="D9E6D8"/>
          </a:solidFill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D9E6D8"/>
                </a:solidFill>
              </a:rPr>
              <a:t>11</a:t>
            </a:r>
            <a:endParaRPr lang="ar-SA" sz="2800" dirty="0">
              <a:solidFill>
                <a:srgbClr val="D9E6D8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7B4F0FC-5F65-43F6-B950-C7DDDF61CA41}"/>
              </a:ext>
            </a:extLst>
          </p:cNvPr>
          <p:cNvSpPr txBox="1"/>
          <p:nvPr/>
        </p:nvSpPr>
        <p:spPr>
          <a:xfrm>
            <a:off x="1017141" y="2706218"/>
            <a:ext cx="9679969" cy="523220"/>
          </a:xfrm>
          <a:prstGeom prst="rect">
            <a:avLst/>
          </a:prstGeom>
          <a:solidFill>
            <a:srgbClr val="D9E6D8"/>
          </a:solidFill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D9E6D8"/>
                </a:solidFill>
              </a:rPr>
              <a:t>11</a:t>
            </a:r>
            <a:endParaRPr lang="ar-SA" sz="2800" dirty="0">
              <a:solidFill>
                <a:srgbClr val="D9E6D8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897C4B0-AA9D-475B-B89F-3C590AF0FDD9}"/>
              </a:ext>
            </a:extLst>
          </p:cNvPr>
          <p:cNvSpPr txBox="1"/>
          <p:nvPr/>
        </p:nvSpPr>
        <p:spPr>
          <a:xfrm>
            <a:off x="1017140" y="3116256"/>
            <a:ext cx="9679969" cy="523220"/>
          </a:xfrm>
          <a:prstGeom prst="rect">
            <a:avLst/>
          </a:prstGeom>
          <a:solidFill>
            <a:srgbClr val="D9E6D8"/>
          </a:solidFill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D9E6D8"/>
                </a:solidFill>
              </a:rPr>
              <a:t>11</a:t>
            </a:r>
            <a:endParaRPr lang="ar-SA" sz="2800" dirty="0">
              <a:solidFill>
                <a:srgbClr val="D9E6D8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BAAF295-507A-4A4B-B57D-C601EA5A9818}"/>
              </a:ext>
            </a:extLst>
          </p:cNvPr>
          <p:cNvSpPr txBox="1"/>
          <p:nvPr/>
        </p:nvSpPr>
        <p:spPr>
          <a:xfrm>
            <a:off x="1017139" y="3526294"/>
            <a:ext cx="9679969" cy="523220"/>
          </a:xfrm>
          <a:prstGeom prst="rect">
            <a:avLst/>
          </a:prstGeom>
          <a:solidFill>
            <a:srgbClr val="D9E6D8"/>
          </a:solidFill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D9E6D8"/>
                </a:solidFill>
              </a:rPr>
              <a:t>11</a:t>
            </a:r>
            <a:endParaRPr lang="ar-SA" sz="2800" dirty="0">
              <a:solidFill>
                <a:srgbClr val="D9E6D8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159FB12-3F8E-46BA-9985-28256BD11567}"/>
              </a:ext>
            </a:extLst>
          </p:cNvPr>
          <p:cNvSpPr txBox="1"/>
          <p:nvPr/>
        </p:nvSpPr>
        <p:spPr>
          <a:xfrm>
            <a:off x="1017138" y="3936332"/>
            <a:ext cx="9679969" cy="523220"/>
          </a:xfrm>
          <a:prstGeom prst="rect">
            <a:avLst/>
          </a:prstGeom>
          <a:solidFill>
            <a:srgbClr val="D9E6D8"/>
          </a:solidFill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D9E6D8"/>
                </a:solidFill>
              </a:rPr>
              <a:t>11</a:t>
            </a:r>
            <a:endParaRPr lang="ar-SA" sz="2800" dirty="0">
              <a:solidFill>
                <a:srgbClr val="D9E6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4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lent Show Rehearsals | Beacon Park K-8">
            <a:extLst>
              <a:ext uri="{FF2B5EF4-FFF2-40B4-BE49-F238E27FC236}">
                <a16:creationId xmlns:a16="http://schemas.microsoft.com/office/drawing/2014/main" id="{E9ADEA04-E21D-4A26-88EF-803EA3C51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12" b="98088" l="4375" r="98250">
                        <a14:foregroundMark x1="46375" y1="40727" x2="46375" y2="40727"/>
                        <a14:foregroundMark x1="53500" y1="63671" x2="53500" y2="63671"/>
                        <a14:foregroundMark x1="28875" y1="91778" x2="28875" y2="91778"/>
                        <a14:foregroundMark x1="44375" y1="98470" x2="44375" y2="98470"/>
                        <a14:foregroundMark x1="96375" y1="90057" x2="96375" y2="90057"/>
                        <a14:foregroundMark x1="96625" y1="91587" x2="96625" y2="91587"/>
                        <a14:foregroundMark x1="6625" y1="8413" x2="6625" y2="8413"/>
                        <a14:foregroundMark x1="6625" y1="8413" x2="6625" y2="8413"/>
                        <a14:foregroundMark x1="12625" y1="22371" x2="12625" y2="22371"/>
                        <a14:foregroundMark x1="14500" y1="33843" x2="14500" y2="33843"/>
                        <a14:foregroundMark x1="19500" y1="35373" x2="19500" y2="35373"/>
                        <a14:foregroundMark x1="19375" y1="32314" x2="19375" y2="40918"/>
                        <a14:foregroundMark x1="19000" y1="5736" x2="10750" y2="9560"/>
                        <a14:foregroundMark x1="10750" y1="9560" x2="4375" y2="16061"/>
                        <a14:foregroundMark x1="4375" y1="16061" x2="4375" y2="16061"/>
                        <a14:foregroundMark x1="53375" y1="34990" x2="83125" y2="63862"/>
                        <a14:foregroundMark x1="90375" y1="23327" x2="52875" y2="66157"/>
                        <a14:foregroundMark x1="52875" y1="66157" x2="51875" y2="66730"/>
                        <a14:foregroundMark x1="48125" y1="47610" x2="48125" y2="47610"/>
                        <a14:foregroundMark x1="22875" y1="3824" x2="22875" y2="3824"/>
                        <a14:foregroundMark x1="38625" y1="17400" x2="38625" y2="17400"/>
                        <a14:foregroundMark x1="7500" y1="25430" x2="7500" y2="25430"/>
                        <a14:foregroundMark x1="14625" y1="26769" x2="14625" y2="26769"/>
                        <a14:foregroundMark x1="22000" y1="24857" x2="22000" y2="24857"/>
                        <a14:foregroundMark x1="46875" y1="89866" x2="46875" y2="90057"/>
                        <a14:foregroundMark x1="96875" y1="25621" x2="96750" y2="84130"/>
                        <a14:foregroundMark x1="96750" y1="84130" x2="98250" y2="60229"/>
                        <a14:foregroundMark x1="98250" y1="60229" x2="95750" y2="72084"/>
                        <a14:foregroundMark x1="95750" y1="72084" x2="85375" y2="79541"/>
                        <a14:foregroundMark x1="85375" y1="79541" x2="70625" y2="76864"/>
                        <a14:foregroundMark x1="49500" y1="97323" x2="34750" y2="92161"/>
                        <a14:foregroundMark x1="22000" y1="18164" x2="10125" y2="29254"/>
                        <a14:foregroundMark x1="10125" y1="29254" x2="17375" y2="24283"/>
                        <a14:foregroundMark x1="17375" y1="24283" x2="13625" y2="22753"/>
                        <a14:foregroundMark x1="5375" y1="13384" x2="22750" y2="50669"/>
                        <a14:foregroundMark x1="19625" y1="1912" x2="21500" y2="49713"/>
                        <a14:foregroundMark x1="21500" y1="49713" x2="21500" y2="49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76" y="578617"/>
            <a:ext cx="76200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3E3A551D-A331-4230-A05D-751296E68722}"/>
              </a:ext>
            </a:extLst>
          </p:cNvPr>
          <p:cNvSpPr txBox="1"/>
          <p:nvPr/>
        </p:nvSpPr>
        <p:spPr>
          <a:xfrm>
            <a:off x="4931596" y="4140485"/>
            <a:ext cx="341102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dirty="0">
                <a:latin typeface="MV Boli" panose="02000500030200090000" pitchFamily="2" charset="0"/>
                <a:cs typeface="MV Boli" panose="02000500030200090000" pitchFamily="2" charset="0"/>
              </a:rPr>
              <a:t>Time</a:t>
            </a:r>
            <a:endParaRPr lang="ar-SA" sz="5400" dirty="0"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7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42B4107F-1EF1-489A-B285-6461475B158A}"/>
              </a:ext>
            </a:extLst>
          </p:cNvPr>
          <p:cNvSpPr txBox="1"/>
          <p:nvPr/>
        </p:nvSpPr>
        <p:spPr>
          <a:xfrm>
            <a:off x="217346" y="832207"/>
            <a:ext cx="12092683" cy="46474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ProximaNova-Light"/>
              </a:rPr>
              <a:t>A-Complete the sentences using the verbs in parentheses with pronoun objects.</a:t>
            </a:r>
          </a:p>
          <a:p>
            <a:pPr algn="l"/>
            <a:endParaRPr lang="en-US" sz="2800" b="0" i="0" u="none" strike="noStrike" baseline="0" dirty="0">
              <a:solidFill>
                <a:srgbClr val="000000"/>
              </a:solidFill>
              <a:highlight>
                <a:srgbClr val="FFFF00"/>
              </a:highlight>
              <a:latin typeface="ProximaNova-Light"/>
            </a:endParaRP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I took off my sneakers and </a:t>
            </a:r>
            <a:r>
              <a:rPr lang="en-US" sz="2400" b="1" i="0" u="sng" strike="noStrike" baseline="0" dirty="0">
                <a:solidFill>
                  <a:srgbClr val="000000"/>
                </a:solidFill>
                <a:latin typeface="MMHHWSlantStdMEA"/>
              </a:rPr>
              <a:t>put them away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in the locker. (put away)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When I received the form, I __________________. (fill out)</a:t>
            </a:r>
          </a:p>
          <a:p>
            <a:pPr algn="l"/>
            <a:endParaRPr lang="en-US" sz="2400" b="0" i="0" u="none" strike="noStrike" baseline="0" dirty="0">
              <a:solidFill>
                <a:srgbClr val="000000"/>
              </a:solidFill>
              <a:latin typeface="ProximaNova-Light"/>
            </a:endParaRPr>
          </a:p>
          <a:p>
            <a:pPr algn="l"/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2.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I finished reading the book and __________________ to the library. (take back)</a:t>
            </a:r>
          </a:p>
          <a:p>
            <a:pPr algn="l"/>
            <a:endParaRPr lang="en-US" sz="2400" b="0" i="0" u="none" strike="noStrike" baseline="0" dirty="0">
              <a:solidFill>
                <a:srgbClr val="000000"/>
              </a:solidFill>
              <a:latin typeface="ProximaNova-Light"/>
            </a:endParaRPr>
          </a:p>
          <a:p>
            <a:pPr algn="l"/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3.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His hair was too long, so he __________________ for his passport photo. (cut off)</a:t>
            </a:r>
          </a:p>
          <a:p>
            <a:pPr algn="l"/>
            <a:endParaRPr lang="en-US" sz="2400" b="0" i="0" u="none" strike="noStrike" baseline="0" dirty="0">
              <a:solidFill>
                <a:srgbClr val="000000"/>
              </a:solidFill>
              <a:latin typeface="ProximaNova-Light"/>
            </a:endParaRPr>
          </a:p>
          <a:p>
            <a:pPr algn="l"/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4.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The magazines were old. That’s why I __________________. (throw away)</a:t>
            </a:r>
          </a:p>
          <a:p>
            <a:pPr algn="l"/>
            <a:endParaRPr lang="en-US" sz="2400" b="0" i="0" u="none" strike="noStrike" baseline="0" dirty="0">
              <a:solidFill>
                <a:srgbClr val="000000"/>
              </a:solidFill>
              <a:latin typeface="ProximaNova-Light"/>
            </a:endParaRPr>
          </a:p>
          <a:p>
            <a:pPr algn="l"/>
            <a:r>
              <a:rPr lang="en-US" sz="2400" b="1" i="0" u="none" strike="noStrike" baseline="0" dirty="0">
                <a:solidFill>
                  <a:srgbClr val="000000"/>
                </a:solidFill>
                <a:latin typeface="ProximaNova-Bold"/>
              </a:rPr>
              <a:t>5.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When you finish using the computer, please __________________. (turn off)</a:t>
            </a:r>
            <a:endParaRPr lang="ar-SA" sz="2400" dirty="0"/>
          </a:p>
        </p:txBody>
      </p:sp>
      <p:pic>
        <p:nvPicPr>
          <p:cNvPr id="5" name="Picture 4" descr="Lamp Idea Or Light Bulb Doodle Sketch Vector Icon Royalty Free Cliparts,  Vectors, And Stock Illustration. Image 100548135.">
            <a:extLst>
              <a:ext uri="{FF2B5EF4-FFF2-40B4-BE49-F238E27FC236}">
                <a16:creationId xmlns:a16="http://schemas.microsoft.com/office/drawing/2014/main" id="{67D2F9A9-CD2F-40A4-A09A-BB05D330A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31" b="97231" l="3464" r="93149">
                        <a14:foregroundMark x1="62818" y1="34615" x2="62818" y2="34615"/>
                        <a14:foregroundMark x1="47421" y1="31077" x2="47421" y2="31077"/>
                        <a14:foregroundMark x1="25558" y1="76846" x2="25558" y2="76846"/>
                        <a14:foregroundMark x1="18476" y1="66308" x2="18476" y2="66308"/>
                        <a14:foregroundMark x1="15012" y1="53154" x2="15012" y2="53154"/>
                        <a14:foregroundMark x1="19246" y1="40923" x2="19246" y2="40923"/>
                        <a14:foregroundMark x1="26867" y1="30923" x2="26867" y2="30923"/>
                        <a14:foregroundMark x1="36490" y1="22231" x2="36490" y2="22231"/>
                        <a14:foregroundMark x1="49654" y1="20000" x2="49654" y2="20000"/>
                        <a14:foregroundMark x1="62433" y1="21692" x2="62433" y2="21692"/>
                        <a14:foregroundMark x1="63895" y1="36846" x2="63895" y2="36846"/>
                        <a14:foregroundMark x1="70747" y1="31462" x2="70747" y2="31462"/>
                        <a14:foregroundMark x1="79985" y1="40154" x2="79985" y2="40154"/>
                        <a14:foregroundMark x1="82987" y1="53154" x2="82987" y2="53154"/>
                        <a14:foregroundMark x1="82987" y1="66846" x2="82987" y2="66846"/>
                        <a14:foregroundMark x1="71901" y1="75538" x2="71901" y2="75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179" y="-69723"/>
            <a:ext cx="765943" cy="90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5">
            <a:extLst>
              <a:ext uri="{FF2B5EF4-FFF2-40B4-BE49-F238E27FC236}">
                <a16:creationId xmlns:a16="http://schemas.microsoft.com/office/drawing/2014/main" id="{8AA54E43-E0AA-4BF5-97D2-83554819B1A1}"/>
              </a:ext>
            </a:extLst>
          </p:cNvPr>
          <p:cNvSpPr txBox="1"/>
          <p:nvPr/>
        </p:nvSpPr>
        <p:spPr>
          <a:xfrm>
            <a:off x="4106693" y="201572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filled it out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0EB1EC45-1BD4-4B07-819D-988162097B44}"/>
              </a:ext>
            </a:extLst>
          </p:cNvPr>
          <p:cNvSpPr txBox="1"/>
          <p:nvPr/>
        </p:nvSpPr>
        <p:spPr>
          <a:xfrm>
            <a:off x="4743392" y="2805895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took it back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50262629-AB1A-4DC4-B146-3B9798993BCC}"/>
              </a:ext>
            </a:extLst>
          </p:cNvPr>
          <p:cNvSpPr txBox="1"/>
          <p:nvPr/>
        </p:nvSpPr>
        <p:spPr>
          <a:xfrm>
            <a:off x="4175455" y="3493551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cut it off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30768560-33EC-4D3B-9C4B-EEDDB21610C7}"/>
              </a:ext>
            </a:extLst>
          </p:cNvPr>
          <p:cNvSpPr txBox="1"/>
          <p:nvPr/>
        </p:nvSpPr>
        <p:spPr>
          <a:xfrm>
            <a:off x="5051372" y="4227801"/>
            <a:ext cx="2988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threw them away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EEBBEDE6-3006-46B0-B1FF-39C173DA286E}"/>
              </a:ext>
            </a:extLst>
          </p:cNvPr>
          <p:cNvSpPr txBox="1"/>
          <p:nvPr/>
        </p:nvSpPr>
        <p:spPr>
          <a:xfrm>
            <a:off x="5987988" y="488480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turn it off</a:t>
            </a:r>
          </a:p>
        </p:txBody>
      </p:sp>
    </p:spTree>
    <p:extLst>
      <p:ext uri="{BB962C8B-B14F-4D97-AF65-F5344CB8AC3E}">
        <p14:creationId xmlns:p14="http://schemas.microsoft.com/office/powerpoint/2010/main" val="4215967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3BF2DF8D-52DB-46C4-B837-80888F2F4199}"/>
              </a:ext>
            </a:extLst>
          </p:cNvPr>
          <p:cNvSpPr txBox="1"/>
          <p:nvPr/>
        </p:nvSpPr>
        <p:spPr>
          <a:xfrm>
            <a:off x="3305277" y="1753164"/>
            <a:ext cx="6300450" cy="280076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8800" b="1" dirty="0"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GOOD MORNING</a:t>
            </a:r>
            <a:endParaRPr lang="ar-SA" sz="8800" b="1" dirty="0">
              <a:solidFill>
                <a:schemeClr val="accent4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MV Boli" panose="02000500030200090000" pitchFamily="2" charset="0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E90CAA81-1D9B-4CB7-9348-E88B0C04B6B6}"/>
              </a:ext>
            </a:extLst>
          </p:cNvPr>
          <p:cNvSpPr/>
          <p:nvPr/>
        </p:nvSpPr>
        <p:spPr>
          <a:xfrm>
            <a:off x="2483588" y="798394"/>
            <a:ext cx="7328527" cy="4281276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1DF1AD9-D627-465B-B974-BA9B79C6F352}"/>
              </a:ext>
            </a:extLst>
          </p:cNvPr>
          <p:cNvSpPr/>
          <p:nvPr/>
        </p:nvSpPr>
        <p:spPr>
          <a:xfrm>
            <a:off x="3039210" y="1105382"/>
            <a:ext cx="7448219" cy="4396787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79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شريط جانبي 8">
            <a:extLst>
              <a:ext uri="{FF2B5EF4-FFF2-40B4-BE49-F238E27FC236}">
                <a16:creationId xmlns:a16="http://schemas.microsoft.com/office/drawing/2014/main" id="{2294D19A-8A64-4264-AE17-0C349B8AC7DC}"/>
              </a:ext>
            </a:extLst>
          </p:cNvPr>
          <p:cNvSpPr/>
          <p:nvPr/>
        </p:nvSpPr>
        <p:spPr>
          <a:xfrm rot="288798">
            <a:off x="70980" y="6385289"/>
            <a:ext cx="10835014" cy="925658"/>
          </a:xfrm>
          <a:prstGeom prst="diagStripe">
            <a:avLst>
              <a:gd name="adj" fmla="val 71651"/>
            </a:avLst>
          </a:prstGeom>
          <a:blipFill>
            <a:blip r:embed="rId3">
              <a:alphaModFix amt="27000"/>
            </a:blip>
            <a:stretch>
              <a:fillRect/>
            </a:stretch>
          </a:blip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" name="AutoShape 2" descr="أزياء ومعدات تكنولوجيا المعلومات الخلفية, تكنولوجيا المعلومات, وهندسة المستقبل  png">
            <a:extLst>
              <a:ext uri="{FF2B5EF4-FFF2-40B4-BE49-F238E27FC236}">
                <a16:creationId xmlns:a16="http://schemas.microsoft.com/office/drawing/2014/main" id="{7E32DB5F-7E17-4397-9306-96F97006C0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407CC48-71A7-41DC-8E57-009689FF1E3A}"/>
              </a:ext>
            </a:extLst>
          </p:cNvPr>
          <p:cNvSpPr txBox="1"/>
          <p:nvPr/>
        </p:nvSpPr>
        <p:spPr>
          <a:xfrm>
            <a:off x="1387011" y="1078787"/>
            <a:ext cx="10191964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i="0" u="none" strike="noStrike" baseline="0" dirty="0">
                <a:solidFill>
                  <a:srgbClr val="007932"/>
                </a:solidFill>
                <a:highlight>
                  <a:srgbClr val="FFFF00"/>
                </a:highlight>
                <a:latin typeface="ProximaNova-Bold"/>
              </a:rPr>
              <a:t>B</a:t>
            </a:r>
            <a:r>
              <a:rPr lang="en-US" sz="2400" b="1" i="0" u="none" strike="noStrike" baseline="0" dirty="0">
                <a:solidFill>
                  <a:srgbClr val="007932"/>
                </a:solidFill>
                <a:highlight>
                  <a:srgbClr val="FFFF00"/>
                </a:highlight>
                <a:latin typeface="ProximaNova-Bold"/>
              </a:rPr>
              <a:t>. </a:t>
            </a:r>
            <a:r>
              <a:rPr lang="en-US" sz="24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ProximaNova-Light"/>
              </a:rPr>
              <a:t>Substitute the words in parentheses with two-word and three-word verbs</a:t>
            </a:r>
            <a:r>
              <a:rPr lang="en-US" sz="200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ProximaNova-Light"/>
              </a:rPr>
              <a:t>.</a:t>
            </a:r>
          </a:p>
          <a:p>
            <a:pPr algn="l"/>
            <a:endParaRPr lang="en-US" sz="2000" i="0" u="none" strike="noStrike" baseline="0" dirty="0">
              <a:solidFill>
                <a:srgbClr val="000000"/>
              </a:solidFill>
              <a:highlight>
                <a:srgbClr val="FFFF00"/>
              </a:highlight>
              <a:latin typeface="ProximaNova-Light"/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Thank you for your offer, but I’m going to have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ProximaNova-Light"/>
              </a:rPr>
              <a:t>to </a:t>
            </a:r>
            <a:r>
              <a:rPr lang="en-US" sz="2000" b="1" i="0" u="sng" strike="noStrike" baseline="0" dirty="0">
                <a:solidFill>
                  <a:srgbClr val="000000"/>
                </a:solidFill>
                <a:latin typeface="ProximaNova-Regular"/>
              </a:rPr>
              <a:t>turn down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(refuse) your help.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  <a:latin typeface="ProximaNova-Bold"/>
              </a:rPr>
              <a:t>1.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I need to clean my closet and ____________ (discard) a lot of old clothes.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  <a:latin typeface="ProximaNova-Bold"/>
              </a:rPr>
              <a:t>2.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We have to ____________ (tolerate) our neighbors’ loud voices every night.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  <a:latin typeface="ProximaNova-Bold"/>
              </a:rPr>
              <a:t>3.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I have to finish my big report. Can we ____________ (postpone) our meeting for tonight?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  <a:latin typeface="ProximaNova-Bold"/>
              </a:rPr>
              <a:t>4.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Samuel wants to lose weight. He ought to ____________ (begin) a sport like jogging.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He should also ____________ (stop) eating sweets.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  <a:latin typeface="ProximaNova-Bold"/>
              </a:rPr>
              <a:t>5.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I have a new person who shares my apartment. Unfortunately we ______________ (not have a good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relationship). I have to ____________ (accept) his messy ways.</a:t>
            </a:r>
            <a:endParaRPr lang="ar-SA" sz="2000" dirty="0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3A34A7DC-2332-4A8B-B3DE-9C9B20C5EFC3}"/>
              </a:ext>
            </a:extLst>
          </p:cNvPr>
          <p:cNvSpPr txBox="1"/>
          <p:nvPr/>
        </p:nvSpPr>
        <p:spPr>
          <a:xfrm>
            <a:off x="4286005" y="2038844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</a:rPr>
              <a:t>throw away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4AA185D2-7898-43E0-BF4E-F3EF5FA251B4}"/>
              </a:ext>
            </a:extLst>
          </p:cNvPr>
          <p:cNvSpPr txBox="1"/>
          <p:nvPr/>
        </p:nvSpPr>
        <p:spPr>
          <a:xfrm>
            <a:off x="2426065" y="2275998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</a:rPr>
              <a:t>put up with</a:t>
            </a: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E2C84E39-4E81-4633-A236-7D5D81D636E7}"/>
              </a:ext>
            </a:extLst>
          </p:cNvPr>
          <p:cNvSpPr txBox="1"/>
          <p:nvPr/>
        </p:nvSpPr>
        <p:spPr>
          <a:xfrm>
            <a:off x="4804363" y="2621960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</a:rPr>
              <a:t>Put off</a:t>
            </a: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40EE1042-1132-4D68-ABCB-5E632763B547}"/>
              </a:ext>
            </a:extLst>
          </p:cNvPr>
          <p:cNvSpPr txBox="1"/>
          <p:nvPr/>
        </p:nvSpPr>
        <p:spPr>
          <a:xfrm>
            <a:off x="5094429" y="2943876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</a:rPr>
              <a:t>take up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3C7D485F-AE40-4A10-B1D7-A0865C9BAF94}"/>
              </a:ext>
            </a:extLst>
          </p:cNvPr>
          <p:cNvSpPr txBox="1"/>
          <p:nvPr/>
        </p:nvSpPr>
        <p:spPr>
          <a:xfrm>
            <a:off x="2196604" y="3207669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</a:rPr>
              <a:t>give up</a:t>
            </a: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A7BD9413-7957-40FD-B9FA-774C85E7FB3F}"/>
              </a:ext>
            </a:extLst>
          </p:cNvPr>
          <p:cNvSpPr txBox="1"/>
          <p:nvPr/>
        </p:nvSpPr>
        <p:spPr>
          <a:xfrm>
            <a:off x="8195090" y="346736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</a:rPr>
              <a:t>don’t get along</a:t>
            </a: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93CF7065-3ACF-45D6-A65D-4B1EF63B5259}"/>
              </a:ext>
            </a:extLst>
          </p:cNvPr>
          <p:cNvSpPr txBox="1"/>
          <p:nvPr/>
        </p:nvSpPr>
        <p:spPr>
          <a:xfrm>
            <a:off x="3277680" y="4086062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</a:rPr>
              <a:t>Put up with</a:t>
            </a:r>
          </a:p>
        </p:txBody>
      </p:sp>
      <p:pic>
        <p:nvPicPr>
          <p:cNvPr id="24" name="Picture 4" descr="Lamp Idea Or Light Bulb Doodle Sketch Vector Icon Royalty Free Cliparts,  Vectors, And Stock Illustration. Image 100548135.">
            <a:extLst>
              <a:ext uri="{FF2B5EF4-FFF2-40B4-BE49-F238E27FC236}">
                <a16:creationId xmlns:a16="http://schemas.microsoft.com/office/drawing/2014/main" id="{0E752089-8495-46A6-A849-6FB9E9342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31" b="97231" l="3464" r="93149">
                        <a14:foregroundMark x1="62818" y1="34615" x2="62818" y2="34615"/>
                        <a14:foregroundMark x1="47421" y1="31077" x2="47421" y2="31077"/>
                        <a14:foregroundMark x1="25558" y1="76846" x2="25558" y2="76846"/>
                        <a14:foregroundMark x1="18476" y1="66308" x2="18476" y2="66308"/>
                        <a14:foregroundMark x1="15012" y1="53154" x2="15012" y2="53154"/>
                        <a14:foregroundMark x1="19246" y1="40923" x2="19246" y2="40923"/>
                        <a14:foregroundMark x1="26867" y1="30923" x2="26867" y2="30923"/>
                        <a14:foregroundMark x1="36490" y1="22231" x2="36490" y2="22231"/>
                        <a14:foregroundMark x1="49654" y1="20000" x2="49654" y2="20000"/>
                        <a14:foregroundMark x1="62433" y1="21692" x2="62433" y2="21692"/>
                        <a14:foregroundMark x1="63895" y1="36846" x2="63895" y2="36846"/>
                        <a14:foregroundMark x1="70747" y1="31462" x2="70747" y2="31462"/>
                        <a14:foregroundMark x1="79985" y1="40154" x2="79985" y2="40154"/>
                        <a14:foregroundMark x1="82987" y1="53154" x2="82987" y2="53154"/>
                        <a14:foregroundMark x1="82987" y1="66846" x2="82987" y2="66846"/>
                        <a14:foregroundMark x1="71901" y1="75538" x2="71901" y2="75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179" y="-69723"/>
            <a:ext cx="765943" cy="90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916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0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AC9A2BF-3E60-4D17-97F7-C3E58C7EA12E}"/>
              </a:ext>
            </a:extLst>
          </p:cNvPr>
          <p:cNvSpPr txBox="1"/>
          <p:nvPr/>
        </p:nvSpPr>
        <p:spPr>
          <a:xfrm>
            <a:off x="2054831" y="1510302"/>
            <a:ext cx="835289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0" i="0" dirty="0">
                <a:solidFill>
                  <a:srgbClr val="006837"/>
                </a:solidFill>
                <a:effectLst/>
                <a:latin typeface="Tahoma" panose="020B0604030504040204" pitchFamily="34" charset="0"/>
              </a:rPr>
              <a:t>  </a:t>
            </a:r>
            <a:r>
              <a:rPr lang="ar-SA" sz="2400" b="1" i="0" u="sng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قال تعالى</a:t>
            </a:r>
            <a:endParaRPr lang="ar-SA" b="1" i="0" u="sng" dirty="0">
              <a:solidFill>
                <a:srgbClr val="FF0000"/>
              </a:solidFill>
              <a:effectLst/>
              <a:latin typeface="Tahoma" panose="020B0604030504040204" pitchFamily="34" charset="0"/>
            </a:endParaRPr>
          </a:p>
          <a:p>
            <a:r>
              <a:rPr lang="ar-SA" sz="4800" b="1" i="0" dirty="0">
                <a:solidFill>
                  <a:srgbClr val="006837"/>
                </a:solidFill>
                <a:effectLst/>
                <a:latin typeface="uthmanic"/>
              </a:rPr>
              <a:t>(وَلَا يَنفَعُكُمْ نُصْحِي إِنْ أَرَدتُّ أَنْ أَنصَحَ لَكُمْ إِن كَانَ اللَّهُ يُرِيدُ أَن يُغْوِيَكُمْ ۚ هُوَ رَبُّكُمْ وَإِلَيْهِ تُرْجَعُونَ)</a:t>
            </a:r>
            <a:endParaRPr lang="ar-SA" sz="4800" dirty="0"/>
          </a:p>
        </p:txBody>
      </p:sp>
    </p:spTree>
    <p:extLst>
      <p:ext uri="{BB962C8B-B14F-4D97-AF65-F5344CB8AC3E}">
        <p14:creationId xmlns:p14="http://schemas.microsoft.com/office/powerpoint/2010/main" val="356290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إطار 3">
            <a:extLst>
              <a:ext uri="{FF2B5EF4-FFF2-40B4-BE49-F238E27FC236}">
                <a16:creationId xmlns:a16="http://schemas.microsoft.com/office/drawing/2014/main" id="{CD3BA3FD-8534-4253-97F9-B8CB0EA5511A}"/>
              </a:ext>
            </a:extLst>
          </p:cNvPr>
          <p:cNvSpPr/>
          <p:nvPr/>
        </p:nvSpPr>
        <p:spPr>
          <a:xfrm>
            <a:off x="1263722" y="0"/>
            <a:ext cx="3164440" cy="1244906"/>
          </a:xfrm>
          <a:prstGeom prst="fram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Dice Debrief</a:t>
            </a:r>
            <a:endParaRPr lang="ar-SA" sz="3600" b="1" dirty="0">
              <a:solidFill>
                <a:schemeClr val="tx1"/>
              </a:solidFill>
              <a:latin typeface="MV Boli" panose="02000500030200090000" pitchFamily="2" charset="0"/>
            </a:endParaRPr>
          </a:p>
        </p:txBody>
      </p:sp>
      <p:pic>
        <p:nvPicPr>
          <p:cNvPr id="2" name="Picture 2" descr="Dice Shaker Dice 3D مجاناً ، Dado 3D مجاني Dice Play 3D Dice roller ، Dice,  game, 3D Computer Graphics png">
            <a:extLst>
              <a:ext uri="{FF2B5EF4-FFF2-40B4-BE49-F238E27FC236}">
                <a16:creationId xmlns:a16="http://schemas.microsoft.com/office/drawing/2014/main" id="{FCE39A1A-15A9-4914-AD6E-57B51D2BC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71" b="93391" l="4598" r="92529">
                        <a14:foregroundMark x1="93103" y1="21264" x2="93103" y2="21264"/>
                        <a14:foregroundMark x1="47989" y1="68103" x2="47989" y2="68103"/>
                        <a14:foregroundMark x1="55460" y1="33621" x2="29885" y2="46839"/>
                        <a14:foregroundMark x1="33333" y1="26149" x2="18966" y2="34770"/>
                        <a14:foregroundMark x1="30747" y1="30747" x2="18966" y2="41954"/>
                        <a14:foregroundMark x1="43678" y1="93678" x2="43678" y2="93678"/>
                        <a14:foregroundMark x1="51437" y1="62069" x2="54598" y2="85057"/>
                        <a14:foregroundMark x1="65805" y1="51724" x2="64655" y2="70977"/>
                        <a14:foregroundMark x1="64655" y1="70977" x2="51724" y2="82184"/>
                        <a14:foregroundMark x1="51724" y1="82184" x2="51149" y2="83333"/>
                        <a14:foregroundMark x1="27299" y1="65230" x2="27586" y2="65230"/>
                        <a14:foregroundMark x1="11207" y1="57471" x2="11207" y2="57471"/>
                        <a14:foregroundMark x1="4598" y1="45115" x2="4598" y2="45115"/>
                        <a14:foregroundMark x1="77586" y1="7471" x2="62931" y2="14368"/>
                        <a14:foregroundMark x1="62931" y1="14368" x2="62931" y2="14368"/>
                        <a14:foregroundMark x1="85920" y1="27586" x2="83046" y2="45690"/>
                        <a14:foregroundMark x1="83046" y1="45690" x2="66379" y2="31897"/>
                        <a14:foregroundMark x1="66379" y1="31897" x2="76149" y2="42816"/>
                        <a14:foregroundMark x1="66092" y1="54310" x2="69828" y2="30747"/>
                        <a14:foregroundMark x1="65517" y1="53736" x2="65517" y2="53736"/>
                        <a14:foregroundMark x1="65517" y1="52299" x2="65517" y2="52299"/>
                        <a14:foregroundMark x1="63218" y1="48851" x2="67529" y2="50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725" y="518202"/>
            <a:ext cx="2359417" cy="235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04F7A78-78BA-4FFD-A0EC-A41486141B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1"/>
          <a:stretch/>
        </p:blipFill>
        <p:spPr>
          <a:xfrm>
            <a:off x="4428162" y="1244906"/>
            <a:ext cx="4495503" cy="518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3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7,030 Have A Nice Day 相关的商用图片素材集- 123RF">
            <a:extLst>
              <a:ext uri="{FF2B5EF4-FFF2-40B4-BE49-F238E27FC236}">
                <a16:creationId xmlns:a16="http://schemas.microsoft.com/office/drawing/2014/main" id="{3F101BE2-C4F8-4250-AA6C-488B5E9E0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7" t="8392" r="13607" b="9510"/>
          <a:stretch/>
        </p:blipFill>
        <p:spPr bwMode="auto">
          <a:xfrm>
            <a:off x="3009530" y="129742"/>
            <a:ext cx="6552774" cy="586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264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6EE1670-E24E-4A26-B023-F75F2E2724B6}"/>
              </a:ext>
            </a:extLst>
          </p:cNvPr>
          <p:cNvSpPr txBox="1"/>
          <p:nvPr/>
        </p:nvSpPr>
        <p:spPr>
          <a:xfrm>
            <a:off x="2373635" y="1246233"/>
            <a:ext cx="7152669" cy="295465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1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Unit-2-</a:t>
            </a:r>
            <a:endParaRPr lang="ar-SA" sz="2400" i="0" u="none" strike="noStrike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400" i="0" u="none" strike="noStrike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Take My Advice</a:t>
            </a:r>
            <a:endParaRPr lang="en-US" sz="3200" i="0" u="none" strike="noStrike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ar-SA" sz="2400" b="0" i="0" u="none" strike="noStrike" baseline="0" dirty="0"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pPr algn="ctr"/>
            <a:endParaRPr lang="en-US" sz="2400" b="1" i="0" u="none" strike="noStrike" baseline="0" dirty="0"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pPr algn="ctr"/>
            <a:r>
              <a:rPr lang="en-US" sz="2400" b="0" i="0" u="none" strike="noStrike" baseline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DEF0954-3C4C-4A33-BFE4-F1F1D19C59AE}"/>
              </a:ext>
            </a:extLst>
          </p:cNvPr>
          <p:cNvSpPr/>
          <p:nvPr/>
        </p:nvSpPr>
        <p:spPr>
          <a:xfrm>
            <a:off x="1941813" y="543533"/>
            <a:ext cx="7793491" cy="4620329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011F7F5-D10E-4CBF-9F76-FD8EE07F4F9E}"/>
              </a:ext>
            </a:extLst>
          </p:cNvPr>
          <p:cNvSpPr/>
          <p:nvPr/>
        </p:nvSpPr>
        <p:spPr>
          <a:xfrm rot="20700000">
            <a:off x="2469937" y="841374"/>
            <a:ext cx="7920777" cy="4744988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1A36950-1C43-40E7-9363-A4DBD721E564}"/>
              </a:ext>
            </a:extLst>
          </p:cNvPr>
          <p:cNvSpPr txBox="1"/>
          <p:nvPr/>
        </p:nvSpPr>
        <p:spPr>
          <a:xfrm>
            <a:off x="3362084" y="3213868"/>
            <a:ext cx="4887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3-Grammar</a:t>
            </a:r>
            <a:endParaRPr lang="ar-SA" sz="54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C955EB7-4736-4328-9D5F-28A550FC5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284" y="3416535"/>
            <a:ext cx="973179" cy="79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69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3BF2DF8D-52DB-46C4-B837-80888F2F4199}"/>
              </a:ext>
            </a:extLst>
          </p:cNvPr>
          <p:cNvSpPr txBox="1"/>
          <p:nvPr/>
        </p:nvSpPr>
        <p:spPr>
          <a:xfrm>
            <a:off x="4146034" y="1650459"/>
            <a:ext cx="5277606" cy="280076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44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Modal Auxiliaries:</a:t>
            </a:r>
          </a:p>
          <a:p>
            <a:pPr algn="ctr"/>
            <a:r>
              <a:rPr lang="en-US" sz="4400" b="1" i="1" u="none" strike="noStrike" baseline="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Had Better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44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Two-Word- and Three-Word Verbs</a:t>
            </a:r>
            <a:endParaRPr lang="ar-SA" sz="28700" b="1" dirty="0">
              <a:solidFill>
                <a:schemeClr val="accent2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MV Boli" panose="02000500030200090000" pitchFamily="2" charset="0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E90CAA81-1D9B-4CB7-9348-E88B0C04B6B6}"/>
              </a:ext>
            </a:extLst>
          </p:cNvPr>
          <p:cNvSpPr/>
          <p:nvPr/>
        </p:nvSpPr>
        <p:spPr>
          <a:xfrm>
            <a:off x="2011490" y="582636"/>
            <a:ext cx="8499268" cy="4281276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1DF1AD9-D627-465B-B974-BA9B79C6F352}"/>
              </a:ext>
            </a:extLst>
          </p:cNvPr>
          <p:cNvSpPr/>
          <p:nvPr/>
        </p:nvSpPr>
        <p:spPr>
          <a:xfrm rot="21218405">
            <a:off x="2465797" y="889625"/>
            <a:ext cx="8638081" cy="4396787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924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5EACD8B5-9ADD-45A1-9971-499C420EAC49}"/>
              </a:ext>
            </a:extLst>
          </p:cNvPr>
          <p:cNvSpPr txBox="1"/>
          <p:nvPr/>
        </p:nvSpPr>
        <p:spPr>
          <a:xfrm>
            <a:off x="1806555" y="789175"/>
            <a:ext cx="24946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u="sng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Objectives:</a:t>
            </a:r>
            <a:endParaRPr lang="ar-SA" sz="2800" b="1" u="sng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sp>
        <p:nvSpPr>
          <p:cNvPr id="6" name="عنصر نائب للمحتوى 3">
            <a:extLst>
              <a:ext uri="{FF2B5EF4-FFF2-40B4-BE49-F238E27FC236}">
                <a16:creationId xmlns:a16="http://schemas.microsoft.com/office/drawing/2014/main" id="{CFFF0506-99EE-4650-96EB-E70DCB41D266}"/>
              </a:ext>
            </a:extLst>
          </p:cNvPr>
          <p:cNvSpPr txBox="1">
            <a:spLocks/>
          </p:cNvSpPr>
          <p:nvPr/>
        </p:nvSpPr>
        <p:spPr>
          <a:xfrm>
            <a:off x="1381353" y="1479075"/>
            <a:ext cx="9984431" cy="35425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STC-Regular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1 – Use ( should , ought to , might , could ) to give advice .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2 – use “ had better “ to make very strong advice .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3 – Build a correct two- and three-word verb .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4-Share positively in pair work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STC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446607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arm-up and ice breaker games to play with an online whiteboard">
            <a:extLst>
              <a:ext uri="{FF2B5EF4-FFF2-40B4-BE49-F238E27FC236}">
                <a16:creationId xmlns:a16="http://schemas.microsoft.com/office/drawing/2014/main" id="{08B397F5-111B-42AB-8C64-CE9479199E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7" t="6265" r="9479" b="5632"/>
          <a:stretch/>
        </p:blipFill>
        <p:spPr bwMode="auto">
          <a:xfrm>
            <a:off x="1345717" y="277402"/>
            <a:ext cx="9500566" cy="5589142"/>
          </a:xfrm>
          <a:prstGeom prst="roundRect">
            <a:avLst>
              <a:gd name="adj" fmla="val 14461"/>
            </a:avLst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23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فقاعة الكلام: مستطيلة مستديرة الزوايا 10">
            <a:extLst>
              <a:ext uri="{FF2B5EF4-FFF2-40B4-BE49-F238E27FC236}">
                <a16:creationId xmlns:a16="http://schemas.microsoft.com/office/drawing/2014/main" id="{E87964F8-602C-4DC7-BF3E-3E6F44F987F6}"/>
              </a:ext>
            </a:extLst>
          </p:cNvPr>
          <p:cNvSpPr/>
          <p:nvPr/>
        </p:nvSpPr>
        <p:spPr>
          <a:xfrm>
            <a:off x="1537493" y="119270"/>
            <a:ext cx="2262826" cy="725556"/>
          </a:xfrm>
          <a:prstGeom prst="wedgeRoundRectCallout">
            <a:avLst>
              <a:gd name="adj1" fmla="val -44112"/>
              <a:gd name="adj2" fmla="val 17065"/>
              <a:gd name="adj3" fmla="val 16667"/>
            </a:avLst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/>
              <a:t>Students Book –p18-19</a:t>
            </a:r>
            <a:endParaRPr lang="ar-SA" b="1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E76D140-FA23-4766-BBB8-38FA1E600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6" t="26858" r="34775" b="25537"/>
          <a:stretch/>
        </p:blipFill>
        <p:spPr>
          <a:xfrm>
            <a:off x="857443" y="2057291"/>
            <a:ext cx="4931596" cy="397096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BE4566B-F9FB-4442-B30A-4A29DB00B7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6" t="21569" r="35955" b="18302"/>
          <a:stretch/>
        </p:blipFill>
        <p:spPr>
          <a:xfrm>
            <a:off x="6513145" y="2057291"/>
            <a:ext cx="4859677" cy="397096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7C8EEBC-6CA0-4C68-888F-496775E37FCC}"/>
              </a:ext>
            </a:extLst>
          </p:cNvPr>
          <p:cNvSpPr txBox="1"/>
          <p:nvPr/>
        </p:nvSpPr>
        <p:spPr>
          <a:xfrm>
            <a:off x="4333461" y="475494"/>
            <a:ext cx="53571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1" i="0" u="sng" strike="noStrike" baseline="0" dirty="0"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Underline </a:t>
            </a:r>
            <a:r>
              <a:rPr lang="en-US" sz="1800" b="0" i="0" u="none" strike="noStrike" baseline="0" dirty="0"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the expressions </a:t>
            </a:r>
            <a:r>
              <a:rPr lang="en-US" dirty="0"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of advice on the site.</a:t>
            </a:r>
            <a:endParaRPr lang="ar-SA" dirty="0">
              <a:highlight>
                <a:srgbClr val="FFFF00"/>
              </a:highlight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05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3BF2DF8D-52DB-46C4-B837-80888F2F4199}"/>
              </a:ext>
            </a:extLst>
          </p:cNvPr>
          <p:cNvSpPr txBox="1"/>
          <p:nvPr/>
        </p:nvSpPr>
        <p:spPr>
          <a:xfrm>
            <a:off x="3950825" y="2164167"/>
            <a:ext cx="5277606" cy="144655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44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Modal Auxiliaries:</a:t>
            </a:r>
          </a:p>
          <a:p>
            <a:pPr algn="ctr"/>
            <a:r>
              <a:rPr lang="en-US" sz="4400" b="1" i="1" u="none" strike="noStrike" baseline="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Had Better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E90CAA81-1D9B-4CB7-9348-E88B0C04B6B6}"/>
              </a:ext>
            </a:extLst>
          </p:cNvPr>
          <p:cNvSpPr/>
          <p:nvPr/>
        </p:nvSpPr>
        <p:spPr>
          <a:xfrm>
            <a:off x="2011490" y="582636"/>
            <a:ext cx="8499268" cy="4281276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1DF1AD9-D627-465B-B974-BA9B79C6F352}"/>
              </a:ext>
            </a:extLst>
          </p:cNvPr>
          <p:cNvSpPr/>
          <p:nvPr/>
        </p:nvSpPr>
        <p:spPr>
          <a:xfrm rot="21218405">
            <a:off x="2465797" y="889625"/>
            <a:ext cx="8638081" cy="4396787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732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>
            <a:extLst>
              <a:ext uri="{FF2B5EF4-FFF2-40B4-BE49-F238E27FC236}">
                <a16:creationId xmlns:a16="http://schemas.microsoft.com/office/drawing/2014/main" id="{67010BBF-88F6-439A-86F9-C4CA5B20F529}"/>
              </a:ext>
            </a:extLst>
          </p:cNvPr>
          <p:cNvSpPr txBox="1"/>
          <p:nvPr/>
        </p:nvSpPr>
        <p:spPr>
          <a:xfrm>
            <a:off x="1666953" y="99390"/>
            <a:ext cx="3849265" cy="858857"/>
          </a:xfrm>
          <a:prstGeom prst="fram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800" b="1" i="0" u="none" strike="noStrike" baseline="0" dirty="0">
                <a:solidFill>
                  <a:srgbClr val="007932"/>
                </a:solidFill>
                <a:latin typeface="ProximaNova-Bold"/>
              </a:rPr>
              <a:t>Modal Auxiliaries</a:t>
            </a:r>
            <a:endParaRPr lang="en-US" sz="2000" b="1" i="0" u="none" strike="noStrike" baseline="0" dirty="0"/>
          </a:p>
          <a:p>
            <a:pPr algn="l"/>
            <a:r>
              <a:rPr lang="en-US" sz="1800" b="1" i="1" u="none" strike="noStrike" baseline="0" dirty="0">
                <a:solidFill>
                  <a:schemeClr val="accent1">
                    <a:lumMod val="50000"/>
                  </a:schemeClr>
                </a:solidFill>
                <a:latin typeface="ProximaNova-BoldIt"/>
              </a:rPr>
              <a:t>Should, Ought To, Might, Could</a:t>
            </a:r>
            <a:endParaRPr lang="ar-SA" dirty="0">
              <a:solidFill>
                <a:schemeClr val="accent1">
                  <a:lumMod val="50000"/>
                </a:schemeClr>
              </a:solidFill>
              <a:latin typeface="CVGAC S+ Proxima Nova"/>
            </a:endParaRPr>
          </a:p>
        </p:txBody>
      </p:sp>
      <p:pic>
        <p:nvPicPr>
          <p:cNvPr id="2050" name="Picture 2" descr="Atkins Diet Tip Lose Weight Tips For Ⓒ - Diet Before After Cartoon,  Cliparts &amp;amp; Cartoons - Jing.fm">
            <a:extLst>
              <a:ext uri="{FF2B5EF4-FFF2-40B4-BE49-F238E27FC236}">
                <a16:creationId xmlns:a16="http://schemas.microsoft.com/office/drawing/2014/main" id="{5D338885-EC09-44FE-8B39-B839BC849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4" b="91837" l="10000" r="90000">
                        <a14:foregroundMark x1="28605" y1="90986" x2="28605" y2="90986"/>
                        <a14:foregroundMark x1="64884" y1="91837" x2="64884" y2="91837"/>
                        <a14:foregroundMark x1="65930" y1="49150" x2="65930" y2="49150"/>
                        <a14:foregroundMark x1="47791" y1="48639" x2="47791" y2="48639"/>
                        <a14:foregroundMark x1="47791" y1="51531" x2="47791" y2="51531"/>
                        <a14:foregroundMark x1="69186" y1="91327" x2="69186" y2="91327"/>
                        <a14:foregroundMark x1="70930" y1="91497" x2="70930" y2="91497"/>
                        <a14:foregroundMark x1="71744" y1="91837" x2="71744" y2="91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97" t="14153" r="50000" b="5457"/>
          <a:stretch/>
        </p:blipFill>
        <p:spPr bwMode="auto">
          <a:xfrm>
            <a:off x="462661" y="1177787"/>
            <a:ext cx="2408584" cy="450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tkins Diet Tip Lose Weight Tips For Ⓒ - Diet Before After Cartoon,  Cliparts &amp;amp; Cartoons - Jing.fm">
            <a:extLst>
              <a:ext uri="{FF2B5EF4-FFF2-40B4-BE49-F238E27FC236}">
                <a16:creationId xmlns:a16="http://schemas.microsoft.com/office/drawing/2014/main" id="{44295854-FC64-4A07-9862-BCB8FA930D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4" b="91837" l="10000" r="90000">
                        <a14:foregroundMark x1="28605" y1="90986" x2="28605" y2="90986"/>
                        <a14:foregroundMark x1="64884" y1="91837" x2="64884" y2="91837"/>
                        <a14:foregroundMark x1="65930" y1="49150" x2="65930" y2="49150"/>
                        <a14:foregroundMark x1="47791" y1="48639" x2="47791" y2="48639"/>
                        <a14:foregroundMark x1="47791" y1="51531" x2="47791" y2="51531"/>
                        <a14:foregroundMark x1="69186" y1="91327" x2="69186" y2="91327"/>
                        <a14:foregroundMark x1="70930" y1="91497" x2="70930" y2="91497"/>
                        <a14:foregroundMark x1="71744" y1="91837" x2="71744" y2="91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78" t="13118" r="17119" b="6492"/>
          <a:stretch/>
        </p:blipFill>
        <p:spPr bwMode="auto">
          <a:xfrm>
            <a:off x="9783416" y="1177787"/>
            <a:ext cx="2408584" cy="450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4860B137-CC1B-4475-9A0E-A7B858A1CDA3}"/>
              </a:ext>
            </a:extLst>
          </p:cNvPr>
          <p:cNvSpPr txBox="1"/>
          <p:nvPr/>
        </p:nvSpPr>
        <p:spPr>
          <a:xfrm>
            <a:off x="4005469" y="1878496"/>
            <a:ext cx="48204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Should he lose weight?</a:t>
            </a:r>
            <a:endParaRPr lang="ar-SA" sz="2800" b="1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1C50C76-F144-448D-B5BD-E96D7A7C4268}"/>
              </a:ext>
            </a:extLst>
          </p:cNvPr>
          <p:cNvSpPr txBox="1"/>
          <p:nvPr/>
        </p:nvSpPr>
        <p:spPr>
          <a:xfrm>
            <a:off x="4005469" y="2905780"/>
            <a:ext cx="48204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He </a:t>
            </a:r>
            <a:r>
              <a:rPr lang="en-US" sz="2800" b="1" dirty="0">
                <a:solidFill>
                  <a:srgbClr val="00B050"/>
                </a:solidFill>
              </a:rPr>
              <a:t>should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lose</a:t>
            </a:r>
            <a:r>
              <a:rPr lang="en-US" sz="2800" b="1" dirty="0">
                <a:solidFill>
                  <a:srgbClr val="0070C0"/>
                </a:solidFill>
              </a:rPr>
              <a:t> weight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1B46848-AD81-4F6E-96A5-054A292C0F22}"/>
              </a:ext>
            </a:extLst>
          </p:cNvPr>
          <p:cNvSpPr txBox="1"/>
          <p:nvPr/>
        </p:nvSpPr>
        <p:spPr>
          <a:xfrm>
            <a:off x="3971887" y="3321965"/>
            <a:ext cx="48204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He </a:t>
            </a:r>
            <a:r>
              <a:rPr lang="en-US" sz="2800" b="1" dirty="0">
                <a:solidFill>
                  <a:srgbClr val="00B050"/>
                </a:solidFill>
              </a:rPr>
              <a:t>ought to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lose</a:t>
            </a:r>
            <a:r>
              <a:rPr lang="en-US" sz="2800" b="1" dirty="0">
                <a:solidFill>
                  <a:srgbClr val="0070C0"/>
                </a:solidFill>
              </a:rPr>
              <a:t> weight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9E3A267-B327-4A2D-80F0-9BFB40656E00}"/>
              </a:ext>
            </a:extLst>
          </p:cNvPr>
          <p:cNvSpPr txBox="1"/>
          <p:nvPr/>
        </p:nvSpPr>
        <p:spPr>
          <a:xfrm>
            <a:off x="3917091" y="2905780"/>
            <a:ext cx="48204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He </a:t>
            </a:r>
            <a:r>
              <a:rPr lang="en-US" sz="2800" b="1" dirty="0">
                <a:solidFill>
                  <a:srgbClr val="00B050"/>
                </a:solidFill>
              </a:rPr>
              <a:t>shouldn’t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lose</a:t>
            </a:r>
            <a:r>
              <a:rPr lang="en-US" sz="2800" b="1" dirty="0">
                <a:solidFill>
                  <a:srgbClr val="0070C0"/>
                </a:solidFill>
              </a:rPr>
              <a:t> weight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11F86E0-E5C6-4581-BD38-6E860D49557C}"/>
              </a:ext>
            </a:extLst>
          </p:cNvPr>
          <p:cNvSpPr txBox="1"/>
          <p:nvPr/>
        </p:nvSpPr>
        <p:spPr>
          <a:xfrm>
            <a:off x="4001159" y="3321965"/>
            <a:ext cx="48204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He </a:t>
            </a:r>
            <a:r>
              <a:rPr lang="en-US" sz="2800" b="1" dirty="0">
                <a:solidFill>
                  <a:srgbClr val="00B050"/>
                </a:solidFill>
              </a:rPr>
              <a:t>ought not to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lose</a:t>
            </a:r>
            <a:r>
              <a:rPr lang="en-US" sz="2800" b="1" dirty="0">
                <a:solidFill>
                  <a:srgbClr val="0070C0"/>
                </a:solidFill>
              </a:rPr>
              <a:t> weight</a:t>
            </a:r>
            <a:endParaRPr lang="ar-S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55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4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theme/theme1.xml><?xml version="1.0" encoding="utf-8"?>
<a:theme xmlns:a="http://schemas.openxmlformats.org/drawingml/2006/main" name="نسق Office">
  <a:themeElements>
    <a:clrScheme name="أحمر برتقالي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تصميم مخص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326</Words>
  <Application>Microsoft Office PowerPoint</Application>
  <PresentationFormat>Widescreen</PresentationFormat>
  <Paragraphs>75</Paragraphs>
  <Slides>23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نسق Office</vt:lpstr>
      <vt:lpstr>تصميم مخصص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95</cp:revision>
  <dcterms:created xsi:type="dcterms:W3CDTF">2021-12-07T15:22:18Z</dcterms:created>
  <dcterms:modified xsi:type="dcterms:W3CDTF">2021-12-26T05:18:26Z</dcterms:modified>
</cp:coreProperties>
</file>