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31" r:id="rId5"/>
    <p:sldId id="624" r:id="rId6"/>
    <p:sldId id="618" r:id="rId7"/>
    <p:sldId id="625" r:id="rId8"/>
    <p:sldId id="2440" r:id="rId9"/>
    <p:sldId id="635" r:id="rId10"/>
    <p:sldId id="627" r:id="rId11"/>
    <p:sldId id="2442" r:id="rId12"/>
    <p:sldId id="2443" r:id="rId13"/>
    <p:sldId id="628" r:id="rId14"/>
    <p:sldId id="629" r:id="rId15"/>
    <p:sldId id="630" r:id="rId16"/>
    <p:sldId id="2444" r:id="rId17"/>
    <p:sldId id="294" r:id="rId1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E5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0187" autoAdjust="0"/>
  </p:normalViewPr>
  <p:slideViewPr>
    <p:cSldViewPr snapToGrid="0" showGuides="1">
      <p:cViewPr varScale="1">
        <p:scale>
          <a:sx n="103" d="100"/>
          <a:sy n="103" d="100"/>
        </p:scale>
        <p:origin x="1410" y="7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A711358-172B-4CF3-BC6F-934BE2234F07}"/>
    <pc:docChg chg="undo redo custSel addSld delSld modSld sldOrd addMainMaster delMainMaster modMainMaster">
      <pc:chgData name="حصه بنت العتيبي" userId="c1fe605c-1aaf-4791-a440-af891effc177" providerId="ADAL" clId="{BA711358-172B-4CF3-BC6F-934BE2234F07}" dt="2022-01-03T17:05:29.503" v="883" actId="20577"/>
      <pc:docMkLst>
        <pc:docMk/>
      </pc:docMkLst>
      <pc:sldChg chg="ord">
        <pc:chgData name="حصه بنت العتيبي" userId="c1fe605c-1aaf-4791-a440-af891effc177" providerId="ADAL" clId="{BA711358-172B-4CF3-BC6F-934BE2234F07}" dt="2022-01-03T04:30:10.507" v="195" actId="20578"/>
        <pc:sldMkLst>
          <pc:docMk/>
          <pc:sldMk cId="3378453919" sldId="294"/>
        </pc:sldMkLst>
      </pc:sldChg>
      <pc:sldChg chg="delSp modSp add del mod delAnim">
        <pc:chgData name="حصه بنت العتيبي" userId="c1fe605c-1aaf-4791-a440-af891effc177" providerId="ADAL" clId="{BA711358-172B-4CF3-BC6F-934BE2234F07}" dt="2022-01-02T17:14:33.403" v="110" actId="47"/>
        <pc:sldMkLst>
          <pc:docMk/>
          <pc:sldMk cId="2199805764" sldId="348"/>
        </pc:sldMkLst>
        <pc:spChg chg="mod">
          <ac:chgData name="حصه بنت العتيبي" userId="c1fe605c-1aaf-4791-a440-af891effc177" providerId="ADAL" clId="{BA711358-172B-4CF3-BC6F-934BE2234F07}" dt="2022-01-02T17:12:53.763" v="97" actId="1076"/>
          <ac:spMkLst>
            <pc:docMk/>
            <pc:sldMk cId="2199805764" sldId="348"/>
            <ac:spMk id="22" creationId="{789E568B-516C-4ACA-9124-A871EB59FA54}"/>
          </ac:spMkLst>
        </pc:spChg>
        <pc:grpChg chg="mod">
          <ac:chgData name="حصه بنت العتيبي" userId="c1fe605c-1aaf-4791-a440-af891effc177" providerId="ADAL" clId="{BA711358-172B-4CF3-BC6F-934BE2234F07}" dt="2022-01-02T17:12:53.763" v="97" actId="1076"/>
          <ac:grpSpMkLst>
            <pc:docMk/>
            <pc:sldMk cId="2199805764" sldId="348"/>
            <ac:grpSpMk id="20" creationId="{D5E1B461-D320-4BAF-A6AB-6EFFA4557BE8}"/>
          </ac:grpSpMkLst>
        </pc:grpChg>
        <pc:grpChg chg="del">
          <ac:chgData name="حصه بنت العتيبي" userId="c1fe605c-1aaf-4791-a440-af891effc177" providerId="ADAL" clId="{BA711358-172B-4CF3-BC6F-934BE2234F07}" dt="2022-01-02T17:13:09.520" v="100" actId="478"/>
          <ac:grpSpMkLst>
            <pc:docMk/>
            <pc:sldMk cId="2199805764" sldId="348"/>
            <ac:grpSpMk id="23" creationId="{6553AC87-FE05-48D4-9122-B64EB24BFB48}"/>
          </ac:grpSpMkLst>
        </pc:grpChg>
        <pc:grpChg chg="del">
          <ac:chgData name="حصه بنت العتيبي" userId="c1fe605c-1aaf-4791-a440-af891effc177" providerId="ADAL" clId="{BA711358-172B-4CF3-BC6F-934BE2234F07}" dt="2022-01-02T17:13:09.520" v="100" actId="478"/>
          <ac:grpSpMkLst>
            <pc:docMk/>
            <pc:sldMk cId="2199805764" sldId="348"/>
            <ac:grpSpMk id="26" creationId="{222F7935-B73E-424D-A08D-866C20E781F7}"/>
          </ac:grpSpMkLst>
        </pc:grpChg>
        <pc:picChg chg="mod">
          <ac:chgData name="حصه بنت العتيبي" userId="c1fe605c-1aaf-4791-a440-af891effc177" providerId="ADAL" clId="{BA711358-172B-4CF3-BC6F-934BE2234F07}" dt="2022-01-02T17:12:53.763" v="97" actId="1076"/>
          <ac:picMkLst>
            <pc:docMk/>
            <pc:sldMk cId="2199805764" sldId="348"/>
            <ac:picMk id="21" creationId="{C73C7147-5B57-48DF-9577-74B3DFC8942D}"/>
          </ac:picMkLst>
        </pc:picChg>
        <pc:picChg chg="del">
          <ac:chgData name="حصه بنت العتيبي" userId="c1fe605c-1aaf-4791-a440-af891effc177" providerId="ADAL" clId="{BA711358-172B-4CF3-BC6F-934BE2234F07}" dt="2022-01-02T17:13:09.520" v="100" actId="478"/>
          <ac:picMkLst>
            <pc:docMk/>
            <pc:sldMk cId="2199805764" sldId="348"/>
            <ac:picMk id="57" creationId="{D313A48E-1717-49DA-ABF2-8D81F441A276}"/>
          </ac:picMkLst>
        </pc:picChg>
      </pc:sldChg>
      <pc:sldChg chg="modAnim">
        <pc:chgData name="حصه بنت العتيبي" userId="c1fe605c-1aaf-4791-a440-af891effc177" providerId="ADAL" clId="{BA711358-172B-4CF3-BC6F-934BE2234F07}" dt="2022-01-03T04:31:30.681" v="200"/>
        <pc:sldMkLst>
          <pc:docMk/>
          <pc:sldMk cId="1973952019" sldId="618"/>
        </pc:sldMkLst>
      </pc:sldChg>
      <pc:sldChg chg="modAnim">
        <pc:chgData name="حصه بنت العتيبي" userId="c1fe605c-1aaf-4791-a440-af891effc177" providerId="ADAL" clId="{BA711358-172B-4CF3-BC6F-934BE2234F07}" dt="2022-01-02T15:58:08.782" v="62"/>
        <pc:sldMkLst>
          <pc:docMk/>
          <pc:sldMk cId="3191118607" sldId="624"/>
        </pc:sldMkLst>
      </pc:sldChg>
      <pc:sldChg chg="del">
        <pc:chgData name="حصه بنت العتيبي" userId="c1fe605c-1aaf-4791-a440-af891effc177" providerId="ADAL" clId="{BA711358-172B-4CF3-BC6F-934BE2234F07}" dt="2022-01-03T06:02:24.239" v="231" actId="47"/>
        <pc:sldMkLst>
          <pc:docMk/>
          <pc:sldMk cId="179233211" sldId="626"/>
        </pc:sldMkLst>
      </pc:sldChg>
      <pc:sldChg chg="addSp delSp modSp mod">
        <pc:chgData name="حصه بنت العتيبي" userId="c1fe605c-1aaf-4791-a440-af891effc177" providerId="ADAL" clId="{BA711358-172B-4CF3-BC6F-934BE2234F07}" dt="2022-01-02T17:11:11.732" v="85" actId="14100"/>
        <pc:sldMkLst>
          <pc:docMk/>
          <pc:sldMk cId="2412741074" sldId="627"/>
        </pc:sldMkLst>
        <pc:picChg chg="add del mod modCrop">
          <ac:chgData name="حصه بنت العتيبي" userId="c1fe605c-1aaf-4791-a440-af891effc177" providerId="ADAL" clId="{BA711358-172B-4CF3-BC6F-934BE2234F07}" dt="2022-01-02T16:11:16.463" v="75" actId="21"/>
          <ac:picMkLst>
            <pc:docMk/>
            <pc:sldMk cId="2412741074" sldId="627"/>
            <ac:picMk id="3" creationId="{845E102B-2DA5-46B3-8AF7-15D1CAF293E1}"/>
          </ac:picMkLst>
        </pc:picChg>
        <pc:picChg chg="add mod modCrop">
          <ac:chgData name="حصه بنت العتيبي" userId="c1fe605c-1aaf-4791-a440-af891effc177" providerId="ADAL" clId="{BA711358-172B-4CF3-BC6F-934BE2234F07}" dt="2022-01-02T17:11:11.732" v="85" actId="14100"/>
          <ac:picMkLst>
            <pc:docMk/>
            <pc:sldMk cId="2412741074" sldId="627"/>
            <ac:picMk id="5" creationId="{48B0D639-F8B4-4DB9-AAE4-5F6EEBDADF12}"/>
          </ac:picMkLst>
        </pc:picChg>
      </pc:sldChg>
      <pc:sldChg chg="modAnim">
        <pc:chgData name="حصه بنت العتيبي" userId="c1fe605c-1aaf-4791-a440-af891effc177" providerId="ADAL" clId="{BA711358-172B-4CF3-BC6F-934BE2234F07}" dt="2022-01-03T04:30:55.685" v="198"/>
        <pc:sldMkLst>
          <pc:docMk/>
          <pc:sldMk cId="1085659166" sldId="628"/>
        </pc:sldMkLst>
      </pc:sldChg>
      <pc:sldChg chg="addSp delSp modSp mod modAnim">
        <pc:chgData name="حصه بنت العتيبي" userId="c1fe605c-1aaf-4791-a440-af891effc177" providerId="ADAL" clId="{BA711358-172B-4CF3-BC6F-934BE2234F07}" dt="2022-01-03T07:46:02.682" v="284" actId="14100"/>
        <pc:sldMkLst>
          <pc:docMk/>
          <pc:sldMk cId="3737524009" sldId="630"/>
        </pc:sldMkLst>
        <pc:spChg chg="add mod">
          <ac:chgData name="حصه بنت العتيبي" userId="c1fe605c-1aaf-4791-a440-af891effc177" providerId="ADAL" clId="{BA711358-172B-4CF3-BC6F-934BE2234F07}" dt="2022-01-03T07:44:40.133" v="267" actId="1076"/>
          <ac:spMkLst>
            <pc:docMk/>
            <pc:sldMk cId="3737524009" sldId="630"/>
            <ac:spMk id="2" creationId="{1357C60F-69A1-4273-AD47-72B56EFDE340}"/>
          </ac:spMkLst>
        </pc:spChg>
        <pc:spChg chg="add mod">
          <ac:chgData name="حصه بنت العتيبي" userId="c1fe605c-1aaf-4791-a440-af891effc177" providerId="ADAL" clId="{BA711358-172B-4CF3-BC6F-934BE2234F07}" dt="2022-01-03T07:44:46.896" v="268" actId="1076"/>
          <ac:spMkLst>
            <pc:docMk/>
            <pc:sldMk cId="3737524009" sldId="630"/>
            <ac:spMk id="5" creationId="{D23B46F0-ECD1-48F3-B6B7-55CD0F2379CB}"/>
          </ac:spMkLst>
        </pc:spChg>
        <pc:spChg chg="add mod">
          <ac:chgData name="حصه بنت العتيبي" userId="c1fe605c-1aaf-4791-a440-af891effc177" providerId="ADAL" clId="{BA711358-172B-4CF3-BC6F-934BE2234F07}" dt="2022-01-03T07:45:04.307" v="273" actId="1076"/>
          <ac:spMkLst>
            <pc:docMk/>
            <pc:sldMk cId="3737524009" sldId="630"/>
            <ac:spMk id="6" creationId="{9F7A0A84-C577-4341-8CAB-1F82589B3073}"/>
          </ac:spMkLst>
        </pc:spChg>
        <pc:spChg chg="add mod">
          <ac:chgData name="حصه بنت العتيبي" userId="c1fe605c-1aaf-4791-a440-af891effc177" providerId="ADAL" clId="{BA711358-172B-4CF3-BC6F-934BE2234F07}" dt="2022-01-03T07:46:02.682" v="284" actId="14100"/>
          <ac:spMkLst>
            <pc:docMk/>
            <pc:sldMk cId="3737524009" sldId="630"/>
            <ac:spMk id="7" creationId="{17F27FF3-3D8F-4276-A9B8-5046259BEDF2}"/>
          </ac:spMkLst>
        </pc:spChg>
        <pc:spChg chg="add mod">
          <ac:chgData name="حصه بنت العتيبي" userId="c1fe605c-1aaf-4791-a440-af891effc177" providerId="ADAL" clId="{BA711358-172B-4CF3-BC6F-934BE2234F07}" dt="2022-01-03T07:45:25.307" v="278" actId="1076"/>
          <ac:spMkLst>
            <pc:docMk/>
            <pc:sldMk cId="3737524009" sldId="630"/>
            <ac:spMk id="8" creationId="{BEA17195-D399-4817-9934-B5E68CC83538}"/>
          </ac:spMkLst>
        </pc:spChg>
        <pc:spChg chg="add mod">
          <ac:chgData name="حصه بنت العتيبي" userId="c1fe605c-1aaf-4791-a440-af891effc177" providerId="ADAL" clId="{BA711358-172B-4CF3-BC6F-934BE2234F07}" dt="2022-01-03T07:45:38.226" v="282" actId="14100"/>
          <ac:spMkLst>
            <pc:docMk/>
            <pc:sldMk cId="3737524009" sldId="630"/>
            <ac:spMk id="9" creationId="{A6A357A8-DDB8-4573-9081-199066DB57EC}"/>
          </ac:spMkLst>
        </pc:spChg>
        <pc:picChg chg="add del mod">
          <ac:chgData name="حصه بنت العتيبي" userId="c1fe605c-1aaf-4791-a440-af891effc177" providerId="ADAL" clId="{BA711358-172B-4CF3-BC6F-934BE2234F07}" dt="2022-01-03T04:29:43.502" v="192" actId="478"/>
          <ac:picMkLst>
            <pc:docMk/>
            <pc:sldMk cId="3737524009" sldId="630"/>
            <ac:picMk id="2" creationId="{870DD9E0-A13A-418F-96FD-7EB8146454B7}"/>
          </ac:picMkLst>
        </pc:picChg>
        <pc:picChg chg="add mod">
          <ac:chgData name="حصه بنت العتيبي" userId="c1fe605c-1aaf-4791-a440-af891effc177" providerId="ADAL" clId="{BA711358-172B-4CF3-BC6F-934BE2234F07}" dt="2022-01-03T07:44:52.555" v="271" actId="1076"/>
          <ac:picMkLst>
            <pc:docMk/>
            <pc:sldMk cId="3737524009" sldId="630"/>
            <ac:picMk id="1026" creationId="{733261EC-C2CC-467B-8D84-5FA15616CA07}"/>
          </ac:picMkLst>
        </pc:picChg>
        <pc:picChg chg="add mod">
          <ac:chgData name="حصه بنت العتيبي" userId="c1fe605c-1aaf-4791-a440-af891effc177" providerId="ADAL" clId="{BA711358-172B-4CF3-BC6F-934BE2234F07}" dt="2022-01-03T05:25:41.611" v="226"/>
          <ac:picMkLst>
            <pc:docMk/>
            <pc:sldMk cId="3737524009" sldId="630"/>
            <ac:picMk id="1028" creationId="{B14A3326-1A12-4762-9860-B2C4744CA910}"/>
          </ac:picMkLst>
        </pc:picChg>
      </pc:sldChg>
      <pc:sldChg chg="del">
        <pc:chgData name="حصه بنت العتيبي" userId="c1fe605c-1aaf-4791-a440-af891effc177" providerId="ADAL" clId="{BA711358-172B-4CF3-BC6F-934BE2234F07}" dt="2022-01-03T05:26:22.002" v="227" actId="47"/>
        <pc:sldMkLst>
          <pc:docMk/>
          <pc:sldMk cId="3057899684" sldId="631"/>
        </pc:sldMkLst>
      </pc:sldChg>
      <pc:sldChg chg="del">
        <pc:chgData name="حصه بنت العتيبي" userId="c1fe605c-1aaf-4791-a440-af891effc177" providerId="ADAL" clId="{BA711358-172B-4CF3-BC6F-934BE2234F07}" dt="2022-01-03T05:26:23.299" v="228" actId="47"/>
        <pc:sldMkLst>
          <pc:docMk/>
          <pc:sldMk cId="3581765498" sldId="632"/>
        </pc:sldMkLst>
      </pc:sldChg>
      <pc:sldChg chg="del">
        <pc:chgData name="حصه بنت العتيبي" userId="c1fe605c-1aaf-4791-a440-af891effc177" providerId="ADAL" clId="{BA711358-172B-4CF3-BC6F-934BE2234F07}" dt="2022-01-03T05:26:27.675" v="229" actId="47"/>
        <pc:sldMkLst>
          <pc:docMk/>
          <pc:sldMk cId="2364953470" sldId="633"/>
        </pc:sldMkLst>
      </pc:sldChg>
      <pc:sldChg chg="del">
        <pc:chgData name="حصه بنت العتيبي" userId="c1fe605c-1aaf-4791-a440-af891effc177" providerId="ADAL" clId="{BA711358-172B-4CF3-BC6F-934BE2234F07}" dt="2022-01-03T05:26:28.586" v="230" actId="47"/>
        <pc:sldMkLst>
          <pc:docMk/>
          <pc:sldMk cId="2920758763" sldId="634"/>
        </pc:sldMkLst>
      </pc:sldChg>
      <pc:sldChg chg="addSp modSp mod modAnim">
        <pc:chgData name="حصه بنت العتيبي" userId="c1fe605c-1aaf-4791-a440-af891effc177" providerId="ADAL" clId="{BA711358-172B-4CF3-BC6F-934BE2234F07}" dt="2022-01-02T15:56:57.415" v="58" actId="1440"/>
        <pc:sldMkLst>
          <pc:docMk/>
          <pc:sldMk cId="1448335204" sldId="635"/>
        </pc:sldMkLst>
        <pc:spChg chg="mod">
          <ac:chgData name="حصه بنت العتيبي" userId="c1fe605c-1aaf-4791-a440-af891effc177" providerId="ADAL" clId="{BA711358-172B-4CF3-BC6F-934BE2234F07}" dt="2022-01-02T15:54:35.129" v="57" actId="1076"/>
          <ac:spMkLst>
            <pc:docMk/>
            <pc:sldMk cId="1448335204" sldId="635"/>
            <ac:spMk id="4" creationId="{B043CB87-3644-4065-B328-6878693B4656}"/>
          </ac:spMkLst>
        </pc:spChg>
        <pc:grpChg chg="add mod">
          <ac:chgData name="حصه بنت العتيبي" userId="c1fe605c-1aaf-4791-a440-af891effc177" providerId="ADAL" clId="{BA711358-172B-4CF3-BC6F-934BE2234F07}" dt="2022-01-02T15:54:30.073" v="56" actId="14100"/>
          <ac:grpSpMkLst>
            <pc:docMk/>
            <pc:sldMk cId="1448335204" sldId="635"/>
            <ac:grpSpMk id="2" creationId="{97B4A5BF-D337-418C-B108-89ED759C90B5}"/>
          </ac:grpSpMkLst>
        </pc:grpChg>
        <pc:grpChg chg="add mod">
          <ac:chgData name="حصه بنت العتيبي" userId="c1fe605c-1aaf-4791-a440-af891effc177" providerId="ADAL" clId="{BA711358-172B-4CF3-BC6F-934BE2234F07}" dt="2022-01-02T15:51:11.048" v="17" actId="14100"/>
          <ac:grpSpMkLst>
            <pc:docMk/>
            <pc:sldMk cId="1448335204" sldId="635"/>
            <ac:grpSpMk id="9" creationId="{8DEC0CF6-29FF-4241-A111-50186990FB22}"/>
          </ac:grpSpMkLst>
        </pc:grpChg>
        <pc:picChg chg="mod">
          <ac:chgData name="حصه بنت العتيبي" userId="c1fe605c-1aaf-4791-a440-af891effc177" providerId="ADAL" clId="{BA711358-172B-4CF3-BC6F-934BE2234F07}" dt="2022-01-02T15:54:30.073" v="56" actId="14100"/>
          <ac:picMkLst>
            <pc:docMk/>
            <pc:sldMk cId="1448335204" sldId="635"/>
            <ac:picMk id="3" creationId="{36F86656-8CAF-4948-954C-7FECC981D35B}"/>
          </ac:picMkLst>
        </pc:picChg>
        <pc:picChg chg="add mod ord modCrop">
          <ac:chgData name="حصه بنت العتيبي" userId="c1fe605c-1aaf-4791-a440-af891effc177" providerId="ADAL" clId="{BA711358-172B-4CF3-BC6F-934BE2234F07}" dt="2022-01-02T15:56:57.415" v="58" actId="1440"/>
          <ac:picMkLst>
            <pc:docMk/>
            <pc:sldMk cId="1448335204" sldId="635"/>
            <ac:picMk id="6" creationId="{96073EB3-5CF9-43F4-A082-3729E5AC3302}"/>
          </ac:picMkLst>
        </pc:picChg>
        <pc:picChg chg="add mod ord modCrop">
          <ac:chgData name="حصه بنت العتيبي" userId="c1fe605c-1aaf-4791-a440-af891effc177" providerId="ADAL" clId="{BA711358-172B-4CF3-BC6F-934BE2234F07}" dt="2022-01-02T15:56:57.415" v="58" actId="1440"/>
          <ac:picMkLst>
            <pc:docMk/>
            <pc:sldMk cId="1448335204" sldId="635"/>
            <ac:picMk id="8" creationId="{7E9A1B6B-7BAF-454D-B6DA-FEA6C6AC854B}"/>
          </ac:picMkLst>
        </pc:picChg>
      </pc:sldChg>
      <pc:sldChg chg="addSp delSp modSp mod modAnim">
        <pc:chgData name="حصه بنت العتيبي" userId="c1fe605c-1aaf-4791-a440-af891effc177" providerId="ADAL" clId="{BA711358-172B-4CF3-BC6F-934BE2234F07}" dt="2022-01-03T06:03:05.972" v="232"/>
        <pc:sldMkLst>
          <pc:docMk/>
          <pc:sldMk cId="1275128819" sldId="2440"/>
        </pc:sldMkLst>
        <pc:spChg chg="mod">
          <ac:chgData name="حصه بنت العتيبي" userId="c1fe605c-1aaf-4791-a440-af891effc177" providerId="ADAL" clId="{BA711358-172B-4CF3-BC6F-934BE2234F07}" dt="2022-01-02T17:11:44.410" v="94" actId="1076"/>
          <ac:spMkLst>
            <pc:docMk/>
            <pc:sldMk cId="1275128819" sldId="2440"/>
            <ac:spMk id="3" creationId="{59ECE7B6-46A4-4A43-91AE-9D972CDAE3FF}"/>
          </ac:spMkLst>
        </pc:spChg>
        <pc:spChg chg="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7" creationId="{B67D8249-334E-48AC-97DA-7C56A589B0CF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9" creationId="{7ABE1CA2-5E01-4754-BDD7-D89BDC62BE66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0" creationId="{38422275-4DB0-488C-B2ED-8097DF75B612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1" creationId="{39EA67E8-2545-4D63-8E6E-33CEF1B839E7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2" creationId="{464B1E2E-EFFF-464D-8265-C585EA33A284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3" creationId="{C34EFE54-B457-4E2B-9909-2877276538D3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4" creationId="{B4F0C9BF-EA85-4BB9-B8B2-956F842E3260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5" creationId="{C291047F-191C-46F3-9F1D-28FF04F3F931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6" creationId="{9B119C5A-0BD0-448D-95DB-3F05A99D0E82}"/>
          </ac:spMkLst>
        </pc:spChg>
        <pc:spChg chg="add mod">
          <ac:chgData name="حصه بنت العتيبي" userId="c1fe605c-1aaf-4791-a440-af891effc177" providerId="ADAL" clId="{BA711358-172B-4CF3-BC6F-934BE2234F07}" dt="2022-01-02T17:22:31.946" v="157" actId="1076"/>
          <ac:spMkLst>
            <pc:docMk/>
            <pc:sldMk cId="1275128819" sldId="2440"/>
            <ac:spMk id="17" creationId="{594C4B6B-BFDC-4AB3-AB71-3207701B9172}"/>
          </ac:spMkLst>
        </pc:spChg>
        <pc:grpChg chg="add del mod">
          <ac:chgData name="حصه بنت العتيبي" userId="c1fe605c-1aaf-4791-a440-af891effc177" providerId="ADAL" clId="{BA711358-172B-4CF3-BC6F-934BE2234F07}" dt="2022-01-02T17:15:04.534" v="111" actId="478"/>
          <ac:grpSpMkLst>
            <pc:docMk/>
            <pc:sldMk cId="1275128819" sldId="2440"/>
            <ac:grpSpMk id="5" creationId="{0C47849D-95DA-4251-91B9-CEEE20DE3FE6}"/>
          </ac:grpSpMkLst>
        </pc:grpChg>
        <pc:picChg chg="del mod">
          <ac:chgData name="حصه بنت العتيبي" userId="c1fe605c-1aaf-4791-a440-af891effc177" providerId="ADAL" clId="{BA711358-172B-4CF3-BC6F-934BE2234F07}" dt="2022-01-02T17:15:04.534" v="111" actId="478"/>
          <ac:picMkLst>
            <pc:docMk/>
            <pc:sldMk cId="1275128819" sldId="2440"/>
            <ac:picMk id="6" creationId="{2CCE92D1-DEAC-44C2-B070-57CADF48890F}"/>
          </ac:picMkLst>
        </pc:picChg>
        <pc:picChg chg="add mod">
          <ac:chgData name="حصه بنت العتيبي" userId="c1fe605c-1aaf-4791-a440-af891effc177" providerId="ADAL" clId="{BA711358-172B-4CF3-BC6F-934BE2234F07}" dt="2022-01-02T17:22:31.946" v="157" actId="1076"/>
          <ac:picMkLst>
            <pc:docMk/>
            <pc:sldMk cId="1275128819" sldId="2440"/>
            <ac:picMk id="8" creationId="{DC5C1377-76B9-4A8F-A302-31680EA08C47}"/>
          </ac:picMkLst>
        </pc:picChg>
        <pc:picChg chg="add mod ord modCrop">
          <ac:chgData name="حصه بنت العتيبي" userId="c1fe605c-1aaf-4791-a440-af891effc177" providerId="ADAL" clId="{BA711358-172B-4CF3-BC6F-934BE2234F07}" dt="2022-01-02T17:22:31.946" v="157" actId="1076"/>
          <ac:picMkLst>
            <pc:docMk/>
            <pc:sldMk cId="1275128819" sldId="2440"/>
            <ac:picMk id="18" creationId="{7A77EE83-2ED6-4DEE-AA86-D94B9351E7AE}"/>
          </ac:picMkLst>
        </pc:picChg>
        <pc:picChg chg="add mod">
          <ac:chgData name="حصه بنت العتيبي" userId="c1fe605c-1aaf-4791-a440-af891effc177" providerId="ADAL" clId="{BA711358-172B-4CF3-BC6F-934BE2234F07}" dt="2022-01-02T17:23:38.427" v="163" actId="1440"/>
          <ac:picMkLst>
            <pc:docMk/>
            <pc:sldMk cId="1275128819" sldId="2440"/>
            <ac:picMk id="20" creationId="{3B6EF977-E2D8-494A-A60D-E37C7E872712}"/>
          </ac:picMkLst>
        </pc:picChg>
      </pc:sldChg>
      <pc:sldChg chg="modAnim">
        <pc:chgData name="حصه بنت العتيبي" userId="c1fe605c-1aaf-4791-a440-af891effc177" providerId="ADAL" clId="{BA711358-172B-4CF3-BC6F-934BE2234F07}" dt="2022-01-03T04:31:14.301" v="199"/>
        <pc:sldMkLst>
          <pc:docMk/>
          <pc:sldMk cId="2709548327" sldId="2442"/>
        </pc:sldMkLst>
      </pc:sldChg>
      <pc:sldChg chg="modSp mod">
        <pc:chgData name="حصه بنت العتيبي" userId="c1fe605c-1aaf-4791-a440-af891effc177" providerId="ADAL" clId="{BA711358-172B-4CF3-BC6F-934BE2234F07}" dt="2022-01-03T04:51:18.455" v="205" actId="14100"/>
        <pc:sldMkLst>
          <pc:docMk/>
          <pc:sldMk cId="2691558712" sldId="2443"/>
        </pc:sldMkLst>
        <pc:picChg chg="mod ord">
          <ac:chgData name="حصه بنت العتيبي" userId="c1fe605c-1aaf-4791-a440-af891effc177" providerId="ADAL" clId="{BA711358-172B-4CF3-BC6F-934BE2234F07}" dt="2022-01-03T04:51:18.455" v="205" actId="14100"/>
          <ac:picMkLst>
            <pc:docMk/>
            <pc:sldMk cId="2691558712" sldId="2443"/>
            <ac:picMk id="5" creationId="{48B0D639-F8B4-4DB9-AAE4-5F6EEBDADF12}"/>
          </ac:picMkLst>
        </pc:picChg>
      </pc:sldChg>
      <pc:sldChg chg="modSp mod">
        <pc:chgData name="حصه بنت العتيبي" userId="c1fe605c-1aaf-4791-a440-af891effc177" providerId="ADAL" clId="{BA711358-172B-4CF3-BC6F-934BE2234F07}" dt="2022-01-03T17:05:29.503" v="883" actId="20577"/>
        <pc:sldMkLst>
          <pc:docMk/>
          <pc:sldMk cId="3505477848" sldId="2444"/>
        </pc:sldMkLst>
        <pc:spChg chg="mod">
          <ac:chgData name="حصه بنت العتيبي" userId="c1fe605c-1aaf-4791-a440-af891effc177" providerId="ADAL" clId="{BA711358-172B-4CF3-BC6F-934BE2234F07}" dt="2022-01-03T17:05:29.503" v="883" actId="20577"/>
          <ac:spMkLst>
            <pc:docMk/>
            <pc:sldMk cId="3505477848" sldId="2444"/>
            <ac:spMk id="2" creationId="{EDB73181-24F1-486F-8686-3311BB5BD495}"/>
          </ac:spMkLst>
        </pc:spChg>
      </pc:sldChg>
      <pc:sldMasterChg chg="addSp modSp mod delSldLayout modSldLayout">
        <pc:chgData name="حصه بنت العتيبي" userId="c1fe605c-1aaf-4791-a440-af891effc177" providerId="ADAL" clId="{BA711358-172B-4CF3-BC6F-934BE2234F07}" dt="2022-01-03T04:29:19.001" v="191" actId="403"/>
        <pc:sldMasterMkLst>
          <pc:docMk/>
          <pc:sldMasterMk cId="1286065101" sldId="2147483648"/>
        </pc:sldMasterMkLst>
        <pc:spChg chg="add mod">
          <ac:chgData name="حصه بنت العتيبي" userId="c1fe605c-1aaf-4791-a440-af891effc177" providerId="ADAL" clId="{BA711358-172B-4CF3-BC6F-934BE2234F07}" dt="2022-01-03T04:29:19.001" v="191" actId="403"/>
          <ac:spMkLst>
            <pc:docMk/>
            <pc:sldMasterMk cId="1286065101" sldId="2147483648"/>
            <ac:spMk id="4" creationId="{867B1AEB-5C18-4492-A1C2-570ACF01CE41}"/>
          </ac:spMkLst>
        </pc:spChg>
        <pc:sldLayoutChg chg="delSp del mod">
          <pc:chgData name="حصه بنت العتيبي" userId="c1fe605c-1aaf-4791-a440-af891effc177" providerId="ADAL" clId="{BA711358-172B-4CF3-BC6F-934BE2234F07}" dt="2022-01-02T17:14:33.403" v="110" actId="47"/>
          <pc:sldLayoutMkLst>
            <pc:docMk/>
            <pc:sldMasterMk cId="1286065101" sldId="2147483648"/>
            <pc:sldLayoutMk cId="423521034" sldId="2147483682"/>
          </pc:sldLayoutMkLst>
          <pc:spChg chg="del">
            <ac:chgData name="حصه بنت العتيبي" userId="c1fe605c-1aaf-4791-a440-af891effc177" providerId="ADAL" clId="{BA711358-172B-4CF3-BC6F-934BE2234F07}" dt="2022-01-02T17:13:26.593" v="102" actId="478"/>
            <ac:spMkLst>
              <pc:docMk/>
              <pc:sldMasterMk cId="1286065101" sldId="2147483648"/>
              <pc:sldLayoutMk cId="423521034" sldId="2147483682"/>
              <ac:spMk id="9" creationId="{92A5205A-2973-4205-A7B8-C95E0F2454D6}"/>
            </ac:spMkLst>
          </pc:spChg>
          <pc:picChg chg="del">
            <ac:chgData name="حصه بنت العتيبي" userId="c1fe605c-1aaf-4791-a440-af891effc177" providerId="ADAL" clId="{BA711358-172B-4CF3-BC6F-934BE2234F07}" dt="2022-01-02T17:13:35.242" v="105" actId="478"/>
            <ac:picMkLst>
              <pc:docMk/>
              <pc:sldMasterMk cId="1286065101" sldId="2147483648"/>
              <pc:sldLayoutMk cId="423521034" sldId="2147483682"/>
              <ac:picMk id="4" creationId="{1E78A366-98EA-44D1-A184-DBD36B452085}"/>
            </ac:picMkLst>
          </pc:picChg>
          <pc:picChg chg="del">
            <ac:chgData name="حصه بنت العتيبي" userId="c1fe605c-1aaf-4791-a440-af891effc177" providerId="ADAL" clId="{BA711358-172B-4CF3-BC6F-934BE2234F07}" dt="2022-01-02T17:13:38.030" v="106" actId="478"/>
            <ac:picMkLst>
              <pc:docMk/>
              <pc:sldMasterMk cId="1286065101" sldId="2147483648"/>
              <pc:sldLayoutMk cId="423521034" sldId="2147483682"/>
              <ac:picMk id="5" creationId="{97A387DC-5EA6-40B8-A864-AB0621DA9F69}"/>
            </ac:picMkLst>
          </pc:picChg>
          <pc:picChg chg="del">
            <ac:chgData name="حصه بنت العتيبي" userId="c1fe605c-1aaf-4791-a440-af891effc177" providerId="ADAL" clId="{BA711358-172B-4CF3-BC6F-934BE2234F07}" dt="2022-01-02T17:13:29.305" v="103" actId="478"/>
            <ac:picMkLst>
              <pc:docMk/>
              <pc:sldMasterMk cId="1286065101" sldId="2147483648"/>
              <pc:sldLayoutMk cId="423521034" sldId="2147483682"/>
              <ac:picMk id="7" creationId="{A8C6C4C1-0A8F-4E73-829F-CBDBD4A2973C}"/>
            </ac:picMkLst>
          </pc:picChg>
          <pc:picChg chg="del">
            <ac:chgData name="حصه بنت العتيبي" userId="c1fe605c-1aaf-4791-a440-af891effc177" providerId="ADAL" clId="{BA711358-172B-4CF3-BC6F-934BE2234F07}" dt="2022-01-02T17:13:19.125" v="101" actId="478"/>
            <ac:picMkLst>
              <pc:docMk/>
              <pc:sldMasterMk cId="1286065101" sldId="2147483648"/>
              <pc:sldLayoutMk cId="423521034" sldId="2147483682"/>
              <ac:picMk id="8" creationId="{07150D84-586D-4EC4-A530-9BB5311C445F}"/>
            </ac:picMkLst>
          </pc:picChg>
          <pc:picChg chg="del">
            <ac:chgData name="حصه بنت العتيبي" userId="c1fe605c-1aaf-4791-a440-af891effc177" providerId="ADAL" clId="{BA711358-172B-4CF3-BC6F-934BE2234F07}" dt="2022-01-02T17:13:32.845" v="104" actId="478"/>
            <ac:picMkLst>
              <pc:docMk/>
              <pc:sldMasterMk cId="1286065101" sldId="2147483648"/>
              <pc:sldLayoutMk cId="423521034" sldId="2147483682"/>
              <ac:picMk id="11" creationId="{C55B142F-03C4-437C-B921-6ABD05732786}"/>
            </ac:picMkLst>
          </pc:picChg>
        </pc:sldLayoutChg>
      </pc:sldMasterChg>
      <pc:sldMasterChg chg="new del mod addSldLayout delSldLayout">
        <pc:chgData name="حصه بنت العتيبي" userId="c1fe605c-1aaf-4791-a440-af891effc177" providerId="ADAL" clId="{BA711358-172B-4CF3-BC6F-934BE2234F07}" dt="2022-01-02T17:13:56.345" v="108" actId="6938"/>
        <pc:sldMasterMkLst>
          <pc:docMk/>
          <pc:sldMasterMk cId="2236177906" sldId="2147483683"/>
        </pc:sldMasterMkLst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1119749959" sldId="2147483684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3416541942" sldId="2147483685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3379542076" sldId="2147483686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1189247149" sldId="2147483687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671229504" sldId="2147483688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1664440224" sldId="2147483689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2500288772" sldId="2147483690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3778198812" sldId="2147483691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4014538486" sldId="2147483692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2511175710" sldId="2147483693"/>
          </pc:sldLayoutMkLst>
        </pc:sldLayoutChg>
        <pc:sldLayoutChg chg="new del replId">
          <pc:chgData name="حصه بنت العتيبي" userId="c1fe605c-1aaf-4791-a440-af891effc177" providerId="ADAL" clId="{BA711358-172B-4CF3-BC6F-934BE2234F07}" dt="2022-01-02T17:13:56.345" v="108" actId="6938"/>
          <pc:sldLayoutMkLst>
            <pc:docMk/>
            <pc:sldMasterMk cId="2236177906" sldId="2147483683"/>
            <pc:sldLayoutMk cId="656698468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9327DA0-7A3E-41C5-B0EC-4AE0F06F619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30/05/43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3BDEF39B-AF2A-4EFA-AE7E-EC1FF3735F5A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708BD34E-D5E7-4F1B-8753-F432B50447C0}" type="uaqdatetime1">
              <a:rPr lang="ar-SA" smtClean="0"/>
              <a:pPr algn="l"/>
              <a:t>30/05/43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2109BC-39F4-43B1-850C-D5EB0E6480C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 baseline="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542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758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805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01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748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263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72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330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l"/>
            <a:r>
              <a:rPr lang="en-US" sz="1800" b="1" i="0" u="none" strike="noStrike" baseline="0" dirty="0">
                <a:latin typeface="ProximaNova-Bold"/>
              </a:rPr>
              <a:t>He misses all his friends.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He is considered “the new student” and is excluded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from the group.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He is not invited anywhere.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When he invited classmates over to his house, only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one turned up the rest ignored him.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They won’t let him participate on the football team.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He feels isolated. He is very unhappy and bored.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He can’t concentrate not think straight.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He can’t function well at school.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749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l"/>
            <a:r>
              <a:rPr lang="en-US" sz="1800" b="1" i="0" u="none" strike="noStrike" baseline="0" dirty="0">
                <a:latin typeface="ProximaNova-Bold"/>
              </a:rPr>
              <a:t>How would you feel if you were in this position?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What would you do to get people to accept you?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Why do you think he has gained weight?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What do you think he should do?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What do you think he means when he says “I feel</a:t>
            </a:r>
          </a:p>
          <a:p>
            <a:pPr algn="l"/>
            <a:r>
              <a:rPr lang="en-US" sz="1800" b="1" i="0" u="none" strike="noStrike" baseline="0" dirty="0">
                <a:latin typeface="ProximaNova-Bold"/>
              </a:rPr>
              <a:t>like giving up on everything.”?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2109BC-39F4-43B1-850C-D5EB0E6480C8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94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 flipH="1">
            <a:off x="7054390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 flipH="1">
            <a:off x="2316161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/>
          <p:cNvSpPr/>
          <p:nvPr/>
        </p:nvSpPr>
        <p:spPr>
          <a:xfrm flipH="1">
            <a:off x="105591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العنوان 2"/>
          <p:cNvSpPr>
            <a:spLocks noGrp="1"/>
          </p:cNvSpPr>
          <p:nvPr>
            <p:ph type="title" hasCustomPrompt="1"/>
          </p:nvPr>
        </p:nvSpPr>
        <p:spPr>
          <a:xfrm flipH="1">
            <a:off x="4191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1" anchor="ctr" anchorCtr="0"/>
          <a:lstStyle>
            <a:lvl1pPr algn="ctr" rtl="1">
              <a:lnSpc>
                <a:spcPct val="150000"/>
              </a:lnSpc>
              <a:defRPr sz="11499" kern="3000" spc="20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العنوان هنا</a:t>
            </a:r>
          </a:p>
        </p:txBody>
      </p:sp>
      <p:sp>
        <p:nvSpPr>
          <p:cNvPr id="10" name="شكل بيضاوي 9"/>
          <p:cNvSpPr/>
          <p:nvPr/>
        </p:nvSpPr>
        <p:spPr>
          <a:xfrm flipH="1">
            <a:off x="432238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 flipH="1">
            <a:off x="7054390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شكل بيضاوي 16"/>
          <p:cNvSpPr/>
          <p:nvPr userDrawn="1"/>
        </p:nvSpPr>
        <p:spPr>
          <a:xfrm flipH="1">
            <a:off x="105591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: الشكل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 flipH="1">
            <a:off x="69163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: الشكل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 flipH="1">
            <a:off x="7404141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عنوان فرعي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419100" y="4528489"/>
            <a:ext cx="10668000" cy="853179"/>
          </a:xfrm>
        </p:spPr>
        <p:txBody>
          <a:bodyPr vert="horz" lIns="0" tIns="45720" rIns="0" bIns="45720" rtlCol="1">
            <a:noAutofit/>
          </a:bodyPr>
          <a:lstStyle>
            <a:lvl1pPr marL="0" indent="0" algn="ctr" rtl="1">
              <a:buNone/>
              <a:defRPr lang="en-US" sz="3600" spc="600">
                <a:solidFill>
                  <a:srgbClr val="2F33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algn="ctr" rtl="1"/>
            <a:r>
              <a:rPr lang="ar-SA" noProof="0" dirty="0"/>
              <a:t>انقر لتحرير نمط العنوان الثانوي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فاص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عنصر نائب للصورة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 flipH="1">
            <a:off x="5685016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1">
            <a:no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فوق الأيقونة لإضافة صورة</a:t>
            </a:r>
          </a:p>
        </p:txBody>
      </p:sp>
      <p:sp>
        <p:nvSpPr>
          <p:cNvPr id="66" name="شكل بيضاوي 65"/>
          <p:cNvSpPr/>
          <p:nvPr/>
        </p:nvSpPr>
        <p:spPr>
          <a:xfrm flipH="1">
            <a:off x="51095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 flipH="1">
            <a:off x="1042349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شكل بيضاوي 21"/>
          <p:cNvSpPr/>
          <p:nvPr userDrawn="1"/>
        </p:nvSpPr>
        <p:spPr>
          <a:xfrm flipH="1">
            <a:off x="5508218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b" anchorCtr="0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عنصر نائب للنص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flipH="1">
            <a:off x="1263180" y="3534503"/>
            <a:ext cx="4560094" cy="465997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1800" spc="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dirty="0"/>
              <a:t>تحرير أنماط النص الرئيسية</a:t>
            </a:r>
          </a:p>
        </p:txBody>
      </p:sp>
      <p:sp>
        <p:nvSpPr>
          <p:cNvPr id="24" name="شكل حر: الشكل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 flipH="1">
            <a:off x="69163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63180" y="1864903"/>
            <a:ext cx="4562856" cy="15636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2020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8201" y="1352550"/>
            <a:ext cx="10248899" cy="482441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قارنة بال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عنصر نائب للصورة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 flipH="1">
            <a:off x="1938138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47" name="شكل بيضاوي 46"/>
          <p:cNvSpPr/>
          <p:nvPr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شكل بيضاوي 47"/>
          <p:cNvSpPr/>
          <p:nvPr/>
        </p:nvSpPr>
        <p:spPr>
          <a:xfrm flipH="1">
            <a:off x="5513487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شكل بيضاوي 48"/>
          <p:cNvSpPr/>
          <p:nvPr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شكل بيضاوي 49"/>
          <p:cNvSpPr/>
          <p:nvPr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عنصر نائب للصورة 24"/>
          <p:cNvSpPr>
            <a:spLocks noGrp="1"/>
          </p:cNvSpPr>
          <p:nvPr>
            <p:ph type="pic" sz="quarter" idx="104" hasCustomPrompt="1"/>
          </p:nvPr>
        </p:nvSpPr>
        <p:spPr>
          <a:xfrm flipH="1">
            <a:off x="7450871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1" anchor="ctr">
            <a:noAutofit/>
          </a:bodyPr>
          <a:lstStyle>
            <a:lvl1pPr algn="ctr" rtl="1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السحب والإفلات </a:t>
            </a:r>
          </a:p>
          <a:p>
            <a:pPr rtl="1"/>
            <a:r>
              <a:rPr lang="ar-SA" noProof="0" dirty="0"/>
              <a:t>الصورة هنا</a:t>
            </a:r>
          </a:p>
        </p:txBody>
      </p:sp>
      <p:sp>
        <p:nvSpPr>
          <p:cNvPr id="31" name="عنصر نائب للنص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6112440" y="3462109"/>
            <a:ext cx="4979928" cy="3262853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50000"/>
              </a:lnSpc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39" name="العنوان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 flipH="1">
            <a:off x="599708" y="2823082"/>
            <a:ext cx="4979928" cy="605918"/>
          </a:xfrm>
        </p:spPr>
        <p:txBody>
          <a:bodyPr tIns="0" bIns="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1">
              <a:defRPr/>
            </a:lvl2pPr>
            <a:lvl3pPr algn="ctr" rtl="1">
              <a:defRPr/>
            </a:lvl3pPr>
            <a:lvl4pPr algn="ctr" rtl="1">
              <a:lnSpc>
                <a:spcPct val="150000"/>
              </a:lnSpc>
              <a:defRPr/>
            </a:lvl4pPr>
            <a:lvl5pPr algn="ctr" rtl="1">
              <a:defRPr/>
            </a:lvl5pPr>
          </a:lstStyle>
          <a:p>
            <a:pPr lvl="0" rtl="1"/>
            <a:r>
              <a:rPr lang="ar-SA" noProof="0" dirty="0"/>
              <a:t>كتابه العنوان هنا</a:t>
            </a:r>
          </a:p>
        </p:txBody>
      </p:sp>
      <p:sp>
        <p:nvSpPr>
          <p:cNvPr id="41" name="عنصر نائب للنص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 flipH="1">
            <a:off x="599707" y="3462109"/>
            <a:ext cx="4979928" cy="3262853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50000"/>
              </a:lnSpc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2" name="شكل حر: الشكل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شكل حر: الشكل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6108889" y="2825496"/>
            <a:ext cx="4983480" cy="603504"/>
          </a:xfrm>
        </p:spPr>
        <p:txBody>
          <a:bodyPr vert="horz" lIns="91440" tIns="0" rIns="91440" bIns="0" rtlCol="1" anchor="ctr" anchorCtr="0">
            <a:noAutofit/>
          </a:bodyPr>
          <a:lstStyle>
            <a:lvl1pPr marL="0" indent="0" algn="ctr" rtl="1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</a:pPr>
            <a:r>
              <a:rPr lang="ar-SA" noProof="0" dirty="0"/>
              <a:t>كتابه العنوان هنا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الصورة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شكل بيضاوي 22"/>
          <p:cNvSpPr/>
          <p:nvPr/>
        </p:nvSpPr>
        <p:spPr>
          <a:xfrm flipH="1">
            <a:off x="4857376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شكل بيضاوي 65"/>
          <p:cNvSpPr/>
          <p:nvPr/>
        </p:nvSpPr>
        <p:spPr>
          <a:xfrm flipH="1">
            <a:off x="81575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 flipH="1">
            <a:off x="1042349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: الشكل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 flipH="1">
            <a:off x="7315239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: الشكل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96000" y="1237089"/>
            <a:ext cx="4562856" cy="1563624"/>
          </a:xfrm>
        </p:spPr>
        <p:txBody>
          <a:bodyPr vert="horz" lIns="91440" tIns="0" rIns="91440" bIns="0" rtlCol="1" anchor="b" anchorCtr="0">
            <a:noAutofit/>
          </a:bodyPr>
          <a:lstStyle>
            <a:lvl1pPr algn="r" rtl="1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 flipH="1">
            <a:off x="0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عنصر نائب للنص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6096001" y="2888791"/>
            <a:ext cx="4562856" cy="2410459"/>
          </a:xfrm>
        </p:spPr>
        <p:txBody>
          <a:bodyPr vert="horz" lIns="91440" tIns="73152" rIns="91440" bIns="45720" rtlCol="1">
            <a:noAutofit/>
          </a:bodyPr>
          <a:lstStyle>
            <a:lvl1pPr marL="0" indent="0" algn="r" rtl="1">
              <a:buNone/>
              <a:defRPr lang="en-US" sz="1400" b="0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>
              <a:lnSpc>
                <a:spcPct val="145000"/>
              </a:lnSpc>
              <a:spcBef>
                <a:spcPts val="0"/>
              </a:spcBef>
            </a:pPr>
            <a:r>
              <a:rPr lang="ar-SA" noProof="0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6172200" y="1338606"/>
            <a:ext cx="4914900" cy="4838357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15" name="عنصر نائب للمحتوى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838200" y="1338606"/>
            <a:ext cx="5181598" cy="4838357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6" name="عنصر نائب للنص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6194425" y="1341797"/>
            <a:ext cx="4892675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7" name="عنصر نائب للمحتوى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6194425" y="2308409"/>
            <a:ext cx="4892675" cy="3881254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18" name="عنصر نائب للنص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836613" y="1341797"/>
            <a:ext cx="5160961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9" name="عنصر نائب للمحتوى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836612" y="2308409"/>
            <a:ext cx="5160962" cy="3881254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6704076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العنوان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419975" y="457200"/>
            <a:ext cx="3667125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15" name="عنصر نائب للنص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419975" y="2057400"/>
            <a:ext cx="3667125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6612" y="457201"/>
            <a:ext cx="6364492" cy="5403850"/>
          </a:xfrm>
        </p:spPr>
        <p:txBody>
          <a:bodyPr rtlCol="1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 flipH="1">
            <a:off x="-2079328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 flipH="1">
            <a:off x="55544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 flipH="1">
            <a:off x="57762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 flipH="1">
            <a:off x="4884703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7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شكل حر: الشكل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 flipH="1">
            <a:off x="0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: الشكل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 flipH="1">
            <a:off x="8637399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1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1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32296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الشكل 61">
            <a:extLst>
              <a:ext uri="{FF2B5EF4-FFF2-40B4-BE49-F238E27FC236}">
                <a16:creationId xmlns:a16="http://schemas.microsoft.com/office/drawing/2014/main" id="{6914B48C-AFF9-48F8-99FE-6035299873BB}"/>
              </a:ext>
            </a:extLst>
          </p:cNvPr>
          <p:cNvSpPr/>
          <p:nvPr userDrawn="1"/>
        </p:nvSpPr>
        <p:spPr>
          <a:xfrm rot="16200000" flipV="1">
            <a:off x="9527996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ar-SA" sz="2400" b="1" kern="1200" spc="600" baseline="300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ar-SA" sz="2400" b="1" kern="1200" spc="6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ar-SA" sz="2400" b="1" i="0" spc="60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عنصر نائب لرقم الشريحة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 flipH="1">
            <a:off x="568940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defPPr>
              <a:defRPr lang="en-US"/>
            </a:defPPr>
            <a:lvl1pPr marL="0" algn="r" defTabSz="914400" rtl="1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D8D877B3-D348-4611-9BDB-C5374591D951}" type="slidenum">
              <a:rPr lang="ar-SA" sz="1000" noProof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sz="10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32296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67B1AEB-5C18-4492-A1C2-570ACF01CE41}"/>
              </a:ext>
            </a:extLst>
          </p:cNvPr>
          <p:cNvSpPr txBox="1"/>
          <p:nvPr userDrawn="1"/>
        </p:nvSpPr>
        <p:spPr>
          <a:xfrm>
            <a:off x="110169" y="6858000"/>
            <a:ext cx="5188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2" r:id="rId3"/>
    <p:sldLayoutId id="2147483677" r:id="rId4"/>
    <p:sldLayoutId id="2147483673" r:id="rId5"/>
    <p:sldLayoutId id="2147483674" r:id="rId6"/>
    <p:sldLayoutId id="2147483680" r:id="rId7"/>
    <p:sldLayoutId id="2147483678" r:id="rId8"/>
    <p:sldLayoutId id="2147483679" r:id="rId9"/>
    <p:sldLayoutId id="2147483681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mp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3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ادعية الصباح والمساء , اذكار الصباح و المساء كاملة - اقتباسات">
            <a:extLst>
              <a:ext uri="{FF2B5EF4-FFF2-40B4-BE49-F238E27FC236}">
                <a16:creationId xmlns:a16="http://schemas.microsoft.com/office/drawing/2014/main" id="{D126DE27-D1F1-42E6-95BF-66B6F426F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5251" r="4747" b="26545"/>
          <a:stretch/>
        </p:blipFill>
        <p:spPr bwMode="auto">
          <a:xfrm>
            <a:off x="1375954" y="1079863"/>
            <a:ext cx="8943703" cy="4589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279400" dir="10800000" sx="105000" sy="105000" algn="tl" rotWithShape="0">
              <a:srgbClr val="000000">
                <a:alpha val="37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20EE055-F5AB-446A-9A78-E4EDE206D895}"/>
              </a:ext>
            </a:extLst>
          </p:cNvPr>
          <p:cNvSpPr/>
          <p:nvPr/>
        </p:nvSpPr>
        <p:spPr>
          <a:xfrm rot="567707">
            <a:off x="944939" y="972100"/>
            <a:ext cx="9776181" cy="4913800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1AD84C-BFF4-4811-8DC1-1AFD1E9BCFD8}"/>
              </a:ext>
            </a:extLst>
          </p:cNvPr>
          <p:cNvSpPr/>
          <p:nvPr/>
        </p:nvSpPr>
        <p:spPr>
          <a:xfrm rot="226804">
            <a:off x="759621" y="802670"/>
            <a:ext cx="9776181" cy="49138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34C3D4-BA83-46BE-B020-1AB0DFD4E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7" t="16119" r="52770" b="20226"/>
          <a:stretch/>
        </p:blipFill>
        <p:spPr>
          <a:xfrm>
            <a:off x="1643449" y="943321"/>
            <a:ext cx="9551773" cy="591467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2A99EC3-7D8E-49A2-9D53-FEA93FF5E1F1}"/>
              </a:ext>
            </a:extLst>
          </p:cNvPr>
          <p:cNvSpPr/>
          <p:nvPr/>
        </p:nvSpPr>
        <p:spPr>
          <a:xfrm>
            <a:off x="1981200" y="1433382"/>
            <a:ext cx="8229600" cy="556055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23622DC-C3EB-4046-BCFA-20AEC3B5C7EA}"/>
              </a:ext>
            </a:extLst>
          </p:cNvPr>
          <p:cNvSpPr/>
          <p:nvPr/>
        </p:nvSpPr>
        <p:spPr>
          <a:xfrm>
            <a:off x="2063578" y="2747317"/>
            <a:ext cx="4032422" cy="823786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16D527-D3D2-452F-A5FA-8CF017519C92}"/>
              </a:ext>
            </a:extLst>
          </p:cNvPr>
          <p:cNvSpPr/>
          <p:nvPr/>
        </p:nvSpPr>
        <p:spPr>
          <a:xfrm>
            <a:off x="2063578" y="3719469"/>
            <a:ext cx="4032422" cy="238900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920A51C-C141-46F8-9AC9-C241E1BA3DDC}"/>
              </a:ext>
            </a:extLst>
          </p:cNvPr>
          <p:cNvSpPr/>
          <p:nvPr/>
        </p:nvSpPr>
        <p:spPr>
          <a:xfrm>
            <a:off x="2063578" y="4122987"/>
            <a:ext cx="4032422" cy="238900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A3DC183-74A1-4A07-97E0-F26AADB42B8A}"/>
              </a:ext>
            </a:extLst>
          </p:cNvPr>
          <p:cNvSpPr/>
          <p:nvPr/>
        </p:nvSpPr>
        <p:spPr>
          <a:xfrm>
            <a:off x="2063578" y="4526504"/>
            <a:ext cx="4460790" cy="725117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185903A-EFBA-4DC7-8B7A-4FC38F7DBC2E}"/>
              </a:ext>
            </a:extLst>
          </p:cNvPr>
          <p:cNvSpPr/>
          <p:nvPr/>
        </p:nvSpPr>
        <p:spPr>
          <a:xfrm>
            <a:off x="2063578" y="5416238"/>
            <a:ext cx="4337222" cy="498441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6CA071-C164-4054-91F9-D4C432034778}"/>
              </a:ext>
            </a:extLst>
          </p:cNvPr>
          <p:cNvSpPr/>
          <p:nvPr/>
        </p:nvSpPr>
        <p:spPr>
          <a:xfrm>
            <a:off x="2125362" y="6108169"/>
            <a:ext cx="4337222" cy="502695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B0F9BF9-076E-4199-9F8A-10C5D88DA2EE}"/>
              </a:ext>
            </a:extLst>
          </p:cNvPr>
          <p:cNvSpPr/>
          <p:nvPr/>
        </p:nvSpPr>
        <p:spPr>
          <a:xfrm>
            <a:off x="6858000" y="2747317"/>
            <a:ext cx="3830595" cy="613870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9014202-1B75-4B80-9840-A09221FB0CC4}"/>
              </a:ext>
            </a:extLst>
          </p:cNvPr>
          <p:cNvSpPr txBox="1"/>
          <p:nvPr/>
        </p:nvSpPr>
        <p:spPr>
          <a:xfrm>
            <a:off x="747584" y="242202"/>
            <a:ext cx="70927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highlight>
                  <a:srgbClr val="FFFF00"/>
                </a:highlight>
                <a:latin typeface="ProximaNova-Bold"/>
              </a:rPr>
              <a:t>5.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ProximaNova-Light"/>
              </a:rPr>
              <a:t>Read the letter again and make notes in the organizer.</a:t>
            </a:r>
            <a:endParaRPr lang="ar-SA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8565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5ABFF1-C166-4601-8C09-CD8F013B3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8" t="16305" r="33513" b="11638"/>
          <a:stretch/>
        </p:blipFill>
        <p:spPr>
          <a:xfrm>
            <a:off x="2323070" y="926756"/>
            <a:ext cx="8093676" cy="52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خط الكتابة الحرة الكريسماس ، تحميل مجاني قصاصة فنية ، قصاصة فنية مجانية -  آخر">
            <a:extLst>
              <a:ext uri="{FF2B5EF4-FFF2-40B4-BE49-F238E27FC236}">
                <a16:creationId xmlns:a16="http://schemas.microsoft.com/office/drawing/2014/main" id="{733261EC-C2CC-467B-8D84-5FA1561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10" y="0"/>
            <a:ext cx="7831015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اعتماد شريحة محفوفة بالمخاطر clip arty - whatbeedid.com">
            <a:extLst>
              <a:ext uri="{FF2B5EF4-FFF2-40B4-BE49-F238E27FC236}">
                <a16:creationId xmlns:a16="http://schemas.microsoft.com/office/drawing/2014/main" id="{B14A3326-1A12-4762-9860-B2C4744CA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6" b="91508" l="7273" r="90000">
                        <a14:foregroundMark x1="77386" y1="8192" x2="77386" y2="8192"/>
                        <a14:foregroundMark x1="7386" y1="91608" x2="7386" y2="91608"/>
                        <a14:foregroundMark x1="73977" y1="4096" x2="73977" y2="4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" t="1538" r="8391" b="3932"/>
          <a:stretch/>
        </p:blipFill>
        <p:spPr bwMode="auto">
          <a:xfrm rot="20924926" flipH="1">
            <a:off x="728753" y="3777567"/>
            <a:ext cx="249131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357C60F-69A1-4273-AD47-72B56EFDE340}"/>
              </a:ext>
            </a:extLst>
          </p:cNvPr>
          <p:cNvSpPr/>
          <p:nvPr/>
        </p:nvSpPr>
        <p:spPr>
          <a:xfrm>
            <a:off x="5243286" y="856084"/>
            <a:ext cx="5803641" cy="10823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3B46F0-ECD1-48F3-B6B7-55CD0F2379CB}"/>
              </a:ext>
            </a:extLst>
          </p:cNvPr>
          <p:cNvSpPr/>
          <p:nvPr/>
        </p:nvSpPr>
        <p:spPr>
          <a:xfrm>
            <a:off x="5243286" y="2372696"/>
            <a:ext cx="5803641" cy="14555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F7A0A84-C577-4341-8CAB-1F82589B3073}"/>
              </a:ext>
            </a:extLst>
          </p:cNvPr>
          <p:cNvSpPr/>
          <p:nvPr/>
        </p:nvSpPr>
        <p:spPr>
          <a:xfrm>
            <a:off x="5355253" y="4254564"/>
            <a:ext cx="5803641" cy="10823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7F27FF3-3D8F-4276-A9B8-5046259BEDF2}"/>
              </a:ext>
            </a:extLst>
          </p:cNvPr>
          <p:cNvSpPr/>
          <p:nvPr/>
        </p:nvSpPr>
        <p:spPr>
          <a:xfrm>
            <a:off x="5355254" y="5763209"/>
            <a:ext cx="5691674" cy="4774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EA17195-D399-4817-9934-B5E68CC83538}"/>
              </a:ext>
            </a:extLst>
          </p:cNvPr>
          <p:cNvSpPr/>
          <p:nvPr/>
        </p:nvSpPr>
        <p:spPr>
          <a:xfrm>
            <a:off x="5243286" y="378670"/>
            <a:ext cx="2499827" cy="2387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6A357A8-DDB8-4573-9081-199066DB57EC}"/>
              </a:ext>
            </a:extLst>
          </p:cNvPr>
          <p:cNvSpPr/>
          <p:nvPr/>
        </p:nvSpPr>
        <p:spPr>
          <a:xfrm>
            <a:off x="9105900" y="6415510"/>
            <a:ext cx="1941027" cy="2514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52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DB73181-24F1-486F-8686-3311BB5BD495}"/>
              </a:ext>
            </a:extLst>
          </p:cNvPr>
          <p:cNvSpPr txBox="1"/>
          <p:nvPr/>
        </p:nvSpPr>
        <p:spPr>
          <a:xfrm>
            <a:off x="1063688" y="391886"/>
            <a:ext cx="9787813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8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Dear Nasser,</a:t>
            </a:r>
          </a:p>
          <a:p>
            <a:pPr algn="l"/>
            <a:r>
              <a:rPr lang="en-US" sz="18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hope you have had a good school year. </a:t>
            </a:r>
            <a:r>
              <a:rPr lang="en-US" sz="1800" b="0" u="none" strike="noStrike" baseline="0" dirty="0">
                <a:solidFill>
                  <a:srgbClr val="0068A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am really sorry to hear that you are </a:t>
            </a:r>
            <a:r>
              <a:rPr lang="en-US" sz="1800" b="0" i="0" u="none" strike="noStrike" baseline="0" dirty="0">
                <a:latin typeface="ProximaNova-Light"/>
              </a:rPr>
              <a:t>very unhappy and bored , misses his friends and can’t adjust to his new school.</a:t>
            </a:r>
            <a:endParaRPr lang="en-US" i="0" dirty="0">
              <a:solidFill>
                <a:srgbClr val="0068AD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1800" b="0" u="none" strike="noStrike" baseline="0" dirty="0">
              <a:solidFill>
                <a:srgbClr val="0068AD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You have not been accepted by your classmates in your new school</a:t>
            </a:r>
            <a:r>
              <a:rPr lang="en-US" dirty="0">
                <a:latin typeface="ProximaNova-Light"/>
              </a:rPr>
              <a:t> and they considered you as “new student”………………………………………………………………………………………………………………………………………………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 They did not invite you anywhere …………………………………………………………………………………………………………..</a:t>
            </a:r>
          </a:p>
          <a:p>
            <a:pPr algn="l"/>
            <a:endParaRPr lang="en-US" sz="1800" b="0" i="0" u="none" strike="noStrike" baseline="0" dirty="0">
              <a:latin typeface="ProximaNova-Light"/>
            </a:endParaRP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You are not allowed to participate in the football team. ………………………………………………….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 </a:t>
            </a:r>
          </a:p>
          <a:p>
            <a:pPr algn="l"/>
            <a:endParaRPr lang="en-US" sz="1800" b="0" i="0" u="none" strike="noStrike" baseline="0" dirty="0">
              <a:latin typeface="ProximaNova-Light"/>
            </a:endParaRPr>
          </a:p>
          <a:p>
            <a:pPr algn="l"/>
            <a:endParaRPr lang="en-US" sz="1800" b="0" i="0" u="none" strike="noStrike" baseline="0" dirty="0">
              <a:latin typeface="ProximaNova-Light"/>
            </a:endParaRPr>
          </a:p>
          <a:p>
            <a:pPr algn="l"/>
            <a:endParaRPr lang="en-US" sz="1800" b="0" i="0" u="none" strike="noStrike" baseline="0" dirty="0">
              <a:latin typeface="ProximaNova-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68AD"/>
                </a:solidFill>
                <a:latin typeface="ProximaNova-Semibold"/>
              </a:rPr>
              <a:t>I believe you will deal with this in your own wonderful way; I’ve seen you do it before</a:t>
            </a:r>
            <a:endParaRPr lang="ar-SA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77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1916350" y="590350"/>
            <a:ext cx="7639456" cy="59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5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DA74554C-2827-4293-AA9A-5122D5E99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905771"/>
            <a:ext cx="8645236" cy="56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C06AC28-CB52-4804-BB40-F7AED9F0F1F0}"/>
              </a:ext>
            </a:extLst>
          </p:cNvPr>
          <p:cNvGrpSpPr/>
          <p:nvPr/>
        </p:nvGrpSpPr>
        <p:grpSpPr>
          <a:xfrm>
            <a:off x="2088451" y="275208"/>
            <a:ext cx="8245158" cy="6070934"/>
            <a:chOff x="2088451" y="275208"/>
            <a:chExt cx="8245158" cy="6070934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E1F9E674-6E66-4F06-9E2D-76B6B508C97C}"/>
                </a:ext>
              </a:extLst>
            </p:cNvPr>
            <p:cNvSpPr/>
            <p:nvPr/>
          </p:nvSpPr>
          <p:spPr>
            <a:xfrm>
              <a:off x="2485749" y="275208"/>
              <a:ext cx="7847860" cy="6001303"/>
            </a:xfrm>
            <a:prstGeom prst="ellipse">
              <a:avLst/>
            </a:prstGeom>
            <a:noFill/>
            <a:ln w="76200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20006FA-58D9-436F-A6B7-23075B47409B}"/>
                </a:ext>
              </a:extLst>
            </p:cNvPr>
            <p:cNvGrpSpPr/>
            <p:nvPr/>
          </p:nvGrpSpPr>
          <p:grpSpPr>
            <a:xfrm>
              <a:off x="2088451" y="344839"/>
              <a:ext cx="7847860" cy="6001303"/>
              <a:chOff x="2069978" y="418730"/>
              <a:chExt cx="7847860" cy="6001303"/>
            </a:xfrm>
          </p:grpSpPr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D9AB276D-7C7D-4995-A4AE-D73F0FDAA8CA}"/>
                  </a:ext>
                </a:extLst>
              </p:cNvPr>
              <p:cNvSpPr/>
              <p:nvPr/>
            </p:nvSpPr>
            <p:spPr>
              <a:xfrm>
                <a:off x="2069978" y="418730"/>
                <a:ext cx="7847860" cy="6001303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bg1">
                    <a:lumMod val="6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94260C1D-F66A-47D3-A23E-A002AFE190ED}"/>
                  </a:ext>
                </a:extLst>
              </p:cNvPr>
              <p:cNvGrpSpPr/>
              <p:nvPr/>
            </p:nvGrpSpPr>
            <p:grpSpPr>
              <a:xfrm>
                <a:off x="2926079" y="1471748"/>
                <a:ext cx="6522720" cy="3005844"/>
                <a:chOff x="2926079" y="1471748"/>
                <a:chExt cx="6522720" cy="3005844"/>
              </a:xfrm>
            </p:grpSpPr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F4B94A20-6B5E-449F-AE9E-358935D20BD8}"/>
                    </a:ext>
                  </a:extLst>
                </p:cNvPr>
                <p:cNvSpPr txBox="1"/>
                <p:nvPr/>
              </p:nvSpPr>
              <p:spPr>
                <a:xfrm>
                  <a:off x="2926079" y="1471748"/>
                  <a:ext cx="6522720" cy="286232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rgbClr val="FF0000"/>
                      </a:solidFill>
                    </a:rPr>
                    <a:t>Unit-2</a:t>
                  </a:r>
                </a:p>
                <a:p>
                  <a:pPr algn="ctr"/>
                  <a:r>
                    <a:rPr lang="en-US" sz="3600" b="1" dirty="0"/>
                    <a:t>Take My Advice</a:t>
                  </a:r>
                  <a:endParaRPr lang="ar-SA" sz="3600" b="1" dirty="0"/>
                </a:p>
                <a:p>
                  <a:pPr algn="ctr"/>
                  <a:endParaRPr lang="ar-SA" sz="3600" b="1" dirty="0"/>
                </a:p>
                <a:p>
                  <a:pPr algn="ctr"/>
                  <a:endParaRPr lang="en-US" sz="3600" b="1" dirty="0"/>
                </a:p>
                <a:p>
                  <a:pPr algn="ctr"/>
                  <a:r>
                    <a:rPr lang="en-US" sz="3600" b="1" dirty="0">
                      <a:solidFill>
                        <a:srgbClr val="F196C8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L-10-</a:t>
                  </a:r>
                  <a:r>
                    <a:rPr lang="en-US" sz="3600" b="1" dirty="0">
                      <a:latin typeface="MV Boli" panose="02000500030200090000" pitchFamily="2" charset="0"/>
                      <a:cs typeface="MV Boli" panose="02000500030200090000" pitchFamily="2" charset="0"/>
                    </a:rPr>
                    <a:t> </a:t>
                  </a:r>
                  <a:r>
                    <a:rPr lang="en-US" sz="3600" b="1" dirty="0">
                      <a:solidFill>
                        <a:schemeClr val="bg1">
                          <a:lumMod val="50000"/>
                        </a:schemeClr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Writing</a:t>
                  </a:r>
                  <a:endParaRPr lang="ar-SA" sz="3600" b="1" dirty="0">
                    <a:solidFill>
                      <a:schemeClr val="bg1">
                        <a:lumMod val="50000"/>
                      </a:schemeClr>
                    </a:solidFill>
                    <a:latin typeface="MV Boli" panose="02000500030200090000" pitchFamily="2" charset="0"/>
                  </a:endParaRPr>
                </a:p>
              </p:txBody>
            </p:sp>
            <p:pic>
              <p:nvPicPr>
                <p:cNvPr id="5" name="صورة 4">
                  <a:extLst>
                    <a:ext uri="{FF2B5EF4-FFF2-40B4-BE49-F238E27FC236}">
                      <a16:creationId xmlns:a16="http://schemas.microsoft.com/office/drawing/2014/main" id="{EE4FBEF1-B160-459F-9089-0040061B9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57312" y="3622420"/>
                  <a:ext cx="932915" cy="8551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739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BF2792C-871C-4CA7-8C66-CC6464DF4FE8}"/>
              </a:ext>
            </a:extLst>
          </p:cNvPr>
          <p:cNvSpPr txBox="1"/>
          <p:nvPr/>
        </p:nvSpPr>
        <p:spPr>
          <a:xfrm>
            <a:off x="285760" y="501987"/>
            <a:ext cx="25301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u="sng" dirty="0">
                <a:solidFill>
                  <a:srgbClr val="2F3342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3200" b="1" u="sng" dirty="0">
              <a:solidFill>
                <a:srgbClr val="2F3342"/>
              </a:solidFill>
              <a:effectLst/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1187C04-C38A-4C24-BB76-4104147AC342}"/>
              </a:ext>
            </a:extLst>
          </p:cNvPr>
          <p:cNvSpPr txBox="1"/>
          <p:nvPr/>
        </p:nvSpPr>
        <p:spPr>
          <a:xfrm>
            <a:off x="715251" y="1483579"/>
            <a:ext cx="9181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Students will be able to</a:t>
            </a:r>
            <a:endParaRPr lang="ar-S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953522-0244-4140-BBC7-CB32D17EA51F}"/>
              </a:ext>
            </a:extLst>
          </p:cNvPr>
          <p:cNvSpPr txBox="1">
            <a:spLocks/>
          </p:cNvSpPr>
          <p:nvPr/>
        </p:nvSpPr>
        <p:spPr>
          <a:xfrm>
            <a:off x="1329155" y="2271700"/>
            <a:ext cx="8928294" cy="2034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Ask friends about their problems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notes about a letter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a problem in a text.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advice and solution in a text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Share positively in pair work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78A258-2630-4500-9791-ACB34E41A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715251" y="2236457"/>
            <a:ext cx="712653" cy="608809"/>
          </a:xfrm>
          <a:prstGeom prst="rect">
            <a:avLst/>
          </a:prstGeom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2D67F950-B7BE-413F-B989-9DA169B9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662843" y="3012587"/>
            <a:ext cx="712653" cy="608809"/>
          </a:xfrm>
          <a:prstGeom prst="rect">
            <a:avLst/>
          </a:prstGeom>
        </p:spPr>
      </p:pic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B520AD62-C2BA-47CC-A93D-6BD64A49D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610435" y="3788717"/>
            <a:ext cx="712653" cy="608809"/>
          </a:xfrm>
          <a:prstGeom prst="rect">
            <a:avLst/>
          </a:prstGeom>
        </p:spPr>
      </p:pic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849880C0-A187-4DB4-B3B9-62ADEE7CC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558027" y="4564847"/>
            <a:ext cx="712653" cy="608809"/>
          </a:xfrm>
          <a:prstGeom prst="rect">
            <a:avLst/>
          </a:prstGeom>
        </p:spPr>
      </p:pic>
      <p:pic>
        <p:nvPicPr>
          <p:cNvPr id="9" name="Picture 4" descr="Icon&#10;&#10;Description automatically generated">
            <a:extLst>
              <a:ext uri="{FF2B5EF4-FFF2-40B4-BE49-F238E27FC236}">
                <a16:creationId xmlns:a16="http://schemas.microsoft.com/office/drawing/2014/main" id="{28DA5177-B4F5-4EB3-8B97-B10C495328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610435" y="5451540"/>
            <a:ext cx="712653" cy="6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6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7A77EE83-2ED6-4DEE-AA86-D94B9351E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11" b="97278" l="1000" r="94222">
                        <a14:foregroundMark x1="90778" y1="12704" x2="90778" y2="12704"/>
                        <a14:foregroundMark x1="1444" y1="96370" x2="1444" y2="96370"/>
                        <a14:foregroundMark x1="15667" y1="97278" x2="15667" y2="97278"/>
                        <a14:foregroundMark x1="94444" y1="58439" x2="94444" y2="58439"/>
                        <a14:foregroundMark x1="94333" y1="57169" x2="94333" y2="57169"/>
                        <a14:foregroundMark x1="93000" y1="96733" x2="93000" y2="96733"/>
                        <a14:foregroundMark x1="87889" y1="96733" x2="87889" y2="96733"/>
                        <a14:foregroundMark x1="75000" y1="95826" x2="75000" y2="95826"/>
                        <a14:foregroundMark x1="1444" y1="14701" x2="1444" y2="14701"/>
                        <a14:foregroundMark x1="4111" y1="12886" x2="4111" y2="12886"/>
                        <a14:foregroundMark x1="9556" y1="13249" x2="9667" y2="13430"/>
                        <a14:foregroundMark x1="8556" y1="9800" x2="8556" y2="9800"/>
                        <a14:foregroundMark x1="40000" y1="13975" x2="40000" y2="13975"/>
                        <a14:foregroundMark x1="78778" y1="14882" x2="78778" y2="14882"/>
                        <a14:foregroundMark x1="89333" y1="12341" x2="89333" y2="12341"/>
                        <a14:foregroundMark x1="92556" y1="14701" x2="92556" y2="14701"/>
                        <a14:foregroundMark x1="10556" y1="8711" x2="10556" y2="8711"/>
                      </a14:backgroundRemoval>
                    </a14:imgEffect>
                  </a14:imgLayer>
                </a14:imgProps>
              </a:ext>
            </a:extLst>
          </a:blip>
          <a:srcRect t="5733" r="3568"/>
          <a:stretch/>
        </p:blipFill>
        <p:spPr>
          <a:xfrm>
            <a:off x="3777241" y="1040450"/>
            <a:ext cx="7682669" cy="477710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82646A7-4339-4214-A920-D0E0CC3AF0F2}"/>
              </a:ext>
            </a:extLst>
          </p:cNvPr>
          <p:cNvGrpSpPr/>
          <p:nvPr/>
        </p:nvGrpSpPr>
        <p:grpSpPr>
          <a:xfrm rot="763508">
            <a:off x="1069" y="180404"/>
            <a:ext cx="3170664" cy="1215382"/>
            <a:chOff x="2760750" y="1304719"/>
            <a:chExt cx="5585792" cy="2494722"/>
          </a:xfrm>
        </p:grpSpPr>
        <p:pic>
          <p:nvPicPr>
            <p:cNvPr id="1026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501938E5-3592-44C8-99EC-C6AD1EB62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760750" y="1304719"/>
              <a:ext cx="5585792" cy="249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59ECE7B6-46A4-4A43-91AE-9D972CDAE3FF}"/>
                </a:ext>
              </a:extLst>
            </p:cNvPr>
            <p:cNvSpPr txBox="1"/>
            <p:nvPr/>
          </p:nvSpPr>
          <p:spPr>
            <a:xfrm rot="20869527">
              <a:off x="3456488" y="1951918"/>
              <a:ext cx="4194314" cy="12003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3200" b="1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B67D8249-334E-48AC-97DA-7C56A589B0CF}"/>
              </a:ext>
            </a:extLst>
          </p:cNvPr>
          <p:cNvSpPr/>
          <p:nvPr/>
        </p:nvSpPr>
        <p:spPr>
          <a:xfrm>
            <a:off x="4011259" y="1729503"/>
            <a:ext cx="6995723" cy="3797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5C1377-76B9-4A8F-A302-31680EA08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72" y="1840955"/>
            <a:ext cx="1009079" cy="111342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ABE1CA2-5E01-4754-BDD7-D89BDC62BE66}"/>
              </a:ext>
            </a:extLst>
          </p:cNvPr>
          <p:cNvSpPr txBox="1"/>
          <p:nvPr/>
        </p:nvSpPr>
        <p:spPr>
          <a:xfrm>
            <a:off x="3980685" y="2151829"/>
            <a:ext cx="10896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Choose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422275-4DB0-488C-B2ED-8097DF75B612}"/>
              </a:ext>
            </a:extLst>
          </p:cNvPr>
          <p:cNvSpPr txBox="1"/>
          <p:nvPr/>
        </p:nvSpPr>
        <p:spPr>
          <a:xfrm>
            <a:off x="5190426" y="2242428"/>
            <a:ext cx="638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a – a little	b- many</a:t>
            </a:r>
            <a:r>
              <a:rPr lang="ar-SA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		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c- a lot of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EA67E8-2545-4D63-8E6E-33CEF1B839E7}"/>
              </a:ext>
            </a:extLst>
          </p:cNvPr>
          <p:cNvSpPr txBox="1"/>
          <p:nvPr/>
        </p:nvSpPr>
        <p:spPr>
          <a:xfrm>
            <a:off x="5190427" y="4636126"/>
            <a:ext cx="512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4- Ali bought __________ carrots yesterday.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64B1E2E-EFFF-464D-8265-C585EA33A284}"/>
              </a:ext>
            </a:extLst>
          </p:cNvPr>
          <p:cNvSpPr txBox="1"/>
          <p:nvPr/>
        </p:nvSpPr>
        <p:spPr>
          <a:xfrm>
            <a:off x="5190427" y="4887776"/>
            <a:ext cx="566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a – much		b-  a little	c- a few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34EFE54-B457-4E2B-9909-2877276538D3}"/>
              </a:ext>
            </a:extLst>
          </p:cNvPr>
          <p:cNvSpPr txBox="1"/>
          <p:nvPr/>
        </p:nvSpPr>
        <p:spPr>
          <a:xfrm>
            <a:off x="5190426" y="1846944"/>
            <a:ext cx="512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1- I don’t have __________ apples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4F0C9BF-EA85-4BB9-B8B2-956F842E3260}"/>
              </a:ext>
            </a:extLst>
          </p:cNvPr>
          <p:cNvSpPr txBox="1"/>
          <p:nvPr/>
        </p:nvSpPr>
        <p:spPr>
          <a:xfrm>
            <a:off x="5190426" y="2846213"/>
            <a:ext cx="512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2- She doesn’t spend __________ time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291047F-191C-46F3-9F1D-28FF04F3F931}"/>
              </a:ext>
            </a:extLst>
          </p:cNvPr>
          <p:cNvSpPr txBox="1"/>
          <p:nvPr/>
        </p:nvSpPr>
        <p:spPr>
          <a:xfrm>
            <a:off x="5190426" y="3179280"/>
            <a:ext cx="603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A- lots of 	b – much		c- many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B119C5A-0BD0-448D-95DB-3F05A99D0E82}"/>
              </a:ext>
            </a:extLst>
          </p:cNvPr>
          <p:cNvSpPr txBox="1"/>
          <p:nvPr/>
        </p:nvSpPr>
        <p:spPr>
          <a:xfrm>
            <a:off x="5190427" y="3747729"/>
            <a:ext cx="512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3- He drinks __________ coffee at the café.</a:t>
            </a:r>
          </a:p>
          <a:p>
            <a:pPr algn="l" rtl="0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94C4B6B-BFDC-4AB3-AB71-3207701B9172}"/>
              </a:ext>
            </a:extLst>
          </p:cNvPr>
          <p:cNvSpPr txBox="1"/>
          <p:nvPr/>
        </p:nvSpPr>
        <p:spPr>
          <a:xfrm>
            <a:off x="5190427" y="4035542"/>
            <a:ext cx="512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a – a little	b- a few 		c- much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B6EF977-E2D8-494A-A60D-E37C7E872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73746" y="3067050"/>
            <a:ext cx="3790950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heck icon Royalty Free Vector Image - VectorStock">
            <a:extLst>
              <a:ext uri="{FF2B5EF4-FFF2-40B4-BE49-F238E27FC236}">
                <a16:creationId xmlns:a16="http://schemas.microsoft.com/office/drawing/2014/main" id="{C1EA1136-AB20-42E5-87C8-95B45D8B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4" b="89700" l="9722" r="89815">
                        <a14:foregroundMark x1="42593" y1="56223" x2="42593" y2="56223"/>
                        <a14:foregroundMark x1="89815" y1="48069" x2="89815" y2="48069"/>
                        <a14:foregroundMark x1="50000" y1="8584" x2="50000" y2="8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7" y="2185498"/>
            <a:ext cx="443819" cy="5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eck icon Royalty Free Vector Image - VectorStock">
            <a:extLst>
              <a:ext uri="{FF2B5EF4-FFF2-40B4-BE49-F238E27FC236}">
                <a16:creationId xmlns:a16="http://schemas.microsoft.com/office/drawing/2014/main" id="{5F97711D-57CF-4DF0-90FC-2A635901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4" b="89700" l="9722" r="89815">
                        <a14:foregroundMark x1="42593" y1="56223" x2="42593" y2="56223"/>
                        <a14:foregroundMark x1="89815" y1="48069" x2="89815" y2="48069"/>
                        <a14:foregroundMark x1="50000" y1="8584" x2="50000" y2="8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6" y="3147775"/>
            <a:ext cx="443819" cy="5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eck icon Royalty Free Vector Image - VectorStock">
            <a:extLst>
              <a:ext uri="{FF2B5EF4-FFF2-40B4-BE49-F238E27FC236}">
                <a16:creationId xmlns:a16="http://schemas.microsoft.com/office/drawing/2014/main" id="{8FEDAF5A-924F-4175-92A8-8C6357B6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4" b="89700" l="9722" r="89815">
                        <a14:foregroundMark x1="42593" y1="56223" x2="42593" y2="56223"/>
                        <a14:foregroundMark x1="89815" y1="48069" x2="89815" y2="48069"/>
                        <a14:foregroundMark x1="50000" y1="8584" x2="50000" y2="8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45" y="3981054"/>
            <a:ext cx="443819" cy="5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eck icon Royalty Free Vector Image - VectorStock">
            <a:extLst>
              <a:ext uri="{FF2B5EF4-FFF2-40B4-BE49-F238E27FC236}">
                <a16:creationId xmlns:a16="http://schemas.microsoft.com/office/drawing/2014/main" id="{75253257-414B-47FA-AAC6-B86B4226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4" b="89700" l="9722" r="89815">
                        <a14:foregroundMark x1="42593" y1="56223" x2="42593" y2="56223"/>
                        <a14:foregroundMark x1="89815" y1="48069" x2="89815" y2="48069"/>
                        <a14:foregroundMark x1="50000" y1="8584" x2="50000" y2="8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52" y="4823749"/>
            <a:ext cx="443819" cy="5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2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DEC0CF6-29FF-4241-A111-50186990FB22}"/>
              </a:ext>
            </a:extLst>
          </p:cNvPr>
          <p:cNvGrpSpPr/>
          <p:nvPr/>
        </p:nvGrpSpPr>
        <p:grpSpPr>
          <a:xfrm>
            <a:off x="2102265" y="223237"/>
            <a:ext cx="9366191" cy="6634763"/>
            <a:chOff x="2358639" y="223237"/>
            <a:chExt cx="9109817" cy="615442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6073EB3-5CF9-43F4-A082-3729E5AC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33785" t="12787" r="34673" b="12205"/>
            <a:stretch/>
          </p:blipFill>
          <p:spPr>
            <a:xfrm>
              <a:off x="2358639" y="223237"/>
              <a:ext cx="5751319" cy="58973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7E9A1B6B-7BAF-454D-B6DA-FEA6C6AC8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33785" t="15240" r="34673" b="9752"/>
            <a:stretch/>
          </p:blipFill>
          <p:spPr>
            <a:xfrm>
              <a:off x="5717136" y="480338"/>
              <a:ext cx="5751320" cy="58973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7B4A5BF-D337-418C-B108-89ED759C90B5}"/>
              </a:ext>
            </a:extLst>
          </p:cNvPr>
          <p:cNvGrpSpPr/>
          <p:nvPr/>
        </p:nvGrpSpPr>
        <p:grpSpPr>
          <a:xfrm rot="763508">
            <a:off x="4571192" y="1517332"/>
            <a:ext cx="3170664" cy="1581887"/>
            <a:chOff x="2760750" y="1304719"/>
            <a:chExt cx="5585792" cy="2494722"/>
          </a:xfrm>
          <a:solidFill>
            <a:schemeClr val="bg1"/>
          </a:solidFill>
        </p:grpSpPr>
        <p:pic>
          <p:nvPicPr>
            <p:cNvPr id="3" name="Picture 2" descr="Square Stereo Label, Banner, Geometric, Creative PNG Transparent Clipart  Image and PSD File for Free Download">
              <a:extLst>
                <a:ext uri="{FF2B5EF4-FFF2-40B4-BE49-F238E27FC236}">
                  <a16:creationId xmlns:a16="http://schemas.microsoft.com/office/drawing/2014/main" id="{36F86656-8CAF-4948-954C-7FECC981D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86000" y1="66083" x2="86000" y2="66083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88667" y1="64500" x2="88667" y2="64500"/>
                          <a14:foregroundMark x1="13833" y1="63333" x2="13833" y2="63333"/>
                          <a14:foregroundMark x1="13250" y1="64333" x2="13250" y2="64333"/>
                          <a14:foregroundMark x1="13250" y1="64333" x2="13250" y2="64333"/>
                          <a14:foregroundMark x1="13250" y1="64333" x2="13250" y2="6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8" t="30870" r="9324" b="32754"/>
            <a:stretch/>
          </p:blipFill>
          <p:spPr bwMode="auto">
            <a:xfrm rot="20830429">
              <a:off x="2760750" y="1304719"/>
              <a:ext cx="5585792" cy="2494722"/>
            </a:xfrm>
            <a:prstGeom prst="rect">
              <a:avLst/>
            </a:prstGeom>
            <a:grp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043CB87-3644-4065-B328-6878693B4656}"/>
                </a:ext>
              </a:extLst>
            </p:cNvPr>
            <p:cNvSpPr txBox="1"/>
            <p:nvPr/>
          </p:nvSpPr>
          <p:spPr>
            <a:xfrm rot="20869527">
              <a:off x="3290510" y="1961898"/>
              <a:ext cx="4526269" cy="1180361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</a:t>
              </a:r>
            </a:p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P.26-27</a:t>
              </a:r>
              <a:endParaRPr lang="ar-SA" sz="2400" b="1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33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8B0D639-F8B4-4DB9-AAE4-5F6EEBDAD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0" t="34626" r="35093" b="16863"/>
          <a:stretch/>
        </p:blipFill>
        <p:spPr>
          <a:xfrm>
            <a:off x="5734228" y="393108"/>
            <a:ext cx="6528988" cy="64648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A1ECAFF-BFDF-40FD-89D2-467F24E46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2" t="11838" r="12204" b="2115"/>
          <a:stretch/>
        </p:blipFill>
        <p:spPr>
          <a:xfrm>
            <a:off x="-1014812" y="743483"/>
            <a:ext cx="3204672" cy="6362346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657A80B-FB07-4438-897E-4FCC4A82A68F}"/>
              </a:ext>
            </a:extLst>
          </p:cNvPr>
          <p:cNvGrpSpPr/>
          <p:nvPr/>
        </p:nvGrpSpPr>
        <p:grpSpPr>
          <a:xfrm rot="20746047">
            <a:off x="1522345" y="486001"/>
            <a:ext cx="3636237" cy="1999715"/>
            <a:chOff x="1474148" y="863124"/>
            <a:chExt cx="3636237" cy="199971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BC6B1B80-E23C-47DA-A4F7-F0CE5E7B1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00" r="96000">
                          <a14:foregroundMark x1="91333" y1="50833" x2="91333" y2="50833"/>
                          <a14:foregroundMark x1="93333" y1="41000" x2="93333" y2="41000"/>
                          <a14:foregroundMark x1="9500" y1="53333" x2="9500" y2="53333"/>
                          <a14:foregroundMark x1="6500" y1="53667" x2="6500" y2="53667"/>
                          <a14:foregroundMark x1="8500" y1="40167" x2="16667" y2="59500"/>
                          <a14:foregroundMark x1="16667" y1="59500" x2="16667" y2="59500"/>
                          <a14:foregroundMark x1="6667" y1="38667" x2="2000" y2="47000"/>
                          <a14:foregroundMark x1="12333" y1="53833" x2="12333" y2="53833"/>
                          <a14:foregroundMark x1="95000" y1="64333" x2="95000" y2="64333"/>
                          <a14:foregroundMark x1="96000" y1="64667" x2="96000" y2="64667"/>
                          <a14:foregroundMark x1="87833" y1="60500" x2="87833" y2="60500"/>
                          <a14:foregroundMark x1="87167" y1="60500" x2="87167" y2="60500"/>
                          <a14:foregroundMark x1="87000" y1="60500" x2="87000" y2="60500"/>
                          <a14:foregroundMark x1="87000" y1="60500" x2="71167" y2="62000"/>
                        </a14:backgroundRemoval>
                      </a14:imgEffect>
                    </a14:imgLayer>
                  </a14:imgProps>
                </a:ext>
              </a:extLst>
            </a:blip>
            <a:srcRect l="-897" t="33213" r="-2" b="31792"/>
            <a:stretch/>
          </p:blipFill>
          <p:spPr>
            <a:xfrm flipH="1">
              <a:off x="1474148" y="863124"/>
              <a:ext cx="3636237" cy="199971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72851D84-3479-41C0-B68A-36EB3336BFAE}"/>
                </a:ext>
              </a:extLst>
            </p:cNvPr>
            <p:cNvSpPr txBox="1"/>
            <p:nvPr/>
          </p:nvSpPr>
          <p:spPr>
            <a:xfrm>
              <a:off x="1948442" y="1401511"/>
              <a:ext cx="217917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is the person?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331A321-D275-4703-AEAF-8A2F689230DF}"/>
              </a:ext>
            </a:extLst>
          </p:cNvPr>
          <p:cNvGrpSpPr/>
          <p:nvPr/>
        </p:nvGrpSpPr>
        <p:grpSpPr>
          <a:xfrm rot="21004477">
            <a:off x="2189860" y="2116592"/>
            <a:ext cx="3636237" cy="1999715"/>
            <a:chOff x="1474148" y="863124"/>
            <a:chExt cx="3636237" cy="1999715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669709C-7B79-4313-A1CF-B9532BFC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00" r="96000">
                          <a14:foregroundMark x1="91333" y1="50833" x2="91333" y2="50833"/>
                          <a14:foregroundMark x1="93333" y1="41000" x2="93333" y2="41000"/>
                          <a14:foregroundMark x1="9500" y1="53333" x2="9500" y2="53333"/>
                          <a14:foregroundMark x1="6500" y1="53667" x2="6500" y2="53667"/>
                          <a14:foregroundMark x1="8500" y1="40167" x2="16667" y2="59500"/>
                          <a14:foregroundMark x1="16667" y1="59500" x2="16667" y2="59500"/>
                          <a14:foregroundMark x1="6667" y1="38667" x2="2000" y2="47000"/>
                          <a14:foregroundMark x1="12333" y1="53833" x2="12333" y2="53833"/>
                          <a14:foregroundMark x1="95000" y1="64333" x2="95000" y2="64333"/>
                          <a14:foregroundMark x1="96000" y1="64667" x2="96000" y2="64667"/>
                          <a14:foregroundMark x1="87833" y1="60500" x2="87833" y2="60500"/>
                          <a14:foregroundMark x1="87167" y1="60500" x2="87167" y2="60500"/>
                          <a14:foregroundMark x1="87000" y1="60500" x2="87000" y2="60500"/>
                          <a14:foregroundMark x1="87000" y1="60500" x2="71167" y2="62000"/>
                        </a14:backgroundRemoval>
                      </a14:imgEffect>
                    </a14:imgLayer>
                  </a14:imgProps>
                </a:ext>
              </a:extLst>
            </a:blip>
            <a:srcRect l="-897" t="33213" r="-2" b="31792"/>
            <a:stretch/>
          </p:blipFill>
          <p:spPr>
            <a:xfrm flipH="1">
              <a:off x="1474148" y="863124"/>
              <a:ext cx="3636237" cy="1999715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0EA456A9-F15C-496F-955D-FA028B079A43}"/>
                </a:ext>
              </a:extLst>
            </p:cNvPr>
            <p:cNvSpPr txBox="1"/>
            <p:nvPr/>
          </p:nvSpPr>
          <p:spPr>
            <a:xfrm>
              <a:off x="1948442" y="1601371"/>
              <a:ext cx="273037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is he?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535CAEC-2F43-4888-B27F-D8C94501AFCC}"/>
              </a:ext>
            </a:extLst>
          </p:cNvPr>
          <p:cNvGrpSpPr/>
          <p:nvPr/>
        </p:nvGrpSpPr>
        <p:grpSpPr>
          <a:xfrm rot="448443">
            <a:off x="2097991" y="3955528"/>
            <a:ext cx="3636237" cy="1999715"/>
            <a:chOff x="1474148" y="863124"/>
            <a:chExt cx="3636237" cy="1999715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D7B056F-ED1B-4016-95DC-52E2056BB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00" r="96000">
                          <a14:foregroundMark x1="91333" y1="50833" x2="91333" y2="50833"/>
                          <a14:foregroundMark x1="93333" y1="41000" x2="93333" y2="41000"/>
                          <a14:foregroundMark x1="9500" y1="53333" x2="9500" y2="53333"/>
                          <a14:foregroundMark x1="6500" y1="53667" x2="6500" y2="53667"/>
                          <a14:foregroundMark x1="8500" y1="40167" x2="16667" y2="59500"/>
                          <a14:foregroundMark x1="16667" y1="59500" x2="16667" y2="59500"/>
                          <a14:foregroundMark x1="6667" y1="38667" x2="2000" y2="47000"/>
                          <a14:foregroundMark x1="12333" y1="53833" x2="12333" y2="53833"/>
                          <a14:foregroundMark x1="95000" y1="64333" x2="95000" y2="64333"/>
                          <a14:foregroundMark x1="96000" y1="64667" x2="96000" y2="64667"/>
                          <a14:foregroundMark x1="87833" y1="60500" x2="87833" y2="60500"/>
                          <a14:foregroundMark x1="87167" y1="60500" x2="87167" y2="60500"/>
                          <a14:foregroundMark x1="87000" y1="60500" x2="87000" y2="60500"/>
                          <a14:foregroundMark x1="87000" y1="60500" x2="71167" y2="62000"/>
                        </a14:backgroundRemoval>
                      </a14:imgEffect>
                    </a14:imgLayer>
                  </a14:imgProps>
                </a:ext>
              </a:extLst>
            </a:blip>
            <a:srcRect l="-897" t="33213" r="-2" b="31792"/>
            <a:stretch/>
          </p:blipFill>
          <p:spPr>
            <a:xfrm flipH="1">
              <a:off x="1474148" y="863124"/>
              <a:ext cx="3636237" cy="1999715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604DC9DC-AA2C-434F-87B3-800C63B1046E}"/>
                </a:ext>
              </a:extLst>
            </p:cNvPr>
            <p:cNvSpPr txBox="1"/>
            <p:nvPr/>
          </p:nvSpPr>
          <p:spPr>
            <a:xfrm rot="21151557">
              <a:off x="1972622" y="1379952"/>
              <a:ext cx="2730378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How is he feeling?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74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lking Stickmen Speech Bubbles Confused Angry Facial Expression Vector  Stock Vector Image by ©karolina.madej #189277502">
            <a:extLst>
              <a:ext uri="{FF2B5EF4-FFF2-40B4-BE49-F238E27FC236}">
                <a16:creationId xmlns:a16="http://schemas.microsoft.com/office/drawing/2014/main" id="{9EC13FD0-4826-4AFA-AC68-6CC1BE5A7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6778" r="5512" b="12617"/>
          <a:stretch/>
        </p:blipFill>
        <p:spPr bwMode="auto">
          <a:xfrm>
            <a:off x="9337704" y="3512322"/>
            <a:ext cx="2854296" cy="33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stion and answer icon in comic style. Discussion speech bubble vector cartoon illustration pictogram splash effect">
            <a:extLst>
              <a:ext uri="{FF2B5EF4-FFF2-40B4-BE49-F238E27FC236}">
                <a16:creationId xmlns:a16="http://schemas.microsoft.com/office/drawing/2014/main" id="{6D21135B-3A36-4E03-AB8B-2F50E6A71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938" y1="72351" x2="31938" y2="72351"/>
                        <a14:foregroundMark x1="34375" y1="59503" x2="34375" y2="59503"/>
                        <a14:foregroundMark x1="40188" y1="59917" x2="40188" y2="59917"/>
                        <a14:foregroundMark x1="42750" y1="61930" x2="42750" y2="61930"/>
                        <a14:foregroundMark x1="77750" y1="51451" x2="77750" y2="51451"/>
                        <a14:foregroundMark x1="82250" y1="44464" x2="79313" y2="49970"/>
                        <a14:foregroundMark x1="81688" y1="26110" x2="83625" y2="34458"/>
                        <a14:foregroundMark x1="83625" y1="34458" x2="84000" y2="34873"/>
                        <a14:foregroundMark x1="46188" y1="37063" x2="46813" y2="29366"/>
                        <a14:foregroundMark x1="46813" y1="29366" x2="46750" y2="29248"/>
                        <a14:foregroundMark x1="47000" y1="23979" x2="47000" y2="23979"/>
                        <a14:foregroundMark x1="36625" y1="68443" x2="29812" y2="73239"/>
                        <a14:foregroundMark x1="29812" y1="73239" x2="25125" y2="72587"/>
                        <a14:foregroundMark x1="55563" y1="62877" x2="55563" y2="62877"/>
                        <a14:foregroundMark x1="53438" y1="50385" x2="53438" y2="50385"/>
                        <a14:foregroundMark x1="53438" y1="50385" x2="54813" y2="56187"/>
                        <a14:foregroundMark x1="17563" y1="52931" x2="17563" y2="52931"/>
                        <a14:foregroundMark x1="17563" y1="52931" x2="18125" y2="61575"/>
                        <a14:foregroundMark x1="18125" y1="61575" x2="18125" y2="61575"/>
                        <a14:foregroundMark x1="37375" y1="40971" x2="18563" y2="44583"/>
                        <a14:foregroundMark x1="18563" y1="44583" x2="18563" y2="4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16835" r="13033" b="19058"/>
          <a:stretch/>
        </p:blipFill>
        <p:spPr bwMode="auto">
          <a:xfrm rot="1030077">
            <a:off x="8366436" y="-22458"/>
            <a:ext cx="1480335" cy="13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B0D639-F8B4-4DB9-AAE4-5F6EEBDADF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80" t="34626" r="35093" b="16863"/>
          <a:stretch/>
        </p:blipFill>
        <p:spPr>
          <a:xfrm>
            <a:off x="0" y="0"/>
            <a:ext cx="5425114" cy="6788727"/>
          </a:xfrm>
          <a:prstGeom prst="rect">
            <a:avLst/>
          </a:prstGeom>
        </p:spPr>
      </p:pic>
      <p:sp>
        <p:nvSpPr>
          <p:cNvPr id="2" name="نجمة: 5 نقاط 1">
            <a:extLst>
              <a:ext uri="{FF2B5EF4-FFF2-40B4-BE49-F238E27FC236}">
                <a16:creationId xmlns:a16="http://schemas.microsoft.com/office/drawing/2014/main" id="{306C1301-8885-489A-96E7-F87EA3C56B1D}"/>
              </a:ext>
            </a:extLst>
          </p:cNvPr>
          <p:cNvSpPr/>
          <p:nvPr/>
        </p:nvSpPr>
        <p:spPr>
          <a:xfrm>
            <a:off x="942109" y="87745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FA2010A6-389E-4208-AD4C-FA4E06BC3FE9}"/>
              </a:ext>
            </a:extLst>
          </p:cNvPr>
          <p:cNvSpPr/>
          <p:nvPr/>
        </p:nvSpPr>
        <p:spPr>
          <a:xfrm>
            <a:off x="5838711" y="1052645"/>
            <a:ext cx="2854296" cy="2033899"/>
          </a:xfrm>
          <a:prstGeom prst="wedgeEllipseCallout">
            <a:avLst>
              <a:gd name="adj1" fmla="val -33108"/>
              <a:gd name="adj2" fmla="val 528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Do you have friends who live in another city or country? Do you write to them? Do you know</a:t>
            </a:r>
          </a:p>
          <a:p>
            <a:pPr algn="l"/>
            <a:r>
              <a:rPr lang="en-US" sz="1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anyone who does?</a:t>
            </a:r>
            <a:endParaRPr lang="ar-SA" sz="1400" b="1" dirty="0">
              <a:latin typeface="MV Boli" panose="02000500030200090000" pitchFamily="2" charset="0"/>
            </a:endParaRPr>
          </a:p>
        </p:txBody>
      </p:sp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3CD98A13-DA0A-4005-A019-5C6BAF20F1FC}"/>
              </a:ext>
            </a:extLst>
          </p:cNvPr>
          <p:cNvSpPr/>
          <p:nvPr/>
        </p:nvSpPr>
        <p:spPr>
          <a:xfrm>
            <a:off x="9106605" y="1193317"/>
            <a:ext cx="2854296" cy="2033899"/>
          </a:xfrm>
          <a:prstGeom prst="wedgeEllipseCallout">
            <a:avLst>
              <a:gd name="adj1" fmla="val 39646"/>
              <a:gd name="adj2" fmla="val 494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you like to move to another place? Why?</a:t>
            </a:r>
            <a:endParaRPr lang="ar-SA" sz="1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فقاعة الكلام: بيضاوية 8">
            <a:extLst>
              <a:ext uri="{FF2B5EF4-FFF2-40B4-BE49-F238E27FC236}">
                <a16:creationId xmlns:a16="http://schemas.microsoft.com/office/drawing/2014/main" id="{87361038-8577-4ADA-AD55-0B44D0FE0B27}"/>
              </a:ext>
            </a:extLst>
          </p:cNvPr>
          <p:cNvSpPr/>
          <p:nvPr/>
        </p:nvSpPr>
        <p:spPr>
          <a:xfrm>
            <a:off x="5954261" y="4168211"/>
            <a:ext cx="2854296" cy="2033899"/>
          </a:xfrm>
          <a:prstGeom prst="wedgeEllipseCallout">
            <a:avLst>
              <a:gd name="adj1" fmla="val 39646"/>
              <a:gd name="adj2" fmla="val 4947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would you miss if you moved to another town, city or country?</a:t>
            </a:r>
            <a:endParaRPr lang="ar-SA" sz="1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4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accel="4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1" accel="4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1" accel="4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2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9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8" grpId="0" animBg="1"/>
          <p:bldP spid="8" grpId="1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accel="4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1" accel="4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1" accel="4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2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9" presetID="32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8" grpId="0" animBg="1"/>
          <p:bldP spid="8" grpId="1" animBg="1"/>
          <p:bldP spid="9" grpId="0" animBg="1"/>
          <p:bldP spid="9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8B0D639-F8B4-4DB9-AAE4-5F6EEBDAD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80" t="34626" r="35093" b="16863"/>
          <a:stretch/>
        </p:blipFill>
        <p:spPr>
          <a:xfrm>
            <a:off x="4432417" y="33714"/>
            <a:ext cx="7759583" cy="6824286"/>
          </a:xfrm>
          <a:prstGeom prst="rect">
            <a:avLst/>
          </a:prstGeom>
        </p:spPr>
      </p:pic>
      <p:pic>
        <p:nvPicPr>
          <p:cNvPr id="3" name="Writing">
            <a:hlinkClick r:id="" action="ppaction://media"/>
            <a:extLst>
              <a:ext uri="{FF2B5EF4-FFF2-40B4-BE49-F238E27FC236}">
                <a16:creationId xmlns:a16="http://schemas.microsoft.com/office/drawing/2014/main" id="{CB338902-2025-4B3A-8550-5B152ED74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33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827522" y="1613308"/>
            <a:ext cx="537726" cy="521431"/>
          </a:xfrm>
          <a:prstGeom prst="rect">
            <a:avLst/>
          </a:prstGeom>
        </p:spPr>
      </p:pic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450E2DD5-D1F6-408E-B1EF-FD0FB212A24D}"/>
              </a:ext>
            </a:extLst>
          </p:cNvPr>
          <p:cNvSpPr/>
          <p:nvPr/>
        </p:nvSpPr>
        <p:spPr>
          <a:xfrm>
            <a:off x="328337" y="1926446"/>
            <a:ext cx="3514613" cy="2410776"/>
          </a:xfrm>
          <a:prstGeom prst="wedgeEllipseCallout">
            <a:avLst>
              <a:gd name="adj1" fmla="val -36537"/>
              <a:gd name="adj2" fmla="val 55626"/>
            </a:avLst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letter and identify the problem</a:t>
            </a:r>
            <a:endParaRPr lang="ar-SA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5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136_TF16411254" id="{CED011A0-8CA1-4782-8189-7DA72EDCED0F}" vid="{967351FA-4861-4E57-B164-ABC6F642F85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العرض التقديمي الحديث</Template>
  <TotalTime>324</TotalTime>
  <Words>461</Words>
  <Application>Microsoft Office PowerPoint</Application>
  <PresentationFormat>شاشة عريضة</PresentationFormat>
  <Paragraphs>72</Paragraphs>
  <Slides>14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MV Boli</vt:lpstr>
      <vt:lpstr>ProximaNova-Bold</vt:lpstr>
      <vt:lpstr>ProximaNova-Light</vt:lpstr>
      <vt:lpstr>ProximaNova-Semibold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57</cp:revision>
  <dcterms:created xsi:type="dcterms:W3CDTF">2022-01-02T10:15:29Z</dcterms:created>
  <dcterms:modified xsi:type="dcterms:W3CDTF">2022-01-03T17:05:33Z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