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9" r:id="rId4"/>
    <p:sldId id="290" r:id="rId5"/>
    <p:sldId id="295" r:id="rId6"/>
    <p:sldId id="308" r:id="rId7"/>
    <p:sldId id="310" r:id="rId8"/>
    <p:sldId id="301" r:id="rId9"/>
    <p:sldId id="302" r:id="rId10"/>
    <p:sldId id="303" r:id="rId11"/>
    <p:sldId id="304" r:id="rId12"/>
    <p:sldId id="305" r:id="rId13"/>
    <p:sldId id="309" r:id="rId14"/>
    <p:sldId id="307" r:id="rId15"/>
    <p:sldId id="306" r:id="rId16"/>
    <p:sldId id="311" r:id="rId17"/>
    <p:sldId id="294" r:id="rId1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F1F6"/>
    <a:srgbClr val="17DCDC"/>
    <a:srgbClr val="02C1DE"/>
    <a:srgbClr val="BA97FF"/>
    <a:srgbClr val="FC9B6A"/>
    <a:srgbClr val="DDB8FE"/>
    <a:srgbClr val="FF649B"/>
    <a:srgbClr val="ECE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B6616F-25C4-465F-BBB3-C690CD679506}" v="1" dt="2022-12-26T05:30:39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30" autoAdjust="0"/>
    <p:restoredTop sz="94660"/>
  </p:normalViewPr>
  <p:slideViewPr>
    <p:cSldViewPr snapToGrid="0">
      <p:cViewPr varScale="1">
        <p:scale>
          <a:sx n="62" d="100"/>
          <a:sy n="62" d="100"/>
        </p:scale>
        <p:origin x="93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1537876F-CEF2-45C5-A524-9D2A6F5D8CBD}"/>
    <pc:docChg chg="undo custSel addSld delSld modSld modMainMaster">
      <pc:chgData name="حصه بنت العتيبي" userId="c1fe605c-1aaf-4791-a440-af891effc177" providerId="ADAL" clId="{1537876F-CEF2-45C5-A524-9D2A6F5D8CBD}" dt="2021-12-22T07:15:53.755" v="964" actId="1076"/>
      <pc:docMkLst>
        <pc:docMk/>
      </pc:docMkLst>
      <pc:sldChg chg="addSp delSp modSp new mod setBg">
        <pc:chgData name="حصه بنت العتيبي" userId="c1fe605c-1aaf-4791-a440-af891effc177" providerId="ADAL" clId="{1537876F-CEF2-45C5-A524-9D2A6F5D8CBD}" dt="2021-12-20T06:14:58.439" v="63" actId="1076"/>
        <pc:sldMkLst>
          <pc:docMk/>
          <pc:sldMk cId="3583145071" sldId="256"/>
        </pc:sldMkLst>
        <pc:spChg chg="del">
          <ac:chgData name="حصه بنت العتيبي" userId="c1fe605c-1aaf-4791-a440-af891effc177" providerId="ADAL" clId="{1537876F-CEF2-45C5-A524-9D2A6F5D8CBD}" dt="2021-12-20T05:50:16.883" v="1" actId="478"/>
          <ac:spMkLst>
            <pc:docMk/>
            <pc:sldMk cId="3583145071" sldId="256"/>
            <ac:spMk id="2" creationId="{D99B4AE5-27AE-47C7-894E-D234FF4D0471}"/>
          </ac:spMkLst>
        </pc:spChg>
        <pc:spChg chg="del">
          <ac:chgData name="حصه بنت العتيبي" userId="c1fe605c-1aaf-4791-a440-af891effc177" providerId="ADAL" clId="{1537876F-CEF2-45C5-A524-9D2A6F5D8CBD}" dt="2021-12-20T05:50:16.883" v="1" actId="478"/>
          <ac:spMkLst>
            <pc:docMk/>
            <pc:sldMk cId="3583145071" sldId="256"/>
            <ac:spMk id="3" creationId="{FDBF625D-CF10-41D0-835C-03F21D8F5BCE}"/>
          </ac:spMkLst>
        </pc:spChg>
        <pc:picChg chg="add mod">
          <ac:chgData name="حصه بنت العتيبي" userId="c1fe605c-1aaf-4791-a440-af891effc177" providerId="ADAL" clId="{1537876F-CEF2-45C5-A524-9D2A6F5D8CBD}" dt="2021-12-20T06:14:58.439" v="63" actId="1076"/>
          <ac:picMkLst>
            <pc:docMk/>
            <pc:sldMk cId="3583145071" sldId="256"/>
            <ac:picMk id="1026" creationId="{4736C449-FD12-419D-A4D2-060B21EC0A64}"/>
          </ac:picMkLst>
        </pc:picChg>
        <pc:picChg chg="add del">
          <ac:chgData name="حصه بنت العتيبي" userId="c1fe605c-1aaf-4791-a440-af891effc177" providerId="ADAL" clId="{1537876F-CEF2-45C5-A524-9D2A6F5D8CBD}" dt="2021-12-20T06:12:00.439" v="51" actId="21"/>
          <ac:picMkLst>
            <pc:docMk/>
            <pc:sldMk cId="3583145071" sldId="256"/>
            <ac:picMk id="1028" creationId="{4D46F340-6EF0-4E7D-B0B0-31A464A41F43}"/>
          </ac:picMkLst>
        </pc:picChg>
      </pc:sldChg>
      <pc:sldChg chg="modSp add mod">
        <pc:chgData name="حصه بنت العتيبي" userId="c1fe605c-1aaf-4791-a440-af891effc177" providerId="ADAL" clId="{1537876F-CEF2-45C5-A524-9D2A6F5D8CBD}" dt="2021-12-20T06:12:47.515" v="56" actId="1076"/>
        <pc:sldMkLst>
          <pc:docMk/>
          <pc:sldMk cId="1097837158" sldId="257"/>
        </pc:sldMkLst>
        <pc:spChg chg="mod">
          <ac:chgData name="حصه بنت العتيبي" userId="c1fe605c-1aaf-4791-a440-af891effc177" providerId="ADAL" clId="{1537876F-CEF2-45C5-A524-9D2A6F5D8CBD}" dt="2021-12-20T06:12:47.515" v="56" actId="1076"/>
          <ac:spMkLst>
            <pc:docMk/>
            <pc:sldMk cId="1097837158" sldId="257"/>
            <ac:spMk id="6" creationId="{3BF2DF8D-52DB-46C4-B837-80888F2F4199}"/>
          </ac:spMkLst>
        </pc:spChg>
        <pc:spChg chg="mod">
          <ac:chgData name="حصه بنت العتيبي" userId="c1fe605c-1aaf-4791-a440-af891effc177" providerId="ADAL" clId="{1537876F-CEF2-45C5-A524-9D2A6F5D8CBD}" dt="2021-12-20T06:12:47.515" v="56" actId="1076"/>
          <ac:spMkLst>
            <pc:docMk/>
            <pc:sldMk cId="1097837158" sldId="257"/>
            <ac:spMk id="7" creationId="{E90CAA81-1D9B-4CB7-9348-E88B0C04B6B6}"/>
          </ac:spMkLst>
        </pc:spChg>
        <pc:spChg chg="mod">
          <ac:chgData name="حصه بنت العتيبي" userId="c1fe605c-1aaf-4791-a440-af891effc177" providerId="ADAL" clId="{1537876F-CEF2-45C5-A524-9D2A6F5D8CBD}" dt="2021-12-20T06:12:47.515" v="56" actId="1076"/>
          <ac:spMkLst>
            <pc:docMk/>
            <pc:sldMk cId="1097837158" sldId="257"/>
            <ac:spMk id="8" creationId="{41DF1AD9-D627-465B-B974-BA9B79C6F352}"/>
          </ac:spMkLst>
        </pc:spChg>
      </pc:sldChg>
      <pc:sldChg chg="modSp add mod">
        <pc:chgData name="حصه بنت العتيبي" userId="c1fe605c-1aaf-4791-a440-af891effc177" providerId="ADAL" clId="{1537876F-CEF2-45C5-A524-9D2A6F5D8CBD}" dt="2021-12-22T07:15:02.713" v="956" actId="1076"/>
        <pc:sldMkLst>
          <pc:docMk/>
          <pc:sldMk cId="1828752774" sldId="259"/>
        </pc:sldMkLst>
        <pc:spChg chg="mod">
          <ac:chgData name="حصه بنت العتيبي" userId="c1fe605c-1aaf-4791-a440-af891effc177" providerId="ADAL" clId="{1537876F-CEF2-45C5-A524-9D2A6F5D8CBD}" dt="2021-12-20T06:12:53.630" v="57" actId="1076"/>
          <ac:spMkLst>
            <pc:docMk/>
            <pc:sldMk cId="1828752774" sldId="259"/>
            <ac:spMk id="2" creationId="{36EE1670-E24E-4A26-B023-F75F2E2724B6}"/>
          </ac:spMkLst>
        </pc:spChg>
        <pc:spChg chg="mod">
          <ac:chgData name="حصه بنت العتيبي" userId="c1fe605c-1aaf-4791-a440-af891effc177" providerId="ADAL" clId="{1537876F-CEF2-45C5-A524-9D2A6F5D8CBD}" dt="2021-12-20T06:12:55.949" v="58" actId="1076"/>
          <ac:spMkLst>
            <pc:docMk/>
            <pc:sldMk cId="1828752774" sldId="259"/>
            <ac:spMk id="3" creationId="{ACB30744-6CAD-4371-9C40-3A99C8B55237}"/>
          </ac:spMkLst>
        </pc:spChg>
        <pc:spChg chg="mod">
          <ac:chgData name="حصه بنت العتيبي" userId="c1fe605c-1aaf-4791-a440-af891effc177" providerId="ADAL" clId="{1537876F-CEF2-45C5-A524-9D2A6F5D8CBD}" dt="2021-12-22T07:15:02.713" v="956" actId="1076"/>
          <ac:spMkLst>
            <pc:docMk/>
            <pc:sldMk cId="1828752774" sldId="259"/>
            <ac:spMk id="6" creationId="{DBF7EE77-B116-4620-A3CB-66CAE87F9BD3}"/>
          </ac:spMkLst>
        </pc:spChg>
        <pc:spChg chg="mod">
          <ac:chgData name="حصه بنت العتيبي" userId="c1fe605c-1aaf-4791-a440-af891effc177" providerId="ADAL" clId="{1537876F-CEF2-45C5-A524-9D2A6F5D8CBD}" dt="2021-12-20T06:12:53.630" v="57" actId="1076"/>
          <ac:spMkLst>
            <pc:docMk/>
            <pc:sldMk cId="1828752774" sldId="259"/>
            <ac:spMk id="16" creationId="{0DEF0954-3C4C-4A33-BFE4-F1F1D19C59AE}"/>
          </ac:spMkLst>
        </pc:spChg>
        <pc:spChg chg="mod">
          <ac:chgData name="حصه بنت العتيبي" userId="c1fe605c-1aaf-4791-a440-af891effc177" providerId="ADAL" clId="{1537876F-CEF2-45C5-A524-9D2A6F5D8CBD}" dt="2021-12-20T06:12:53.630" v="57" actId="1076"/>
          <ac:spMkLst>
            <pc:docMk/>
            <pc:sldMk cId="1828752774" sldId="259"/>
            <ac:spMk id="17" creationId="{D011F7F5-D10E-4CBF-9F76-FD8EE07F4F9E}"/>
          </ac:spMkLst>
        </pc:spChg>
      </pc:sldChg>
      <pc:sldChg chg="addSp delSp modSp add mod">
        <pc:chgData name="حصه بنت العتيبي" userId="c1fe605c-1aaf-4791-a440-af891effc177" providerId="ADAL" clId="{1537876F-CEF2-45C5-A524-9D2A6F5D8CBD}" dt="2021-12-22T07:15:53.755" v="964" actId="1076"/>
        <pc:sldMkLst>
          <pc:docMk/>
          <pc:sldMk cId="1995900640" sldId="290"/>
        </pc:sldMkLst>
        <pc:spChg chg="mod">
          <ac:chgData name="حصه بنت العتيبي" userId="c1fe605c-1aaf-4791-a440-af891effc177" providerId="ADAL" clId="{1537876F-CEF2-45C5-A524-9D2A6F5D8CBD}" dt="2021-12-22T07:15:23.087" v="959" actId="1076"/>
          <ac:spMkLst>
            <pc:docMk/>
            <pc:sldMk cId="1995900640" sldId="290"/>
            <ac:spMk id="2" creationId="{36EE1670-E24E-4A26-B023-F75F2E2724B6}"/>
          </ac:spMkLst>
        </pc:spChg>
        <pc:spChg chg="mod">
          <ac:chgData name="حصه بنت العتيبي" userId="c1fe605c-1aaf-4791-a440-af891effc177" providerId="ADAL" clId="{1537876F-CEF2-45C5-A524-9D2A6F5D8CBD}" dt="2021-12-22T07:15:51.856" v="963" actId="1076"/>
          <ac:spMkLst>
            <pc:docMk/>
            <pc:sldMk cId="1995900640" sldId="290"/>
            <ac:spMk id="16" creationId="{0DEF0954-3C4C-4A33-BFE4-F1F1D19C59AE}"/>
          </ac:spMkLst>
        </pc:spChg>
        <pc:spChg chg="mod">
          <ac:chgData name="حصه بنت العتيبي" userId="c1fe605c-1aaf-4791-a440-af891effc177" providerId="ADAL" clId="{1537876F-CEF2-45C5-A524-9D2A6F5D8CBD}" dt="2021-12-22T07:15:51.856" v="963" actId="1076"/>
          <ac:spMkLst>
            <pc:docMk/>
            <pc:sldMk cId="1995900640" sldId="290"/>
            <ac:spMk id="17" creationId="{D011F7F5-D10E-4CBF-9F76-FD8EE07F4F9E}"/>
          </ac:spMkLst>
        </pc:spChg>
        <pc:picChg chg="del">
          <ac:chgData name="حصه بنت العتيبي" userId="c1fe605c-1aaf-4791-a440-af891effc177" providerId="ADAL" clId="{1537876F-CEF2-45C5-A524-9D2A6F5D8CBD}" dt="2021-12-20T05:53:28.782" v="31" actId="478"/>
          <ac:picMkLst>
            <pc:docMk/>
            <pc:sldMk cId="1995900640" sldId="290"/>
            <ac:picMk id="4" creationId="{E49C839B-5B9F-41C4-A491-7843DC2C2B88}"/>
          </ac:picMkLst>
        </pc:picChg>
        <pc:picChg chg="del">
          <ac:chgData name="حصه بنت العتيبي" userId="c1fe605c-1aaf-4791-a440-af891effc177" providerId="ADAL" clId="{1537876F-CEF2-45C5-A524-9D2A6F5D8CBD}" dt="2021-12-20T05:54:39.118" v="46" actId="478"/>
          <ac:picMkLst>
            <pc:docMk/>
            <pc:sldMk cId="1995900640" sldId="290"/>
            <ac:picMk id="6" creationId="{CDFD7AFF-2F0E-460F-9DD4-7B1CA7DA084B}"/>
          </ac:picMkLst>
        </pc:picChg>
        <pc:picChg chg="add mod">
          <ac:chgData name="حصه بنت العتيبي" userId="c1fe605c-1aaf-4791-a440-af891effc177" providerId="ADAL" clId="{1537876F-CEF2-45C5-A524-9D2A6F5D8CBD}" dt="2021-12-22T07:15:53.755" v="964" actId="1076"/>
          <ac:picMkLst>
            <pc:docMk/>
            <pc:sldMk cId="1995900640" sldId="290"/>
            <ac:picMk id="7" creationId="{23742A44-2756-4C9C-BB87-1563F36D5256}"/>
          </ac:picMkLst>
        </pc:picChg>
        <pc:picChg chg="add mod">
          <ac:chgData name="حصه بنت العتيبي" userId="c1fe605c-1aaf-4791-a440-af891effc177" providerId="ADAL" clId="{1537876F-CEF2-45C5-A524-9D2A6F5D8CBD}" dt="2021-12-20T06:07:28.419" v="47" actId="1076"/>
          <ac:picMkLst>
            <pc:docMk/>
            <pc:sldMk cId="1995900640" sldId="290"/>
            <ac:picMk id="8" creationId="{62418F77-8514-4822-8454-5943202FDD43}"/>
          </ac:picMkLst>
        </pc:picChg>
      </pc:sldChg>
      <pc:sldChg chg="modSp add">
        <pc:chgData name="حصه بنت العتيبي" userId="c1fe605c-1aaf-4791-a440-af891effc177" providerId="ADAL" clId="{1537876F-CEF2-45C5-A524-9D2A6F5D8CBD}" dt="2021-12-20T06:08:26.748" v="48" actId="1076"/>
        <pc:sldMkLst>
          <pc:docMk/>
          <pc:sldMk cId="2384514845" sldId="294"/>
        </pc:sldMkLst>
        <pc:picChg chg="mod">
          <ac:chgData name="حصه بنت العتيبي" userId="c1fe605c-1aaf-4791-a440-af891effc177" providerId="ADAL" clId="{1537876F-CEF2-45C5-A524-9D2A6F5D8CBD}" dt="2021-12-20T06:08:26.748" v="48" actId="1076"/>
          <ac:picMkLst>
            <pc:docMk/>
            <pc:sldMk cId="2384514845" sldId="294"/>
            <ac:picMk id="2052" creationId="{3F101BE2-C4F8-4250-AA6C-488B5E9E0783}"/>
          </ac:picMkLst>
        </pc:picChg>
      </pc:sldChg>
      <pc:sldChg chg="addSp modSp new mod">
        <pc:chgData name="حصه بنت العتيبي" userId="c1fe605c-1aaf-4791-a440-af891effc177" providerId="ADAL" clId="{1537876F-CEF2-45C5-A524-9D2A6F5D8CBD}" dt="2021-12-20T06:18:29.742" v="113" actId="1076"/>
        <pc:sldMkLst>
          <pc:docMk/>
          <pc:sldMk cId="3508536113" sldId="295"/>
        </pc:sldMkLst>
        <pc:spChg chg="add mod">
          <ac:chgData name="حصه بنت العتيبي" userId="c1fe605c-1aaf-4791-a440-af891effc177" providerId="ADAL" clId="{1537876F-CEF2-45C5-A524-9D2A6F5D8CBD}" dt="2021-12-20T06:17:29.667" v="91" actId="207"/>
          <ac:spMkLst>
            <pc:docMk/>
            <pc:sldMk cId="3508536113" sldId="295"/>
            <ac:spMk id="3" creationId="{21FFCBB1-6D54-45BE-ADA2-C06295EB6DC2}"/>
          </ac:spMkLst>
        </pc:spChg>
        <pc:spChg chg="add mod">
          <ac:chgData name="حصه بنت العتيبي" userId="c1fe605c-1aaf-4791-a440-af891effc177" providerId="ADAL" clId="{1537876F-CEF2-45C5-A524-9D2A6F5D8CBD}" dt="2021-12-20T06:18:29.742" v="113" actId="1076"/>
          <ac:spMkLst>
            <pc:docMk/>
            <pc:sldMk cId="3508536113" sldId="295"/>
            <ac:spMk id="4" creationId="{5EACD8B5-9ADD-45A1-9971-499C420EAC49}"/>
          </ac:spMkLst>
        </pc:spChg>
      </pc:sldChg>
      <pc:sldChg chg="delSp modSp add del mod">
        <pc:chgData name="حصه بنت العتيبي" userId="c1fe605c-1aaf-4791-a440-af891effc177" providerId="ADAL" clId="{1537876F-CEF2-45C5-A524-9D2A6F5D8CBD}" dt="2021-12-20T05:53:44.544" v="34" actId="47"/>
        <pc:sldMkLst>
          <pc:docMk/>
          <pc:sldMk cId="4047539536" sldId="295"/>
        </pc:sldMkLst>
        <pc:spChg chg="mod">
          <ac:chgData name="حصه بنت العتيبي" userId="c1fe605c-1aaf-4791-a440-af891effc177" providerId="ADAL" clId="{1537876F-CEF2-45C5-A524-9D2A6F5D8CBD}" dt="2021-12-20T05:53:36.658" v="32" actId="21"/>
          <ac:spMkLst>
            <pc:docMk/>
            <pc:sldMk cId="4047539536" sldId="295"/>
            <ac:spMk id="2" creationId="{36EE1670-E24E-4A26-B023-F75F2E2724B6}"/>
          </ac:spMkLst>
        </pc:spChg>
        <pc:picChg chg="del">
          <ac:chgData name="حصه بنت العتيبي" userId="c1fe605c-1aaf-4791-a440-af891effc177" providerId="ADAL" clId="{1537876F-CEF2-45C5-A524-9D2A6F5D8CBD}" dt="2021-12-20T05:53:24.207" v="29" actId="21"/>
          <ac:picMkLst>
            <pc:docMk/>
            <pc:sldMk cId="4047539536" sldId="295"/>
            <ac:picMk id="4" creationId="{BCB34DCB-4DD8-4C8E-87DF-B8EFF7D41639}"/>
          </ac:picMkLst>
        </pc:picChg>
        <pc:picChg chg="del">
          <ac:chgData name="حصه بنت العتيبي" userId="c1fe605c-1aaf-4791-a440-af891effc177" providerId="ADAL" clId="{1537876F-CEF2-45C5-A524-9D2A6F5D8CBD}" dt="2021-12-20T05:53:24.207" v="29" actId="21"/>
          <ac:picMkLst>
            <pc:docMk/>
            <pc:sldMk cId="4047539536" sldId="295"/>
            <ac:picMk id="6" creationId="{4487AEBB-96D7-496A-BA2D-25006A071B0F}"/>
          </ac:picMkLst>
        </pc:picChg>
      </pc:sldChg>
      <pc:sldChg chg="addSp delSp modSp new mod">
        <pc:chgData name="حصه بنت العتيبي" userId="c1fe605c-1aaf-4791-a440-af891effc177" providerId="ADAL" clId="{1537876F-CEF2-45C5-A524-9D2A6F5D8CBD}" dt="2021-12-20T08:40:07.152" v="227" actId="14100"/>
        <pc:sldMkLst>
          <pc:docMk/>
          <pc:sldMk cId="219598732" sldId="296"/>
        </pc:sldMkLst>
        <pc:grpChg chg="add del mod">
          <ac:chgData name="حصه بنت العتيبي" userId="c1fe605c-1aaf-4791-a440-af891effc177" providerId="ADAL" clId="{1537876F-CEF2-45C5-A524-9D2A6F5D8CBD}" dt="2021-12-20T08:39:34.516" v="223" actId="165"/>
          <ac:grpSpMkLst>
            <pc:docMk/>
            <pc:sldMk cId="219598732" sldId="296"/>
            <ac:grpSpMk id="2" creationId="{50826245-9A5F-4268-BA15-554F19AC5F79}"/>
          </ac:grpSpMkLst>
        </pc:grpChg>
        <pc:picChg chg="add mod topLvl modCrop">
          <ac:chgData name="حصه بنت العتيبي" userId="c1fe605c-1aaf-4791-a440-af891effc177" providerId="ADAL" clId="{1537876F-CEF2-45C5-A524-9D2A6F5D8CBD}" dt="2021-12-20T08:40:07.152" v="227" actId="14100"/>
          <ac:picMkLst>
            <pc:docMk/>
            <pc:sldMk cId="219598732" sldId="296"/>
            <ac:picMk id="3" creationId="{35E1AFFF-1487-49CE-8B1A-8E4D54072793}"/>
          </ac:picMkLst>
        </pc:picChg>
        <pc:picChg chg="add mod topLvl modCrop">
          <ac:chgData name="حصه بنت العتيبي" userId="c1fe605c-1aaf-4791-a440-af891effc177" providerId="ADAL" clId="{1537876F-CEF2-45C5-A524-9D2A6F5D8CBD}" dt="2021-12-20T08:39:57.613" v="226" actId="732"/>
          <ac:picMkLst>
            <pc:docMk/>
            <pc:sldMk cId="219598732" sldId="296"/>
            <ac:picMk id="5" creationId="{B0F47BE5-0C93-477F-A0EB-BDFD4003EAE6}"/>
          </ac:picMkLst>
        </pc:picChg>
      </pc:sldChg>
      <pc:sldChg chg="addSp delSp modSp add mod">
        <pc:chgData name="حصه بنت العتيبي" userId="c1fe605c-1aaf-4791-a440-af891effc177" providerId="ADAL" clId="{1537876F-CEF2-45C5-A524-9D2A6F5D8CBD}" dt="2021-12-20T08:37:10.342" v="215" actId="478"/>
        <pc:sldMkLst>
          <pc:docMk/>
          <pc:sldMk cId="1209610053" sldId="297"/>
        </pc:sldMkLst>
        <pc:grpChg chg="mod">
          <ac:chgData name="حصه بنت العتيبي" userId="c1fe605c-1aaf-4791-a440-af891effc177" providerId="ADAL" clId="{1537876F-CEF2-45C5-A524-9D2A6F5D8CBD}" dt="2021-12-20T08:31:10.151" v="179" actId="1076"/>
          <ac:grpSpMkLst>
            <pc:docMk/>
            <pc:sldMk cId="1209610053" sldId="297"/>
            <ac:grpSpMk id="2" creationId="{50826245-9A5F-4268-BA15-554F19AC5F79}"/>
          </ac:grpSpMkLst>
        </pc:grpChg>
        <pc:grpChg chg="add del mod ord">
          <ac:chgData name="حصه بنت العتيبي" userId="c1fe605c-1aaf-4791-a440-af891effc177" providerId="ADAL" clId="{1537876F-CEF2-45C5-A524-9D2A6F5D8CBD}" dt="2021-12-20T08:37:10.342" v="215" actId="478"/>
          <ac:grpSpMkLst>
            <pc:docMk/>
            <pc:sldMk cId="1209610053" sldId="297"/>
            <ac:grpSpMk id="6" creationId="{40C01437-5F0F-4220-AED0-1483A8A7FA79}"/>
          </ac:grpSpMkLst>
        </pc:grpChg>
        <pc:picChg chg="mod ord modCrop">
          <ac:chgData name="حصه بنت العتيبي" userId="c1fe605c-1aaf-4791-a440-af891effc177" providerId="ADAL" clId="{1537876F-CEF2-45C5-A524-9D2A6F5D8CBD}" dt="2021-12-20T08:31:09.015" v="177" actId="732"/>
          <ac:picMkLst>
            <pc:docMk/>
            <pc:sldMk cId="1209610053" sldId="297"/>
            <ac:picMk id="3" creationId="{35E1AFFF-1487-49CE-8B1A-8E4D54072793}"/>
          </ac:picMkLst>
        </pc:picChg>
        <pc:picChg chg="mod ord">
          <ac:chgData name="حصه بنت العتيبي" userId="c1fe605c-1aaf-4791-a440-af891effc177" providerId="ADAL" clId="{1537876F-CEF2-45C5-A524-9D2A6F5D8CBD}" dt="2021-12-20T08:31:09.290" v="178" actId="1076"/>
          <ac:picMkLst>
            <pc:docMk/>
            <pc:sldMk cId="1209610053" sldId="297"/>
            <ac:picMk id="5" creationId="{B0F47BE5-0C93-477F-A0EB-BDFD4003EAE6}"/>
          </ac:picMkLst>
        </pc:picChg>
        <pc:picChg chg="mod topLvl modCrop">
          <ac:chgData name="حصه بنت العتيبي" userId="c1fe605c-1aaf-4791-a440-af891effc177" providerId="ADAL" clId="{1537876F-CEF2-45C5-A524-9D2A6F5D8CBD}" dt="2021-12-20T08:37:10.342" v="215" actId="478"/>
          <ac:picMkLst>
            <pc:docMk/>
            <pc:sldMk cId="1209610053" sldId="297"/>
            <ac:picMk id="7" creationId="{89C09E49-31A4-42C0-895E-F042F2C8ADEF}"/>
          </ac:picMkLst>
        </pc:picChg>
        <pc:picChg chg="add del mod topLvl">
          <ac:chgData name="حصه بنت العتيبي" userId="c1fe605c-1aaf-4791-a440-af891effc177" providerId="ADAL" clId="{1537876F-CEF2-45C5-A524-9D2A6F5D8CBD}" dt="2021-12-20T08:37:10.342" v="215" actId="478"/>
          <ac:picMkLst>
            <pc:docMk/>
            <pc:sldMk cId="1209610053" sldId="297"/>
            <ac:picMk id="8" creationId="{105146FB-A1D4-4078-9D87-EC218401BA11}"/>
          </ac:picMkLst>
        </pc:picChg>
      </pc:sldChg>
      <pc:sldChg chg="delSp modSp add mod">
        <pc:chgData name="حصه بنت العتيبي" userId="c1fe605c-1aaf-4791-a440-af891effc177" providerId="ADAL" clId="{1537876F-CEF2-45C5-A524-9D2A6F5D8CBD}" dt="2021-12-20T08:37:31.971" v="218" actId="1076"/>
        <pc:sldMkLst>
          <pc:docMk/>
          <pc:sldMk cId="1120411130" sldId="298"/>
        </pc:sldMkLst>
        <pc:grpChg chg="del mod">
          <ac:chgData name="حصه بنت العتيبي" userId="c1fe605c-1aaf-4791-a440-af891effc177" providerId="ADAL" clId="{1537876F-CEF2-45C5-A524-9D2A6F5D8CBD}" dt="2021-12-20T08:37:28.142" v="217" actId="478"/>
          <ac:grpSpMkLst>
            <pc:docMk/>
            <pc:sldMk cId="1120411130" sldId="298"/>
            <ac:grpSpMk id="6" creationId="{40C01437-5F0F-4220-AED0-1483A8A7FA79}"/>
          </ac:grpSpMkLst>
        </pc:grpChg>
        <pc:picChg chg="mod topLvl modCrop">
          <ac:chgData name="حصه بنت العتيبي" userId="c1fe605c-1aaf-4791-a440-af891effc177" providerId="ADAL" clId="{1537876F-CEF2-45C5-A524-9D2A6F5D8CBD}" dt="2021-12-20T08:37:31.971" v="218" actId="1076"/>
          <ac:picMkLst>
            <pc:docMk/>
            <pc:sldMk cId="1120411130" sldId="298"/>
            <ac:picMk id="7" creationId="{89C09E49-31A4-42C0-895E-F042F2C8ADEF}"/>
          </ac:picMkLst>
        </pc:picChg>
        <pc:picChg chg="del mod topLvl modCrop">
          <ac:chgData name="حصه بنت العتيبي" userId="c1fe605c-1aaf-4791-a440-af891effc177" providerId="ADAL" clId="{1537876F-CEF2-45C5-A524-9D2A6F5D8CBD}" dt="2021-12-20T08:37:28.142" v="217" actId="478"/>
          <ac:picMkLst>
            <pc:docMk/>
            <pc:sldMk cId="1120411130" sldId="298"/>
            <ac:picMk id="8" creationId="{105146FB-A1D4-4078-9D87-EC218401BA11}"/>
          </ac:picMkLst>
        </pc:picChg>
      </pc:sldChg>
      <pc:sldChg chg="delSp modSp add mod">
        <pc:chgData name="حصه بنت العتيبي" userId="c1fe605c-1aaf-4791-a440-af891effc177" providerId="ADAL" clId="{1537876F-CEF2-45C5-A524-9D2A6F5D8CBD}" dt="2021-12-20T08:36:34.053" v="214" actId="478"/>
        <pc:sldMkLst>
          <pc:docMk/>
          <pc:sldMk cId="1873886499" sldId="299"/>
        </pc:sldMkLst>
        <pc:grpChg chg="del mod">
          <ac:chgData name="حصه بنت العتيبي" userId="c1fe605c-1aaf-4791-a440-af891effc177" providerId="ADAL" clId="{1537876F-CEF2-45C5-A524-9D2A6F5D8CBD}" dt="2021-12-20T08:36:34.053" v="214" actId="478"/>
          <ac:grpSpMkLst>
            <pc:docMk/>
            <pc:sldMk cId="1873886499" sldId="299"/>
            <ac:grpSpMk id="6" creationId="{40C01437-5F0F-4220-AED0-1483A8A7FA79}"/>
          </ac:grpSpMkLst>
        </pc:grpChg>
        <pc:picChg chg="del topLvl">
          <ac:chgData name="حصه بنت العتيبي" userId="c1fe605c-1aaf-4791-a440-af891effc177" providerId="ADAL" clId="{1537876F-CEF2-45C5-A524-9D2A6F5D8CBD}" dt="2021-12-20T08:36:34.053" v="214" actId="478"/>
          <ac:picMkLst>
            <pc:docMk/>
            <pc:sldMk cId="1873886499" sldId="299"/>
            <ac:picMk id="7" creationId="{89C09E49-31A4-42C0-895E-F042F2C8ADEF}"/>
          </ac:picMkLst>
        </pc:picChg>
        <pc:picChg chg="mod topLvl modCrop">
          <ac:chgData name="حصه بنت العتيبي" userId="c1fe605c-1aaf-4791-a440-af891effc177" providerId="ADAL" clId="{1537876F-CEF2-45C5-A524-9D2A6F5D8CBD}" dt="2021-12-20T08:36:34.053" v="214" actId="478"/>
          <ac:picMkLst>
            <pc:docMk/>
            <pc:sldMk cId="1873886499" sldId="299"/>
            <ac:picMk id="8" creationId="{105146FB-A1D4-4078-9D87-EC218401BA11}"/>
          </ac:picMkLst>
        </pc:picChg>
      </pc:sldChg>
      <pc:sldChg chg="delSp modSp add mod">
        <pc:chgData name="حصه بنت العتيبي" userId="c1fe605c-1aaf-4791-a440-af891effc177" providerId="ADAL" clId="{1537876F-CEF2-45C5-A524-9D2A6F5D8CBD}" dt="2021-12-20T08:37:52.359" v="221" actId="732"/>
        <pc:sldMkLst>
          <pc:docMk/>
          <pc:sldMk cId="788595704" sldId="300"/>
        </pc:sldMkLst>
        <pc:grpChg chg="del">
          <ac:chgData name="حصه بنت العتيبي" userId="c1fe605c-1aaf-4791-a440-af891effc177" providerId="ADAL" clId="{1537876F-CEF2-45C5-A524-9D2A6F5D8CBD}" dt="2021-12-20T08:37:39.525" v="219" actId="478"/>
          <ac:grpSpMkLst>
            <pc:docMk/>
            <pc:sldMk cId="788595704" sldId="300"/>
            <ac:grpSpMk id="6" creationId="{40C01437-5F0F-4220-AED0-1483A8A7FA79}"/>
          </ac:grpSpMkLst>
        </pc:grpChg>
        <pc:picChg chg="del topLvl">
          <ac:chgData name="حصه بنت العتيبي" userId="c1fe605c-1aaf-4791-a440-af891effc177" providerId="ADAL" clId="{1537876F-CEF2-45C5-A524-9D2A6F5D8CBD}" dt="2021-12-20T08:37:39.525" v="219" actId="478"/>
          <ac:picMkLst>
            <pc:docMk/>
            <pc:sldMk cId="788595704" sldId="300"/>
            <ac:picMk id="7" creationId="{89C09E49-31A4-42C0-895E-F042F2C8ADEF}"/>
          </ac:picMkLst>
        </pc:picChg>
        <pc:picChg chg="mod topLvl modCrop">
          <ac:chgData name="حصه بنت العتيبي" userId="c1fe605c-1aaf-4791-a440-af891effc177" providerId="ADAL" clId="{1537876F-CEF2-45C5-A524-9D2A6F5D8CBD}" dt="2021-12-20T08:37:52.359" v="221" actId="732"/>
          <ac:picMkLst>
            <pc:docMk/>
            <pc:sldMk cId="788595704" sldId="300"/>
            <ac:picMk id="8" creationId="{105146FB-A1D4-4078-9D87-EC218401BA11}"/>
          </ac:picMkLst>
        </pc:picChg>
      </pc:sldChg>
      <pc:sldChg chg="addSp delSp modSp new mod modAnim modNotesTx">
        <pc:chgData name="حصه بنت العتيبي" userId="c1fe605c-1aaf-4791-a440-af891effc177" providerId="ADAL" clId="{1537876F-CEF2-45C5-A524-9D2A6F5D8CBD}" dt="2021-12-21T09:53:43.997" v="851"/>
        <pc:sldMkLst>
          <pc:docMk/>
          <pc:sldMk cId="1068922916" sldId="301"/>
        </pc:sldMkLst>
        <pc:spChg chg="add mod ord">
          <ac:chgData name="حصه بنت العتيبي" userId="c1fe605c-1aaf-4791-a440-af891effc177" providerId="ADAL" clId="{1537876F-CEF2-45C5-A524-9D2A6F5D8CBD}" dt="2021-12-21T09:45:02.448" v="834" actId="171"/>
          <ac:spMkLst>
            <pc:docMk/>
            <pc:sldMk cId="1068922916" sldId="301"/>
            <ac:spMk id="5" creationId="{9DE444E0-6B13-453B-A945-A07838BAFDAA}"/>
          </ac:spMkLst>
        </pc:spChg>
        <pc:picChg chg="add mod modCrop">
          <ac:chgData name="حصه بنت العتيبي" userId="c1fe605c-1aaf-4791-a440-af891effc177" providerId="ADAL" clId="{1537876F-CEF2-45C5-A524-9D2A6F5D8CBD}" dt="2021-12-21T09:53:21.702" v="850" actId="1076"/>
          <ac:picMkLst>
            <pc:docMk/>
            <pc:sldMk cId="1068922916" sldId="301"/>
            <ac:picMk id="3" creationId="{00ED46F4-1FF4-48D4-9F00-BCD2921BE844}"/>
          </ac:picMkLst>
        </pc:picChg>
        <pc:picChg chg="add del mod modCrop">
          <ac:chgData name="حصه بنت العتيبي" userId="c1fe605c-1aaf-4791-a440-af891effc177" providerId="ADAL" clId="{1537876F-CEF2-45C5-A524-9D2A6F5D8CBD}" dt="2021-12-20T08:45:49.501" v="247" actId="21"/>
          <ac:picMkLst>
            <pc:docMk/>
            <pc:sldMk cId="1068922916" sldId="301"/>
            <ac:picMk id="3" creationId="{FFD04840-F43D-4324-958E-F731D9A7CC0C}"/>
          </ac:picMkLst>
        </pc:picChg>
        <pc:picChg chg="add mod modCrop">
          <ac:chgData name="حصه بنت العتيبي" userId="c1fe605c-1aaf-4791-a440-af891effc177" providerId="ADAL" clId="{1537876F-CEF2-45C5-A524-9D2A6F5D8CBD}" dt="2021-12-20T08:49:37.686" v="286" actId="732"/>
          <ac:picMkLst>
            <pc:docMk/>
            <pc:sldMk cId="1068922916" sldId="301"/>
            <ac:picMk id="4" creationId="{9889AA17-1CCD-4F76-BC7F-3A235E3E1ECB}"/>
          </ac:picMkLst>
        </pc:picChg>
      </pc:sldChg>
      <pc:sldChg chg="modSp add del">
        <pc:chgData name="حصه بنت العتيبي" userId="c1fe605c-1aaf-4791-a440-af891effc177" providerId="ADAL" clId="{1537876F-CEF2-45C5-A524-9D2A6F5D8CBD}" dt="2021-12-20T08:45:11.247" v="240" actId="2696"/>
        <pc:sldMkLst>
          <pc:docMk/>
          <pc:sldMk cId="2577003598" sldId="302"/>
        </pc:sldMkLst>
        <pc:picChg chg="mod">
          <ac:chgData name="حصه بنت العتيبي" userId="c1fe605c-1aaf-4791-a440-af891effc177" providerId="ADAL" clId="{1537876F-CEF2-45C5-A524-9D2A6F5D8CBD}" dt="2021-12-20T08:42:13.169" v="239"/>
          <ac:picMkLst>
            <pc:docMk/>
            <pc:sldMk cId="2577003598" sldId="302"/>
            <ac:picMk id="3" creationId="{FFD04840-F43D-4324-958E-F731D9A7CC0C}"/>
          </ac:picMkLst>
        </pc:picChg>
      </pc:sldChg>
      <pc:sldChg chg="addSp modSp add mod modAnim">
        <pc:chgData name="حصه بنت العتيبي" userId="c1fe605c-1aaf-4791-a440-af891effc177" providerId="ADAL" clId="{1537876F-CEF2-45C5-A524-9D2A6F5D8CBD}" dt="2021-12-21T08:46:41.895" v="594"/>
        <pc:sldMkLst>
          <pc:docMk/>
          <pc:sldMk cId="3440621518" sldId="302"/>
        </pc:sldMkLst>
        <pc:spChg chg="add mod ord">
          <ac:chgData name="حصه بنت العتيبي" userId="c1fe605c-1aaf-4791-a440-af891effc177" providerId="ADAL" clId="{1537876F-CEF2-45C5-A524-9D2A6F5D8CBD}" dt="2021-12-20T08:50:42.437" v="338" actId="171"/>
          <ac:spMkLst>
            <pc:docMk/>
            <pc:sldMk cId="3440621518" sldId="302"/>
            <ac:spMk id="2" creationId="{96ED8D77-6A26-47A0-A1B7-571D7E843E42}"/>
          </ac:spMkLst>
        </pc:spChg>
        <pc:spChg chg="add mod">
          <ac:chgData name="حصه بنت العتيبي" userId="c1fe605c-1aaf-4791-a440-af891effc177" providerId="ADAL" clId="{1537876F-CEF2-45C5-A524-9D2A6F5D8CBD}" dt="2021-12-21T08:38:55.308" v="554" actId="113"/>
          <ac:spMkLst>
            <pc:docMk/>
            <pc:sldMk cId="3440621518" sldId="302"/>
            <ac:spMk id="5" creationId="{F0FF1297-7FBF-428D-AA80-433EE30674AA}"/>
          </ac:spMkLst>
        </pc:spChg>
        <pc:spChg chg="add mod">
          <ac:chgData name="حصه بنت العتيبي" userId="c1fe605c-1aaf-4791-a440-af891effc177" providerId="ADAL" clId="{1537876F-CEF2-45C5-A524-9D2A6F5D8CBD}" dt="2021-12-21T08:45:51.658" v="593" actId="1076"/>
          <ac:spMkLst>
            <pc:docMk/>
            <pc:sldMk cId="3440621518" sldId="302"/>
            <ac:spMk id="7" creationId="{723DC3FA-A9B1-4713-9C67-B11CD4CD3DDB}"/>
          </ac:spMkLst>
        </pc:spChg>
        <pc:picChg chg="mod">
          <ac:chgData name="حصه بنت العتيبي" userId="c1fe605c-1aaf-4791-a440-af891effc177" providerId="ADAL" clId="{1537876F-CEF2-45C5-A524-9D2A6F5D8CBD}" dt="2021-12-20T08:45:32.669" v="242" actId="1076"/>
          <ac:picMkLst>
            <pc:docMk/>
            <pc:sldMk cId="3440621518" sldId="302"/>
            <ac:picMk id="3" creationId="{FFD04840-F43D-4324-958E-F731D9A7CC0C}"/>
          </ac:picMkLst>
        </pc:picChg>
        <pc:picChg chg="add mod modCrop">
          <ac:chgData name="حصه بنت العتيبي" userId="c1fe605c-1aaf-4791-a440-af891effc177" providerId="ADAL" clId="{1537876F-CEF2-45C5-A524-9D2A6F5D8CBD}" dt="2021-12-21T08:37:56.257" v="541" actId="1076"/>
          <ac:picMkLst>
            <pc:docMk/>
            <pc:sldMk cId="3440621518" sldId="302"/>
            <ac:picMk id="4" creationId="{A2FFA95A-8674-49A8-886D-799AEEB02E02}"/>
          </ac:picMkLst>
        </pc:picChg>
      </pc:sldChg>
      <pc:sldChg chg="modSp add del mod">
        <pc:chgData name="حصه بنت العتيبي" userId="c1fe605c-1aaf-4791-a440-af891effc177" providerId="ADAL" clId="{1537876F-CEF2-45C5-A524-9D2A6F5D8CBD}" dt="2021-12-20T08:45:44.646" v="246"/>
        <pc:sldMkLst>
          <pc:docMk/>
          <pc:sldMk cId="222892051" sldId="303"/>
        </pc:sldMkLst>
        <pc:picChg chg="mod">
          <ac:chgData name="حصه بنت العتيبي" userId="c1fe605c-1aaf-4791-a440-af891effc177" providerId="ADAL" clId="{1537876F-CEF2-45C5-A524-9D2A6F5D8CBD}" dt="2021-12-20T08:45:40.371" v="245" actId="1076"/>
          <ac:picMkLst>
            <pc:docMk/>
            <pc:sldMk cId="222892051" sldId="303"/>
            <ac:picMk id="3" creationId="{FFD04840-F43D-4324-958E-F731D9A7CC0C}"/>
          </ac:picMkLst>
        </pc:picChg>
      </pc:sldChg>
      <pc:sldChg chg="addSp modSp add mod modAnim">
        <pc:chgData name="حصه بنت العتيبي" userId="c1fe605c-1aaf-4791-a440-af891effc177" providerId="ADAL" clId="{1537876F-CEF2-45C5-A524-9D2A6F5D8CBD}" dt="2021-12-21T09:20:41.546" v="701" actId="1076"/>
        <pc:sldMkLst>
          <pc:docMk/>
          <pc:sldMk cId="1823729034" sldId="303"/>
        </pc:sldMkLst>
        <pc:spChg chg="add mod ord">
          <ac:chgData name="حصه بنت العتيبي" userId="c1fe605c-1aaf-4791-a440-af891effc177" providerId="ADAL" clId="{1537876F-CEF2-45C5-A524-9D2A6F5D8CBD}" dt="2021-12-20T08:50:59.141" v="340" actId="171"/>
          <ac:spMkLst>
            <pc:docMk/>
            <pc:sldMk cId="1823729034" sldId="303"/>
            <ac:spMk id="5" creationId="{501F165A-1E70-4DB9-99D4-E5F6AF015C19}"/>
          </ac:spMkLst>
        </pc:spChg>
        <pc:spChg chg="add mod">
          <ac:chgData name="حصه بنت العتيبي" userId="c1fe605c-1aaf-4791-a440-af891effc177" providerId="ADAL" clId="{1537876F-CEF2-45C5-A524-9D2A6F5D8CBD}" dt="2021-12-21T09:20:41.546" v="701" actId="1076"/>
          <ac:spMkLst>
            <pc:docMk/>
            <pc:sldMk cId="1823729034" sldId="303"/>
            <ac:spMk id="7" creationId="{44CCDBEB-66DC-49A3-8BB4-7232A8554A7E}"/>
          </ac:spMkLst>
        </pc:spChg>
        <pc:picChg chg="mod modCrop">
          <ac:chgData name="حصه بنت العتيبي" userId="c1fe605c-1aaf-4791-a440-af891effc177" providerId="ADAL" clId="{1537876F-CEF2-45C5-A524-9D2A6F5D8CBD}" dt="2021-12-20T08:47:09.842" v="261" actId="732"/>
          <ac:picMkLst>
            <pc:docMk/>
            <pc:sldMk cId="1823729034" sldId="303"/>
            <ac:picMk id="4" creationId="{A2FFA95A-8674-49A8-886D-799AEEB02E02}"/>
          </ac:picMkLst>
        </pc:picChg>
      </pc:sldChg>
      <pc:sldChg chg="addSp delSp modSp add mod modAnim">
        <pc:chgData name="حصه بنت العتيبي" userId="c1fe605c-1aaf-4791-a440-af891effc177" providerId="ADAL" clId="{1537876F-CEF2-45C5-A524-9D2A6F5D8CBD}" dt="2021-12-22T06:24:07.690" v="941" actId="1076"/>
        <pc:sldMkLst>
          <pc:docMk/>
          <pc:sldMk cId="3213570811" sldId="304"/>
        </pc:sldMkLst>
        <pc:spChg chg="add mod ord">
          <ac:chgData name="حصه بنت العتيبي" userId="c1fe605c-1aaf-4791-a440-af891effc177" providerId="ADAL" clId="{1537876F-CEF2-45C5-A524-9D2A6F5D8CBD}" dt="2021-12-20T08:51:09.119" v="342" actId="171"/>
          <ac:spMkLst>
            <pc:docMk/>
            <pc:sldMk cId="3213570811" sldId="304"/>
            <ac:spMk id="5" creationId="{A3EF4C84-2700-4EBE-84CB-D7098C5C834F}"/>
          </ac:spMkLst>
        </pc:spChg>
        <pc:spChg chg="add mod">
          <ac:chgData name="حصه بنت العتيبي" userId="c1fe605c-1aaf-4791-a440-af891effc177" providerId="ADAL" clId="{1537876F-CEF2-45C5-A524-9D2A6F5D8CBD}" dt="2021-12-21T08:42:13.156" v="574" actId="20577"/>
          <ac:spMkLst>
            <pc:docMk/>
            <pc:sldMk cId="3213570811" sldId="304"/>
            <ac:spMk id="7" creationId="{4B61BE70-616E-46B3-9E2A-35677951063D}"/>
          </ac:spMkLst>
        </pc:spChg>
        <pc:spChg chg="add del mod">
          <ac:chgData name="حصه بنت العتيبي" userId="c1fe605c-1aaf-4791-a440-af891effc177" providerId="ADAL" clId="{1537876F-CEF2-45C5-A524-9D2A6F5D8CBD}" dt="2021-12-21T08:42:32.734" v="576"/>
          <ac:spMkLst>
            <pc:docMk/>
            <pc:sldMk cId="3213570811" sldId="304"/>
            <ac:spMk id="8" creationId="{1BEFB8C9-8F01-4E03-97E2-47C5E8E22050}"/>
          </ac:spMkLst>
        </pc:spChg>
        <pc:spChg chg="add mod">
          <ac:chgData name="حصه بنت العتيبي" userId="c1fe605c-1aaf-4791-a440-af891effc177" providerId="ADAL" clId="{1537876F-CEF2-45C5-A524-9D2A6F5D8CBD}" dt="2021-12-21T08:42:45.747" v="585" actId="20577"/>
          <ac:spMkLst>
            <pc:docMk/>
            <pc:sldMk cId="3213570811" sldId="304"/>
            <ac:spMk id="9" creationId="{70CFCA32-2777-4B5B-8F54-ADB8698EA0A6}"/>
          </ac:spMkLst>
        </pc:spChg>
        <pc:picChg chg="mod modCrop">
          <ac:chgData name="حصه بنت العتيبي" userId="c1fe605c-1aaf-4791-a440-af891effc177" providerId="ADAL" clId="{1537876F-CEF2-45C5-A524-9D2A6F5D8CBD}" dt="2021-12-20T08:47:57.540" v="269" actId="14100"/>
          <ac:picMkLst>
            <pc:docMk/>
            <pc:sldMk cId="3213570811" sldId="304"/>
            <ac:picMk id="4" creationId="{A2FFA95A-8674-49A8-886D-799AEEB02E02}"/>
          </ac:picMkLst>
        </pc:picChg>
        <pc:picChg chg="mod">
          <ac:chgData name="حصه بنت العتيبي" userId="c1fe605c-1aaf-4791-a440-af891effc177" providerId="ADAL" clId="{1537876F-CEF2-45C5-A524-9D2A6F5D8CBD}" dt="2021-12-22T06:24:07.690" v="941" actId="1076"/>
          <ac:picMkLst>
            <pc:docMk/>
            <pc:sldMk cId="3213570811" sldId="304"/>
            <ac:picMk id="3074" creationId="{2D806C58-E23B-4CAE-9179-020920FE176B}"/>
          </ac:picMkLst>
        </pc:picChg>
      </pc:sldChg>
      <pc:sldChg chg="addSp modSp add mod modAnim">
        <pc:chgData name="حصه بنت العتيبي" userId="c1fe605c-1aaf-4791-a440-af891effc177" providerId="ADAL" clId="{1537876F-CEF2-45C5-A524-9D2A6F5D8CBD}" dt="2021-12-21T08:43:45.726" v="588" actId="1076"/>
        <pc:sldMkLst>
          <pc:docMk/>
          <pc:sldMk cId="499262792" sldId="305"/>
        </pc:sldMkLst>
        <pc:spChg chg="add mod ord">
          <ac:chgData name="حصه بنت العتيبي" userId="c1fe605c-1aaf-4791-a440-af891effc177" providerId="ADAL" clId="{1537876F-CEF2-45C5-A524-9D2A6F5D8CBD}" dt="2021-12-20T08:51:19.499" v="344" actId="171"/>
          <ac:spMkLst>
            <pc:docMk/>
            <pc:sldMk cId="499262792" sldId="305"/>
            <ac:spMk id="5" creationId="{72682B1F-04F1-4458-AD11-7B8E854BF715}"/>
          </ac:spMkLst>
        </pc:spChg>
        <pc:spChg chg="add mod">
          <ac:chgData name="حصه بنت العتيبي" userId="c1fe605c-1aaf-4791-a440-af891effc177" providerId="ADAL" clId="{1537876F-CEF2-45C5-A524-9D2A6F5D8CBD}" dt="2021-12-21T08:43:45.726" v="588" actId="1076"/>
          <ac:spMkLst>
            <pc:docMk/>
            <pc:sldMk cId="499262792" sldId="305"/>
            <ac:spMk id="7" creationId="{4CE62B87-4F5B-4B34-865F-E12809890037}"/>
          </ac:spMkLst>
        </pc:spChg>
        <pc:picChg chg="mod">
          <ac:chgData name="حصه بنت العتيبي" userId="c1fe605c-1aaf-4791-a440-af891effc177" providerId="ADAL" clId="{1537876F-CEF2-45C5-A524-9D2A6F5D8CBD}" dt="2021-12-20T08:48:40.228" v="277" actId="1076"/>
          <ac:picMkLst>
            <pc:docMk/>
            <pc:sldMk cId="499262792" sldId="305"/>
            <ac:picMk id="3" creationId="{FFD04840-F43D-4324-958E-F731D9A7CC0C}"/>
          </ac:picMkLst>
        </pc:picChg>
        <pc:picChg chg="mod modCrop">
          <ac:chgData name="حصه بنت العتيبي" userId="c1fe605c-1aaf-4791-a440-af891effc177" providerId="ADAL" clId="{1537876F-CEF2-45C5-A524-9D2A6F5D8CBD}" dt="2021-12-20T08:48:40.228" v="277" actId="1076"/>
          <ac:picMkLst>
            <pc:docMk/>
            <pc:sldMk cId="499262792" sldId="305"/>
            <ac:picMk id="4" creationId="{A2FFA95A-8674-49A8-886D-799AEEB02E02}"/>
          </ac:picMkLst>
        </pc:picChg>
      </pc:sldChg>
      <pc:sldChg chg="addSp delSp modSp new mod modTransition modAnim">
        <pc:chgData name="حصه بنت العتيبي" userId="c1fe605c-1aaf-4791-a440-af891effc177" providerId="ADAL" clId="{1537876F-CEF2-45C5-A524-9D2A6F5D8CBD}" dt="2021-12-21T09:41:56.593" v="798"/>
        <pc:sldMkLst>
          <pc:docMk/>
          <pc:sldMk cId="4209848049" sldId="308"/>
        </pc:sldMkLst>
        <pc:spChg chg="add mod">
          <ac:chgData name="حصه بنت العتيبي" userId="c1fe605c-1aaf-4791-a440-af891effc177" providerId="ADAL" clId="{1537876F-CEF2-45C5-A524-9D2A6F5D8CBD}" dt="2021-12-21T09:20:09.406" v="699" actId="1076"/>
          <ac:spMkLst>
            <pc:docMk/>
            <pc:sldMk cId="4209848049" sldId="308"/>
            <ac:spMk id="2" creationId="{54A28ADA-3116-407D-BDCE-21133191467C}"/>
          </ac:spMkLst>
        </pc:spChg>
        <pc:spChg chg="add mod">
          <ac:chgData name="حصه بنت العتيبي" userId="c1fe605c-1aaf-4791-a440-af891effc177" providerId="ADAL" clId="{1537876F-CEF2-45C5-A524-9D2A6F5D8CBD}" dt="2021-12-21T09:19:06.863" v="696" actId="403"/>
          <ac:spMkLst>
            <pc:docMk/>
            <pc:sldMk cId="4209848049" sldId="308"/>
            <ac:spMk id="4" creationId="{BAF1BE4D-8B55-4DE5-93F6-5CF227D3C171}"/>
          </ac:spMkLst>
        </pc:spChg>
        <pc:spChg chg="add mod">
          <ac:chgData name="حصه بنت العتيبي" userId="c1fe605c-1aaf-4791-a440-af891effc177" providerId="ADAL" clId="{1537876F-CEF2-45C5-A524-9D2A6F5D8CBD}" dt="2021-12-21T09:18:07.903" v="690" actId="1076"/>
          <ac:spMkLst>
            <pc:docMk/>
            <pc:sldMk cId="4209848049" sldId="308"/>
            <ac:spMk id="5" creationId="{F5CC792D-57C8-4E3E-9E9D-08F4D74A903C}"/>
          </ac:spMkLst>
        </pc:spChg>
        <pc:spChg chg="add mod">
          <ac:chgData name="حصه بنت العتيبي" userId="c1fe605c-1aaf-4791-a440-af891effc177" providerId="ADAL" clId="{1537876F-CEF2-45C5-A524-9D2A6F5D8CBD}" dt="2021-12-21T09:19:06.863" v="696" actId="403"/>
          <ac:spMkLst>
            <pc:docMk/>
            <pc:sldMk cId="4209848049" sldId="308"/>
            <ac:spMk id="7" creationId="{FA31BDDC-78B2-4147-A77B-26AA4C5344DC}"/>
          </ac:spMkLst>
        </pc:spChg>
        <pc:spChg chg="add mod">
          <ac:chgData name="حصه بنت العتيبي" userId="c1fe605c-1aaf-4791-a440-af891effc177" providerId="ADAL" clId="{1537876F-CEF2-45C5-A524-9D2A6F5D8CBD}" dt="2021-12-21T09:19:06.863" v="696" actId="403"/>
          <ac:spMkLst>
            <pc:docMk/>
            <pc:sldMk cId="4209848049" sldId="308"/>
            <ac:spMk id="8" creationId="{2BCE0933-1017-4478-B022-904AC439B4D3}"/>
          </ac:spMkLst>
        </pc:spChg>
        <pc:spChg chg="add mod">
          <ac:chgData name="حصه بنت العتيبي" userId="c1fe605c-1aaf-4791-a440-af891effc177" providerId="ADAL" clId="{1537876F-CEF2-45C5-A524-9D2A6F5D8CBD}" dt="2021-12-21T09:19:06.863" v="696" actId="403"/>
          <ac:spMkLst>
            <pc:docMk/>
            <pc:sldMk cId="4209848049" sldId="308"/>
            <ac:spMk id="9" creationId="{B4B3B446-1540-4945-90A0-3B59CB8B5F6D}"/>
          </ac:spMkLst>
        </pc:spChg>
        <pc:spChg chg="add mod">
          <ac:chgData name="حصه بنت العتيبي" userId="c1fe605c-1aaf-4791-a440-af891effc177" providerId="ADAL" clId="{1537876F-CEF2-45C5-A524-9D2A6F5D8CBD}" dt="2021-12-21T09:20:12.997" v="700" actId="1076"/>
          <ac:spMkLst>
            <pc:docMk/>
            <pc:sldMk cId="4209848049" sldId="308"/>
            <ac:spMk id="10" creationId="{873DD43E-7F56-4841-AA92-0312305C75B1}"/>
          </ac:spMkLst>
        </pc:spChg>
        <pc:grpChg chg="add mod">
          <ac:chgData name="حصه بنت العتيبي" userId="c1fe605c-1aaf-4791-a440-af891effc177" providerId="ADAL" clId="{1537876F-CEF2-45C5-A524-9D2A6F5D8CBD}" dt="2021-12-21T09:20:09.406" v="699" actId="1076"/>
          <ac:grpSpMkLst>
            <pc:docMk/>
            <pc:sldMk cId="4209848049" sldId="308"/>
            <ac:grpSpMk id="3" creationId="{7665903C-33C8-4313-BAC1-43062C7A73C8}"/>
          </ac:grpSpMkLst>
        </pc:grpChg>
        <pc:picChg chg="add del mod">
          <ac:chgData name="حصه بنت العتيبي" userId="c1fe605c-1aaf-4791-a440-af891effc177" providerId="ADAL" clId="{1537876F-CEF2-45C5-A524-9D2A6F5D8CBD}" dt="2021-12-21T06:04:07.900" v="367" actId="478"/>
          <ac:picMkLst>
            <pc:docMk/>
            <pc:sldMk cId="4209848049" sldId="308"/>
            <ac:picMk id="1026" creationId="{940D5148-FA3D-4F4A-B032-B8201AB1CCFD}"/>
          </ac:picMkLst>
        </pc:picChg>
        <pc:picChg chg="add mod">
          <ac:chgData name="حصه بنت العتيبي" userId="c1fe605c-1aaf-4791-a440-af891effc177" providerId="ADAL" clId="{1537876F-CEF2-45C5-A524-9D2A6F5D8CBD}" dt="2021-12-21T09:20:09.406" v="699" actId="1076"/>
          <ac:picMkLst>
            <pc:docMk/>
            <pc:sldMk cId="4209848049" sldId="308"/>
            <ac:picMk id="1028" creationId="{C0984327-B0AE-475C-85CF-9E47850E3758}"/>
          </ac:picMkLst>
        </pc:picChg>
      </pc:sldChg>
      <pc:sldChg chg="addSp modSp new mod modAnim">
        <pc:chgData name="حصه بنت العتيبي" userId="c1fe605c-1aaf-4791-a440-af891effc177" providerId="ADAL" clId="{1537876F-CEF2-45C5-A524-9D2A6F5D8CBD}" dt="2021-12-21T08:57:46.465" v="632"/>
        <pc:sldMkLst>
          <pc:docMk/>
          <pc:sldMk cId="1896757890" sldId="309"/>
        </pc:sldMkLst>
        <pc:spChg chg="add mod">
          <ac:chgData name="حصه بنت العتيبي" userId="c1fe605c-1aaf-4791-a440-af891effc177" providerId="ADAL" clId="{1537876F-CEF2-45C5-A524-9D2A6F5D8CBD}" dt="2021-12-21T08:57:18.871" v="626" actId="1076"/>
          <ac:spMkLst>
            <pc:docMk/>
            <pc:sldMk cId="1896757890" sldId="309"/>
            <ac:spMk id="5" creationId="{9479A63B-3606-4873-9B96-4805273377CD}"/>
          </ac:spMkLst>
        </pc:spChg>
        <pc:picChg chg="add mod modCrop">
          <ac:chgData name="حصه بنت العتيبي" userId="c1fe605c-1aaf-4791-a440-af891effc177" providerId="ADAL" clId="{1537876F-CEF2-45C5-A524-9D2A6F5D8CBD}" dt="2021-12-21T08:55:00.338" v="607" actId="1076"/>
          <ac:picMkLst>
            <pc:docMk/>
            <pc:sldMk cId="1896757890" sldId="309"/>
            <ac:picMk id="3" creationId="{D6E04AFE-5850-49CD-A5CE-CA46CAC65D46}"/>
          </ac:picMkLst>
        </pc:picChg>
        <pc:picChg chg="add mod modCrop">
          <ac:chgData name="حصه بنت العتيبي" userId="c1fe605c-1aaf-4791-a440-af891effc177" providerId="ADAL" clId="{1537876F-CEF2-45C5-A524-9D2A6F5D8CBD}" dt="2021-12-21T08:57:22.827" v="627" actId="1076"/>
          <ac:picMkLst>
            <pc:docMk/>
            <pc:sldMk cId="1896757890" sldId="309"/>
            <ac:picMk id="4" creationId="{D9095FC6-534D-4843-AC86-8906580B182E}"/>
          </ac:picMkLst>
        </pc:picChg>
      </pc:sldChg>
      <pc:sldChg chg="addSp modSp new mod modAnim">
        <pc:chgData name="حصه بنت العتيبي" userId="c1fe605c-1aaf-4791-a440-af891effc177" providerId="ADAL" clId="{1537876F-CEF2-45C5-A524-9D2A6F5D8CBD}" dt="2021-12-21T11:16:17.481" v="940" actId="207"/>
        <pc:sldMkLst>
          <pc:docMk/>
          <pc:sldMk cId="4000788764" sldId="310"/>
        </pc:sldMkLst>
        <pc:spChg chg="add mod ord">
          <ac:chgData name="حصه بنت العتيبي" userId="c1fe605c-1aaf-4791-a440-af891effc177" providerId="ADAL" clId="{1537876F-CEF2-45C5-A524-9D2A6F5D8CBD}" dt="2021-12-21T11:03:28.844" v="910" actId="14100"/>
          <ac:spMkLst>
            <pc:docMk/>
            <pc:sldMk cId="4000788764" sldId="310"/>
            <ac:spMk id="4" creationId="{E0E68481-AFC7-4079-8277-430FD491EE0B}"/>
          </ac:spMkLst>
        </pc:spChg>
        <pc:spChg chg="add mod ord">
          <ac:chgData name="حصه بنت العتيبي" userId="c1fe605c-1aaf-4791-a440-af891effc177" providerId="ADAL" clId="{1537876F-CEF2-45C5-A524-9D2A6F5D8CBD}" dt="2021-12-21T11:03:28.844" v="910" actId="14100"/>
          <ac:spMkLst>
            <pc:docMk/>
            <pc:sldMk cId="4000788764" sldId="310"/>
            <ac:spMk id="5" creationId="{3F75680A-8439-4FF5-AD4F-88128EC885C6}"/>
          </ac:spMkLst>
        </pc:spChg>
        <pc:spChg chg="add mod">
          <ac:chgData name="حصه بنت العتيبي" userId="c1fe605c-1aaf-4791-a440-af891effc177" providerId="ADAL" clId="{1537876F-CEF2-45C5-A524-9D2A6F5D8CBD}" dt="2021-12-21T11:03:28.844" v="910" actId="14100"/>
          <ac:spMkLst>
            <pc:docMk/>
            <pc:sldMk cId="4000788764" sldId="310"/>
            <ac:spMk id="6" creationId="{F54417C3-C9AD-4AAE-9B14-EE81ADC7361D}"/>
          </ac:spMkLst>
        </pc:spChg>
        <pc:spChg chg="add mod ord">
          <ac:chgData name="حصه بنت العتيبي" userId="c1fe605c-1aaf-4791-a440-af891effc177" providerId="ADAL" clId="{1537876F-CEF2-45C5-A524-9D2A6F5D8CBD}" dt="2021-12-21T11:16:17.481" v="940" actId="207"/>
          <ac:spMkLst>
            <pc:docMk/>
            <pc:sldMk cId="4000788764" sldId="310"/>
            <ac:spMk id="7" creationId="{09E47303-37EF-4F82-8205-5FC6311B0A06}"/>
          </ac:spMkLst>
        </pc:spChg>
        <pc:picChg chg="add mod modCrop">
          <ac:chgData name="حصه بنت العتيبي" userId="c1fe605c-1aaf-4791-a440-af891effc177" providerId="ADAL" clId="{1537876F-CEF2-45C5-A524-9D2A6F5D8CBD}" dt="2021-12-21T11:03:06.148" v="907" actId="14100"/>
          <ac:picMkLst>
            <pc:docMk/>
            <pc:sldMk cId="4000788764" sldId="310"/>
            <ac:picMk id="3" creationId="{0D50391E-2B50-40B7-87BF-369D3B132E62}"/>
          </ac:picMkLst>
        </pc:picChg>
      </pc:sldChg>
      <pc:sldMasterChg chg="setBg addSldLayout modSldLayout">
        <pc:chgData name="حصه بنت العتيبي" userId="c1fe605c-1aaf-4791-a440-af891effc177" providerId="ADAL" clId="{1537876F-CEF2-45C5-A524-9D2A6F5D8CBD}" dt="2021-12-20T06:12:29.164" v="55"/>
        <pc:sldMasterMkLst>
          <pc:docMk/>
          <pc:sldMasterMk cId="1503942334" sldId="2147483648"/>
        </pc:sldMasterMkLst>
        <pc:sldLayoutChg chg="add setBg">
          <pc:chgData name="حصه بنت العتيبي" userId="c1fe605c-1aaf-4791-a440-af891effc177" providerId="ADAL" clId="{1537876F-CEF2-45C5-A524-9D2A6F5D8CBD}" dt="2021-12-20T06:12:29.164" v="55"/>
          <pc:sldLayoutMkLst>
            <pc:docMk/>
            <pc:sldMasterMk cId="1503942334" sldId="2147483648"/>
            <pc:sldLayoutMk cId="3405298000" sldId="2147483649"/>
          </pc:sldLayoutMkLst>
        </pc:sldLayoutChg>
        <pc:sldLayoutChg chg="setBg">
          <pc:chgData name="حصه بنت العتيبي" userId="c1fe605c-1aaf-4791-a440-af891effc177" providerId="ADAL" clId="{1537876F-CEF2-45C5-A524-9D2A6F5D8CBD}" dt="2021-12-20T06:12:29.164" v="55"/>
          <pc:sldLayoutMkLst>
            <pc:docMk/>
            <pc:sldMasterMk cId="1503942334" sldId="2147483648"/>
            <pc:sldLayoutMk cId="1381824428" sldId="2147483650"/>
          </pc:sldLayoutMkLst>
        </pc:sldLayoutChg>
      </pc:sldMasterChg>
    </pc:docChg>
  </pc:docChgLst>
  <pc:docChgLst>
    <pc:chgData name="حصه بنت العتيبي" userId="c1fe605c-1aaf-4791-a440-af891effc177" providerId="ADAL" clId="{85228B6D-6DDE-4F47-A721-EC8A035D7201}"/>
    <pc:docChg chg="modSld">
      <pc:chgData name="حصه بنت العتيبي" userId="c1fe605c-1aaf-4791-a440-af891effc177" providerId="ADAL" clId="{85228B6D-6DDE-4F47-A721-EC8A035D7201}" dt="2021-12-22T06:24:27.719" v="1" actId="1076"/>
      <pc:docMkLst>
        <pc:docMk/>
      </pc:docMkLst>
      <pc:sldChg chg="modSp">
        <pc:chgData name="حصه بنت العتيبي" userId="c1fe605c-1aaf-4791-a440-af891effc177" providerId="ADAL" clId="{85228B6D-6DDE-4F47-A721-EC8A035D7201}" dt="2021-12-22T06:24:27.719" v="1" actId="1076"/>
        <pc:sldMkLst>
          <pc:docMk/>
          <pc:sldMk cId="3213570811" sldId="304"/>
        </pc:sldMkLst>
        <pc:picChg chg="mod">
          <ac:chgData name="حصه بنت العتيبي" userId="c1fe605c-1aaf-4791-a440-af891effc177" providerId="ADAL" clId="{85228B6D-6DDE-4F47-A721-EC8A035D7201}" dt="2021-12-22T06:24:27.719" v="1" actId="1076"/>
          <ac:picMkLst>
            <pc:docMk/>
            <pc:sldMk cId="3213570811" sldId="304"/>
            <ac:picMk id="3074" creationId="{2D806C58-E23B-4CAE-9179-020920FE176B}"/>
          </ac:picMkLst>
        </pc:picChg>
      </pc:sldChg>
    </pc:docChg>
  </pc:docChgLst>
  <pc:docChgLst>
    <pc:chgData name="حصه بنت العتيبي" userId="c1fe605c-1aaf-4791-a440-af891effc177" providerId="ADAL" clId="{17B6616F-25C4-465F-BBB3-C690CD679506}"/>
    <pc:docChg chg="modSld">
      <pc:chgData name="حصه بنت العتيبي" userId="c1fe605c-1aaf-4791-a440-af891effc177" providerId="ADAL" clId="{17B6616F-25C4-465F-BBB3-C690CD679506}" dt="2022-12-26T05:30:39.455" v="0"/>
      <pc:docMkLst>
        <pc:docMk/>
      </pc:docMkLst>
      <pc:sldChg chg="modAnim">
        <pc:chgData name="حصه بنت العتيبي" userId="c1fe605c-1aaf-4791-a440-af891effc177" providerId="ADAL" clId="{17B6616F-25C4-465F-BBB3-C690CD679506}" dt="2022-12-26T05:30:39.455" v="0"/>
        <pc:sldMkLst>
          <pc:docMk/>
          <pc:sldMk cId="4000788764" sldId="31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08B0A3E-125D-411C-BE8A-72FD5D252FC0}" type="datetimeFigureOut">
              <a:rPr lang="ar-SA" smtClean="0"/>
              <a:t>03/06/44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EC4DC03-82F7-445B-B1D1-4B3479993C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6634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B44123-5530-4F43-92AD-0C8E5F0CBB45}" type="slidenum">
              <a:rPr lang="ar-SA" smtClean="0"/>
              <a:t>2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06461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4DC03-82F7-445B-B1D1-4B3479993C64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0463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4DC03-82F7-445B-B1D1-4B3479993C64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4628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4DC03-82F7-445B-B1D1-4B3479993C64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8131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B469AB"/>
                </a:solidFill>
                <a:latin typeface="ProximaNovaExCn-Regular"/>
              </a:rPr>
              <a:t>Language Builder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Remind students that the prefix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il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- means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not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. For example,</a:t>
            </a:r>
          </a:p>
          <a:p>
            <a:pPr algn="l"/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illegal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means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not legal; illegible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means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difficult or impossible</a:t>
            </a:r>
          </a:p>
          <a:p>
            <a:pPr algn="l"/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to read; illiterate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means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not able to read or write.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4DC03-82F7-445B-B1D1-4B3479993C64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5632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4DC03-82F7-445B-B1D1-4B3479993C64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3566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4DC03-82F7-445B-B1D1-4B3479993C64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62257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4DC03-82F7-445B-B1D1-4B3479993C64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4993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4DC03-82F7-445B-B1D1-4B3479993C64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99665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4DC03-82F7-445B-B1D1-4B3479993C64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8513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8C16B2-FB64-4E56-98B0-A0A390EE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B6D75B6-EE9E-4F33-BAE9-D0388A413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3405298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346C473-5919-4095-AC35-F3FAA2F4C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D5D8-0FC3-4F16-AD9F-CB0A9FE53E53}" type="datetimeFigureOut">
              <a:rPr lang="ar-SA" smtClean="0"/>
              <a:t>03/06/44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59D310C-46CF-48A7-BC21-EC5E6A5D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F181E1C-E14B-4B33-B4EF-9A0EF1F3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953F4-96BB-4AB5-928A-8EAF27757233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81824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70524111-2B54-4B94-93B0-70BF4033C1E9}"/>
              </a:ext>
            </a:extLst>
          </p:cNvPr>
          <p:cNvSpPr txBox="1"/>
          <p:nvPr userDrawn="1"/>
        </p:nvSpPr>
        <p:spPr>
          <a:xfrm>
            <a:off x="0" y="6887980"/>
            <a:ext cx="3222885" cy="3747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/>
              <a:t>Done by Hissah Alotaibi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503942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microsoft.com/office/2007/relationships/hdphoto" Target="../media/hdphoto5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microsoft.com/office/2007/relationships/hdphoto" Target="../media/hdphoto6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m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جمعية كل توحد دعاء الصباح كتابة - parthenayclub-manakara.com">
            <a:extLst>
              <a:ext uri="{FF2B5EF4-FFF2-40B4-BE49-F238E27FC236}">
                <a16:creationId xmlns:a16="http://schemas.microsoft.com/office/drawing/2014/main" id="{4736C449-FD12-419D-A4D2-060B21EC0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670" y="760518"/>
            <a:ext cx="7328518" cy="488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145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FD04840-F43D-4324-958E-F731D9A7CC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9418" r="25074" b="13398"/>
          <a:stretch/>
        </p:blipFill>
        <p:spPr>
          <a:xfrm>
            <a:off x="174594" y="270769"/>
            <a:ext cx="11842812" cy="658723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501F165A-1E70-4DB9-99D4-E5F6AF015C19}"/>
              </a:ext>
            </a:extLst>
          </p:cNvPr>
          <p:cNvSpPr/>
          <p:nvPr/>
        </p:nvSpPr>
        <p:spPr>
          <a:xfrm>
            <a:off x="285750" y="270769"/>
            <a:ext cx="11731656" cy="6587231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2FFA95A-8674-49A8-886D-799AEEB02E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9" t="65821" r="59045" b="16136"/>
          <a:stretch/>
        </p:blipFill>
        <p:spPr>
          <a:xfrm>
            <a:off x="174594" y="4818064"/>
            <a:ext cx="5699432" cy="1769167"/>
          </a:xfrm>
          <a:prstGeom prst="roundRect">
            <a:avLst>
              <a:gd name="adj" fmla="val 20834"/>
            </a:avLst>
          </a:prstGeom>
        </p:spPr>
      </p:pic>
      <p:pic>
        <p:nvPicPr>
          <p:cNvPr id="6" name="MG Bk 1 F-SA_2020_2-16">
            <a:hlinkClick r:id="" action="ppaction://media"/>
            <a:extLst>
              <a:ext uri="{FF2B5EF4-FFF2-40B4-BE49-F238E27FC236}">
                <a16:creationId xmlns:a16="http://schemas.microsoft.com/office/drawing/2014/main" id="{DADE70EF-B81B-4E3E-A24D-00ABB832FD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796" end="85317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07811" y="1735136"/>
            <a:ext cx="609600" cy="6096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44CCDBEB-66DC-49A3-8BB4-7232A8554A7E}"/>
              </a:ext>
            </a:extLst>
          </p:cNvPr>
          <p:cNvSpPr txBox="1"/>
          <p:nvPr/>
        </p:nvSpPr>
        <p:spPr>
          <a:xfrm>
            <a:off x="5637555" y="5533370"/>
            <a:ext cx="136084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l"/>
            <a:r>
              <a:rPr lang="en-US" sz="1600" b="1" dirty="0"/>
              <a:t>Keep down</a:t>
            </a:r>
            <a:endParaRPr lang="ar-SA" sz="1600" b="1" dirty="0"/>
          </a:p>
        </p:txBody>
      </p:sp>
      <p:sp>
        <p:nvSpPr>
          <p:cNvPr id="8" name="سهم: لليمين 7">
            <a:extLst>
              <a:ext uri="{FF2B5EF4-FFF2-40B4-BE49-F238E27FC236}">
                <a16:creationId xmlns:a16="http://schemas.microsoft.com/office/drawing/2014/main" id="{1BB4DC06-6706-46FA-BE8E-B83C21BEE31E}"/>
              </a:ext>
            </a:extLst>
          </p:cNvPr>
          <p:cNvSpPr/>
          <p:nvPr/>
        </p:nvSpPr>
        <p:spPr>
          <a:xfrm>
            <a:off x="1057601" y="2813482"/>
            <a:ext cx="3035005" cy="1535836"/>
          </a:xfrm>
          <a:prstGeom prst="rightArrow">
            <a:avLst>
              <a:gd name="adj1" fmla="val 61561"/>
              <a:gd name="adj2" fmla="val 48844"/>
            </a:avLst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anorexia  ?</a:t>
            </a:r>
          </a:p>
        </p:txBody>
      </p:sp>
      <p:pic>
        <p:nvPicPr>
          <p:cNvPr id="9" name="Picture 2" descr="Anorexia Loss Of Appetite , Free Transparent Clipart - ClipartKey">
            <a:extLst>
              <a:ext uri="{FF2B5EF4-FFF2-40B4-BE49-F238E27FC236}">
                <a16:creationId xmlns:a16="http://schemas.microsoft.com/office/drawing/2014/main" id="{2BC92FC9-F4E7-4743-881F-0C85A5FB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50" b="94688" l="4336" r="95935">
                        <a14:foregroundMark x1="51762" y1="81563" x2="51762" y2="81563"/>
                        <a14:foregroundMark x1="45528" y1="94688" x2="45528" y2="94688"/>
                        <a14:foregroundMark x1="48509" y1="92188" x2="48509" y2="92188"/>
                        <a14:foregroundMark x1="58537" y1="90625" x2="58537" y2="90625"/>
                        <a14:foregroundMark x1="60705" y1="86563" x2="60705" y2="86563"/>
                        <a14:foregroundMark x1="66396" y1="86563" x2="50136" y2="85313"/>
                        <a14:foregroundMark x1="50136" y1="85313" x2="58537" y2="82813"/>
                        <a14:foregroundMark x1="47154" y1="87500" x2="47425" y2="74688"/>
                        <a14:foregroundMark x1="64499" y1="73750" x2="69919" y2="84688"/>
                        <a14:foregroundMark x1="63957" y1="60938" x2="52846" y2="64063"/>
                        <a14:foregroundMark x1="82114" y1="73438" x2="77236" y2="70313"/>
                        <a14:foregroundMark x1="91328" y1="86563" x2="91328" y2="86563"/>
                        <a14:foregroundMark x1="57182" y1="55625" x2="50407" y2="67500"/>
                        <a14:foregroundMark x1="93225" y1="75000" x2="95935" y2="85000"/>
                        <a14:foregroundMark x1="8401" y1="43438" x2="4607" y2="59062"/>
                        <a14:foregroundMark x1="4607" y1="59062" x2="10298" y2="65000"/>
                        <a14:foregroundMark x1="28997" y1="13750" x2="10840" y2="12188"/>
                        <a14:foregroundMark x1="10840" y1="12188" x2="10569" y2="12500"/>
                        <a14:foregroundMark x1="29539" y1="11250" x2="15718" y2="8750"/>
                        <a14:foregroundMark x1="15718" y1="8750" x2="29810" y2="10313"/>
                        <a14:foregroundMark x1="29810" y1="10313" x2="33604" y2="2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04" y="610152"/>
            <a:ext cx="35147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7290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8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FD04840-F43D-4324-958E-F731D9A7CC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9418" r="25074" b="13398"/>
          <a:stretch/>
        </p:blipFill>
        <p:spPr>
          <a:xfrm>
            <a:off x="174594" y="270769"/>
            <a:ext cx="11842812" cy="658723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3EF4C84-2700-4EBE-84CB-D7098C5C834F}"/>
              </a:ext>
            </a:extLst>
          </p:cNvPr>
          <p:cNvSpPr/>
          <p:nvPr/>
        </p:nvSpPr>
        <p:spPr>
          <a:xfrm>
            <a:off x="285750" y="270769"/>
            <a:ext cx="11731656" cy="6587231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2FFA95A-8674-49A8-886D-799AEEB02E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2" t="27530" r="26024" b="56986"/>
          <a:stretch/>
        </p:blipFill>
        <p:spPr>
          <a:xfrm>
            <a:off x="6205331" y="1073426"/>
            <a:ext cx="5739189" cy="1518274"/>
          </a:xfrm>
          <a:prstGeom prst="roundRect">
            <a:avLst>
              <a:gd name="adj" fmla="val 21489"/>
            </a:avLst>
          </a:prstGeom>
        </p:spPr>
      </p:pic>
      <p:pic>
        <p:nvPicPr>
          <p:cNvPr id="6" name="MG Bk 1 F-SA_2020_2-16">
            <a:hlinkClick r:id="" action="ppaction://media"/>
            <a:extLst>
              <a:ext uri="{FF2B5EF4-FFF2-40B4-BE49-F238E27FC236}">
                <a16:creationId xmlns:a16="http://schemas.microsoft.com/office/drawing/2014/main" id="{0707DADD-4A32-4166-BAB3-A89D74261B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9762" end="47755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00531" y="1982100"/>
            <a:ext cx="609600" cy="6096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4B61BE70-616E-46B3-9E2A-35677951063D}"/>
              </a:ext>
            </a:extLst>
          </p:cNvPr>
          <p:cNvSpPr txBox="1"/>
          <p:nvPr/>
        </p:nvSpPr>
        <p:spPr>
          <a:xfrm>
            <a:off x="9337639" y="2286900"/>
            <a:ext cx="136084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l"/>
            <a:r>
              <a:rPr lang="en-US" sz="1600" b="1" dirty="0"/>
              <a:t>Put off</a:t>
            </a:r>
            <a:endParaRPr lang="ar-SA" sz="16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0CFCA32-2777-4B5B-8F54-ADB8698EA0A6}"/>
              </a:ext>
            </a:extLst>
          </p:cNvPr>
          <p:cNvSpPr txBox="1"/>
          <p:nvPr/>
        </p:nvSpPr>
        <p:spPr>
          <a:xfrm>
            <a:off x="10361408" y="825653"/>
            <a:ext cx="136084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l"/>
            <a:r>
              <a:rPr lang="en-US" sz="1600" b="1" dirty="0"/>
              <a:t>Take up</a:t>
            </a:r>
            <a:endParaRPr lang="ar-SA" sz="1600" b="1" dirty="0"/>
          </a:p>
        </p:txBody>
      </p:sp>
      <p:sp>
        <p:nvSpPr>
          <p:cNvPr id="8" name="سهم: لليمين 7">
            <a:extLst>
              <a:ext uri="{FF2B5EF4-FFF2-40B4-BE49-F238E27FC236}">
                <a16:creationId xmlns:a16="http://schemas.microsoft.com/office/drawing/2014/main" id="{2811B822-5BDE-43AA-A97A-C2A059D54685}"/>
              </a:ext>
            </a:extLst>
          </p:cNvPr>
          <p:cNvSpPr/>
          <p:nvPr/>
        </p:nvSpPr>
        <p:spPr>
          <a:xfrm>
            <a:off x="1825935" y="2456177"/>
            <a:ext cx="3035005" cy="1535836"/>
          </a:xfrm>
          <a:prstGeom prst="rightArrow">
            <a:avLst>
              <a:gd name="adj1" fmla="val 61561"/>
              <a:gd name="adj2" fmla="val 48844"/>
            </a:avLst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does fitness mean  ?</a:t>
            </a:r>
          </a:p>
        </p:txBody>
      </p:sp>
      <p:pic>
        <p:nvPicPr>
          <p:cNvPr id="3074" name="Picture 2" descr="Fitness &amp;amp; Workout Illustration concept by HoangPts on Dribbble">
            <a:extLst>
              <a:ext uri="{FF2B5EF4-FFF2-40B4-BE49-F238E27FC236}">
                <a16:creationId xmlns:a16="http://schemas.microsoft.com/office/drawing/2014/main" id="{2D806C58-E23B-4CAE-9179-020920FE1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201" b="86847" l="6938" r="55125">
                        <a14:foregroundMark x1="50000" y1="83052" x2="50000" y2="83052"/>
                        <a14:foregroundMark x1="50000" y1="83052" x2="38750" y2="84317"/>
                        <a14:foregroundMark x1="54937" y1="86847" x2="54937" y2="86847"/>
                        <a14:foregroundMark x1="54937" y1="86847" x2="13250" y2="85666"/>
                        <a14:foregroundMark x1="50125" y1="56239" x2="41563" y2="55987"/>
                        <a14:foregroundMark x1="55125" y1="43592" x2="44125" y2="43761"/>
                        <a14:foregroundMark x1="52375" y1="38027" x2="51750" y2="44857"/>
                        <a14:foregroundMark x1="28063" y1="33727" x2="28063" y2="33727"/>
                        <a14:foregroundMark x1="52500" y1="36847" x2="52500" y2="36847"/>
                        <a14:foregroundMark x1="52563" y1="36509" x2="49250" y2="360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29" t="26666" r="44749" b="11250"/>
          <a:stretch/>
        </p:blipFill>
        <p:spPr bwMode="auto">
          <a:xfrm>
            <a:off x="6239627" y="2456177"/>
            <a:ext cx="4267199" cy="4257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70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9" grpId="0" animBg="1"/>
      <p:bldP spid="8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FD04840-F43D-4324-958E-F731D9A7CC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9418" r="25074" b="13398"/>
          <a:stretch/>
        </p:blipFill>
        <p:spPr>
          <a:xfrm>
            <a:off x="174594" y="135384"/>
            <a:ext cx="11842812" cy="6587231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72682B1F-04F1-4458-AD11-7B8E854BF715}"/>
              </a:ext>
            </a:extLst>
          </p:cNvPr>
          <p:cNvSpPr/>
          <p:nvPr/>
        </p:nvSpPr>
        <p:spPr>
          <a:xfrm>
            <a:off x="285750" y="270769"/>
            <a:ext cx="11731656" cy="6587231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2FFA95A-8674-49A8-886D-799AEEB02E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20" t="43039" r="25316" b="36790"/>
          <a:stretch/>
        </p:blipFill>
        <p:spPr>
          <a:xfrm>
            <a:off x="6278217" y="2440055"/>
            <a:ext cx="5739189" cy="2016438"/>
          </a:xfrm>
          <a:prstGeom prst="roundRect">
            <a:avLst>
              <a:gd name="adj" fmla="val 21489"/>
            </a:avLst>
          </a:prstGeom>
        </p:spPr>
      </p:pic>
      <p:pic>
        <p:nvPicPr>
          <p:cNvPr id="6" name="MG Bk 1 F-SA_2020_2-16">
            <a:hlinkClick r:id="" action="ppaction://media"/>
            <a:extLst>
              <a:ext uri="{FF2B5EF4-FFF2-40B4-BE49-F238E27FC236}">
                <a16:creationId xmlns:a16="http://schemas.microsoft.com/office/drawing/2014/main" id="{9ABD831E-54F3-4221-8F90-76B683D75F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354" end="413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00531" y="1982100"/>
            <a:ext cx="609600" cy="609600"/>
          </a:xfrm>
          <a:prstGeom prst="rect">
            <a:avLst/>
          </a:prstGeom>
        </p:spPr>
      </p:pic>
      <p:sp>
        <p:nvSpPr>
          <p:cNvPr id="8" name="سهم: لليمين 7">
            <a:extLst>
              <a:ext uri="{FF2B5EF4-FFF2-40B4-BE49-F238E27FC236}">
                <a16:creationId xmlns:a16="http://schemas.microsoft.com/office/drawing/2014/main" id="{BE5B3A5C-798E-4506-B258-48E3B8B07275}"/>
              </a:ext>
            </a:extLst>
          </p:cNvPr>
          <p:cNvSpPr/>
          <p:nvPr/>
        </p:nvSpPr>
        <p:spPr>
          <a:xfrm>
            <a:off x="1764481" y="1672137"/>
            <a:ext cx="3035005" cy="1535836"/>
          </a:xfrm>
          <a:prstGeom prst="rightArrow">
            <a:avLst>
              <a:gd name="adj1" fmla="val 61561"/>
              <a:gd name="adj2" fmla="val 48844"/>
            </a:avLst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are the verbs used to give advice ?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FDB7CF39-850A-4645-8B2B-D20A431D55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6" y="3942119"/>
            <a:ext cx="3506442" cy="278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62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6E04AFE-5850-49CD-A5CE-CA46CAC65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30962" r="47396" b="49231"/>
          <a:stretch/>
        </p:blipFill>
        <p:spPr>
          <a:xfrm>
            <a:off x="2159000" y="317500"/>
            <a:ext cx="6997700" cy="13081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9095FC6-534D-4843-AC86-8906580B1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t="49424" r="47396" b="10769"/>
          <a:stretch/>
        </p:blipFill>
        <p:spPr>
          <a:xfrm>
            <a:off x="2238513" y="2501347"/>
            <a:ext cx="6997700" cy="26289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479A63B-3606-4873-9B96-4805273377CD}"/>
              </a:ext>
            </a:extLst>
          </p:cNvPr>
          <p:cNvSpPr txBox="1"/>
          <p:nvPr/>
        </p:nvSpPr>
        <p:spPr>
          <a:xfrm>
            <a:off x="2313057" y="5130247"/>
            <a:ext cx="8301936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i="0" u="none" strike="noStrike" baseline="0" dirty="0">
                <a:latin typeface="ProximaNova-Bold"/>
              </a:rPr>
              <a:t>1. </a:t>
            </a:r>
            <a:r>
              <a:rPr lang="en-US" sz="2000" b="1" i="0" u="none" strike="noStrike" baseline="0" dirty="0">
                <a:latin typeface="ProximaNova-Light"/>
              </a:rPr>
              <a:t>You should call the counselors on the website.</a:t>
            </a:r>
          </a:p>
          <a:p>
            <a:pPr algn="l"/>
            <a:r>
              <a:rPr lang="en-US" sz="2000" b="1" i="0" u="none" strike="noStrike" baseline="0" dirty="0">
                <a:latin typeface="ProximaNova-Bold"/>
              </a:rPr>
              <a:t>2. </a:t>
            </a:r>
            <a:r>
              <a:rPr lang="en-US" sz="2000" b="1" i="0" u="none" strike="noStrike" baseline="0" dirty="0">
                <a:latin typeface="ProximaNova-Light"/>
              </a:rPr>
              <a:t>They shouldn’t avoid food.</a:t>
            </a:r>
          </a:p>
          <a:p>
            <a:pPr algn="l"/>
            <a:r>
              <a:rPr lang="en-US" sz="2000" b="1" i="0" u="none" strike="noStrike" baseline="0" dirty="0">
                <a:latin typeface="ProximaNova-Bold"/>
              </a:rPr>
              <a:t>3. </a:t>
            </a:r>
            <a:r>
              <a:rPr lang="en-US" sz="2000" b="1" i="0" u="none" strike="noStrike" baseline="0" dirty="0">
                <a:latin typeface="ProximaNova-Light"/>
              </a:rPr>
              <a:t>Some young people avoid food to look attractive.</a:t>
            </a:r>
          </a:p>
          <a:p>
            <a:pPr algn="l"/>
            <a:r>
              <a:rPr lang="en-US" sz="2000" b="1" i="0" u="none" strike="noStrike" baseline="0" dirty="0">
                <a:latin typeface="ProximaNova-Bold"/>
              </a:rPr>
              <a:t>4. </a:t>
            </a:r>
            <a:r>
              <a:rPr lang="en-US" sz="2000" b="1" i="0" u="none" strike="noStrike" baseline="0" dirty="0">
                <a:latin typeface="ProximaNova-Light"/>
              </a:rPr>
              <a:t>You might take up a sport or work out.</a:t>
            </a:r>
          </a:p>
          <a:p>
            <a:pPr algn="l"/>
            <a:r>
              <a:rPr lang="en-US" sz="2000" b="1" i="0" u="none" strike="noStrike" baseline="0" dirty="0">
                <a:latin typeface="ProximaNova-Bold"/>
              </a:rPr>
              <a:t>5. </a:t>
            </a:r>
            <a:r>
              <a:rPr lang="en-US" sz="2000" b="1" i="0" u="none" strike="noStrike" baseline="0" dirty="0">
                <a:latin typeface="ProximaNova-Light"/>
              </a:rPr>
              <a:t>They should wear their seat belt. They should slow down on intersections.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1896757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6EE1670-E24E-4A26-B023-F75F2E2724B6}"/>
              </a:ext>
            </a:extLst>
          </p:cNvPr>
          <p:cNvSpPr txBox="1"/>
          <p:nvPr/>
        </p:nvSpPr>
        <p:spPr>
          <a:xfrm>
            <a:off x="875839" y="2706349"/>
            <a:ext cx="8648864" cy="1877437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endParaRPr lang="ar-SA" sz="2400" b="0" i="0" u="none" strike="noStrike" baseline="0" dirty="0"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MV Boli" panose="02000500030200090000" pitchFamily="2" charset="0"/>
            </a:endParaRPr>
          </a:p>
          <a:p>
            <a:pPr algn="ctr"/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  <a:r>
              <a:rPr lang="en-US" sz="4000" b="1" dirty="0">
                <a:solidFill>
                  <a:srgbClr val="F7D82B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4000" b="1" dirty="0">
                <a:latin typeface="MV Boli" panose="02000500030200090000" pitchFamily="2" charset="0"/>
                <a:cs typeface="MV Boli" panose="02000500030200090000" pitchFamily="2" charset="0"/>
              </a:rPr>
              <a:t>Pair Work</a:t>
            </a:r>
            <a:endParaRPr lang="en-US" sz="4000" b="1" i="0" u="none" strike="noStrike" baseline="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n-US" sz="2400" b="1" i="0" u="none" strike="noStrike" baseline="0" dirty="0"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0DEF0954-3C4C-4A33-BFE4-F1F1D19C59AE}"/>
              </a:ext>
            </a:extLst>
          </p:cNvPr>
          <p:cNvSpPr/>
          <p:nvPr/>
        </p:nvSpPr>
        <p:spPr>
          <a:xfrm>
            <a:off x="2823433" y="1434227"/>
            <a:ext cx="6537850" cy="3981634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011F7F5-D10E-4CBF-9F76-FD8EE07F4F9E}"/>
              </a:ext>
            </a:extLst>
          </p:cNvPr>
          <p:cNvSpPr/>
          <p:nvPr/>
        </p:nvSpPr>
        <p:spPr>
          <a:xfrm>
            <a:off x="2309918" y="1600538"/>
            <a:ext cx="6644628" cy="4089061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2418F77-8514-4822-8454-5943202FD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949" y="3141464"/>
            <a:ext cx="578734" cy="567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6667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837D2EB-E539-4AC9-AB83-36419C07D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58" t="35839" r="12349" b="18706"/>
          <a:stretch/>
        </p:blipFill>
        <p:spPr>
          <a:xfrm>
            <a:off x="3523940" y="919018"/>
            <a:ext cx="7090230" cy="5938982"/>
          </a:xfrm>
          <a:prstGeom prst="rect">
            <a:avLst/>
          </a:prstGeom>
        </p:spPr>
      </p:pic>
      <p:pic>
        <p:nvPicPr>
          <p:cNvPr id="2050" name="Picture 2" descr="Yellow Circle clipart - Circle, transparent clip art">
            <a:extLst>
              <a:ext uri="{FF2B5EF4-FFF2-40B4-BE49-F238E27FC236}">
                <a16:creationId xmlns:a16="http://schemas.microsoft.com/office/drawing/2014/main" id="{3FBDCC9B-5F76-44A0-BD1E-BD2C0F5EC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61" b="97935" l="1667" r="99000">
                        <a14:foregroundMark x1="94111" y1="35870" x2="94111" y2="35870"/>
                        <a14:foregroundMark x1="96556" y1="59565" x2="96556" y2="59565"/>
                        <a14:foregroundMark x1="76556" y1="4348" x2="76556" y2="4348"/>
                        <a14:foregroundMark x1="62111" y1="761" x2="62111" y2="761"/>
                        <a14:foregroundMark x1="72556" y1="1739" x2="72556" y2="1739"/>
                        <a14:foregroundMark x1="5667" y1="96196" x2="5667" y2="96196"/>
                        <a14:foregroundMark x1="3778" y1="98043" x2="3778" y2="98043"/>
                        <a14:foregroundMark x1="3333" y1="62174" x2="3333" y2="62174"/>
                        <a14:foregroundMark x1="1667" y1="61957" x2="1667" y2="61957"/>
                        <a14:foregroundMark x1="92222" y1="10109" x2="92222" y2="10109"/>
                        <a14:foregroundMark x1="99000" y1="29674" x2="99000" y2="29674"/>
                        <a14:foregroundMark x1="95667" y1="16196" x2="97111" y2="18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309" y="323273"/>
            <a:ext cx="1664134" cy="1330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547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F587508-165E-4CAC-90AB-F0BB9E3BC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70"/>
          <a:stretch/>
        </p:blipFill>
        <p:spPr bwMode="auto">
          <a:xfrm>
            <a:off x="2139519" y="495175"/>
            <a:ext cx="7760563" cy="58676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25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7,030 Have A Nice Day 相关的商用图片素材集- 123RF">
            <a:extLst>
              <a:ext uri="{FF2B5EF4-FFF2-40B4-BE49-F238E27FC236}">
                <a16:creationId xmlns:a16="http://schemas.microsoft.com/office/drawing/2014/main" id="{3F101BE2-C4F8-4250-AA6C-488B5E9E0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7" t="8392" r="13607" b="9510"/>
          <a:stretch/>
        </p:blipFill>
        <p:spPr bwMode="auto">
          <a:xfrm>
            <a:off x="3009530" y="129742"/>
            <a:ext cx="6552774" cy="586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835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3BF2DF8D-52DB-46C4-B837-80888F2F4199}"/>
              </a:ext>
            </a:extLst>
          </p:cNvPr>
          <p:cNvSpPr txBox="1"/>
          <p:nvPr/>
        </p:nvSpPr>
        <p:spPr>
          <a:xfrm>
            <a:off x="3305277" y="1753164"/>
            <a:ext cx="6300450" cy="2800767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8800" b="1" dirty="0"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GOOD MORNING</a:t>
            </a:r>
            <a:endParaRPr lang="ar-SA" sz="8800" b="1" dirty="0">
              <a:solidFill>
                <a:schemeClr val="accent4">
                  <a:lumMod val="75000"/>
                </a:schemeClr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MV Boli" panose="02000500030200090000" pitchFamily="2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90CAA81-1D9B-4CB7-9348-E88B0C04B6B6}"/>
              </a:ext>
            </a:extLst>
          </p:cNvPr>
          <p:cNvSpPr/>
          <p:nvPr/>
        </p:nvSpPr>
        <p:spPr>
          <a:xfrm>
            <a:off x="2483588" y="798394"/>
            <a:ext cx="7328527" cy="4281276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1DF1AD9-D627-465B-B974-BA9B79C6F352}"/>
              </a:ext>
            </a:extLst>
          </p:cNvPr>
          <p:cNvSpPr/>
          <p:nvPr/>
        </p:nvSpPr>
        <p:spPr>
          <a:xfrm>
            <a:off x="3039210" y="1105382"/>
            <a:ext cx="7448219" cy="4396787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837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6EE1670-E24E-4A26-B023-F75F2E2724B6}"/>
              </a:ext>
            </a:extLst>
          </p:cNvPr>
          <p:cNvSpPr txBox="1"/>
          <p:nvPr/>
        </p:nvSpPr>
        <p:spPr>
          <a:xfrm>
            <a:off x="2602668" y="1159338"/>
            <a:ext cx="7152669" cy="295465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Unit-2-</a:t>
            </a:r>
            <a:endParaRPr lang="ar-SA" sz="2400" i="0" u="none" strike="noStrike" baseline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4400" i="0" u="none" strike="noStrike" baseline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Take My Advice</a:t>
            </a:r>
            <a:endParaRPr lang="en-US" sz="3200" i="0" u="none" strike="noStrike" baseline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ar-SA" sz="2400" b="0" i="0" u="none" strike="noStrike" baseline="0" dirty="0"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ctr"/>
            <a:endParaRPr lang="en-US" sz="2400" b="1" i="0" u="none" strike="noStrike" baseline="0" dirty="0"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</a:endParaRPr>
          </a:p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0DEF0954-3C4C-4A33-BFE4-F1F1D19C59AE}"/>
              </a:ext>
            </a:extLst>
          </p:cNvPr>
          <p:cNvSpPr/>
          <p:nvPr/>
        </p:nvSpPr>
        <p:spPr>
          <a:xfrm>
            <a:off x="2824104" y="805746"/>
            <a:ext cx="6109818" cy="4620329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011F7F5-D10E-4CBF-9F76-FD8EE07F4F9E}"/>
              </a:ext>
            </a:extLst>
          </p:cNvPr>
          <p:cNvSpPr/>
          <p:nvPr/>
        </p:nvSpPr>
        <p:spPr>
          <a:xfrm>
            <a:off x="3379726" y="1103587"/>
            <a:ext cx="6209606" cy="4744988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BF7EE77-B116-4620-A3CB-66CAE87F9BD3}"/>
              </a:ext>
            </a:extLst>
          </p:cNvPr>
          <p:cNvSpPr txBox="1"/>
          <p:nvPr/>
        </p:nvSpPr>
        <p:spPr>
          <a:xfrm>
            <a:off x="3452433" y="3388945"/>
            <a:ext cx="4664492" cy="209288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600" i="0" u="none" strike="noStrike" baseline="0" dirty="0">
                <a:ln w="0"/>
                <a:solidFill>
                  <a:srgbClr val="E169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1 </a:t>
            </a:r>
            <a:r>
              <a:rPr lang="en-US" sz="4000" b="1" i="0" u="none" strike="noStrike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Listen &amp; Discuss</a:t>
            </a:r>
            <a:endParaRPr lang="en-US" sz="3600" b="1" i="0" u="none" strike="noStrike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ar-SA" b="0" i="0" u="none" strike="noStrike" baseline="0" dirty="0"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MV Boli" panose="02000500030200090000" pitchFamily="2" charset="0"/>
            </a:endParaRP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  <a:r>
              <a:rPr lang="en-US" sz="3200" b="1" dirty="0">
                <a:solidFill>
                  <a:srgbClr val="F7D82B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3200" b="1" dirty="0">
                <a:latin typeface="MV Boli" panose="02000500030200090000" pitchFamily="2" charset="0"/>
                <a:cs typeface="MV Boli" panose="02000500030200090000" pitchFamily="2" charset="0"/>
              </a:rPr>
              <a:t>Pair Work</a:t>
            </a:r>
            <a:endParaRPr lang="en-US" sz="3200" b="1" i="0" u="none" strike="noStrike" baseline="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n-US" b="1" i="0" u="none" strike="noStrike" baseline="0" dirty="0"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b="0" i="0" u="none" strike="noStrike" baseline="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C9E46F7-0F43-4F6D-946A-85768256C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910" y="3562949"/>
            <a:ext cx="436389" cy="427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07EF4A4-5665-4CB0-AD9F-2B9E2FBAF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536" y="4621778"/>
            <a:ext cx="436389" cy="427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28752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36EE1670-E24E-4A26-B023-F75F2E2724B6}"/>
              </a:ext>
            </a:extLst>
          </p:cNvPr>
          <p:cNvSpPr txBox="1"/>
          <p:nvPr/>
        </p:nvSpPr>
        <p:spPr>
          <a:xfrm>
            <a:off x="1233218" y="3207373"/>
            <a:ext cx="8648864" cy="156966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1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4400" i="0" u="none" strike="noStrike" baseline="0" dirty="0">
                <a:ln w="0"/>
                <a:solidFill>
                  <a:srgbClr val="E1693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1  </a:t>
            </a:r>
            <a:r>
              <a:rPr lang="en-US" sz="4800" b="1" i="0" u="none" strike="noStrike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Listen &amp; Discuss</a:t>
            </a:r>
            <a:endParaRPr lang="en-US" sz="4400" b="1" i="0" u="none" strike="noStrike" baseline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n-US" sz="2400" b="1" i="0" u="none" strike="noStrike" baseline="0" dirty="0">
              <a:solidFill>
                <a:schemeClr val="bg1"/>
              </a:solidFill>
              <a:effectLst>
                <a:innerShdw blurRad="114300">
                  <a:prstClr val="black"/>
                </a:inn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2400" b="0" i="0" u="none" strike="noStrike" baseline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0DEF0954-3C4C-4A33-BFE4-F1F1D19C59AE}"/>
              </a:ext>
            </a:extLst>
          </p:cNvPr>
          <p:cNvSpPr/>
          <p:nvPr/>
        </p:nvSpPr>
        <p:spPr>
          <a:xfrm>
            <a:off x="2696163" y="1416472"/>
            <a:ext cx="6989376" cy="3981634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bg1"/>
              </a:solidFill>
            </a:endParaRP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D011F7F5-D10E-4CBF-9F76-FD8EE07F4F9E}"/>
              </a:ext>
            </a:extLst>
          </p:cNvPr>
          <p:cNvSpPr/>
          <p:nvPr/>
        </p:nvSpPr>
        <p:spPr>
          <a:xfrm>
            <a:off x="2182648" y="1582783"/>
            <a:ext cx="7103528" cy="4089061"/>
          </a:xfrm>
          <a:prstGeom prst="round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>
              <a:solidFill>
                <a:schemeClr val="bg1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3742A44-2756-4C9C-BB87-1563F36D5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347" y="3429000"/>
            <a:ext cx="578734" cy="5671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900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1FFCBB1-6D54-45BE-ADA2-C06295EB6DC2}"/>
              </a:ext>
            </a:extLst>
          </p:cNvPr>
          <p:cNvSpPr txBox="1"/>
          <p:nvPr/>
        </p:nvSpPr>
        <p:spPr>
          <a:xfrm>
            <a:off x="2044083" y="1857369"/>
            <a:ext cx="8546976" cy="33445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spcBef>
                <a:spcPts val="1000"/>
              </a:spcBef>
              <a:spcAft>
                <a:spcPts val="0"/>
              </a:spcAft>
            </a:pPr>
            <a:br>
              <a:rPr lang="en-US" b="0" dirty="0">
                <a:effectLst/>
              </a:rPr>
            </a:br>
            <a:r>
              <a:rPr lang="en-US" sz="3200" b="1" dirty="0">
                <a:solidFill>
                  <a:srgbClr val="0070C0"/>
                </a:solidFill>
                <a:effectLst/>
              </a:rPr>
              <a:t>1-</a:t>
            </a:r>
            <a:r>
              <a:rPr lang="en-US" sz="3200" b="0" i="0" u="none" strike="noStrike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Name a helping website .</a:t>
            </a:r>
            <a:endParaRPr lang="en-US" sz="3200" b="0" i="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spcBef>
                <a:spcPts val="100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2-Listen for some advice from HelpSite4U .</a:t>
            </a:r>
            <a:endParaRPr lang="en-US" sz="3200" b="0" i="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spcBef>
                <a:spcPts val="100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3-Discuss each advice  .</a:t>
            </a:r>
            <a:endParaRPr lang="en-US" sz="3200" b="0" i="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spcBef>
                <a:spcPts val="100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4-Recognize expressions of advice .</a:t>
            </a:r>
            <a:endParaRPr lang="en-US" sz="3200" b="0" i="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spcBef>
                <a:spcPts val="1000"/>
              </a:spcBef>
              <a:spcAft>
                <a:spcPts val="0"/>
              </a:spcAft>
            </a:pPr>
            <a:r>
              <a:rPr lang="en-US" sz="3200" b="0" i="0" u="none" strike="noStrike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5-Answer some questions </a:t>
            </a:r>
            <a:r>
              <a:rPr lang="en-US" sz="2800" b="0" i="0" u="none" strike="noStrike" dirty="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.</a:t>
            </a:r>
            <a:endParaRPr lang="en-US" sz="2800" b="0" i="0" u="none" strike="noStrike" dirty="0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EACD8B5-9ADD-45A1-9971-499C420EAC49}"/>
              </a:ext>
            </a:extLst>
          </p:cNvPr>
          <p:cNvSpPr txBox="1"/>
          <p:nvPr/>
        </p:nvSpPr>
        <p:spPr>
          <a:xfrm>
            <a:off x="2166151" y="1312395"/>
            <a:ext cx="249462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800" b="1" u="sng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Objectives:</a:t>
            </a:r>
            <a:endParaRPr lang="ar-SA" sz="2800" b="1" u="sng" dirty="0">
              <a:solidFill>
                <a:srgbClr val="C00000"/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536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7665903C-33C8-4313-BAC1-43062C7A73C8}"/>
              </a:ext>
            </a:extLst>
          </p:cNvPr>
          <p:cNvGrpSpPr/>
          <p:nvPr/>
        </p:nvGrpSpPr>
        <p:grpSpPr>
          <a:xfrm>
            <a:off x="3977774" y="1645081"/>
            <a:ext cx="5326602" cy="5259694"/>
            <a:chOff x="4554245" y="1556137"/>
            <a:chExt cx="5326602" cy="5259694"/>
          </a:xfrm>
        </p:grpSpPr>
        <p:pic>
          <p:nvPicPr>
            <p:cNvPr id="1028" name="Picture 4" descr="Clipart Of Businesswoman Carrying A Big Problem Rock Royalty Free Cliparts,  Vectors, And Stock Illustration. Image 71533153.">
              <a:extLst>
                <a:ext uri="{FF2B5EF4-FFF2-40B4-BE49-F238E27FC236}">
                  <a16:creationId xmlns:a16="http://schemas.microsoft.com/office/drawing/2014/main" id="{C0984327-B0AE-475C-85CF-9E47850E37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231" b="96077" l="10000" r="90000">
                          <a14:foregroundMark x1="50077" y1="8385" x2="50077" y2="8385"/>
                          <a14:foregroundMark x1="55462" y1="9308" x2="39462" y2="6231"/>
                          <a14:foregroundMark x1="45154" y1="68769" x2="45154" y2="68769"/>
                          <a14:foregroundMark x1="45538" y1="71692" x2="45538" y2="71692"/>
                          <a14:foregroundMark x1="41769" y1="68231" x2="45000" y2="84692"/>
                          <a14:foregroundMark x1="36077" y1="69154" x2="35923" y2="82846"/>
                          <a14:foregroundMark x1="37000" y1="92923" x2="37000" y2="92923"/>
                          <a14:foregroundMark x1="36846" y1="94231" x2="35769" y2="96077"/>
                          <a14:foregroundMark x1="35692" y1="95923" x2="35692" y2="95923"/>
                          <a14:foregroundMark x1="52923" y1="65615" x2="45538" y2="70462"/>
                          <a14:foregroundMark x1="45538" y1="70462" x2="45615" y2="73385"/>
                          <a14:foregroundMark x1="57846" y1="94462" x2="57846" y2="94462"/>
                          <a14:foregroundMark x1="58308" y1="95538" x2="58462" y2="920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25" t="4239" r="9956" b="616"/>
            <a:stretch/>
          </p:blipFill>
          <p:spPr bwMode="auto">
            <a:xfrm>
              <a:off x="4554245" y="1556137"/>
              <a:ext cx="4163627" cy="525969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hardEdge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54A28ADA-3116-407D-BDCE-21133191467C}"/>
                </a:ext>
              </a:extLst>
            </p:cNvPr>
            <p:cNvSpPr txBox="1"/>
            <p:nvPr/>
          </p:nvSpPr>
          <p:spPr>
            <a:xfrm rot="1969465">
              <a:off x="5149049" y="3089419"/>
              <a:ext cx="4731798" cy="830997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4800" b="1" dirty="0"/>
                <a:t>PROBLEM</a:t>
              </a:r>
              <a:endParaRPr lang="ar-SA" sz="4800" b="1" dirty="0"/>
            </a:p>
          </p:txBody>
        </p:sp>
      </p:grpSp>
      <p:sp>
        <p:nvSpPr>
          <p:cNvPr id="4" name="فقاعة الكلام: مستطيلة مستديرة الزوايا 3">
            <a:extLst>
              <a:ext uri="{FF2B5EF4-FFF2-40B4-BE49-F238E27FC236}">
                <a16:creationId xmlns:a16="http://schemas.microsoft.com/office/drawing/2014/main" id="{BAF1BE4D-8B55-4DE5-93F6-5CF227D3C171}"/>
              </a:ext>
            </a:extLst>
          </p:cNvPr>
          <p:cNvSpPr/>
          <p:nvPr/>
        </p:nvSpPr>
        <p:spPr>
          <a:xfrm>
            <a:off x="453721" y="1393794"/>
            <a:ext cx="2796466" cy="1553593"/>
          </a:xfrm>
          <a:prstGeom prst="wedgeRoundRectCallout">
            <a:avLst>
              <a:gd name="adj1" fmla="val 49291"/>
              <a:gd name="adj2" fmla="val 79071"/>
              <a:gd name="adj3" fmla="val 16667"/>
            </a:avLst>
          </a:prstGeom>
          <a:solidFill>
            <a:srgbClr val="DDB8FE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b="1" i="1" u="none" strike="noStrike" baseline="0" dirty="0">
                <a:solidFill>
                  <a:sysClr val="windowText" lastClr="000000"/>
                </a:solidFill>
                <a:latin typeface="ProximaNova-BoldIt"/>
              </a:rPr>
              <a:t>What kinds of problems do people your</a:t>
            </a:r>
          </a:p>
          <a:p>
            <a:pPr algn="l"/>
            <a:r>
              <a:rPr lang="en-US" sz="2000" b="1" i="1" u="none" strike="noStrike" baseline="0" dirty="0">
                <a:solidFill>
                  <a:sysClr val="windowText" lastClr="000000"/>
                </a:solidFill>
                <a:latin typeface="ProximaNova-BoldIt"/>
              </a:rPr>
              <a:t>age often have?</a:t>
            </a:r>
            <a:endParaRPr lang="ar-SA" sz="2000" dirty="0">
              <a:solidFill>
                <a:sysClr val="windowText" lastClr="000000"/>
              </a:solidFill>
            </a:endParaRPr>
          </a:p>
        </p:txBody>
      </p:sp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FA31BDDC-78B2-4147-A77B-26AA4C5344DC}"/>
              </a:ext>
            </a:extLst>
          </p:cNvPr>
          <p:cNvSpPr/>
          <p:nvPr/>
        </p:nvSpPr>
        <p:spPr>
          <a:xfrm>
            <a:off x="454241" y="3498132"/>
            <a:ext cx="2796466" cy="1553593"/>
          </a:xfrm>
          <a:prstGeom prst="wedgeRoundRectCallout">
            <a:avLst>
              <a:gd name="adj1" fmla="val 75323"/>
              <a:gd name="adj2" fmla="val 31642"/>
              <a:gd name="adj3" fmla="val 16667"/>
            </a:avLst>
          </a:prstGeom>
          <a:solidFill>
            <a:srgbClr val="FF649B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b="1" i="1" u="none" strike="noStrike" baseline="0" dirty="0">
                <a:solidFill>
                  <a:sysClr val="windowText" lastClr="000000"/>
                </a:solidFill>
                <a:latin typeface="ProximaNova-BoldIt"/>
              </a:rPr>
              <a:t>What common problems do some of</a:t>
            </a:r>
          </a:p>
          <a:p>
            <a:pPr algn="l"/>
            <a:r>
              <a:rPr lang="en-US" sz="2000" b="1" i="1" u="none" strike="noStrike" baseline="0" dirty="0">
                <a:solidFill>
                  <a:sysClr val="windowText" lastClr="000000"/>
                </a:solidFill>
                <a:latin typeface="ProximaNova-BoldIt"/>
              </a:rPr>
              <a:t>your friends have?</a:t>
            </a:r>
            <a:endParaRPr lang="ar-SA" sz="2000" dirty="0">
              <a:solidFill>
                <a:sysClr val="windowText" lastClr="000000"/>
              </a:solidFill>
            </a:endParaRPr>
          </a:p>
        </p:txBody>
      </p:sp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2BCE0933-1017-4478-B022-904AC439B4D3}"/>
              </a:ext>
            </a:extLst>
          </p:cNvPr>
          <p:cNvSpPr/>
          <p:nvPr/>
        </p:nvSpPr>
        <p:spPr>
          <a:xfrm>
            <a:off x="4180583" y="49770"/>
            <a:ext cx="2796466" cy="1553593"/>
          </a:xfrm>
          <a:prstGeom prst="wedgeRoundRectCallout">
            <a:avLst>
              <a:gd name="adj1" fmla="val 49291"/>
              <a:gd name="adj2" fmla="val 79071"/>
              <a:gd name="adj3" fmla="val 16667"/>
            </a:avLst>
          </a:prstGeom>
          <a:solidFill>
            <a:srgbClr val="FC9B6A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b="1" i="1" u="none" strike="noStrike" baseline="0" dirty="0">
                <a:solidFill>
                  <a:sysClr val="windowText" lastClr="000000"/>
                </a:solidFill>
                <a:latin typeface="ProximaNova-BoldIt"/>
              </a:rPr>
              <a:t>What do you do when you have problems?</a:t>
            </a:r>
            <a:endParaRPr lang="ar-SA" sz="2000" dirty="0">
              <a:solidFill>
                <a:sysClr val="windowText" lastClr="000000"/>
              </a:solidFill>
            </a:endParaRPr>
          </a:p>
        </p:txBody>
      </p:sp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id="{B4B3B446-1540-4945-90A0-3B59CB8B5F6D}"/>
              </a:ext>
            </a:extLst>
          </p:cNvPr>
          <p:cNvSpPr/>
          <p:nvPr/>
        </p:nvSpPr>
        <p:spPr>
          <a:xfrm>
            <a:off x="8941813" y="528414"/>
            <a:ext cx="2796466" cy="1553593"/>
          </a:xfrm>
          <a:prstGeom prst="wedgeRoundRectCallout">
            <a:avLst>
              <a:gd name="adj1" fmla="val -57693"/>
              <a:gd name="adj2" fmla="val 86500"/>
              <a:gd name="adj3" fmla="val 16667"/>
            </a:avLst>
          </a:prstGeom>
          <a:solidFill>
            <a:srgbClr val="CAF1F6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b="1" i="1" u="none" strike="noStrike" baseline="0" dirty="0">
                <a:solidFill>
                  <a:sysClr val="windowText" lastClr="000000"/>
                </a:solidFill>
                <a:latin typeface="ProximaNova-BoldIt"/>
              </a:rPr>
              <a:t>Who do you go to?</a:t>
            </a:r>
            <a:endParaRPr lang="ar-SA" sz="2000" dirty="0">
              <a:solidFill>
                <a:sysClr val="windowText" lastClr="000000"/>
              </a:solidFill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id="{873DD43E-7F56-4841-AA92-0312305C75B1}"/>
              </a:ext>
            </a:extLst>
          </p:cNvPr>
          <p:cNvSpPr/>
          <p:nvPr/>
        </p:nvSpPr>
        <p:spPr>
          <a:xfrm>
            <a:off x="8941813" y="3222401"/>
            <a:ext cx="2796466" cy="1553593"/>
          </a:xfrm>
          <a:prstGeom prst="wedgeRoundRectCallout">
            <a:avLst>
              <a:gd name="adj1" fmla="val -69122"/>
              <a:gd name="adj2" fmla="val 44214"/>
              <a:gd name="adj3" fmla="val 16667"/>
            </a:avLst>
          </a:prstGeom>
          <a:solidFill>
            <a:srgbClr val="BA97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2000" b="1" i="1" u="none" strike="noStrike" baseline="0" dirty="0">
                <a:solidFill>
                  <a:sysClr val="windowText" lastClr="000000"/>
                </a:solidFill>
                <a:latin typeface="ProximaNova-BoldIt"/>
              </a:rPr>
              <a:t>Do you go online to get advice?</a:t>
            </a:r>
            <a:endParaRPr lang="ar-SA" sz="2000" dirty="0">
              <a:solidFill>
                <a:sysClr val="windowText" lastClr="000000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5CC792D-57C8-4E3E-9E9D-08F4D74A903C}"/>
              </a:ext>
            </a:extLst>
          </p:cNvPr>
          <p:cNvSpPr txBox="1"/>
          <p:nvPr/>
        </p:nvSpPr>
        <p:spPr>
          <a:xfrm>
            <a:off x="215100" y="100238"/>
            <a:ext cx="2015231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Warm Up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4209848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4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D50391E-2B50-40B7-87BF-369D3B132E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2" t="4653" b="-499"/>
          <a:stretch/>
        </p:blipFill>
        <p:spPr>
          <a:xfrm rot="5400000">
            <a:off x="3456133" y="468672"/>
            <a:ext cx="5551702" cy="6626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09E47303-37EF-4F82-8205-5FC6311B0A06}"/>
              </a:ext>
            </a:extLst>
          </p:cNvPr>
          <p:cNvSpPr/>
          <p:nvPr/>
        </p:nvSpPr>
        <p:spPr>
          <a:xfrm>
            <a:off x="1769520" y="471055"/>
            <a:ext cx="8977353" cy="6314297"/>
          </a:xfrm>
          <a:prstGeom prst="roundRect">
            <a:avLst>
              <a:gd name="adj" fmla="val 18285"/>
            </a:avLst>
          </a:prstGeom>
          <a:solidFill>
            <a:schemeClr val="bg1">
              <a:lumMod val="75000"/>
              <a:alpha val="37000"/>
            </a:schemeClr>
          </a:solidFill>
          <a:ln>
            <a:noFill/>
          </a:ln>
          <a:effectLst>
            <a:outerShdw blurRad="292100" dist="203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E0E68481-AFC7-4079-8277-430FD491EE0B}"/>
              </a:ext>
            </a:extLst>
          </p:cNvPr>
          <p:cNvSpPr/>
          <p:nvPr/>
        </p:nvSpPr>
        <p:spPr>
          <a:xfrm>
            <a:off x="3906981" y="1658629"/>
            <a:ext cx="4037009" cy="3952461"/>
          </a:xfrm>
          <a:prstGeom prst="roundRect">
            <a:avLst/>
          </a:prstGeom>
          <a:solidFill>
            <a:srgbClr val="02C1DE"/>
          </a:solidFill>
          <a:ln>
            <a:noFill/>
          </a:ln>
          <a:effectLst>
            <a:outerShdw blurRad="292100" dist="203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3F75680A-8439-4FF5-AD4F-88128EC885C6}"/>
              </a:ext>
            </a:extLst>
          </p:cNvPr>
          <p:cNvSpPr/>
          <p:nvPr/>
        </p:nvSpPr>
        <p:spPr>
          <a:xfrm>
            <a:off x="4056562" y="1811029"/>
            <a:ext cx="4062505" cy="3952461"/>
          </a:xfrm>
          <a:prstGeom prst="roundRect">
            <a:avLst/>
          </a:prstGeom>
          <a:solidFill>
            <a:srgbClr val="17DCDC"/>
          </a:solidFill>
          <a:ln>
            <a:noFill/>
          </a:ln>
          <a:effectLst>
            <a:outerShdw blurRad="292100" dist="2032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خطط انسيابي: رابط 5">
            <a:extLst>
              <a:ext uri="{FF2B5EF4-FFF2-40B4-BE49-F238E27FC236}">
                <a16:creationId xmlns:a16="http://schemas.microsoft.com/office/drawing/2014/main" id="{F54417C3-C9AD-4AAE-9B14-EE81ADC7361D}"/>
              </a:ext>
            </a:extLst>
          </p:cNvPr>
          <p:cNvSpPr/>
          <p:nvPr/>
        </p:nvSpPr>
        <p:spPr>
          <a:xfrm>
            <a:off x="4610225" y="2269886"/>
            <a:ext cx="3249919" cy="2695349"/>
          </a:xfrm>
          <a:prstGeom prst="flowChartConnector">
            <a:avLst/>
          </a:prstGeom>
          <a:solidFill>
            <a:srgbClr val="CAF1F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Abadi" panose="020B0604020104020204" pitchFamily="34" charset="0"/>
              </a:rPr>
              <a:t>Students Book</a:t>
            </a:r>
          </a:p>
          <a:p>
            <a:pPr algn="ctr"/>
            <a:r>
              <a:rPr lang="en-US" sz="2000" b="1" dirty="0">
                <a:solidFill>
                  <a:sysClr val="windowText" lastClr="000000"/>
                </a:solidFill>
                <a:latin typeface="Abadi" panose="020B0604020104020204" pitchFamily="34" charset="0"/>
              </a:rPr>
              <a:t>P. 18 -19</a:t>
            </a:r>
            <a:endParaRPr lang="ar-SA" sz="2000" b="1" dirty="0">
              <a:solidFill>
                <a:sysClr val="windowText" lastClr="00000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88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889AA17-1CCD-4F76-BC7F-3A235E3E1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5" t="18783" r="25352" b="13399"/>
          <a:stretch/>
        </p:blipFill>
        <p:spPr>
          <a:xfrm>
            <a:off x="112296" y="208547"/>
            <a:ext cx="11855116" cy="6649453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9DE444E0-6B13-453B-A945-A07838BAFDAA}"/>
              </a:ext>
            </a:extLst>
          </p:cNvPr>
          <p:cNvSpPr/>
          <p:nvPr/>
        </p:nvSpPr>
        <p:spPr>
          <a:xfrm>
            <a:off x="112296" y="208547"/>
            <a:ext cx="11793386" cy="6587231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0ED46F4-1FF4-48D4-9F00-BCD2921BE8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1" t="31422" r="59679" b="53677"/>
          <a:stretch/>
        </p:blipFill>
        <p:spPr>
          <a:xfrm>
            <a:off x="516834" y="1461053"/>
            <a:ext cx="5267739" cy="1461052"/>
          </a:xfrm>
          <a:prstGeom prst="rect">
            <a:avLst/>
          </a:prstGeom>
        </p:spPr>
      </p:pic>
      <p:sp>
        <p:nvSpPr>
          <p:cNvPr id="2" name="سهم: لليمين 1">
            <a:extLst>
              <a:ext uri="{FF2B5EF4-FFF2-40B4-BE49-F238E27FC236}">
                <a16:creationId xmlns:a16="http://schemas.microsoft.com/office/drawing/2014/main" id="{0BD1F089-2575-4914-BEBA-AC4D90A6849E}"/>
              </a:ext>
            </a:extLst>
          </p:cNvPr>
          <p:cNvSpPr/>
          <p:nvPr/>
        </p:nvSpPr>
        <p:spPr>
          <a:xfrm>
            <a:off x="7448735" y="1304980"/>
            <a:ext cx="2716567" cy="1535836"/>
          </a:xfrm>
          <a:prstGeom prst="rightArrow">
            <a:avLst>
              <a:gd name="adj1" fmla="val 61561"/>
              <a:gd name="adj2" fmla="val 48844"/>
            </a:avLst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the title of the </a:t>
            </a:r>
            <a:r>
              <a:rPr lang="en-US" sz="20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website</a:t>
            </a:r>
            <a:r>
              <a:rPr lang="en-US" sz="18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</a:p>
        </p:txBody>
      </p:sp>
      <p:sp>
        <p:nvSpPr>
          <p:cNvPr id="6" name="سهم: لليمين 5">
            <a:extLst>
              <a:ext uri="{FF2B5EF4-FFF2-40B4-BE49-F238E27FC236}">
                <a16:creationId xmlns:a16="http://schemas.microsoft.com/office/drawing/2014/main" id="{FFEC1785-4AB2-43A4-96AA-B3F711EC0AC9}"/>
              </a:ext>
            </a:extLst>
          </p:cNvPr>
          <p:cNvSpPr/>
          <p:nvPr/>
        </p:nvSpPr>
        <p:spPr>
          <a:xfrm>
            <a:off x="8199773" y="2871927"/>
            <a:ext cx="2716567" cy="1535836"/>
          </a:xfrm>
          <a:prstGeom prst="rightArrow">
            <a:avLst>
              <a:gd name="adj1" fmla="val 61561"/>
              <a:gd name="adj2" fmla="val 48844"/>
            </a:avLst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are the subheadings  ?</a:t>
            </a:r>
          </a:p>
        </p:txBody>
      </p:sp>
      <p:sp>
        <p:nvSpPr>
          <p:cNvPr id="7" name="سهم: لليمين 6">
            <a:extLst>
              <a:ext uri="{FF2B5EF4-FFF2-40B4-BE49-F238E27FC236}">
                <a16:creationId xmlns:a16="http://schemas.microsoft.com/office/drawing/2014/main" id="{BE230F4C-7C09-4A4F-861B-999AF84F2A23}"/>
              </a:ext>
            </a:extLst>
          </p:cNvPr>
          <p:cNvSpPr/>
          <p:nvPr/>
        </p:nvSpPr>
        <p:spPr>
          <a:xfrm>
            <a:off x="8674642" y="4554246"/>
            <a:ext cx="2716567" cy="1535836"/>
          </a:xfrm>
          <a:prstGeom prst="rightArrow">
            <a:avLst>
              <a:gd name="adj1" fmla="val 61561"/>
              <a:gd name="adj2" fmla="val 48844"/>
            </a:avLst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0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Why has this site been developed ?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BF58652-5B29-490F-BE01-9991B2229753}"/>
              </a:ext>
            </a:extLst>
          </p:cNvPr>
          <p:cNvSpPr txBox="1"/>
          <p:nvPr/>
        </p:nvSpPr>
        <p:spPr>
          <a:xfrm>
            <a:off x="215100" y="100238"/>
            <a:ext cx="2015231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2800" b="1" dirty="0"/>
              <a:t>Skimming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1068922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uiExpand="1" build="p" animBg="1"/>
      <p:bldP spid="6" grpId="0" build="p" animBg="1"/>
      <p:bldP spid="7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FD04840-F43D-4324-958E-F731D9A7CC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9418" r="25074" b="13398"/>
          <a:stretch/>
        </p:blipFill>
        <p:spPr>
          <a:xfrm>
            <a:off x="174594" y="270769"/>
            <a:ext cx="11842812" cy="6587231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96ED8D77-6A26-47A0-A1B7-571D7E843E42}"/>
              </a:ext>
            </a:extLst>
          </p:cNvPr>
          <p:cNvSpPr/>
          <p:nvPr/>
        </p:nvSpPr>
        <p:spPr>
          <a:xfrm>
            <a:off x="285750" y="270769"/>
            <a:ext cx="11731656" cy="6587231"/>
          </a:xfrm>
          <a:prstGeom prst="rect">
            <a:avLst/>
          </a:prstGeom>
          <a:solidFill>
            <a:schemeClr val="bg1">
              <a:lumMod val="95000"/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2FFA95A-8674-49A8-886D-799AEEB02E0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46560" r="58999" b="33977"/>
          <a:stretch/>
        </p:blipFill>
        <p:spPr>
          <a:xfrm>
            <a:off x="174594" y="2889013"/>
            <a:ext cx="5739189" cy="1908314"/>
          </a:xfrm>
          <a:prstGeom prst="roundRect">
            <a:avLst>
              <a:gd name="adj" fmla="val 20834"/>
            </a:avLst>
          </a:prstGeom>
        </p:spPr>
      </p:pic>
      <p:pic>
        <p:nvPicPr>
          <p:cNvPr id="6" name="MG Bk 1 F-SA_2020_2-16">
            <a:hlinkClick r:id="" action="ppaction://media"/>
            <a:extLst>
              <a:ext uri="{FF2B5EF4-FFF2-40B4-BE49-F238E27FC236}">
                <a16:creationId xmlns:a16="http://schemas.microsoft.com/office/drawing/2014/main" id="{4DA868B8-1D7D-4934-A843-62B1B19DF2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7313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0FF1297-7FBF-428D-AA80-433EE30674AA}"/>
              </a:ext>
            </a:extLst>
          </p:cNvPr>
          <p:cNvSpPr txBox="1"/>
          <p:nvPr/>
        </p:nvSpPr>
        <p:spPr>
          <a:xfrm>
            <a:off x="952052" y="3708699"/>
            <a:ext cx="136084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l"/>
            <a:r>
              <a:rPr lang="en-US" sz="1600" b="1" dirty="0"/>
              <a:t>Turn down</a:t>
            </a:r>
            <a:endParaRPr lang="ar-SA" sz="16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23DC3FA-A9B1-4713-9C67-B11CD4CD3DDB}"/>
              </a:ext>
            </a:extLst>
          </p:cNvPr>
          <p:cNvSpPr txBox="1"/>
          <p:nvPr/>
        </p:nvSpPr>
        <p:spPr>
          <a:xfrm>
            <a:off x="4218791" y="3167230"/>
            <a:ext cx="136084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l"/>
            <a:r>
              <a:rPr lang="en-US" sz="1600" b="1" dirty="0"/>
              <a:t>Turn to</a:t>
            </a:r>
            <a:endParaRPr lang="ar-SA" sz="1600" b="1" dirty="0"/>
          </a:p>
        </p:txBody>
      </p:sp>
      <p:pic>
        <p:nvPicPr>
          <p:cNvPr id="1026" name="Picture 2" descr="Cheeseburger Hamburger French Fries Fast Food Junk - Fast Food Vector Png,  Transparent Png - 2882x1698(#1509722) - PngFind">
            <a:extLst>
              <a:ext uri="{FF2B5EF4-FFF2-40B4-BE49-F238E27FC236}">
                <a16:creationId xmlns:a16="http://schemas.microsoft.com/office/drawing/2014/main" id="{B47D1AE9-4B1E-4C2C-B7F3-83777949AC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45" b="89848" l="10000" r="92143">
                        <a14:foregroundMark x1="23810" y1="48985" x2="11786" y2="48985"/>
                        <a14:foregroundMark x1="82500" y1="79188" x2="82500" y2="79188"/>
                        <a14:foregroundMark x1="82857" y1="79442" x2="76190" y2="79188"/>
                        <a14:foregroundMark x1="76190" y1="79188" x2="75595" y2="78426"/>
                        <a14:foregroundMark x1="84643" y1="35533" x2="84643" y2="35533"/>
                        <a14:foregroundMark x1="84643" y1="35533" x2="72381" y2="36041"/>
                        <a14:foregroundMark x1="83333" y1="30457" x2="84712" y2="19117"/>
                        <a14:foregroundMark x1="91905" y1="19036" x2="91905" y2="19036"/>
                        <a14:foregroundMark x1="86071" y1="15228" x2="86071" y2="15228"/>
                        <a14:foregroundMark x1="84286" y1="19543" x2="85000" y2="15228"/>
                        <a14:foregroundMark x1="85476" y1="14467" x2="92143" y2="19543"/>
                        <a14:foregroundMark x1="92143" y1="19543" x2="92143" y2="19543"/>
                        <a14:backgroundMark x1="91905" y1="21066" x2="91633" y2="20877"/>
                        <a14:backgroundMark x1="93095" y1="20051" x2="92072" y2="19728"/>
                        <a14:backgroundMark x1="85751" y1="18997" x2="85000" y2="19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4" t="3102" r="4592" b="9134"/>
          <a:stretch/>
        </p:blipFill>
        <p:spPr bwMode="auto">
          <a:xfrm>
            <a:off x="6843831" y="2722265"/>
            <a:ext cx="4243526" cy="1972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سهم: لليمين 8">
            <a:extLst>
              <a:ext uri="{FF2B5EF4-FFF2-40B4-BE49-F238E27FC236}">
                <a16:creationId xmlns:a16="http://schemas.microsoft.com/office/drawing/2014/main" id="{F76CDCDF-5EF4-454B-B9A1-8A2B26C171A6}"/>
              </a:ext>
            </a:extLst>
          </p:cNvPr>
          <p:cNvSpPr/>
          <p:nvPr/>
        </p:nvSpPr>
        <p:spPr>
          <a:xfrm>
            <a:off x="8674642" y="4554246"/>
            <a:ext cx="2716567" cy="1535836"/>
          </a:xfrm>
          <a:prstGeom prst="rightArrow">
            <a:avLst>
              <a:gd name="adj1" fmla="val 61561"/>
              <a:gd name="adj2" fmla="val 48844"/>
            </a:avLst>
          </a:prstGeom>
          <a:solidFill>
            <a:schemeClr val="bg1">
              <a:lumMod val="9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junk food ?</a:t>
            </a:r>
          </a:p>
        </p:txBody>
      </p:sp>
    </p:spTree>
    <p:extLst>
      <p:ext uri="{BB962C8B-B14F-4D97-AF65-F5344CB8AC3E}">
        <p14:creationId xmlns:p14="http://schemas.microsoft.com/office/powerpoint/2010/main" val="3440621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9" grpId="0" build="p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263</Words>
  <Application>Microsoft Office PowerPoint</Application>
  <PresentationFormat>شاشة عريضة</PresentationFormat>
  <Paragraphs>67</Paragraphs>
  <Slides>17</Slides>
  <Notes>10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9" baseType="lpstr">
      <vt:lpstr>Abadi</vt:lpstr>
      <vt:lpstr>Arial</vt:lpstr>
      <vt:lpstr>Calibri</vt:lpstr>
      <vt:lpstr>Calibri Light</vt:lpstr>
      <vt:lpstr>Comic Sans MS</vt:lpstr>
      <vt:lpstr>MV Boli</vt:lpstr>
      <vt:lpstr>ProximaNova-Bold</vt:lpstr>
      <vt:lpstr>ProximaNova-BoldIt</vt:lpstr>
      <vt:lpstr>ProximaNovaExCn-Regular</vt:lpstr>
      <vt:lpstr>ProximaNova-Light</vt:lpstr>
      <vt:lpstr>ProximaNova-LightIt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حصه بنت العتيبي</cp:lastModifiedBy>
  <cp:revision>105</cp:revision>
  <dcterms:created xsi:type="dcterms:W3CDTF">2021-12-20T05:50:04Z</dcterms:created>
  <dcterms:modified xsi:type="dcterms:W3CDTF">2022-12-26T05:30:48Z</dcterms:modified>
</cp:coreProperties>
</file>