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87" r:id="rId4"/>
    <p:sldId id="295" r:id="rId5"/>
    <p:sldId id="296" r:id="rId6"/>
    <p:sldId id="257" r:id="rId7"/>
    <p:sldId id="297" r:id="rId8"/>
    <p:sldId id="299" r:id="rId9"/>
    <p:sldId id="298" r:id="rId10"/>
    <p:sldId id="301" r:id="rId11"/>
    <p:sldId id="300" r:id="rId12"/>
    <p:sldId id="302" r:id="rId13"/>
    <p:sldId id="303" r:id="rId14"/>
    <p:sldId id="294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97C1"/>
    <a:srgbClr val="943E94"/>
    <a:srgbClr val="F7BC36"/>
    <a:srgbClr val="005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55EAC-565E-4F2B-957A-5CBE58E38988}" v="3" dt="2022-12-26T05:32:20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9BB014E8-EDCB-4940-9538-5BE796D2ED6C}"/>
    <pc:docChg chg="modSld modMainMaster">
      <pc:chgData name="حصه بنت العتيبي" userId="c1fe605c-1aaf-4791-a440-af891effc177" providerId="ADAL" clId="{9BB014E8-EDCB-4940-9538-5BE796D2ED6C}" dt="2021-12-27T05:42:49.712" v="5"/>
      <pc:docMkLst>
        <pc:docMk/>
      </pc:docMkLst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3657478476" sldId="256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1724582211" sldId="257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329251119" sldId="258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1206081239" sldId="287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4133321386" sldId="294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3843761633" sldId="295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2664460917" sldId="296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1297664782" sldId="297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777864337" sldId="298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2832031568" sldId="299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3674067376" sldId="300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3381440293" sldId="301"/>
        </pc:sldMkLst>
      </pc:sldChg>
      <pc:sldChg chg="modTransition">
        <pc:chgData name="حصه بنت العتيبي" userId="c1fe605c-1aaf-4791-a440-af891effc177" providerId="ADAL" clId="{9BB014E8-EDCB-4940-9538-5BE796D2ED6C}" dt="2021-12-27T05:42:49.712" v="5"/>
        <pc:sldMkLst>
          <pc:docMk/>
          <pc:sldMk cId="929355845" sldId="302"/>
        </pc:sldMkLst>
      </pc:sldChg>
      <pc:sldChg chg="addSp modSp mod modTransition modAnim">
        <pc:chgData name="حصه بنت العتيبي" userId="c1fe605c-1aaf-4791-a440-af891effc177" providerId="ADAL" clId="{9BB014E8-EDCB-4940-9538-5BE796D2ED6C}" dt="2021-12-27T05:42:49.712" v="5"/>
        <pc:sldMkLst>
          <pc:docMk/>
          <pc:sldMk cId="114333671" sldId="303"/>
        </pc:sldMkLst>
        <pc:picChg chg="add mod">
          <ac:chgData name="حصه بنت العتيبي" userId="c1fe605c-1aaf-4791-a440-af891effc177" providerId="ADAL" clId="{9BB014E8-EDCB-4940-9538-5BE796D2ED6C}" dt="2021-12-27T05:42:32.872" v="3" actId="1076"/>
          <ac:picMkLst>
            <pc:docMk/>
            <pc:sldMk cId="114333671" sldId="303"/>
            <ac:picMk id="5" creationId="{4286DBCE-2B65-4037-A182-210A1EEFDE78}"/>
          </ac:picMkLst>
        </pc:picChg>
      </pc:sldChg>
      <pc:sldMasterChg chg="modTransition modSldLayout">
        <pc:chgData name="حصه بنت العتيبي" userId="c1fe605c-1aaf-4791-a440-af891effc177" providerId="ADAL" clId="{9BB014E8-EDCB-4940-9538-5BE796D2ED6C}" dt="2021-12-27T05:42:49.712" v="5"/>
        <pc:sldMasterMkLst>
          <pc:docMk/>
          <pc:sldMasterMk cId="676227634" sldId="2147483648"/>
        </pc:sldMasterMkLst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2810377895" sldId="2147483649"/>
          </pc:sldLayoutMkLst>
        </pc:sldLayoutChg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531548742" sldId="2147483650"/>
          </pc:sldLayoutMkLst>
        </pc:sldLayoutChg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4245612008" sldId="2147483651"/>
          </pc:sldLayoutMkLst>
        </pc:sldLayoutChg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950513930" sldId="2147483652"/>
          </pc:sldLayoutMkLst>
        </pc:sldLayoutChg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1075470486" sldId="2147483653"/>
          </pc:sldLayoutMkLst>
        </pc:sldLayoutChg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1131918299" sldId="2147483654"/>
          </pc:sldLayoutMkLst>
        </pc:sldLayoutChg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3854141227" sldId="2147483655"/>
          </pc:sldLayoutMkLst>
        </pc:sldLayoutChg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1235867441" sldId="2147483656"/>
          </pc:sldLayoutMkLst>
        </pc:sldLayoutChg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1921860567" sldId="2147483657"/>
          </pc:sldLayoutMkLst>
        </pc:sldLayoutChg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1602661218" sldId="2147483658"/>
          </pc:sldLayoutMkLst>
        </pc:sldLayoutChg>
        <pc:sldLayoutChg chg="modTransition">
          <pc:chgData name="حصه بنت العتيبي" userId="c1fe605c-1aaf-4791-a440-af891effc177" providerId="ADAL" clId="{9BB014E8-EDCB-4940-9538-5BE796D2ED6C}" dt="2021-12-27T05:42:49.712" v="5"/>
          <pc:sldLayoutMkLst>
            <pc:docMk/>
            <pc:sldMasterMk cId="676227634" sldId="2147483648"/>
            <pc:sldLayoutMk cId="2355397046" sldId="2147483659"/>
          </pc:sldLayoutMkLst>
        </pc:sldLayoutChg>
      </pc:sldMasterChg>
    </pc:docChg>
  </pc:docChgLst>
  <pc:docChgLst>
    <pc:chgData name="حصه بنت العتيبي" userId="c1fe605c-1aaf-4791-a440-af891effc177" providerId="ADAL" clId="{A7055EAC-565E-4F2B-957A-5CBE58E38988}"/>
    <pc:docChg chg="modSld">
      <pc:chgData name="حصه بنت العتيبي" userId="c1fe605c-1aaf-4791-a440-af891effc177" providerId="ADAL" clId="{A7055EAC-565E-4F2B-957A-5CBE58E38988}" dt="2022-12-26T05:32:20.241" v="2"/>
      <pc:docMkLst>
        <pc:docMk/>
      </pc:docMkLst>
      <pc:sldChg chg="modAnim">
        <pc:chgData name="حصه بنت العتيبي" userId="c1fe605c-1aaf-4791-a440-af891effc177" providerId="ADAL" clId="{A7055EAC-565E-4F2B-957A-5CBE58E38988}" dt="2022-12-26T05:32:10.713" v="1"/>
        <pc:sldMkLst>
          <pc:docMk/>
          <pc:sldMk cId="777864337" sldId="298"/>
        </pc:sldMkLst>
      </pc:sldChg>
      <pc:sldChg chg="modAnim">
        <pc:chgData name="حصه بنت العتيبي" userId="c1fe605c-1aaf-4791-a440-af891effc177" providerId="ADAL" clId="{A7055EAC-565E-4F2B-957A-5CBE58E38988}" dt="2022-12-26T05:32:03.886" v="0"/>
        <pc:sldMkLst>
          <pc:docMk/>
          <pc:sldMk cId="3674067376" sldId="300"/>
        </pc:sldMkLst>
      </pc:sldChg>
      <pc:sldChg chg="modAnim">
        <pc:chgData name="حصه بنت العتيبي" userId="c1fe605c-1aaf-4791-a440-af891effc177" providerId="ADAL" clId="{A7055EAC-565E-4F2B-957A-5CBE58E38988}" dt="2022-12-26T05:32:20.241" v="2"/>
        <pc:sldMkLst>
          <pc:docMk/>
          <pc:sldMk cId="114333671" sldId="3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C5EF90F-AD22-4FEE-B0D0-5F315BE5AD7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89F849-F948-4598-9331-B4422BCBB31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258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B44123-5530-4F43-92AD-0C8E5F0CBB45}" type="slidenum">
              <a:rPr lang="ar-SA" smtClean="0"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099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4DC03-82F7-445B-B1D1-4B3479993C64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2056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4DC03-82F7-445B-B1D1-4B3479993C64}" type="slidenum">
              <a:rPr lang="ar-SA" smtClean="0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7089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4DC03-82F7-445B-B1D1-4B3479993C64}" type="slidenum">
              <a:rPr lang="ar-SA" smtClean="0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2338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4DC03-82F7-445B-B1D1-4B3479993C64}" type="slidenum">
              <a:rPr lang="ar-SA" smtClean="0"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81649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C4DC03-82F7-445B-B1D1-4B3479993C64}" type="slidenum">
              <a:rPr lang="ar-SA" smtClean="0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762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9C1AAB-75C8-4D93-9B5D-6A903DC0B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4C4E509-299C-46B4-B3FD-1EEEE5127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632EC69-9E80-44FB-8C59-FC6803C6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F6CD5C-A7BB-4D11-8382-1FE5335D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86BD4A-A2C9-46AB-A774-F2257A55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0377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157BC7-6A21-4E31-8BE6-B9688CB5A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7DF7D55-8AD9-41F5-9771-A3C771270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B399CA0-6108-4FC8-B499-5BD39C17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74CFDB-4F94-4E35-A0D5-85B73877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6732ED5-7D96-44A6-952B-24FDFB22D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2661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DEF5485-6A3E-4237-8E3B-B2335D3CAD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E29BBDC-8EEE-4528-A898-53A6B9AAB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855627-69DD-49A9-809C-797AD680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B95DCE-2491-4B7F-A3E3-4C08D534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2DBC1D-6EB8-4003-A3CE-F3F609ED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397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DC99F8-6FBD-4F21-AB93-E059791E0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DD3BBCB-0A91-4D9E-BAC9-219AA58C2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E7B420-4F43-48FF-B989-18F58CC3D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802605-2D9B-412E-970E-A486EB286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9BC6A5-7229-47CE-8AAB-F8A0746C8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1548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06331F-7292-4A12-917D-4DF36239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CF4B8E9-DE93-4B7C-986A-15C8852FD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C96A967-8A60-4A0E-9175-F8C2E12F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67D4D8-E0F3-4CF0-A4FF-B3DC779A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0646C2D-E59A-4BCC-9902-9495570F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5612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22EB29-F96B-4587-8952-31AE7DC20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C8ECA8-1AA8-403F-8D05-878B0CD0F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AF2D408-422A-43E7-A939-52E7B7315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2C6CAF-D636-42FF-B1C4-37518FC4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7E50FA-65F0-46C9-98A9-A8DBC372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620D2BF-0334-43AB-8B56-F7C64E1F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0513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54896-D087-4D13-9DDF-7F78B8CBA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DDB7D8-AA86-4980-9E99-0ADFAB40D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73EB11F-E197-46DD-AC8D-AC866B5F5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A22FE9C6-E619-4107-96B4-E64CE61482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73025D2-A3AA-45E3-A856-70663B17D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4FF7B16-A7BD-420A-94C0-716DF02F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5387248-4489-4EA2-B39E-CBB43FC56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EAFA714-D270-431D-BEA0-34C4F6EA4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5470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D901C06-8CE7-42B4-B323-CC0C1F49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23A4192-F0AC-4068-A63F-7D881A10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2042E96-125D-4EFA-9B7C-D66C08DD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C769213-BAEE-40BB-BEF3-CB36F649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1918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3C947B1-1508-48EC-AFC0-1F85534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0606FF3-3A78-4E7E-92E5-BDCA6EA98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7D2433F-20AC-4669-95E1-A09E412F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4141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66426F-D7B4-4332-B517-C481B4D9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4E5EF19-2EB8-4492-9AB9-DD1CBF4B4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5999164-F139-4685-BCF5-EE949AF7D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69B8CE9-DCFB-4FB4-B3F0-13B8673A9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2D13E-B766-4F3A-B445-777854946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F2F21A4-3D95-4E66-BAF8-A4DA0A62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58674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FDC7C8-0EC9-4A18-862E-CE82BD803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240E2CE-C360-4933-B467-4C47A2407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532CAE3-7725-4F7C-B7F0-56D459846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89E8A44-0F30-4862-89F7-13EA3510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BD0E725-6392-4CC1-AAF1-EF28FEF8E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503E9F8-9F8A-4D28-A465-86C1390C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18605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239864E-1EA6-42A6-B3BA-A4BD3D069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CFFE699-C0BD-4B8E-A28A-4AFB5126D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1ABA0A7-CE40-466F-B79F-3CB2234F8E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CA60-B4CE-4B75-96E3-8ABD826871DC}" type="datetimeFigureOut">
              <a:rPr lang="ar-SA" smtClean="0"/>
              <a:t>03/06/44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6CBBA75-C0AD-48DD-AAFA-C0D507360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4757E2B-CF4C-4A5D-B103-55B757CE3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7037-F57A-45D7-935E-8582C8940593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F0BE87E-C383-4DF7-B2CE-2668D3E207EE}"/>
              </a:ext>
            </a:extLst>
          </p:cNvPr>
          <p:cNvSpPr txBox="1"/>
          <p:nvPr userDrawn="1"/>
        </p:nvSpPr>
        <p:spPr>
          <a:xfrm>
            <a:off x="152400" y="6889902"/>
            <a:ext cx="4114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Done by : Hissah Alotaibi</a:t>
            </a:r>
            <a:endParaRPr lang="ar-SA" sz="2000" b="1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22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microsoft.com/office/2007/relationships/hdphoto" Target="../media/hdphoto9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tmp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ذكار الصباح - موسوعة">
            <a:extLst>
              <a:ext uri="{FF2B5EF4-FFF2-40B4-BE49-F238E27FC236}">
                <a16:creationId xmlns:a16="http://schemas.microsoft.com/office/drawing/2014/main" id="{703FD993-670C-4DC6-8129-009FD3A3E8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 t="62410" r="1854" b="1286"/>
          <a:stretch/>
        </p:blipFill>
        <p:spPr bwMode="auto">
          <a:xfrm>
            <a:off x="1936100" y="1307237"/>
            <a:ext cx="8184444" cy="3939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47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2827420" y="914400"/>
            <a:ext cx="7328989" cy="479042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3305150" y="1215416"/>
            <a:ext cx="7448689" cy="4919668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A36950-1C43-40E7-9363-A4DBD721E564}"/>
              </a:ext>
            </a:extLst>
          </p:cNvPr>
          <p:cNvSpPr txBox="1"/>
          <p:nvPr/>
        </p:nvSpPr>
        <p:spPr>
          <a:xfrm>
            <a:off x="2652219" y="3062523"/>
            <a:ext cx="715266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943E94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</a:t>
            </a:r>
            <a:r>
              <a:rPr lang="en-US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-Pronunciation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1BA0937-012B-402A-BEAB-E38650AC7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737" y="3062771"/>
            <a:ext cx="799044" cy="7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40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6145F97-F52D-4918-979A-56D4B56AB23C}"/>
              </a:ext>
            </a:extLst>
          </p:cNvPr>
          <p:cNvSpPr txBox="1"/>
          <p:nvPr/>
        </p:nvSpPr>
        <p:spPr>
          <a:xfrm>
            <a:off x="1263316" y="360948"/>
            <a:ext cx="905977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A3238F"/>
                </a:solidFill>
                <a:latin typeface="ProximaNova-Bold"/>
              </a:rPr>
              <a:t>A. </a:t>
            </a:r>
            <a:r>
              <a:rPr lang="en-US" sz="28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ProximaNova-Light"/>
              </a:rPr>
              <a:t>Listen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ProximaNova-Light"/>
              </a:rPr>
              <a:t>. Note that the main stress is on the second part of the two-word or three-word verb. Then practice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ProximaNova-Light"/>
              </a:rPr>
              <a:t>.</a:t>
            </a:r>
            <a:endParaRPr lang="ar-SA" sz="2400" b="1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2B86777-394F-45AE-8563-9E0B0730CDC1}"/>
              </a:ext>
            </a:extLst>
          </p:cNvPr>
          <p:cNvSpPr txBox="1"/>
          <p:nvPr/>
        </p:nvSpPr>
        <p:spPr>
          <a:xfrm>
            <a:off x="278731" y="1888959"/>
            <a:ext cx="11634537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baseline="0" dirty="0">
                <a:latin typeface="ProximaNova-Bold"/>
              </a:rPr>
              <a:t>put off </a:t>
            </a:r>
            <a:r>
              <a:rPr lang="en-US" sz="2800" b="0" i="0" u="none" strike="noStrike" baseline="0" dirty="0">
                <a:latin typeface="ProximaNova-Light"/>
              </a:rPr>
              <a:t>I put </a:t>
            </a:r>
            <a:r>
              <a:rPr lang="en-US" sz="2800" b="1" i="0" u="none" strike="noStrike" baseline="0" dirty="0">
                <a:latin typeface="ProximaNova-Bold"/>
              </a:rPr>
              <a:t>off </a:t>
            </a:r>
            <a:r>
              <a:rPr lang="en-US" sz="2800" b="0" i="0" u="none" strike="noStrike" baseline="0" dirty="0">
                <a:latin typeface="ProximaNova-Light"/>
              </a:rPr>
              <a:t>my new diet.</a:t>
            </a:r>
          </a:p>
          <a:p>
            <a:pPr algn="l"/>
            <a:r>
              <a:rPr lang="en-US" sz="2800" b="1" i="0" u="none" strike="noStrike" baseline="0" dirty="0">
                <a:latin typeface="ProximaNova-Bold"/>
              </a:rPr>
              <a:t>turn down </a:t>
            </a:r>
            <a:r>
              <a:rPr lang="en-US" sz="2800" b="0" i="0" u="none" strike="noStrike" baseline="0" dirty="0">
                <a:latin typeface="ProximaNova-Light"/>
              </a:rPr>
              <a:t>I don’t want to turn </a:t>
            </a:r>
            <a:r>
              <a:rPr lang="en-US" sz="2800" b="1" i="0" u="none" strike="noStrike" baseline="0" dirty="0">
                <a:latin typeface="ProximaNova-Bold"/>
              </a:rPr>
              <a:t>down </a:t>
            </a:r>
            <a:r>
              <a:rPr lang="en-US" sz="2800" b="0" i="0" u="none" strike="noStrike" baseline="0" dirty="0">
                <a:latin typeface="ProximaNova-Light"/>
              </a:rPr>
              <a:t>a friend who asks for help.</a:t>
            </a:r>
          </a:p>
          <a:p>
            <a:pPr algn="l"/>
            <a:r>
              <a:rPr lang="en-US" sz="2800" b="1" i="0" u="none" strike="noStrike" baseline="0" dirty="0">
                <a:latin typeface="ProximaNova-Bold"/>
              </a:rPr>
              <a:t>put up with </a:t>
            </a:r>
            <a:r>
              <a:rPr lang="en-US" sz="2800" b="0" i="0" u="none" strike="noStrike" baseline="0" dirty="0">
                <a:latin typeface="ProximaNova-Light"/>
              </a:rPr>
              <a:t>Ahmed has put </a:t>
            </a:r>
            <a:r>
              <a:rPr lang="en-US" sz="2800" b="1" i="0" u="none" strike="noStrike" baseline="0" dirty="0">
                <a:latin typeface="ProximaNova-Bold"/>
              </a:rPr>
              <a:t>up </a:t>
            </a:r>
            <a:r>
              <a:rPr lang="en-US" sz="2800" b="0" i="0" u="none" strike="noStrike" baseline="0" dirty="0">
                <a:latin typeface="ProximaNova-Light"/>
              </a:rPr>
              <a:t>with the noise for a long time. Now he has had enough.</a:t>
            </a:r>
            <a:endParaRPr lang="ar-SA" sz="2800" dirty="0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1AD2DE9-7B3A-453B-85B5-56695BA3DB1F}"/>
              </a:ext>
            </a:extLst>
          </p:cNvPr>
          <p:cNvSpPr txBox="1"/>
          <p:nvPr/>
        </p:nvSpPr>
        <p:spPr>
          <a:xfrm>
            <a:off x="278730" y="1888959"/>
            <a:ext cx="1163453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baseline="0" dirty="0">
                <a:latin typeface="ProximaNova-Bold"/>
              </a:rPr>
              <a:t>put off </a:t>
            </a:r>
            <a:r>
              <a:rPr lang="en-US" sz="2800" b="0" i="0" u="none" strike="noStrike" baseline="0" dirty="0">
                <a:latin typeface="ProximaNova-Light"/>
              </a:rPr>
              <a:t>I put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ProximaNova-Bold"/>
              </a:rPr>
              <a:t>off</a:t>
            </a:r>
            <a:r>
              <a:rPr lang="en-US" sz="2800" b="1" i="0" u="none" strike="noStrike" baseline="0" dirty="0">
                <a:latin typeface="ProximaNova-Bold"/>
              </a:rPr>
              <a:t> </a:t>
            </a:r>
            <a:r>
              <a:rPr lang="en-US" sz="2800" b="0" i="0" u="none" strike="noStrike" baseline="0" dirty="0">
                <a:latin typeface="ProximaNova-Light"/>
              </a:rPr>
              <a:t>my new diet.</a:t>
            </a:r>
          </a:p>
          <a:p>
            <a:pPr algn="l"/>
            <a:r>
              <a:rPr lang="en-US" sz="2800" b="1" i="0" u="none" strike="noStrike" baseline="0" dirty="0">
                <a:latin typeface="ProximaNova-Bold"/>
              </a:rPr>
              <a:t>turn down </a:t>
            </a:r>
            <a:r>
              <a:rPr lang="en-US" sz="2800" b="0" i="0" u="none" strike="noStrike" baseline="0" dirty="0">
                <a:latin typeface="ProximaNova-Light"/>
              </a:rPr>
              <a:t>I don’t want to turn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ProximaNova-Bold"/>
              </a:rPr>
              <a:t>down</a:t>
            </a:r>
            <a:r>
              <a:rPr lang="en-US" sz="2800" b="1" i="0" u="none" strike="noStrike" baseline="0" dirty="0">
                <a:latin typeface="ProximaNova-Bold"/>
              </a:rPr>
              <a:t> </a:t>
            </a:r>
            <a:r>
              <a:rPr lang="en-US" sz="2800" b="0" i="0" u="none" strike="noStrike" baseline="0" dirty="0">
                <a:latin typeface="ProximaNova-Light"/>
              </a:rPr>
              <a:t>a friend who asks for help.</a:t>
            </a:r>
          </a:p>
          <a:p>
            <a:pPr algn="l"/>
            <a:r>
              <a:rPr lang="en-US" sz="2800" b="1" i="0" u="none" strike="noStrike" baseline="0" dirty="0">
                <a:latin typeface="ProximaNova-Bold"/>
              </a:rPr>
              <a:t>put up with </a:t>
            </a:r>
            <a:r>
              <a:rPr lang="en-US" sz="2800" b="0" i="0" u="none" strike="noStrike" baseline="0" dirty="0">
                <a:latin typeface="ProximaNova-Light"/>
              </a:rPr>
              <a:t>Ahmed has put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ProximaNova-Bold"/>
              </a:rPr>
              <a:t>up</a:t>
            </a:r>
            <a:r>
              <a:rPr lang="en-US" sz="2800" b="1" i="0" u="none" strike="noStrike" baseline="0" dirty="0">
                <a:latin typeface="ProximaNova-Bold"/>
              </a:rPr>
              <a:t> </a:t>
            </a:r>
            <a:r>
              <a:rPr lang="en-US" sz="2800" b="0" i="0" u="none" strike="noStrike" baseline="0" dirty="0">
                <a:latin typeface="ProximaNova-Light"/>
              </a:rPr>
              <a:t>with the noise for a long time. Now he has had enough.</a:t>
            </a:r>
            <a:endParaRPr lang="ar-SA" sz="2800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7C32C6B-E17F-4C87-8FDF-3ABC9406AC5F}"/>
              </a:ext>
            </a:extLst>
          </p:cNvPr>
          <p:cNvSpPr txBox="1"/>
          <p:nvPr/>
        </p:nvSpPr>
        <p:spPr>
          <a:xfrm>
            <a:off x="690811" y="4483282"/>
            <a:ext cx="1106404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rgbClr val="FF0000"/>
                </a:solidFill>
                <a:latin typeface="ProximaNova-Bold"/>
              </a:rPr>
              <a:t>B . </a:t>
            </a:r>
            <a:r>
              <a:rPr lang="en-US" sz="28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ProximaNova-Light"/>
              </a:rPr>
              <a:t>Read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ProximaNova-Light"/>
              </a:rPr>
              <a:t> the advice website again. </a:t>
            </a:r>
            <a:r>
              <a:rPr lang="en-US" sz="28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ProximaNova-Light"/>
              </a:rPr>
              <a:t>Find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ProximaNova-Light"/>
              </a:rPr>
              <a:t> two-word and three-word verbs. </a:t>
            </a:r>
            <a:r>
              <a:rPr lang="en-US" sz="28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ProximaNova-Light"/>
              </a:rPr>
              <a:t>Practice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ProximaNova-Light"/>
              </a:rPr>
              <a:t> reading them aloud, putting the main stress on the second part.</a:t>
            </a:r>
            <a:endParaRPr lang="ar-SA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Picsart Headphones , Png Download - Picsart Headphones Clipart (#5690076) -  PikPng">
            <a:extLst>
              <a:ext uri="{FF2B5EF4-FFF2-40B4-BE49-F238E27FC236}">
                <a16:creationId xmlns:a16="http://schemas.microsoft.com/office/drawing/2014/main" id="{70488299-A7E2-4EA8-B4CE-2666A4551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1" b="92250" l="6548" r="93452">
                        <a14:foregroundMark x1="77143" y1="44392" x2="77143" y2="44392"/>
                        <a14:foregroundMark x1="85714" y1="92658" x2="85714" y2="92658"/>
                        <a14:foregroundMark x1="50714" y1="6866" x2="50714" y2="6866"/>
                        <a14:foregroundMark x1="91310" y1="22774" x2="91310" y2="22774"/>
                        <a14:foregroundMark x1="9286" y1="41196" x2="9286" y2="41196"/>
                        <a14:foregroundMark x1="93690" y1="34738" x2="93690" y2="34738"/>
                        <a14:foregroundMark x1="75595" y1="12984" x2="75595" y2="12984"/>
                        <a14:foregroundMark x1="40595" y1="3671" x2="64881" y2="5099"/>
                        <a14:foregroundMark x1="6190" y1="28416" x2="6548" y2="37525"/>
                        <a14:foregroundMark x1="6548" y1="37525" x2="6548" y2="37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" t="-28126" r="-2123" b="32161"/>
          <a:stretch/>
        </p:blipFill>
        <p:spPr bwMode="auto">
          <a:xfrm>
            <a:off x="10323095" y="-336347"/>
            <a:ext cx="1688683" cy="1756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ronunciation">
            <a:hlinkClick r:id="" action="ppaction://media"/>
            <a:extLst>
              <a:ext uri="{FF2B5EF4-FFF2-40B4-BE49-F238E27FC236}">
                <a16:creationId xmlns:a16="http://schemas.microsoft.com/office/drawing/2014/main" id="{EDB1F4CA-15C7-4051-B860-6C713E1CC3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799226" y="1278271"/>
            <a:ext cx="1349114" cy="125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67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2478505" y="866273"/>
            <a:ext cx="7497431" cy="4874641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2953484" y="1165017"/>
            <a:ext cx="7619882" cy="5006161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A36950-1C43-40E7-9363-A4DBD721E564}"/>
              </a:ext>
            </a:extLst>
          </p:cNvPr>
          <p:cNvSpPr txBox="1"/>
          <p:nvPr/>
        </p:nvSpPr>
        <p:spPr>
          <a:xfrm>
            <a:off x="2652219" y="3062523"/>
            <a:ext cx="715266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7397C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</a:t>
            </a:r>
            <a:r>
              <a:rPr lang="en-US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 About You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9B36181-5B02-42AD-AC2F-49D56AB6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188" y="2958478"/>
            <a:ext cx="1026593" cy="94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55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e Are Looking For People Who Want Do Either One Of - Finger Pointing At  You - Free Transparent PNG Clipart Images Download">
            <a:extLst>
              <a:ext uri="{FF2B5EF4-FFF2-40B4-BE49-F238E27FC236}">
                <a16:creationId xmlns:a16="http://schemas.microsoft.com/office/drawing/2014/main" id="{41B00637-D196-47D2-9CF8-6B46476A3D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0" b="90000" l="10000" r="90000">
                        <a14:foregroundMark x1="54167" y1="9565" x2="54167" y2="9565"/>
                        <a14:foregroundMark x1="48095" y1="9130" x2="48095" y2="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95" t="5790" r="27394" b="2769"/>
          <a:stretch/>
        </p:blipFill>
        <p:spPr bwMode="auto">
          <a:xfrm>
            <a:off x="240631" y="0"/>
            <a:ext cx="1756610" cy="197618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alking Png - People Talk Icon Png, Transparent Png - 600x600(#855418) -  PngFind">
            <a:extLst>
              <a:ext uri="{FF2B5EF4-FFF2-40B4-BE49-F238E27FC236}">
                <a16:creationId xmlns:a16="http://schemas.microsoft.com/office/drawing/2014/main" id="{21FB8052-58D6-4077-9F1C-7289354B5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8" b="89983" l="10000" r="90000">
                        <a14:foregroundMark x1="72500" y1="22280" x2="72500" y2="22280"/>
                        <a14:foregroundMark x1="25714" y1="8808" x2="25714" y2="8808"/>
                        <a14:foregroundMark x1="40833" y1="72712" x2="40833" y2="72712"/>
                        <a14:foregroundMark x1="67976" y1="73575" x2="67976" y2="73575"/>
                        <a14:foregroundMark x1="73929" y1="15889" x2="73929" y2="15889"/>
                        <a14:foregroundMark x1="73929" y1="15889" x2="73929" y2="15889"/>
                        <a14:foregroundMark x1="68810" y1="20725" x2="68810" y2="20725"/>
                        <a14:foregroundMark x1="66786" y1="24870" x2="66786" y2="24870"/>
                        <a14:foregroundMark x1="52857" y1="31434" x2="52857" y2="31434"/>
                        <a14:foregroundMark x1="69643" y1="13644" x2="87143" y2="22107"/>
                        <a14:foregroundMark x1="75714" y1="18826" x2="60119" y2="29188"/>
                        <a14:foregroundMark x1="59643" y1="81865" x2="61429" y2="89983"/>
                        <a14:foregroundMark x1="52143" y1="30225" x2="52143" y2="30225"/>
                        <a14:foregroundMark x1="50476" y1="25734" x2="62500" y2="38342"/>
                        <a14:foregroundMark x1="62500" y1="38342" x2="76071" y2="37478"/>
                        <a14:foregroundMark x1="52024" y1="31952" x2="56786" y2="41105"/>
                        <a14:foregroundMark x1="56786" y1="41105" x2="67024" y2="37478"/>
                        <a14:foregroundMark x1="31548" y1="53541" x2="32738" y2="64767"/>
                        <a14:foregroundMark x1="32738" y1="64767" x2="34524" y2="68912"/>
                        <a14:foregroundMark x1="43095" y1="72884" x2="43095" y2="72884"/>
                        <a14:foregroundMark x1="42738" y1="74266" x2="42738" y2="74266"/>
                        <a14:foregroundMark x1="42738" y1="74266" x2="42738" y2="74266"/>
                        <a14:foregroundMark x1="42738" y1="74266" x2="42738" y2="74266"/>
                        <a14:foregroundMark x1="42738" y1="74266" x2="42738" y2="74266"/>
                        <a14:foregroundMark x1="41429" y1="51123" x2="41429" y2="51123"/>
                        <a14:foregroundMark x1="50000" y1="87219" x2="50000" y2="87219"/>
                        <a14:foregroundMark x1="26429" y1="88774" x2="26429" y2="88774"/>
                        <a14:foregroundMark x1="67024" y1="51813" x2="67024" y2="51813"/>
                        <a14:foregroundMark x1="73929" y1="71848" x2="73929" y2="71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10" t="3967" r="11153" b="5714"/>
          <a:stretch/>
        </p:blipFill>
        <p:spPr bwMode="auto">
          <a:xfrm>
            <a:off x="8759309" y="132348"/>
            <a:ext cx="3192060" cy="18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3E6D46-2A47-44F6-8082-B4442C00EDE3}"/>
              </a:ext>
            </a:extLst>
          </p:cNvPr>
          <p:cNvSpPr txBox="1"/>
          <p:nvPr/>
        </p:nvSpPr>
        <p:spPr>
          <a:xfrm>
            <a:off x="541421" y="2143088"/>
            <a:ext cx="1090462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FF0000"/>
                </a:solidFill>
                <a:highlight>
                  <a:srgbClr val="FFFF00"/>
                </a:highlight>
                <a:latin typeface="ProximaNova-Light"/>
              </a:rPr>
              <a:t>In pairs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ProximaNova-Light"/>
              </a:rPr>
              <a:t>, ask and answer the questions. Then switch roles</a:t>
            </a:r>
            <a:r>
              <a:rPr lang="en-US" sz="2400" b="0" i="0" u="none" strike="noStrike" baseline="0" dirty="0">
                <a:latin typeface="ProximaNova-Light"/>
              </a:rPr>
              <a:t>.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1</a:t>
            </a:r>
            <a:r>
              <a:rPr lang="en-US" sz="2400" b="0" i="0" u="none" strike="noStrike" baseline="0" dirty="0">
                <a:latin typeface="ProximaNova-Light"/>
              </a:rPr>
              <a:t>. What are the most common problems for the people you know?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2. </a:t>
            </a:r>
            <a:r>
              <a:rPr lang="en-US" sz="2400" b="0" i="0" u="none" strike="noStrike" baseline="0" dirty="0">
                <a:latin typeface="ProximaNova-Light"/>
              </a:rPr>
              <a:t>Do you know people that are either easy or difficult to get along with? Why is that so?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3. </a:t>
            </a:r>
            <a:r>
              <a:rPr lang="en-US" sz="2400" b="0" i="0" u="none" strike="noStrike" baseline="0" dirty="0">
                <a:latin typeface="ProximaNova-Light"/>
              </a:rPr>
              <a:t>Do you know anyone who eats too much junk food? How can you help?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4. </a:t>
            </a:r>
            <a:r>
              <a:rPr lang="en-US" sz="2400" b="0" i="0" u="none" strike="noStrike" baseline="0" dirty="0">
                <a:latin typeface="ProximaNova-Light"/>
              </a:rPr>
              <a:t>Do you know anyone who suffers from anorexia? How can you help?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5. </a:t>
            </a:r>
            <a:r>
              <a:rPr lang="en-US" sz="2400" b="0" i="0" u="none" strike="noStrike" baseline="0" dirty="0">
                <a:latin typeface="ProximaNova-Light"/>
              </a:rPr>
              <a:t>Are you weight conscious? Explain.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6. </a:t>
            </a:r>
            <a:r>
              <a:rPr lang="en-US" sz="2400" b="0" i="0" u="none" strike="noStrike" baseline="0" dirty="0">
                <a:latin typeface="ProximaNova-Light"/>
              </a:rPr>
              <a:t>Are you concerned about your health and fitness? Explain.</a:t>
            </a:r>
            <a:endParaRPr lang="ar-SA" sz="2400" dirty="0"/>
          </a:p>
        </p:txBody>
      </p:sp>
      <p:pic>
        <p:nvPicPr>
          <p:cNvPr id="5" name="pronunciation">
            <a:hlinkClick r:id="" action="ppaction://media"/>
            <a:extLst>
              <a:ext uri="{FF2B5EF4-FFF2-40B4-BE49-F238E27FC236}">
                <a16:creationId xmlns:a16="http://schemas.microsoft.com/office/drawing/2014/main" id="{4286DBCE-2B65-4037-A182-210A1EEFD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84527" y="1899188"/>
            <a:ext cx="569335" cy="52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3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7,030 Have A Nice Day 相关的商用图片素材集- 123RF">
            <a:extLst>
              <a:ext uri="{FF2B5EF4-FFF2-40B4-BE49-F238E27FC236}">
                <a16:creationId xmlns:a16="http://schemas.microsoft.com/office/drawing/2014/main" id="{3F101BE2-C4F8-4250-AA6C-488B5E9E07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7" t="8392" r="13607" b="9510"/>
          <a:stretch/>
        </p:blipFill>
        <p:spPr bwMode="auto">
          <a:xfrm>
            <a:off x="3009530" y="129742"/>
            <a:ext cx="6552774" cy="586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21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3BF2DF8D-52DB-46C4-B837-80888F2F4199}"/>
              </a:ext>
            </a:extLst>
          </p:cNvPr>
          <p:cNvSpPr txBox="1"/>
          <p:nvPr/>
        </p:nvSpPr>
        <p:spPr>
          <a:xfrm>
            <a:off x="3305277" y="1753164"/>
            <a:ext cx="630045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8800" b="1" dirty="0"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  <a:endParaRPr lang="ar-SA" sz="8800" b="1" dirty="0">
              <a:solidFill>
                <a:schemeClr val="accent4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V Boli" panose="02000500030200090000" pitchFamily="2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90CAA81-1D9B-4CB7-9348-E88B0C04B6B6}"/>
              </a:ext>
            </a:extLst>
          </p:cNvPr>
          <p:cNvSpPr/>
          <p:nvPr/>
        </p:nvSpPr>
        <p:spPr>
          <a:xfrm>
            <a:off x="2483588" y="798394"/>
            <a:ext cx="7328527" cy="428127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1DF1AD9-D627-465B-B974-BA9B79C6F352}"/>
              </a:ext>
            </a:extLst>
          </p:cNvPr>
          <p:cNvSpPr/>
          <p:nvPr/>
        </p:nvSpPr>
        <p:spPr>
          <a:xfrm>
            <a:off x="3039210" y="1105382"/>
            <a:ext cx="7448219" cy="4396787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1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36EE1670-E24E-4A26-B023-F75F2E2724B6}"/>
              </a:ext>
            </a:extLst>
          </p:cNvPr>
          <p:cNvSpPr txBox="1"/>
          <p:nvPr/>
        </p:nvSpPr>
        <p:spPr>
          <a:xfrm>
            <a:off x="2519665" y="719213"/>
            <a:ext cx="7152669" cy="32778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n w="0"/>
              </a:rPr>
              <a:t>Unit-2-</a:t>
            </a:r>
            <a:endParaRPr lang="ar-SA" sz="3200" b="1" i="0" u="none" strike="noStrike" baseline="0" dirty="0">
              <a:ln w="0"/>
            </a:endParaRPr>
          </a:p>
          <a:p>
            <a:pPr algn="ctr"/>
            <a:r>
              <a:rPr lang="en-US" sz="5400" b="1" i="0" u="none" strike="noStrike" baseline="0" dirty="0">
                <a:ln w="0"/>
              </a:rPr>
              <a:t>Take My Advice</a:t>
            </a:r>
            <a:endParaRPr lang="en-US" sz="4000" b="1" i="0" u="none" strike="noStrike" baseline="0" dirty="0">
              <a:ln w="0"/>
            </a:endParaRPr>
          </a:p>
          <a:p>
            <a:pPr algn="ctr"/>
            <a:endParaRPr lang="ar-SA" sz="2400" b="0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endParaRPr lang="en-US" sz="2400" b="1" i="0" u="none" strike="noStrike" baseline="0" dirty="0">
              <a:solidFill>
                <a:schemeClr val="bg1"/>
              </a:solidFill>
              <a:effectLst>
                <a:innerShdw blurRad="114300">
                  <a:prstClr val="black"/>
                </a:innerShdw>
              </a:effectLst>
            </a:endParaRPr>
          </a:p>
          <a:p>
            <a:pPr algn="ctr"/>
            <a:r>
              <a:rPr lang="en-US" sz="2400" b="0" i="0" u="none" strike="noStrike" baseline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1539995" y="374000"/>
            <a:ext cx="8820952" cy="5679736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1993357" y="651022"/>
            <a:ext cx="8965019" cy="5832978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A36950-1C43-40E7-9363-A4DBD721E564}"/>
              </a:ext>
            </a:extLst>
          </p:cNvPr>
          <p:cNvSpPr txBox="1"/>
          <p:nvPr/>
        </p:nvSpPr>
        <p:spPr>
          <a:xfrm>
            <a:off x="2652219" y="3062523"/>
            <a:ext cx="7152669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4-Language Context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5-Listening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6-Pronunciation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7-About you</a:t>
            </a:r>
            <a:endParaRPr lang="ar-SA" sz="4400" b="1" dirty="0">
              <a:solidFill>
                <a:srgbClr val="FF0000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0812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EACD8B5-9ADD-45A1-9971-499C420EAC49}"/>
              </a:ext>
            </a:extLst>
          </p:cNvPr>
          <p:cNvSpPr txBox="1"/>
          <p:nvPr/>
        </p:nvSpPr>
        <p:spPr>
          <a:xfrm>
            <a:off x="1097806" y="506484"/>
            <a:ext cx="249462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/>
            <a:r>
              <a:rPr lang="en-US" sz="28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Objectives:</a:t>
            </a:r>
            <a:endParaRPr lang="ar-SA" sz="2800" b="1" u="sng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0DBFAFDC-C72F-4C99-97F5-488E4E8460BF}"/>
              </a:ext>
            </a:extLst>
          </p:cNvPr>
          <p:cNvSpPr txBox="1">
            <a:spLocks/>
          </p:cNvSpPr>
          <p:nvPr/>
        </p:nvSpPr>
        <p:spPr>
          <a:xfrm>
            <a:off x="1097806" y="616364"/>
            <a:ext cx="9287639" cy="1980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Write advice based on information 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Listen for specific information 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Recognize the stress in two and three-word verb ..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Share positively in pair work.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4" descr="CounterPath targets SMB with Stretto | Comms Business">
            <a:extLst>
              <a:ext uri="{FF2B5EF4-FFF2-40B4-BE49-F238E27FC236}">
                <a16:creationId xmlns:a16="http://schemas.microsoft.com/office/drawing/2014/main" id="{5B5D32AD-4F84-42FC-8F1F-C9D6A577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637" y="1311281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unterPath targets SMB with Stretto | Comms Business">
            <a:extLst>
              <a:ext uri="{FF2B5EF4-FFF2-40B4-BE49-F238E27FC236}">
                <a16:creationId xmlns:a16="http://schemas.microsoft.com/office/drawing/2014/main" id="{56747DB4-DAD1-4DBE-B3D4-26DBDB8FC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637" y="2116822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unterPath targets SMB with Stretto | Comms Business">
            <a:extLst>
              <a:ext uri="{FF2B5EF4-FFF2-40B4-BE49-F238E27FC236}">
                <a16:creationId xmlns:a16="http://schemas.microsoft.com/office/drawing/2014/main" id="{F283B617-DDFC-49DC-BDDD-6D8CC9EF0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637" y="2921249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unterPath targets SMB with Stretto | Comms Business">
            <a:extLst>
              <a:ext uri="{FF2B5EF4-FFF2-40B4-BE49-F238E27FC236}">
                <a16:creationId xmlns:a16="http://schemas.microsoft.com/office/drawing/2014/main" id="{E3DDC697-500B-4F3A-8750-B2BCB80A9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637" y="3725676"/>
            <a:ext cx="919687" cy="6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61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2370220" y="590568"/>
            <a:ext cx="7545558" cy="4731775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2844412" y="867590"/>
            <a:ext cx="7668795" cy="4859441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48E9526-90D7-4B1E-B3B6-2F9BB1AA6ECA}"/>
              </a:ext>
            </a:extLst>
          </p:cNvPr>
          <p:cNvGrpSpPr/>
          <p:nvPr/>
        </p:nvGrpSpPr>
        <p:grpSpPr>
          <a:xfrm>
            <a:off x="2514372" y="2844236"/>
            <a:ext cx="7163256" cy="1446550"/>
            <a:chOff x="2652219" y="3062523"/>
            <a:chExt cx="7163256" cy="1446550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D1A36950-1C43-40E7-9363-A4DBD721E564}"/>
                </a:ext>
              </a:extLst>
            </p:cNvPr>
            <p:cNvSpPr txBox="1"/>
            <p:nvPr/>
          </p:nvSpPr>
          <p:spPr>
            <a:xfrm>
              <a:off x="2652219" y="3062523"/>
              <a:ext cx="7152669" cy="14465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400" b="1" dirty="0">
                  <a:solidFill>
                    <a:srgbClr val="005A8A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4</a:t>
              </a:r>
              <a:r>
                <a:rPr lang="en-US" sz="4400" b="1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-Language Context</a:t>
              </a:r>
            </a:p>
            <a:p>
              <a:pPr algn="ctr"/>
              <a:endParaRPr lang="ar-SA" sz="4400" b="1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DA813130-91BE-4AB5-BBE3-593F1CD9E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9220" y="3140872"/>
              <a:ext cx="576255" cy="5762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460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1548AA1-5276-4FA3-9830-B9E01119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706" y="246569"/>
            <a:ext cx="3331174" cy="2406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A6EBB03-4B84-486C-A3AA-8EF47E2E418F}"/>
              </a:ext>
            </a:extLst>
          </p:cNvPr>
          <p:cNvSpPr txBox="1"/>
          <p:nvPr/>
        </p:nvSpPr>
        <p:spPr>
          <a:xfrm>
            <a:off x="2695076" y="246569"/>
            <a:ext cx="560671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C00000"/>
                </a:solidFill>
                <a:latin typeface="ProximaNova-Light"/>
              </a:rPr>
              <a:t>Read about Ali’s lifestyle.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Give advice to deal with his stress using</a:t>
            </a:r>
          </a:p>
          <a:p>
            <a:pPr algn="l"/>
            <a:r>
              <a:rPr lang="en-US" sz="2400" b="1" i="1" u="none" strike="noStrike" baseline="0" dirty="0">
                <a:highlight>
                  <a:srgbClr val="FFFF00"/>
                </a:highlight>
                <a:latin typeface="ProximaNova-BoldIt"/>
              </a:rPr>
              <a:t>should, ought to</a:t>
            </a:r>
            <a:r>
              <a:rPr lang="en-US" sz="2400" b="1" i="1" u="none" strike="noStrike" baseline="0" dirty="0">
                <a:latin typeface="ProximaNova-BoldIt"/>
              </a:rPr>
              <a:t>, </a:t>
            </a:r>
            <a:r>
              <a:rPr lang="en-US" sz="2400" b="0" i="0" u="none" strike="noStrike" baseline="0" dirty="0">
                <a:latin typeface="ProximaNova-Light"/>
              </a:rPr>
              <a:t>or </a:t>
            </a:r>
            <a:r>
              <a:rPr lang="en-US" sz="2400" b="1" i="1" u="none" strike="noStrike" baseline="0" dirty="0">
                <a:highlight>
                  <a:srgbClr val="FFFF00"/>
                </a:highlight>
                <a:latin typeface="ProximaNova-BoldIt"/>
              </a:rPr>
              <a:t>had better</a:t>
            </a:r>
            <a:r>
              <a:rPr lang="en-US" sz="2400" b="0" i="0" u="none" strike="noStrike" baseline="0" dirty="0">
                <a:latin typeface="ProximaNova-Light"/>
              </a:rPr>
              <a:t>.</a:t>
            </a:r>
            <a:endParaRPr lang="ar-SA" dirty="0"/>
          </a:p>
        </p:txBody>
      </p:sp>
      <p:sp>
        <p:nvSpPr>
          <p:cNvPr id="5" name="وسيلة الشرح: خطية 4">
            <a:extLst>
              <a:ext uri="{FF2B5EF4-FFF2-40B4-BE49-F238E27FC236}">
                <a16:creationId xmlns:a16="http://schemas.microsoft.com/office/drawing/2014/main" id="{EBF4E8AF-8490-439E-9B03-7F0DAA2013CD}"/>
              </a:ext>
            </a:extLst>
          </p:cNvPr>
          <p:cNvSpPr/>
          <p:nvPr/>
        </p:nvSpPr>
        <p:spPr>
          <a:xfrm>
            <a:off x="96253" y="0"/>
            <a:ext cx="1792705" cy="950495"/>
          </a:xfrm>
          <a:prstGeom prst="borderCallout1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Student Book </a:t>
            </a:r>
          </a:p>
          <a:p>
            <a:pPr algn="ctr"/>
            <a:r>
              <a:rPr lang="en-US" sz="2000" b="1" dirty="0">
                <a:latin typeface="MV Boli" panose="02000500030200090000" pitchFamily="2" charset="0"/>
                <a:cs typeface="MV Boli" panose="02000500030200090000" pitchFamily="2" charset="0"/>
              </a:rPr>
              <a:t>P.22</a:t>
            </a:r>
            <a:endParaRPr lang="ar-SA" sz="2000" b="1" dirty="0">
              <a:latin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304EF45-81C9-421F-8656-17A2A7F678B6}"/>
              </a:ext>
            </a:extLst>
          </p:cNvPr>
          <p:cNvSpPr txBox="1"/>
          <p:nvPr/>
        </p:nvSpPr>
        <p:spPr>
          <a:xfrm>
            <a:off x="1094875" y="2266502"/>
            <a:ext cx="8807115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ProximaNova-Light"/>
              </a:rPr>
              <a:t> Works 10 hours a day in the office</a:t>
            </a:r>
          </a:p>
          <a:p>
            <a:pPr algn="l"/>
            <a:r>
              <a:rPr lang="en-US" sz="2800" b="1" i="0" u="none" strike="noStrike" baseline="0" dirty="0">
                <a:latin typeface="ProximaNova-Bold"/>
              </a:rPr>
              <a:t>• </a:t>
            </a:r>
            <a:r>
              <a:rPr lang="en-US" sz="2800" b="0" i="0" u="none" strike="noStrike" baseline="0" dirty="0">
                <a:latin typeface="ProximaNova-Light"/>
              </a:rPr>
              <a:t>Takes work to do at home on the weekend</a:t>
            </a:r>
          </a:p>
          <a:p>
            <a:pPr algn="l"/>
            <a:r>
              <a:rPr lang="en-US" sz="2800" b="1" i="0" u="none" strike="noStrike" baseline="0" dirty="0">
                <a:latin typeface="ProximaNova-Bold"/>
              </a:rPr>
              <a:t>• </a:t>
            </a:r>
            <a:r>
              <a:rPr lang="en-US" sz="2800" b="0" i="0" u="none" strike="noStrike" baseline="0" dirty="0">
                <a:latin typeface="ProximaNova-Light"/>
              </a:rPr>
              <a:t>Drinks a lot of coffee</a:t>
            </a:r>
          </a:p>
          <a:p>
            <a:pPr algn="l"/>
            <a:r>
              <a:rPr lang="en-US" sz="2800" b="1" i="0" u="none" strike="noStrike" baseline="0" dirty="0">
                <a:latin typeface="ProximaNova-Bold"/>
              </a:rPr>
              <a:t>• </a:t>
            </a:r>
            <a:r>
              <a:rPr lang="en-US" sz="2800" b="0" i="0" u="none" strike="noStrike" baseline="0" dirty="0">
                <a:latin typeface="ProximaNova-Light"/>
              </a:rPr>
              <a:t>Spends an hour and a half in traffic on</a:t>
            </a:r>
          </a:p>
          <a:p>
            <a:pPr algn="l"/>
            <a:r>
              <a:rPr lang="en-US" sz="2800" b="0" i="0" u="none" strike="noStrike" baseline="0" dirty="0">
                <a:latin typeface="ProximaNova-Light"/>
              </a:rPr>
              <a:t>his commute</a:t>
            </a:r>
          </a:p>
          <a:p>
            <a:pPr algn="l"/>
            <a:r>
              <a:rPr lang="en-US" sz="2800" b="1" i="0" u="none" strike="noStrike" baseline="0" dirty="0">
                <a:latin typeface="ProximaNova-Bold"/>
              </a:rPr>
              <a:t>• </a:t>
            </a:r>
            <a:r>
              <a:rPr lang="en-US" sz="2800" b="0" i="0" u="none" strike="noStrike" baseline="0" dirty="0">
                <a:latin typeface="ProximaNova-Light"/>
              </a:rPr>
              <a:t>Doesn’t have time to exercise</a:t>
            </a:r>
          </a:p>
          <a:p>
            <a:pPr algn="l"/>
            <a:r>
              <a:rPr lang="en-US" sz="2800" b="1" i="0" u="none" strike="noStrike" baseline="0" dirty="0">
                <a:latin typeface="ProximaNova-Bold"/>
              </a:rPr>
              <a:t>• </a:t>
            </a:r>
            <a:r>
              <a:rPr lang="en-US" sz="2800" b="0" i="0" u="none" strike="noStrike" baseline="0" dirty="0">
                <a:latin typeface="ProximaNova-Light"/>
              </a:rPr>
              <a:t>Rarely goes out with friends</a:t>
            </a:r>
          </a:p>
          <a:p>
            <a:pPr algn="l"/>
            <a:r>
              <a:rPr lang="en-US" sz="2800" b="1" i="0" u="none" strike="noStrike" baseline="0" dirty="0">
                <a:latin typeface="ProximaNova-Bold"/>
              </a:rPr>
              <a:t>• </a:t>
            </a:r>
            <a:r>
              <a:rPr lang="en-US" sz="2800" b="0" i="0" u="none" strike="noStrike" baseline="0" dirty="0">
                <a:latin typeface="ProximaNova-Light"/>
              </a:rPr>
              <a:t>Hasn’t had a vacation in two years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24582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131D266A-09D9-4886-BA63-4FCA34873EA3}"/>
              </a:ext>
            </a:extLst>
          </p:cNvPr>
          <p:cNvSpPr txBox="1"/>
          <p:nvPr/>
        </p:nvSpPr>
        <p:spPr>
          <a:xfrm>
            <a:off x="6400801" y="0"/>
            <a:ext cx="5791199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800" b="0" i="0" u="none" strike="noStrike" baseline="0" dirty="0">
                <a:latin typeface="ProximaNova-Light"/>
              </a:rPr>
              <a:t> </a:t>
            </a:r>
            <a:r>
              <a:rPr lang="en-US" sz="2400" b="0" i="0" u="none" strike="noStrike" baseline="0" dirty="0">
                <a:latin typeface="ProximaNova-Light"/>
              </a:rPr>
              <a:t>Works 10 hours a day in the office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• </a:t>
            </a:r>
            <a:r>
              <a:rPr lang="en-US" sz="2400" b="0" i="0" u="none" strike="noStrike" baseline="0" dirty="0">
                <a:latin typeface="ProximaNova-Light"/>
              </a:rPr>
              <a:t>Takes work to do at home on the weekend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• </a:t>
            </a:r>
            <a:r>
              <a:rPr lang="en-US" sz="2400" b="0" i="0" u="none" strike="noStrike" baseline="0" dirty="0">
                <a:latin typeface="ProximaNova-Light"/>
              </a:rPr>
              <a:t>Drinks a lot of coffee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• </a:t>
            </a:r>
            <a:r>
              <a:rPr lang="en-US" sz="2400" b="0" i="0" u="none" strike="noStrike" baseline="0" dirty="0">
                <a:latin typeface="ProximaNova-Light"/>
              </a:rPr>
              <a:t>Spends an hour and a half in traffic on</a:t>
            </a:r>
          </a:p>
          <a:p>
            <a:pPr algn="l"/>
            <a:r>
              <a:rPr lang="en-US" sz="2400" b="0" i="0" u="none" strike="noStrike" baseline="0" dirty="0">
                <a:latin typeface="ProximaNova-Light"/>
              </a:rPr>
              <a:t>his commute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• </a:t>
            </a:r>
            <a:r>
              <a:rPr lang="en-US" sz="2400" b="0" i="0" u="none" strike="noStrike" baseline="0" dirty="0">
                <a:latin typeface="ProximaNova-Light"/>
              </a:rPr>
              <a:t>Doesn’t have time to exercise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• </a:t>
            </a:r>
            <a:r>
              <a:rPr lang="en-US" sz="2400" b="0" i="0" u="none" strike="noStrike" baseline="0" dirty="0">
                <a:latin typeface="ProximaNova-Light"/>
              </a:rPr>
              <a:t>Rarely goes out with friends</a:t>
            </a:r>
          </a:p>
          <a:p>
            <a:pPr algn="l"/>
            <a:r>
              <a:rPr lang="en-US" sz="2400" b="1" i="0" u="none" strike="noStrike" baseline="0" dirty="0">
                <a:latin typeface="ProximaNova-Bold"/>
              </a:rPr>
              <a:t>• </a:t>
            </a:r>
            <a:r>
              <a:rPr lang="en-US" sz="2400" b="0" i="0" u="none" strike="noStrike" baseline="0" dirty="0">
                <a:latin typeface="ProximaNova-Light"/>
              </a:rPr>
              <a:t>Hasn’t had a vacation in two years</a:t>
            </a:r>
            <a:endParaRPr lang="ar-SA" sz="1600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4C61A284-C87A-4C67-A6BF-99EEEBA56FB7}"/>
              </a:ext>
            </a:extLst>
          </p:cNvPr>
          <p:cNvSpPr txBox="1"/>
          <p:nvPr/>
        </p:nvSpPr>
        <p:spPr>
          <a:xfrm>
            <a:off x="513808" y="3108543"/>
            <a:ext cx="737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   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He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ought to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work less . 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21F9D66-BED0-48C8-B043-05F8B7C25232}"/>
              </a:ext>
            </a:extLst>
          </p:cNvPr>
          <p:cNvSpPr txBox="1"/>
          <p:nvPr/>
        </p:nvSpPr>
        <p:spPr>
          <a:xfrm>
            <a:off x="513808" y="3508653"/>
            <a:ext cx="737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2- 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He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shouldn’t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work on weekends . 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2D51FC8-5ECA-448F-8EA7-46A22E53AD38}"/>
              </a:ext>
            </a:extLst>
          </p:cNvPr>
          <p:cNvSpPr txBox="1"/>
          <p:nvPr/>
        </p:nvSpPr>
        <p:spPr>
          <a:xfrm>
            <a:off x="513808" y="3908763"/>
            <a:ext cx="737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 He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ought not to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drink a lot of coffee  . 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3D26A87-5914-4317-8B21-C56E5A7EF119}"/>
              </a:ext>
            </a:extLst>
          </p:cNvPr>
          <p:cNvSpPr txBox="1"/>
          <p:nvPr/>
        </p:nvSpPr>
        <p:spPr>
          <a:xfrm>
            <a:off x="513808" y="4308873"/>
            <a:ext cx="737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4- 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He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should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move closer to work . 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9B8CE0D-D6A4-4015-911C-AAD0A7B549CE}"/>
              </a:ext>
            </a:extLst>
          </p:cNvPr>
          <p:cNvSpPr txBox="1"/>
          <p:nvPr/>
        </p:nvSpPr>
        <p:spPr>
          <a:xfrm>
            <a:off x="513808" y="4708983"/>
            <a:ext cx="737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 He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’d better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start to exercise  . 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532DF9B-0F02-4E89-BE62-6D6CDF308612}"/>
              </a:ext>
            </a:extLst>
          </p:cNvPr>
          <p:cNvSpPr txBox="1"/>
          <p:nvPr/>
        </p:nvSpPr>
        <p:spPr>
          <a:xfrm>
            <a:off x="513808" y="5109093"/>
            <a:ext cx="737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6-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 He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should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go out with friends more  . 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2CC8FD2-8BA1-450D-9DF5-9F0F42E7FC79}"/>
              </a:ext>
            </a:extLst>
          </p:cNvPr>
          <p:cNvSpPr txBox="1"/>
          <p:nvPr/>
        </p:nvSpPr>
        <p:spPr>
          <a:xfrm>
            <a:off x="513808" y="5509203"/>
            <a:ext cx="7378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7-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 He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’d better</a:t>
            </a:r>
            <a:r>
              <a:rPr lang="en-US" sz="2800" dirty="0">
                <a:solidFill>
                  <a:srgbClr val="660033"/>
                </a:solidFill>
                <a:latin typeface="Comic Sans MS" panose="030F0702030302020204" pitchFamily="66" charset="0"/>
              </a:rPr>
              <a:t> take a vacation  . 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C2406BE-9C1B-4BBF-9E6B-8D2ADF2C7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830" y="3056312"/>
            <a:ext cx="3790950" cy="3790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Pair Work">
            <a:extLst>
              <a:ext uri="{FF2B5EF4-FFF2-40B4-BE49-F238E27FC236}">
                <a16:creationId xmlns:a16="http://schemas.microsoft.com/office/drawing/2014/main" id="{85A115B0-6350-49AC-9C1F-30E26BC00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7556" r="94667">
                        <a14:foregroundMark x1="88444" y1="40889" x2="88444" y2="40889"/>
                        <a14:foregroundMark x1="82222" y1="41778" x2="82222" y2="41778"/>
                        <a14:foregroundMark x1="95111" y1="87556" x2="95111" y2="87556"/>
                        <a14:foregroundMark x1="15556" y1="42667" x2="15556" y2="42667"/>
                        <a14:foregroundMark x1="7556" y1="87111" x2="7556" y2="87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938"/>
          <a:stretch/>
        </p:blipFill>
        <p:spPr bwMode="auto">
          <a:xfrm>
            <a:off x="0" y="0"/>
            <a:ext cx="2740938" cy="20574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64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DEF0954-3C4C-4A33-BFE4-F1F1D19C59AE}"/>
              </a:ext>
            </a:extLst>
          </p:cNvPr>
          <p:cNvSpPr/>
          <p:nvPr/>
        </p:nvSpPr>
        <p:spPr>
          <a:xfrm>
            <a:off x="2291272" y="848589"/>
            <a:ext cx="7925296" cy="4485750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D011F7F5-D10E-4CBF-9F76-FD8EE07F4F9E}"/>
              </a:ext>
            </a:extLst>
          </p:cNvPr>
          <p:cNvSpPr/>
          <p:nvPr/>
        </p:nvSpPr>
        <p:spPr>
          <a:xfrm>
            <a:off x="2759262" y="1125611"/>
            <a:ext cx="8054735" cy="4606778"/>
          </a:xfrm>
          <a:prstGeom prst="round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1A36950-1C43-40E7-9363-A4DBD721E564}"/>
              </a:ext>
            </a:extLst>
          </p:cNvPr>
          <p:cNvSpPr txBox="1"/>
          <p:nvPr/>
        </p:nvSpPr>
        <p:spPr>
          <a:xfrm>
            <a:off x="2652219" y="3062523"/>
            <a:ext cx="715266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F7BC36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</a:t>
            </a:r>
            <a:r>
              <a:rPr lang="en-US" sz="4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-Listening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2FCA26A-3E21-4C65-A370-F473D82D0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347" y="3052224"/>
            <a:ext cx="822056" cy="7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1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sart Headphones , Png Download - Picsart Headphones Clipart (#5690076) -  PikPng">
            <a:extLst>
              <a:ext uri="{FF2B5EF4-FFF2-40B4-BE49-F238E27FC236}">
                <a16:creationId xmlns:a16="http://schemas.microsoft.com/office/drawing/2014/main" id="{F7B623C1-6B9A-47A3-9E0E-5D1D704ABA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71" b="92250" l="6548" r="93452">
                        <a14:foregroundMark x1="77143" y1="44392" x2="77143" y2="44392"/>
                        <a14:foregroundMark x1="85714" y1="92658" x2="85714" y2="92658"/>
                        <a14:foregroundMark x1="50714" y1="6866" x2="50714" y2="6866"/>
                        <a14:foregroundMark x1="91310" y1="22774" x2="91310" y2="22774"/>
                        <a14:foregroundMark x1="9286" y1="41196" x2="9286" y2="41196"/>
                        <a14:foregroundMark x1="93690" y1="34738" x2="93690" y2="34738"/>
                        <a14:foregroundMark x1="75595" y1="12984" x2="75595" y2="12984"/>
                        <a14:foregroundMark x1="40595" y1="3671" x2="64881" y2="5099"/>
                        <a14:foregroundMark x1="6190" y1="28416" x2="6548" y2="37525"/>
                        <a14:foregroundMark x1="6548" y1="37525" x2="6548" y2="37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3" t="-28126" r="-2123" b="32161"/>
          <a:stretch/>
        </p:blipFill>
        <p:spPr bwMode="auto">
          <a:xfrm>
            <a:off x="10206217" y="-382726"/>
            <a:ext cx="1688683" cy="1756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2BD7ADA1-E311-449D-9C05-3181DB1F486F}"/>
              </a:ext>
            </a:extLst>
          </p:cNvPr>
          <p:cNvSpPr txBox="1"/>
          <p:nvPr/>
        </p:nvSpPr>
        <p:spPr>
          <a:xfrm>
            <a:off x="336634" y="245829"/>
            <a:ext cx="71590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l"/>
            <a:r>
              <a:rPr lang="en-US" sz="2400" b="1" i="0" u="none" strike="noStrike" baseline="0" dirty="0">
                <a:latin typeface="ProximaNova-Light"/>
              </a:rPr>
              <a:t>Three teenagers are talking to Dr. Wise about their problems. </a:t>
            </a:r>
            <a:r>
              <a:rPr lang="en-US" sz="2400" b="1" i="0" u="none" strike="noStrike" baseline="0" dirty="0">
                <a:highlight>
                  <a:srgbClr val="FFFF00"/>
                </a:highlight>
                <a:latin typeface="ProximaNova-Light"/>
              </a:rPr>
              <a:t>Complete </a:t>
            </a:r>
            <a:r>
              <a:rPr lang="en-US" sz="2400" b="1" i="0" u="none" strike="noStrike" baseline="0" dirty="0">
                <a:latin typeface="ProximaNova-Light"/>
              </a:rPr>
              <a:t>the chart</a:t>
            </a:r>
            <a:r>
              <a:rPr lang="en-US" sz="2400" b="0" i="0" u="none" strike="noStrike" baseline="0" dirty="0">
                <a:latin typeface="ProximaNova-Light"/>
              </a:rPr>
              <a:t>.</a:t>
            </a:r>
            <a:endParaRPr lang="ar-SA" sz="2400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020D8BB-537F-4699-9CC2-BF13C7089E1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9" t="56558" r="20461" b="17207"/>
          <a:stretch/>
        </p:blipFill>
        <p:spPr>
          <a:xfrm>
            <a:off x="553202" y="1864895"/>
            <a:ext cx="10940967" cy="2839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n context">
            <a:hlinkClick r:id="" action="ppaction://media"/>
            <a:extLst>
              <a:ext uri="{FF2B5EF4-FFF2-40B4-BE49-F238E27FC236}">
                <a16:creationId xmlns:a16="http://schemas.microsoft.com/office/drawing/2014/main" id="{C62BA452-374A-4A15-8F4F-7BDEC576B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879305" y="878305"/>
            <a:ext cx="228600" cy="553649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471CF5A2-41C8-4D8E-A8A8-3BF36285E048}"/>
              </a:ext>
            </a:extLst>
          </p:cNvPr>
          <p:cNvSpPr txBox="1"/>
          <p:nvPr/>
        </p:nvSpPr>
        <p:spPr>
          <a:xfrm>
            <a:off x="2265237" y="2506492"/>
            <a:ext cx="2728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He’s gaining weight 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ADBD06F1-FC5C-4C66-B480-C280EDB3F79A}"/>
              </a:ext>
            </a:extLst>
          </p:cNvPr>
          <p:cNvSpPr txBox="1"/>
          <p:nvPr/>
        </p:nvSpPr>
        <p:spPr>
          <a:xfrm>
            <a:off x="5558928" y="2401525"/>
            <a:ext cx="5401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 should change his diet and take up sport or do some other physical activity 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9DD909F-0BDD-4C12-BC3B-624A598E7805}"/>
              </a:ext>
            </a:extLst>
          </p:cNvPr>
          <p:cNvSpPr txBox="1"/>
          <p:nvPr/>
        </p:nvSpPr>
        <p:spPr>
          <a:xfrm>
            <a:off x="2439694" y="3007622"/>
            <a:ext cx="272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 has a problem with his skin 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535EB808-7D02-4808-B288-E92C80F66584}"/>
              </a:ext>
            </a:extLst>
          </p:cNvPr>
          <p:cNvSpPr txBox="1"/>
          <p:nvPr/>
        </p:nvSpPr>
        <p:spPr>
          <a:xfrm>
            <a:off x="5823584" y="3284621"/>
            <a:ext cx="5006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 should stop eating nuts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F89DE4B7-854A-412A-8E01-2E3BB876A6AA}"/>
              </a:ext>
            </a:extLst>
          </p:cNvPr>
          <p:cNvSpPr txBox="1"/>
          <p:nvPr/>
        </p:nvSpPr>
        <p:spPr>
          <a:xfrm>
            <a:off x="2439694" y="3917468"/>
            <a:ext cx="2728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 feels weak every time he exercises 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ACB1F998-E2B2-4156-8FF6-5FB95A1410D2}"/>
              </a:ext>
            </a:extLst>
          </p:cNvPr>
          <p:cNvSpPr txBox="1"/>
          <p:nvPr/>
        </p:nvSpPr>
        <p:spPr>
          <a:xfrm>
            <a:off x="5558929" y="3988494"/>
            <a:ext cx="5006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He should start having salt in his food again</a:t>
            </a:r>
          </a:p>
        </p:txBody>
      </p:sp>
      <p:pic>
        <p:nvPicPr>
          <p:cNvPr id="3082" name="Picture 10" descr="Clipart Of Doctor Clip Art - Doctor Clipart Png Transparent Png (#1856128)  - PinClipart">
            <a:extLst>
              <a:ext uri="{FF2B5EF4-FFF2-40B4-BE49-F238E27FC236}">
                <a16:creationId xmlns:a16="http://schemas.microsoft.com/office/drawing/2014/main" id="{560A8266-C4F0-40F2-9F42-C592DDDCA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07" b="95753" l="10000" r="90000">
                        <a14:foregroundMark x1="54545" y1="11218" x2="54545" y2="11218"/>
                        <a14:foregroundMark x1="44091" y1="29968" x2="47386" y2="40705"/>
                        <a14:foregroundMark x1="63750" y1="11939" x2="33068" y2="8734"/>
                        <a14:foregroundMark x1="33068" y1="8734" x2="22727" y2="14904"/>
                        <a14:foregroundMark x1="52273" y1="5048" x2="42386" y2="4567"/>
                        <a14:foregroundMark x1="55114" y1="44712" x2="55795" y2="76282"/>
                        <a14:foregroundMark x1="45114" y1="38061" x2="40114" y2="45433"/>
                        <a14:foregroundMark x1="25227" y1="56490" x2="25000" y2="69792"/>
                        <a14:foregroundMark x1="35455" y1="51763" x2="33864" y2="78526"/>
                        <a14:foregroundMark x1="33864" y1="78526" x2="25682" y2="93830"/>
                        <a14:foregroundMark x1="73523" y1="57372" x2="73523" y2="57372"/>
                        <a14:foregroundMark x1="74205" y1="57051" x2="74205" y2="57051"/>
                        <a14:foregroundMark x1="55114" y1="53686" x2="75682" y2="56811"/>
                        <a14:foregroundMark x1="49886" y1="57933" x2="59091" y2="79487"/>
                        <a14:foregroundMark x1="34886" y1="52804" x2="21818" y2="60176"/>
                        <a14:foregroundMark x1="21818" y1="60176" x2="17841" y2="66747"/>
                        <a14:foregroundMark x1="17841" y1="66747" x2="21477" y2="71715"/>
                        <a14:foregroundMark x1="65227" y1="95753" x2="65227" y2="957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46" t="2273" r="10166" b="3915"/>
          <a:stretch/>
        </p:blipFill>
        <p:spPr bwMode="auto">
          <a:xfrm>
            <a:off x="8993605" y="1085417"/>
            <a:ext cx="3496462" cy="5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FE1EFE94-67FD-4A85-A350-5B113F03C628}"/>
              </a:ext>
            </a:extLst>
          </p:cNvPr>
          <p:cNvGrpSpPr/>
          <p:nvPr/>
        </p:nvGrpSpPr>
        <p:grpSpPr>
          <a:xfrm>
            <a:off x="54588" y="2107060"/>
            <a:ext cx="4773098" cy="4750940"/>
            <a:chOff x="54588" y="2107060"/>
            <a:chExt cx="4773098" cy="4750940"/>
          </a:xfrm>
        </p:grpSpPr>
        <p:pic>
          <p:nvPicPr>
            <p:cNvPr id="3084" name="Picture 12" descr="Drawing Clip Art, PNG, 640x1280px, Drawing, Arm, Boy, Cartoon, Child  Download Free">
              <a:extLst>
                <a:ext uri="{FF2B5EF4-FFF2-40B4-BE49-F238E27FC236}">
                  <a16:creationId xmlns:a16="http://schemas.microsoft.com/office/drawing/2014/main" id="{F3314AD0-E793-4EBC-9C18-068297B89F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03" b="98594" l="10000" r="90000">
                          <a14:foregroundMark x1="49512" y1="4063" x2="49512" y2="4063"/>
                          <a14:foregroundMark x1="54146" y1="6641" x2="53902" y2="8438"/>
                          <a14:foregroundMark x1="36098" y1="97578" x2="36098" y2="97578"/>
                          <a14:foregroundMark x1="38537" y1="88984" x2="38537" y2="88984"/>
                          <a14:foregroundMark x1="64268" y1="95625" x2="67073" y2="98594"/>
                          <a14:foregroundMark x1="52805" y1="2266" x2="52805" y2="2266"/>
                          <a14:foregroundMark x1="50854" y1="703" x2="50854" y2="15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9"/>
            <a:stretch/>
          </p:blipFill>
          <p:spPr bwMode="auto">
            <a:xfrm>
              <a:off x="54588" y="2576396"/>
              <a:ext cx="2655540" cy="422308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Teenage Boy PNG, Vector, PSD, and Clipart With Transparent Background for  Free Download | Pngtree">
              <a:extLst>
                <a:ext uri="{FF2B5EF4-FFF2-40B4-BE49-F238E27FC236}">
                  <a16:creationId xmlns:a16="http://schemas.microsoft.com/office/drawing/2014/main" id="{8735C19C-88BB-475A-9699-6B689894EE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8889" b="93889" l="10000" r="90000">
                          <a14:foregroundMark x1="66389" y1="93889" x2="66389" y2="93889"/>
                          <a14:foregroundMark x1="66111" y1="92778" x2="66111" y2="92778"/>
                          <a14:foregroundMark x1="66111" y1="92778" x2="66111" y2="92778"/>
                          <a14:foregroundMark x1="49167" y1="93611" x2="49167" y2="93611"/>
                          <a14:foregroundMark x1="51944" y1="8889" x2="58889" y2="10278"/>
                          <a14:foregroundMark x1="68056" y1="93611" x2="68056" y2="93611"/>
                          <a14:foregroundMark x1="66111" y1="92222" x2="71111" y2="93889"/>
                          <a14:foregroundMark x1="49167" y1="90000" x2="48889" y2="9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0" t="5944" r="24797" b="5548"/>
            <a:stretch/>
          </p:blipFill>
          <p:spPr bwMode="auto">
            <a:xfrm>
              <a:off x="1564574" y="2447972"/>
              <a:ext cx="1753126" cy="43807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Teenage Boy PNG Images | Vector and PSD Files | Free Download on Pngtree">
              <a:extLst>
                <a:ext uri="{FF2B5EF4-FFF2-40B4-BE49-F238E27FC236}">
                  <a16:creationId xmlns:a16="http://schemas.microsoft.com/office/drawing/2014/main" id="{93F0F630-7B85-4DC1-852C-54FE5C8A51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89" b="98056" l="4167" r="44167">
                          <a14:foregroundMark x1="21111" y1="6389" x2="29444" y2="8056"/>
                          <a14:foregroundMark x1="31111" y1="89722" x2="31389" y2="96944"/>
                          <a14:foregroundMark x1="15833" y1="92222" x2="10556" y2="980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151"/>
            <a:stretch/>
          </p:blipFill>
          <p:spPr bwMode="auto">
            <a:xfrm>
              <a:off x="2459361" y="2107060"/>
              <a:ext cx="2368325" cy="47509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77864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560</Words>
  <Application>Microsoft Office PowerPoint</Application>
  <PresentationFormat>شاشة عريضة</PresentationFormat>
  <Paragraphs>76</Paragraphs>
  <Slides>14</Slides>
  <Notes>6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MV Boli</vt:lpstr>
      <vt:lpstr>ProximaNova-Bold</vt:lpstr>
      <vt:lpstr>ProximaNova-BoldIt</vt:lpstr>
      <vt:lpstr>ProximaNova-Light</vt:lpstr>
      <vt:lpstr>STC-Regular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33</cp:revision>
  <dcterms:created xsi:type="dcterms:W3CDTF">2021-12-26T07:40:54Z</dcterms:created>
  <dcterms:modified xsi:type="dcterms:W3CDTF">2022-12-26T05:32:22Z</dcterms:modified>
</cp:coreProperties>
</file>