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</p:sldMasterIdLst>
  <p:notesMasterIdLst>
    <p:notesMasterId r:id="rId21"/>
  </p:notesMasterIdLst>
  <p:sldIdLst>
    <p:sldId id="256" r:id="rId3"/>
    <p:sldId id="288" r:id="rId4"/>
    <p:sldId id="257" r:id="rId5"/>
    <p:sldId id="293" r:id="rId6"/>
    <p:sldId id="284" r:id="rId7"/>
    <p:sldId id="283" r:id="rId8"/>
    <p:sldId id="294" r:id="rId9"/>
    <p:sldId id="275" r:id="rId10"/>
    <p:sldId id="302" r:id="rId11"/>
    <p:sldId id="278" r:id="rId12"/>
    <p:sldId id="262" r:id="rId13"/>
    <p:sldId id="295" r:id="rId14"/>
    <p:sldId id="297" r:id="rId15"/>
    <p:sldId id="298" r:id="rId16"/>
    <p:sldId id="299" r:id="rId17"/>
    <p:sldId id="300" r:id="rId18"/>
    <p:sldId id="301" r:id="rId19"/>
    <p:sldId id="304" r:id="rId20"/>
  </p:sldIdLst>
  <p:sldSz cx="9144000" cy="5143500" type="screen16x9"/>
  <p:notesSz cx="6858000" cy="9144000"/>
  <p:embeddedFontLs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Footlight MT Light" pitchFamily="18" charset="0"/>
      <p:regular r:id="rId26"/>
    </p:embeddedFont>
    <p:embeddedFont>
      <p:font typeface="Roboto" charset="0"/>
      <p:regular r:id="rId27"/>
      <p:bold r:id="rId28"/>
      <p:italic r:id="rId29"/>
      <p:boldItalic r:id="rId30"/>
    </p:embeddedFont>
    <p:embeddedFont>
      <p:font typeface="Sitka Subheading" pitchFamily="2" charset="0"/>
      <p:regular r:id="rId31"/>
      <p:bold r:id="rId32"/>
      <p:italic r:id="rId33"/>
      <p:boldItalic r:id="rId34"/>
    </p:embeddedFont>
    <p:embeddedFont>
      <p:font typeface="Fira Sans Extra Condensed SemiBold" charset="0"/>
      <p:regular r:id="rId35"/>
      <p:bold r:id="rId36"/>
      <p:italic r:id="rId37"/>
      <p:boldItalic r:id="rId38"/>
    </p:embeddedFont>
    <p:embeddedFont>
      <p:font typeface="Franklin Gothic Heavy" pitchFamily="34" charset="0"/>
      <p:regular r:id="rId39"/>
      <p:italic r:id="rId40"/>
    </p:embeddedFont>
    <p:embeddedFont>
      <p:font typeface="Arial Rounded MT Bold" pitchFamily="34" charset="0"/>
      <p:regular r:id="rId41"/>
    </p:embeddedFont>
    <p:embeddedFont>
      <p:font typeface="Fira Sans Condensed" charset="0"/>
      <p:regular r:id="rId42"/>
      <p:bold r:id="rId43"/>
      <p:italic r:id="rId44"/>
      <p:boldItalic r:id="rId45"/>
    </p:embeddedFont>
    <p:embeddedFont>
      <p:font typeface="Bookman Old Style" pitchFamily="18" charset="0"/>
      <p:regular r:id="rId46"/>
      <p:bold r:id="rId47"/>
      <p:italic r:id="rId48"/>
      <p:boldItalic r:id="rId49"/>
    </p:embeddedFont>
    <p:embeddedFont>
      <p:font typeface="Fira Sans Extra Condensed" charset="0"/>
      <p:regular r:id="rId50"/>
      <p:bold r:id="rId51"/>
      <p:italic r:id="rId52"/>
      <p:boldItalic r:id="rId53"/>
    </p:embeddedFont>
    <p:embeddedFont>
      <p:font typeface="Poor Richard" pitchFamily="18" charset="0"/>
      <p:regular r:id="rId54"/>
    </p:embeddedFont>
    <p:embeddedFont>
      <p:font typeface="Calisto MT" pitchFamily="18" charset="0"/>
      <p:regular r:id="rId55"/>
      <p:bold r:id="rId56"/>
      <p:italic r:id="rId57"/>
      <p:boldItalic r:id="rId58"/>
    </p:embeddedFont>
    <p:embeddedFont>
      <p:font typeface="Fira Sans Extra Condensed Medium" charset="0"/>
      <p:regular r:id="rId59"/>
      <p:bold r:id="rId60"/>
      <p:italic r:id="rId61"/>
      <p:boldItalic r:id="rId62"/>
    </p:embeddedFont>
    <p:embeddedFont>
      <p:font typeface="Berlin Sans FB Demi" pitchFamily="34" charset="0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005DA2"/>
    <a:srgbClr val="BCE292"/>
    <a:srgbClr val="CC6600"/>
    <a:srgbClr val="99FF66"/>
    <a:srgbClr val="00FF99"/>
    <a:srgbClr val="626262"/>
    <a:srgbClr val="F67B00"/>
    <a:srgbClr val="FF972F"/>
    <a:srgbClr val="C4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7C0356-8EDB-4A97-8B47-D0FE106508AF}">
  <a:tblStyle styleId="{7D7C0356-8EDB-4A97-8B47-D0FE106508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8333" autoAdjust="0"/>
  </p:normalViewPr>
  <p:slideViewPr>
    <p:cSldViewPr>
      <p:cViewPr varScale="1">
        <p:scale>
          <a:sx n="86" d="100"/>
          <a:sy n="86" d="100"/>
        </p:scale>
        <p:origin x="-620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63" Type="http://schemas.openxmlformats.org/officeDocument/2006/relationships/font" Target="fonts/font4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font" Target="fonts/font37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font" Target="fonts/font36.fntdata"/><Relationship Id="rId61" Type="http://schemas.openxmlformats.org/officeDocument/2006/relationships/font" Target="fonts/font4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font" Target="fonts/font39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font" Target="fonts/font38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62" Type="http://schemas.openxmlformats.org/officeDocument/2006/relationships/font" Target="fonts/font4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659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99b7ced8ff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99b7ced8ff_0_1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a0c79df7d_0_3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a0c79df7d_0_3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a0c79df7d_0_4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a0c79df7d_0_4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9a0c79df7d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9a0c79df7d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9a0c79df7d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9a0c79df7d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99b7ced8ff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99b7ced8ff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slack-redir.net/link?url=https://stories.freepik.com/" TargetMode="External"/><Relationship Id="rId5" Type="http://schemas.openxmlformats.org/officeDocument/2006/relationships/hyperlink" Target="https://slack-redir.net/link?url=https://www.freepik.com/" TargetMode="External"/><Relationship Id="rId4" Type="http://schemas.openxmlformats.org/officeDocument/2006/relationships/hyperlink" Target="http://bit.ly/2TyoMsr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627575">
            <a:off x="1113058" y="-130041"/>
            <a:ext cx="6827698" cy="522588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54025" y="1615200"/>
            <a:ext cx="5131500" cy="11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00" b="1"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73300" y="2718300"/>
            <a:ext cx="31974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01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84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3225" y="1012400"/>
            <a:ext cx="7815600" cy="3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rot="-7411107">
            <a:off x="8493317" y="668785"/>
            <a:ext cx="4450" cy="2700"/>
          </a:xfrm>
          <a:custGeom>
            <a:avLst/>
            <a:gdLst/>
            <a:ahLst/>
            <a:cxnLst/>
            <a:rect l="l" t="t" r="r" b="b"/>
            <a:pathLst>
              <a:path w="178" h="108" extrusionOk="0">
                <a:moveTo>
                  <a:pt x="149" y="1"/>
                </a:moveTo>
                <a:cubicBezTo>
                  <a:pt x="103" y="1"/>
                  <a:pt x="52" y="36"/>
                  <a:pt x="1" y="79"/>
                </a:cubicBezTo>
                <a:cubicBezTo>
                  <a:pt x="26" y="95"/>
                  <a:pt x="52" y="107"/>
                  <a:pt x="78" y="107"/>
                </a:cubicBezTo>
                <a:cubicBezTo>
                  <a:pt x="116" y="107"/>
                  <a:pt x="153" y="81"/>
                  <a:pt x="178" y="6"/>
                </a:cubicBezTo>
                <a:cubicBezTo>
                  <a:pt x="168" y="2"/>
                  <a:pt x="158" y="1"/>
                  <a:pt x="149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rot="-6622540">
            <a:off x="-1825677" y="3153838"/>
            <a:ext cx="2705052" cy="243615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-7411107">
            <a:off x="-68857" y="42676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-4086949">
            <a:off x="8515962" y="-3911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6373923" y="3390585"/>
            <a:ext cx="2704850" cy="2435975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7411107">
            <a:off x="8889993" y="36715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10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29118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15936" y="267847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196211" y="3125052"/>
            <a:ext cx="26652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604611" y="267847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5286761" y="3125052"/>
            <a:ext cx="26610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rot="-7411107">
            <a:off x="8615738" y="3573760"/>
            <a:ext cx="2704824" cy="243595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7411107">
            <a:off x="8273343" y="407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10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04209" y="290004"/>
            <a:ext cx="77364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 rot="-6622540">
            <a:off x="-1825677" y="3153838"/>
            <a:ext cx="2705052" cy="243615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7411107">
            <a:off x="-68857" y="42676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-8340132">
            <a:off x="4006046" y="-1772599"/>
            <a:ext cx="1979384" cy="2477711"/>
          </a:xfrm>
          <a:custGeom>
            <a:avLst/>
            <a:gdLst/>
            <a:ahLst/>
            <a:cxnLst/>
            <a:rect l="l" t="t" r="r" b="b"/>
            <a:pathLst>
              <a:path w="79179" h="99113" extrusionOk="0">
                <a:moveTo>
                  <a:pt x="72468" y="2035"/>
                </a:moveTo>
                <a:lnTo>
                  <a:pt x="72541" y="2045"/>
                </a:lnTo>
                <a:cubicBezTo>
                  <a:pt x="72323" y="2378"/>
                  <a:pt x="72115" y="2731"/>
                  <a:pt x="71907" y="3063"/>
                </a:cubicBezTo>
                <a:cubicBezTo>
                  <a:pt x="72094" y="2720"/>
                  <a:pt x="72271" y="2367"/>
                  <a:pt x="72468" y="2035"/>
                </a:cubicBezTo>
                <a:close/>
                <a:moveTo>
                  <a:pt x="74940" y="6720"/>
                </a:moveTo>
                <a:cubicBezTo>
                  <a:pt x="74940" y="6720"/>
                  <a:pt x="74941" y="6720"/>
                  <a:pt x="75211" y="6751"/>
                </a:cubicBezTo>
                <a:cubicBezTo>
                  <a:pt x="75127" y="6751"/>
                  <a:pt x="75055" y="6741"/>
                  <a:pt x="74940" y="6720"/>
                </a:cubicBezTo>
                <a:close/>
                <a:moveTo>
                  <a:pt x="68926" y="6793"/>
                </a:moveTo>
                <a:cubicBezTo>
                  <a:pt x="69040" y="6813"/>
                  <a:pt x="69175" y="6824"/>
                  <a:pt x="69341" y="6844"/>
                </a:cubicBezTo>
                <a:cubicBezTo>
                  <a:pt x="69341" y="6844"/>
                  <a:pt x="69165" y="6824"/>
                  <a:pt x="68926" y="6803"/>
                </a:cubicBezTo>
                <a:cubicBezTo>
                  <a:pt x="68926" y="6793"/>
                  <a:pt x="68926" y="6793"/>
                  <a:pt x="68926" y="6793"/>
                </a:cubicBezTo>
                <a:close/>
                <a:moveTo>
                  <a:pt x="67212" y="10034"/>
                </a:moveTo>
                <a:lnTo>
                  <a:pt x="67212" y="10034"/>
                </a:lnTo>
                <a:cubicBezTo>
                  <a:pt x="66017" y="10356"/>
                  <a:pt x="64718" y="10865"/>
                  <a:pt x="63513" y="11343"/>
                </a:cubicBezTo>
                <a:cubicBezTo>
                  <a:pt x="62838" y="11602"/>
                  <a:pt x="62184" y="11893"/>
                  <a:pt x="61529" y="12163"/>
                </a:cubicBezTo>
                <a:cubicBezTo>
                  <a:pt x="60875" y="12464"/>
                  <a:pt x="60231" y="12766"/>
                  <a:pt x="59597" y="13077"/>
                </a:cubicBezTo>
                <a:cubicBezTo>
                  <a:pt x="59732" y="12984"/>
                  <a:pt x="59878" y="12890"/>
                  <a:pt x="60013" y="12807"/>
                </a:cubicBezTo>
                <a:cubicBezTo>
                  <a:pt x="60158" y="12714"/>
                  <a:pt x="60439" y="12579"/>
                  <a:pt x="60231" y="12558"/>
                </a:cubicBezTo>
                <a:cubicBezTo>
                  <a:pt x="60833" y="12267"/>
                  <a:pt x="61436" y="11966"/>
                  <a:pt x="62049" y="11685"/>
                </a:cubicBezTo>
                <a:cubicBezTo>
                  <a:pt x="62360" y="11540"/>
                  <a:pt x="62662" y="11394"/>
                  <a:pt x="62973" y="11249"/>
                </a:cubicBezTo>
                <a:cubicBezTo>
                  <a:pt x="63285" y="11114"/>
                  <a:pt x="63597" y="10979"/>
                  <a:pt x="63919" y="10834"/>
                </a:cubicBezTo>
                <a:cubicBezTo>
                  <a:pt x="64386" y="10626"/>
                  <a:pt x="64843" y="10397"/>
                  <a:pt x="65269" y="10179"/>
                </a:cubicBezTo>
                <a:cubicBezTo>
                  <a:pt x="65861" y="10179"/>
                  <a:pt x="66464" y="10117"/>
                  <a:pt x="67212" y="10034"/>
                </a:cubicBezTo>
                <a:close/>
                <a:moveTo>
                  <a:pt x="61276" y="0"/>
                </a:moveTo>
                <a:cubicBezTo>
                  <a:pt x="61189" y="0"/>
                  <a:pt x="61097" y="3"/>
                  <a:pt x="61000" y="9"/>
                </a:cubicBezTo>
                <a:cubicBezTo>
                  <a:pt x="60470" y="30"/>
                  <a:pt x="59805" y="155"/>
                  <a:pt x="59057" y="373"/>
                </a:cubicBezTo>
                <a:cubicBezTo>
                  <a:pt x="57540" y="778"/>
                  <a:pt x="55712" y="1588"/>
                  <a:pt x="53915" y="2648"/>
                </a:cubicBezTo>
                <a:cubicBezTo>
                  <a:pt x="49115" y="5390"/>
                  <a:pt x="44773" y="8579"/>
                  <a:pt x="40784" y="12111"/>
                </a:cubicBezTo>
                <a:cubicBezTo>
                  <a:pt x="36795" y="15643"/>
                  <a:pt x="33180" y="19539"/>
                  <a:pt x="29856" y="23777"/>
                </a:cubicBezTo>
                <a:cubicBezTo>
                  <a:pt x="27394" y="26925"/>
                  <a:pt x="25254" y="30052"/>
                  <a:pt x="23239" y="33220"/>
                </a:cubicBezTo>
                <a:cubicBezTo>
                  <a:pt x="22730" y="34010"/>
                  <a:pt x="22252" y="34820"/>
                  <a:pt x="21763" y="35609"/>
                </a:cubicBezTo>
                <a:cubicBezTo>
                  <a:pt x="21286" y="36399"/>
                  <a:pt x="20818" y="37199"/>
                  <a:pt x="20340" y="37999"/>
                </a:cubicBezTo>
                <a:cubicBezTo>
                  <a:pt x="20101" y="38393"/>
                  <a:pt x="19862" y="38798"/>
                  <a:pt x="19624" y="39193"/>
                </a:cubicBezTo>
                <a:cubicBezTo>
                  <a:pt x="19385" y="39598"/>
                  <a:pt x="19156" y="40003"/>
                  <a:pt x="18928" y="40409"/>
                </a:cubicBezTo>
                <a:cubicBezTo>
                  <a:pt x="18450" y="41219"/>
                  <a:pt x="17982" y="42029"/>
                  <a:pt x="17504" y="42850"/>
                </a:cubicBezTo>
                <a:cubicBezTo>
                  <a:pt x="14242" y="49322"/>
                  <a:pt x="11625" y="55690"/>
                  <a:pt x="9215" y="62120"/>
                </a:cubicBezTo>
                <a:cubicBezTo>
                  <a:pt x="7189" y="67532"/>
                  <a:pt x="6285" y="71906"/>
                  <a:pt x="4841" y="76767"/>
                </a:cubicBezTo>
                <a:cubicBezTo>
                  <a:pt x="4805" y="76861"/>
                  <a:pt x="4814" y="76910"/>
                  <a:pt x="4844" y="76910"/>
                </a:cubicBezTo>
                <a:cubicBezTo>
                  <a:pt x="4857" y="76910"/>
                  <a:pt x="4874" y="76900"/>
                  <a:pt x="4893" y="76881"/>
                </a:cubicBezTo>
                <a:cubicBezTo>
                  <a:pt x="4976" y="76788"/>
                  <a:pt x="5070" y="76611"/>
                  <a:pt x="5101" y="76476"/>
                </a:cubicBezTo>
                <a:cubicBezTo>
                  <a:pt x="7875" y="68997"/>
                  <a:pt x="10679" y="61382"/>
                  <a:pt x="14513" y="53550"/>
                </a:cubicBezTo>
                <a:cubicBezTo>
                  <a:pt x="14959" y="52646"/>
                  <a:pt x="15396" y="51773"/>
                  <a:pt x="15863" y="50911"/>
                </a:cubicBezTo>
                <a:cubicBezTo>
                  <a:pt x="15925" y="50828"/>
                  <a:pt x="15988" y="50724"/>
                  <a:pt x="16050" y="50610"/>
                </a:cubicBezTo>
                <a:cubicBezTo>
                  <a:pt x="16497" y="49841"/>
                  <a:pt x="16954" y="49072"/>
                  <a:pt x="17411" y="48304"/>
                </a:cubicBezTo>
                <a:lnTo>
                  <a:pt x="17411" y="48304"/>
                </a:lnTo>
                <a:cubicBezTo>
                  <a:pt x="17265" y="48584"/>
                  <a:pt x="17120" y="48854"/>
                  <a:pt x="16975" y="49135"/>
                </a:cubicBezTo>
                <a:cubicBezTo>
                  <a:pt x="16684" y="49675"/>
                  <a:pt x="16538" y="50184"/>
                  <a:pt x="16642" y="50298"/>
                </a:cubicBezTo>
                <a:cubicBezTo>
                  <a:pt x="16652" y="50304"/>
                  <a:pt x="16664" y="50307"/>
                  <a:pt x="16677" y="50307"/>
                </a:cubicBezTo>
                <a:cubicBezTo>
                  <a:pt x="16731" y="50307"/>
                  <a:pt x="16810" y="50257"/>
                  <a:pt x="16902" y="50174"/>
                </a:cubicBezTo>
                <a:lnTo>
                  <a:pt x="16902" y="50174"/>
                </a:lnTo>
                <a:cubicBezTo>
                  <a:pt x="16673" y="50693"/>
                  <a:pt x="16445" y="51212"/>
                  <a:pt x="16216" y="51732"/>
                </a:cubicBezTo>
                <a:cubicBezTo>
                  <a:pt x="15998" y="52251"/>
                  <a:pt x="15790" y="52760"/>
                  <a:pt x="15572" y="53280"/>
                </a:cubicBezTo>
                <a:cubicBezTo>
                  <a:pt x="15167" y="54318"/>
                  <a:pt x="14741" y="55347"/>
                  <a:pt x="14357" y="56375"/>
                </a:cubicBezTo>
                <a:cubicBezTo>
                  <a:pt x="14087" y="56967"/>
                  <a:pt x="13869" y="57539"/>
                  <a:pt x="13702" y="58037"/>
                </a:cubicBezTo>
                <a:cubicBezTo>
                  <a:pt x="13089" y="59149"/>
                  <a:pt x="12508" y="60271"/>
                  <a:pt x="11916" y="61403"/>
                </a:cubicBezTo>
                <a:cubicBezTo>
                  <a:pt x="11323" y="62525"/>
                  <a:pt x="10742" y="63647"/>
                  <a:pt x="10160" y="64779"/>
                </a:cubicBezTo>
                <a:lnTo>
                  <a:pt x="9848" y="65330"/>
                </a:lnTo>
                <a:cubicBezTo>
                  <a:pt x="9464" y="66067"/>
                  <a:pt x="9204" y="66836"/>
                  <a:pt x="9194" y="67272"/>
                </a:cubicBezTo>
                <a:cubicBezTo>
                  <a:pt x="9183" y="67407"/>
                  <a:pt x="9204" y="67501"/>
                  <a:pt x="9235" y="67563"/>
                </a:cubicBezTo>
                <a:cubicBezTo>
                  <a:pt x="7085" y="72913"/>
                  <a:pt x="4872" y="78305"/>
                  <a:pt x="3054" y="83405"/>
                </a:cubicBezTo>
                <a:cubicBezTo>
                  <a:pt x="2961" y="83665"/>
                  <a:pt x="2951" y="83821"/>
                  <a:pt x="3034" y="83821"/>
                </a:cubicBezTo>
                <a:cubicBezTo>
                  <a:pt x="2982" y="83904"/>
                  <a:pt x="2919" y="84018"/>
                  <a:pt x="2878" y="84132"/>
                </a:cubicBezTo>
                <a:cubicBezTo>
                  <a:pt x="2701" y="84766"/>
                  <a:pt x="2462" y="85452"/>
                  <a:pt x="2171" y="86158"/>
                </a:cubicBezTo>
                <a:cubicBezTo>
                  <a:pt x="2131" y="86281"/>
                  <a:pt x="2122" y="86365"/>
                  <a:pt x="2155" y="86365"/>
                </a:cubicBezTo>
                <a:cubicBezTo>
                  <a:pt x="2164" y="86365"/>
                  <a:pt x="2177" y="86358"/>
                  <a:pt x="2192" y="86345"/>
                </a:cubicBezTo>
                <a:cubicBezTo>
                  <a:pt x="2265" y="86293"/>
                  <a:pt x="2358" y="86137"/>
                  <a:pt x="2410" y="85992"/>
                </a:cubicBezTo>
                <a:cubicBezTo>
                  <a:pt x="2691" y="85275"/>
                  <a:pt x="2951" y="84548"/>
                  <a:pt x="3148" y="83873"/>
                </a:cubicBezTo>
                <a:cubicBezTo>
                  <a:pt x="3169" y="83800"/>
                  <a:pt x="3169" y="83748"/>
                  <a:pt x="3158" y="83727"/>
                </a:cubicBezTo>
                <a:cubicBezTo>
                  <a:pt x="3262" y="83603"/>
                  <a:pt x="3387" y="83384"/>
                  <a:pt x="3470" y="83156"/>
                </a:cubicBezTo>
                <a:cubicBezTo>
                  <a:pt x="5714" y="78045"/>
                  <a:pt x="7563" y="72934"/>
                  <a:pt x="9879" y="67750"/>
                </a:cubicBezTo>
                <a:lnTo>
                  <a:pt x="9879" y="67750"/>
                </a:lnTo>
                <a:cubicBezTo>
                  <a:pt x="8945" y="70378"/>
                  <a:pt x="7926" y="73027"/>
                  <a:pt x="6857" y="75811"/>
                </a:cubicBezTo>
                <a:cubicBezTo>
                  <a:pt x="5558" y="79167"/>
                  <a:pt x="4457" y="82294"/>
                  <a:pt x="3013" y="85608"/>
                </a:cubicBezTo>
                <a:cubicBezTo>
                  <a:pt x="2930" y="85774"/>
                  <a:pt x="2909" y="85909"/>
                  <a:pt x="2961" y="85909"/>
                </a:cubicBezTo>
                <a:cubicBezTo>
                  <a:pt x="3003" y="85909"/>
                  <a:pt x="3106" y="85784"/>
                  <a:pt x="3179" y="85608"/>
                </a:cubicBezTo>
                <a:cubicBezTo>
                  <a:pt x="6223" y="78855"/>
                  <a:pt x="7978" y="72518"/>
                  <a:pt x="11251" y="65548"/>
                </a:cubicBezTo>
                <a:cubicBezTo>
                  <a:pt x="11386" y="65278"/>
                  <a:pt x="11510" y="65008"/>
                  <a:pt x="11645" y="64738"/>
                </a:cubicBezTo>
                <a:lnTo>
                  <a:pt x="11645" y="64738"/>
                </a:lnTo>
                <a:cubicBezTo>
                  <a:pt x="10939" y="67033"/>
                  <a:pt x="10285" y="69288"/>
                  <a:pt x="9630" y="71542"/>
                </a:cubicBezTo>
                <a:cubicBezTo>
                  <a:pt x="6794" y="78003"/>
                  <a:pt x="4072" y="84475"/>
                  <a:pt x="1226" y="90781"/>
                </a:cubicBezTo>
                <a:cubicBezTo>
                  <a:pt x="1070" y="91082"/>
                  <a:pt x="1008" y="91352"/>
                  <a:pt x="1081" y="91383"/>
                </a:cubicBezTo>
                <a:cubicBezTo>
                  <a:pt x="1085" y="91385"/>
                  <a:pt x="1090" y="91386"/>
                  <a:pt x="1095" y="91386"/>
                </a:cubicBezTo>
                <a:cubicBezTo>
                  <a:pt x="1177" y="91386"/>
                  <a:pt x="1360" y="91167"/>
                  <a:pt x="1496" y="90885"/>
                </a:cubicBezTo>
                <a:cubicBezTo>
                  <a:pt x="3376" y="87436"/>
                  <a:pt x="5205" y="83925"/>
                  <a:pt x="6971" y="80362"/>
                </a:cubicBezTo>
                <a:lnTo>
                  <a:pt x="6971" y="80362"/>
                </a:lnTo>
                <a:cubicBezTo>
                  <a:pt x="6888" y="80632"/>
                  <a:pt x="6805" y="80902"/>
                  <a:pt x="6711" y="81161"/>
                </a:cubicBezTo>
                <a:lnTo>
                  <a:pt x="6399" y="81930"/>
                </a:lnTo>
                <a:cubicBezTo>
                  <a:pt x="5309" y="84236"/>
                  <a:pt x="4218" y="86553"/>
                  <a:pt x="3127" y="88869"/>
                </a:cubicBezTo>
                <a:cubicBezTo>
                  <a:pt x="2701" y="89721"/>
                  <a:pt x="2504" y="90511"/>
                  <a:pt x="2691" y="90656"/>
                </a:cubicBezTo>
                <a:cubicBezTo>
                  <a:pt x="2708" y="90666"/>
                  <a:pt x="2728" y="90671"/>
                  <a:pt x="2749" y="90671"/>
                </a:cubicBezTo>
                <a:cubicBezTo>
                  <a:pt x="2972" y="90671"/>
                  <a:pt x="3404" y="90147"/>
                  <a:pt x="3792" y="89399"/>
                </a:cubicBezTo>
                <a:lnTo>
                  <a:pt x="3792" y="89399"/>
                </a:lnTo>
                <a:cubicBezTo>
                  <a:pt x="3740" y="89545"/>
                  <a:pt x="3688" y="89680"/>
                  <a:pt x="3626" y="89815"/>
                </a:cubicBezTo>
                <a:cubicBezTo>
                  <a:pt x="3578" y="89949"/>
                  <a:pt x="3565" y="90056"/>
                  <a:pt x="3604" y="90056"/>
                </a:cubicBezTo>
                <a:cubicBezTo>
                  <a:pt x="3608" y="90056"/>
                  <a:pt x="3611" y="90055"/>
                  <a:pt x="3615" y="90054"/>
                </a:cubicBezTo>
                <a:cubicBezTo>
                  <a:pt x="3678" y="90022"/>
                  <a:pt x="3782" y="89856"/>
                  <a:pt x="3844" y="89721"/>
                </a:cubicBezTo>
                <a:cubicBezTo>
                  <a:pt x="4031" y="89212"/>
                  <a:pt x="4218" y="88714"/>
                  <a:pt x="4405" y="88215"/>
                </a:cubicBezTo>
                <a:cubicBezTo>
                  <a:pt x="6638" y="83873"/>
                  <a:pt x="8674" y="79437"/>
                  <a:pt x="10679" y="75001"/>
                </a:cubicBezTo>
                <a:lnTo>
                  <a:pt x="10679" y="75001"/>
                </a:lnTo>
                <a:cubicBezTo>
                  <a:pt x="8726" y="79873"/>
                  <a:pt x="6638" y="84776"/>
                  <a:pt x="4311" y="89617"/>
                </a:cubicBezTo>
                <a:cubicBezTo>
                  <a:pt x="4323" y="89557"/>
                  <a:pt x="4318" y="89518"/>
                  <a:pt x="4293" y="89518"/>
                </a:cubicBezTo>
                <a:cubicBezTo>
                  <a:pt x="4275" y="89518"/>
                  <a:pt x="4247" y="89538"/>
                  <a:pt x="4208" y="89586"/>
                </a:cubicBezTo>
                <a:cubicBezTo>
                  <a:pt x="4135" y="89669"/>
                  <a:pt x="4041" y="89877"/>
                  <a:pt x="4010" y="89991"/>
                </a:cubicBezTo>
                <a:cubicBezTo>
                  <a:pt x="3999" y="90060"/>
                  <a:pt x="4009" y="90091"/>
                  <a:pt x="4033" y="90091"/>
                </a:cubicBezTo>
                <a:cubicBezTo>
                  <a:pt x="4053" y="90091"/>
                  <a:pt x="4081" y="90070"/>
                  <a:pt x="4114" y="90033"/>
                </a:cubicBezTo>
                <a:cubicBezTo>
                  <a:pt x="4114" y="90022"/>
                  <a:pt x="4124" y="90022"/>
                  <a:pt x="4124" y="90022"/>
                </a:cubicBezTo>
                <a:lnTo>
                  <a:pt x="4124" y="90022"/>
                </a:lnTo>
                <a:cubicBezTo>
                  <a:pt x="3501" y="91321"/>
                  <a:pt x="2836" y="92609"/>
                  <a:pt x="2182" y="93897"/>
                </a:cubicBezTo>
                <a:cubicBezTo>
                  <a:pt x="1517" y="95185"/>
                  <a:pt x="811" y="96453"/>
                  <a:pt x="115" y="97731"/>
                </a:cubicBezTo>
                <a:cubicBezTo>
                  <a:pt x="31" y="97876"/>
                  <a:pt x="0" y="98032"/>
                  <a:pt x="42" y="98042"/>
                </a:cubicBezTo>
                <a:cubicBezTo>
                  <a:pt x="45" y="98044"/>
                  <a:pt x="49" y="98045"/>
                  <a:pt x="53" y="98045"/>
                </a:cubicBezTo>
                <a:cubicBezTo>
                  <a:pt x="100" y="98045"/>
                  <a:pt x="194" y="97935"/>
                  <a:pt x="270" y="97772"/>
                </a:cubicBezTo>
                <a:cubicBezTo>
                  <a:pt x="4976" y="89347"/>
                  <a:pt x="8664" y="80548"/>
                  <a:pt x="12082" y="71916"/>
                </a:cubicBezTo>
                <a:cubicBezTo>
                  <a:pt x="12290" y="71459"/>
                  <a:pt x="12497" y="71002"/>
                  <a:pt x="12705" y="70534"/>
                </a:cubicBezTo>
                <a:cubicBezTo>
                  <a:pt x="12934" y="70472"/>
                  <a:pt x="13214" y="70233"/>
                  <a:pt x="13526" y="69869"/>
                </a:cubicBezTo>
                <a:lnTo>
                  <a:pt x="13526" y="69869"/>
                </a:lnTo>
                <a:cubicBezTo>
                  <a:pt x="12206" y="72872"/>
                  <a:pt x="10929" y="75884"/>
                  <a:pt x="9630" y="78897"/>
                </a:cubicBezTo>
                <a:cubicBezTo>
                  <a:pt x="8467" y="81369"/>
                  <a:pt x="7282" y="83842"/>
                  <a:pt x="6077" y="86304"/>
                </a:cubicBezTo>
                <a:cubicBezTo>
                  <a:pt x="5901" y="86657"/>
                  <a:pt x="5828" y="86989"/>
                  <a:pt x="5911" y="87041"/>
                </a:cubicBezTo>
                <a:cubicBezTo>
                  <a:pt x="5918" y="87046"/>
                  <a:pt x="5926" y="87048"/>
                  <a:pt x="5935" y="87048"/>
                </a:cubicBezTo>
                <a:cubicBezTo>
                  <a:pt x="6030" y="87048"/>
                  <a:pt x="6218" y="86801"/>
                  <a:pt x="6389" y="86459"/>
                </a:cubicBezTo>
                <a:lnTo>
                  <a:pt x="7282" y="84641"/>
                </a:lnTo>
                <a:lnTo>
                  <a:pt x="7282" y="84641"/>
                </a:lnTo>
                <a:cubicBezTo>
                  <a:pt x="7147" y="85192"/>
                  <a:pt x="7147" y="85597"/>
                  <a:pt x="7303" y="85711"/>
                </a:cubicBezTo>
                <a:cubicBezTo>
                  <a:pt x="7333" y="85735"/>
                  <a:pt x="7368" y="85746"/>
                  <a:pt x="7408" y="85746"/>
                </a:cubicBezTo>
                <a:cubicBezTo>
                  <a:pt x="7564" y="85746"/>
                  <a:pt x="7793" y="85575"/>
                  <a:pt x="8041" y="85285"/>
                </a:cubicBezTo>
                <a:lnTo>
                  <a:pt x="8041" y="85285"/>
                </a:lnTo>
                <a:cubicBezTo>
                  <a:pt x="6908" y="88049"/>
                  <a:pt x="5797" y="90791"/>
                  <a:pt x="4696" y="93482"/>
                </a:cubicBezTo>
                <a:cubicBezTo>
                  <a:pt x="4641" y="93617"/>
                  <a:pt x="4627" y="93706"/>
                  <a:pt x="4665" y="93706"/>
                </a:cubicBezTo>
                <a:cubicBezTo>
                  <a:pt x="4670" y="93706"/>
                  <a:pt x="4677" y="93704"/>
                  <a:pt x="4685" y="93700"/>
                </a:cubicBezTo>
                <a:cubicBezTo>
                  <a:pt x="4748" y="93669"/>
                  <a:pt x="4852" y="93513"/>
                  <a:pt x="4914" y="93357"/>
                </a:cubicBezTo>
                <a:cubicBezTo>
                  <a:pt x="6742" y="89555"/>
                  <a:pt x="8394" y="85753"/>
                  <a:pt x="10025" y="81961"/>
                </a:cubicBezTo>
                <a:cubicBezTo>
                  <a:pt x="11625" y="79105"/>
                  <a:pt x="13183" y="76310"/>
                  <a:pt x="14731" y="73163"/>
                </a:cubicBezTo>
                <a:cubicBezTo>
                  <a:pt x="16985" y="68581"/>
                  <a:pt x="18792" y="64166"/>
                  <a:pt x="20694" y="59814"/>
                </a:cubicBezTo>
                <a:cubicBezTo>
                  <a:pt x="21504" y="58307"/>
                  <a:pt x="22314" y="56812"/>
                  <a:pt x="23114" y="55336"/>
                </a:cubicBezTo>
                <a:lnTo>
                  <a:pt x="23114" y="55336"/>
                </a:lnTo>
                <a:cubicBezTo>
                  <a:pt x="23083" y="55586"/>
                  <a:pt x="23104" y="55762"/>
                  <a:pt x="23207" y="55814"/>
                </a:cubicBezTo>
                <a:cubicBezTo>
                  <a:pt x="23223" y="55819"/>
                  <a:pt x="23239" y="55822"/>
                  <a:pt x="23254" y="55822"/>
                </a:cubicBezTo>
                <a:cubicBezTo>
                  <a:pt x="23270" y="55822"/>
                  <a:pt x="23285" y="55819"/>
                  <a:pt x="23301" y="55814"/>
                </a:cubicBezTo>
                <a:lnTo>
                  <a:pt x="23301" y="55814"/>
                </a:lnTo>
                <a:cubicBezTo>
                  <a:pt x="22626" y="57134"/>
                  <a:pt x="21919" y="58442"/>
                  <a:pt x="21244" y="59803"/>
                </a:cubicBezTo>
                <a:cubicBezTo>
                  <a:pt x="14887" y="72352"/>
                  <a:pt x="10482" y="85047"/>
                  <a:pt x="4498" y="97647"/>
                </a:cubicBezTo>
                <a:cubicBezTo>
                  <a:pt x="4093" y="98447"/>
                  <a:pt x="3958" y="99112"/>
                  <a:pt x="4197" y="99112"/>
                </a:cubicBezTo>
                <a:cubicBezTo>
                  <a:pt x="4199" y="99112"/>
                  <a:pt x="4201" y="99112"/>
                  <a:pt x="4202" y="99112"/>
                </a:cubicBezTo>
                <a:cubicBezTo>
                  <a:pt x="4434" y="99112"/>
                  <a:pt x="4948" y="98452"/>
                  <a:pt x="5350" y="97658"/>
                </a:cubicBezTo>
                <a:cubicBezTo>
                  <a:pt x="8498" y="91737"/>
                  <a:pt x="10783" y="86054"/>
                  <a:pt x="13266" y="79884"/>
                </a:cubicBezTo>
                <a:cubicBezTo>
                  <a:pt x="15032" y="75500"/>
                  <a:pt x="16569" y="71667"/>
                  <a:pt x="18408" y="67356"/>
                </a:cubicBezTo>
                <a:cubicBezTo>
                  <a:pt x="20569" y="62307"/>
                  <a:pt x="22844" y="57778"/>
                  <a:pt x="25358" y="53103"/>
                </a:cubicBezTo>
                <a:cubicBezTo>
                  <a:pt x="25638" y="52656"/>
                  <a:pt x="25898" y="52210"/>
                  <a:pt x="26147" y="51742"/>
                </a:cubicBezTo>
                <a:cubicBezTo>
                  <a:pt x="26397" y="51275"/>
                  <a:pt x="26646" y="50807"/>
                  <a:pt x="26895" y="50340"/>
                </a:cubicBezTo>
                <a:cubicBezTo>
                  <a:pt x="28942" y="46756"/>
                  <a:pt x="31154" y="43338"/>
                  <a:pt x="33492" y="40149"/>
                </a:cubicBezTo>
                <a:lnTo>
                  <a:pt x="33492" y="40149"/>
                </a:lnTo>
                <a:cubicBezTo>
                  <a:pt x="30947" y="44148"/>
                  <a:pt x="28609" y="48356"/>
                  <a:pt x="26594" y="52656"/>
                </a:cubicBezTo>
                <a:cubicBezTo>
                  <a:pt x="26438" y="52958"/>
                  <a:pt x="26407" y="53196"/>
                  <a:pt x="26490" y="53207"/>
                </a:cubicBezTo>
                <a:cubicBezTo>
                  <a:pt x="26594" y="53186"/>
                  <a:pt x="26781" y="52947"/>
                  <a:pt x="26947" y="52646"/>
                </a:cubicBezTo>
                <a:lnTo>
                  <a:pt x="28090" y="50454"/>
                </a:lnTo>
                <a:lnTo>
                  <a:pt x="28672" y="49363"/>
                </a:lnTo>
                <a:lnTo>
                  <a:pt x="29274" y="48283"/>
                </a:lnTo>
                <a:lnTo>
                  <a:pt x="30490" y="46143"/>
                </a:lnTo>
                <a:lnTo>
                  <a:pt x="31757" y="44034"/>
                </a:lnTo>
                <a:cubicBezTo>
                  <a:pt x="32598" y="42621"/>
                  <a:pt x="33461" y="41260"/>
                  <a:pt x="34375" y="39910"/>
                </a:cubicBezTo>
                <a:cubicBezTo>
                  <a:pt x="34811" y="39235"/>
                  <a:pt x="35289" y="38580"/>
                  <a:pt x="35746" y="37905"/>
                </a:cubicBezTo>
                <a:cubicBezTo>
                  <a:pt x="36224" y="37251"/>
                  <a:pt x="36691" y="36586"/>
                  <a:pt x="37169" y="35942"/>
                </a:cubicBezTo>
                <a:cubicBezTo>
                  <a:pt x="38800" y="34955"/>
                  <a:pt x="41449" y="32347"/>
                  <a:pt x="43682" y="29958"/>
                </a:cubicBezTo>
                <a:cubicBezTo>
                  <a:pt x="44514" y="29075"/>
                  <a:pt x="45220" y="28213"/>
                  <a:pt x="45937" y="27330"/>
                </a:cubicBezTo>
                <a:lnTo>
                  <a:pt x="45937" y="27330"/>
                </a:lnTo>
                <a:cubicBezTo>
                  <a:pt x="45542" y="27683"/>
                  <a:pt x="45158" y="28026"/>
                  <a:pt x="44773" y="28390"/>
                </a:cubicBezTo>
                <a:cubicBezTo>
                  <a:pt x="45303" y="27808"/>
                  <a:pt x="45781" y="27278"/>
                  <a:pt x="46217" y="26727"/>
                </a:cubicBezTo>
                <a:cubicBezTo>
                  <a:pt x="46653" y="26187"/>
                  <a:pt x="47069" y="25668"/>
                  <a:pt x="47474" y="25138"/>
                </a:cubicBezTo>
                <a:cubicBezTo>
                  <a:pt x="47557" y="25065"/>
                  <a:pt x="47651" y="24993"/>
                  <a:pt x="47744" y="24920"/>
                </a:cubicBezTo>
                <a:cubicBezTo>
                  <a:pt x="50237" y="23123"/>
                  <a:pt x="52886" y="20785"/>
                  <a:pt x="55629" y="19061"/>
                </a:cubicBezTo>
                <a:cubicBezTo>
                  <a:pt x="55515" y="19030"/>
                  <a:pt x="55400" y="18999"/>
                  <a:pt x="55286" y="18967"/>
                </a:cubicBezTo>
                <a:cubicBezTo>
                  <a:pt x="55816" y="18687"/>
                  <a:pt x="56190" y="18604"/>
                  <a:pt x="56761" y="18282"/>
                </a:cubicBezTo>
                <a:lnTo>
                  <a:pt x="56761" y="18282"/>
                </a:lnTo>
                <a:cubicBezTo>
                  <a:pt x="56574" y="18323"/>
                  <a:pt x="56387" y="18375"/>
                  <a:pt x="56200" y="18427"/>
                </a:cubicBezTo>
                <a:lnTo>
                  <a:pt x="56242" y="18407"/>
                </a:lnTo>
                <a:cubicBezTo>
                  <a:pt x="56896" y="18126"/>
                  <a:pt x="57634" y="17721"/>
                  <a:pt x="58361" y="17253"/>
                </a:cubicBezTo>
                <a:cubicBezTo>
                  <a:pt x="60189" y="16557"/>
                  <a:pt x="62277" y="15643"/>
                  <a:pt x="64459" y="14708"/>
                </a:cubicBezTo>
                <a:cubicBezTo>
                  <a:pt x="66630" y="13773"/>
                  <a:pt x="68895" y="12838"/>
                  <a:pt x="71034" y="12059"/>
                </a:cubicBezTo>
                <a:cubicBezTo>
                  <a:pt x="71367" y="11966"/>
                  <a:pt x="71658" y="11810"/>
                  <a:pt x="71668" y="11706"/>
                </a:cubicBezTo>
                <a:cubicBezTo>
                  <a:pt x="71674" y="11648"/>
                  <a:pt x="71596" y="11620"/>
                  <a:pt x="71467" y="11620"/>
                </a:cubicBezTo>
                <a:cubicBezTo>
                  <a:pt x="71364" y="11620"/>
                  <a:pt x="71228" y="11638"/>
                  <a:pt x="71076" y="11675"/>
                </a:cubicBezTo>
                <a:cubicBezTo>
                  <a:pt x="70401" y="11820"/>
                  <a:pt x="69746" y="11924"/>
                  <a:pt x="69082" y="12070"/>
                </a:cubicBezTo>
                <a:cubicBezTo>
                  <a:pt x="68417" y="12236"/>
                  <a:pt x="67741" y="12371"/>
                  <a:pt x="67035" y="12610"/>
                </a:cubicBezTo>
                <a:cubicBezTo>
                  <a:pt x="64407" y="13451"/>
                  <a:pt x="61872" y="14314"/>
                  <a:pt x="59306" y="15737"/>
                </a:cubicBezTo>
                <a:cubicBezTo>
                  <a:pt x="59140" y="15809"/>
                  <a:pt x="58984" y="15882"/>
                  <a:pt x="58828" y="15955"/>
                </a:cubicBezTo>
                <a:cubicBezTo>
                  <a:pt x="58579" y="16017"/>
                  <a:pt x="58319" y="16080"/>
                  <a:pt x="58070" y="16142"/>
                </a:cubicBezTo>
                <a:lnTo>
                  <a:pt x="58164" y="16090"/>
                </a:lnTo>
                <a:cubicBezTo>
                  <a:pt x="58454" y="15945"/>
                  <a:pt x="58756" y="15799"/>
                  <a:pt x="59057" y="15654"/>
                </a:cubicBezTo>
                <a:lnTo>
                  <a:pt x="59057" y="15654"/>
                </a:lnTo>
                <a:lnTo>
                  <a:pt x="58860" y="15695"/>
                </a:lnTo>
                <a:cubicBezTo>
                  <a:pt x="59421" y="15384"/>
                  <a:pt x="59981" y="15103"/>
                  <a:pt x="60542" y="14802"/>
                </a:cubicBezTo>
                <a:cubicBezTo>
                  <a:pt x="61103" y="14511"/>
                  <a:pt x="61675" y="14251"/>
                  <a:pt x="62246" y="13981"/>
                </a:cubicBezTo>
                <a:cubicBezTo>
                  <a:pt x="64469" y="13129"/>
                  <a:pt x="66879" y="12215"/>
                  <a:pt x="69268" y="11374"/>
                </a:cubicBezTo>
                <a:cubicBezTo>
                  <a:pt x="71658" y="10522"/>
                  <a:pt x="74026" y="9732"/>
                  <a:pt x="76177" y="8953"/>
                </a:cubicBezTo>
                <a:cubicBezTo>
                  <a:pt x="76582" y="8870"/>
                  <a:pt x="76841" y="8725"/>
                  <a:pt x="76769" y="8621"/>
                </a:cubicBezTo>
                <a:cubicBezTo>
                  <a:pt x="76729" y="8570"/>
                  <a:pt x="76597" y="8544"/>
                  <a:pt x="76422" y="8544"/>
                </a:cubicBezTo>
                <a:cubicBezTo>
                  <a:pt x="76275" y="8544"/>
                  <a:pt x="76097" y="8562"/>
                  <a:pt x="75917" y="8600"/>
                </a:cubicBezTo>
                <a:cubicBezTo>
                  <a:pt x="73673" y="8891"/>
                  <a:pt x="71429" y="9400"/>
                  <a:pt x="69320" y="9836"/>
                </a:cubicBezTo>
                <a:cubicBezTo>
                  <a:pt x="69318" y="9837"/>
                  <a:pt x="69315" y="9837"/>
                  <a:pt x="69312" y="9837"/>
                </a:cubicBezTo>
                <a:cubicBezTo>
                  <a:pt x="69233" y="9837"/>
                  <a:pt x="69325" y="9680"/>
                  <a:pt x="69154" y="9680"/>
                </a:cubicBezTo>
                <a:cubicBezTo>
                  <a:pt x="69071" y="9691"/>
                  <a:pt x="68988" y="9691"/>
                  <a:pt x="68905" y="9701"/>
                </a:cubicBezTo>
                <a:cubicBezTo>
                  <a:pt x="69165" y="9639"/>
                  <a:pt x="69435" y="9577"/>
                  <a:pt x="69736" y="9493"/>
                </a:cubicBezTo>
                <a:cubicBezTo>
                  <a:pt x="70245" y="9213"/>
                  <a:pt x="70598" y="9047"/>
                  <a:pt x="70868" y="8912"/>
                </a:cubicBezTo>
                <a:cubicBezTo>
                  <a:pt x="71128" y="8787"/>
                  <a:pt x="71294" y="8704"/>
                  <a:pt x="71429" y="8642"/>
                </a:cubicBezTo>
                <a:lnTo>
                  <a:pt x="71440" y="8642"/>
                </a:lnTo>
                <a:cubicBezTo>
                  <a:pt x="71440" y="8642"/>
                  <a:pt x="71440" y="8631"/>
                  <a:pt x="71523" y="8590"/>
                </a:cubicBezTo>
                <a:cubicBezTo>
                  <a:pt x="71647" y="8538"/>
                  <a:pt x="71751" y="8475"/>
                  <a:pt x="71917" y="8403"/>
                </a:cubicBezTo>
                <a:cubicBezTo>
                  <a:pt x="71917" y="8403"/>
                  <a:pt x="71917" y="8392"/>
                  <a:pt x="71907" y="8392"/>
                </a:cubicBezTo>
                <a:cubicBezTo>
                  <a:pt x="71938" y="8372"/>
                  <a:pt x="71980" y="8361"/>
                  <a:pt x="72011" y="8340"/>
                </a:cubicBezTo>
                <a:cubicBezTo>
                  <a:pt x="72177" y="8309"/>
                  <a:pt x="72354" y="8268"/>
                  <a:pt x="72520" y="8236"/>
                </a:cubicBezTo>
                <a:cubicBezTo>
                  <a:pt x="72707" y="8205"/>
                  <a:pt x="72884" y="8133"/>
                  <a:pt x="72967" y="8070"/>
                </a:cubicBezTo>
                <a:cubicBezTo>
                  <a:pt x="73039" y="8081"/>
                  <a:pt x="73122" y="8091"/>
                  <a:pt x="73216" y="8101"/>
                </a:cubicBezTo>
                <a:cubicBezTo>
                  <a:pt x="73694" y="8008"/>
                  <a:pt x="73943" y="7966"/>
                  <a:pt x="74182" y="7935"/>
                </a:cubicBezTo>
                <a:cubicBezTo>
                  <a:pt x="74431" y="7894"/>
                  <a:pt x="74681" y="7852"/>
                  <a:pt x="75179" y="7779"/>
                </a:cubicBezTo>
                <a:cubicBezTo>
                  <a:pt x="75179" y="7779"/>
                  <a:pt x="75169" y="7738"/>
                  <a:pt x="75127" y="7707"/>
                </a:cubicBezTo>
                <a:cubicBezTo>
                  <a:pt x="75159" y="7696"/>
                  <a:pt x="75481" y="7572"/>
                  <a:pt x="75865" y="7530"/>
                </a:cubicBezTo>
                <a:cubicBezTo>
                  <a:pt x="76239" y="7457"/>
                  <a:pt x="76239" y="7457"/>
                  <a:pt x="77174" y="7343"/>
                </a:cubicBezTo>
                <a:lnTo>
                  <a:pt x="76706" y="7302"/>
                </a:lnTo>
                <a:lnTo>
                  <a:pt x="77112" y="7312"/>
                </a:lnTo>
                <a:lnTo>
                  <a:pt x="77112" y="7312"/>
                </a:lnTo>
                <a:lnTo>
                  <a:pt x="76987" y="7187"/>
                </a:lnTo>
                <a:lnTo>
                  <a:pt x="77195" y="7312"/>
                </a:lnTo>
                <a:lnTo>
                  <a:pt x="77340" y="7167"/>
                </a:lnTo>
                <a:cubicBezTo>
                  <a:pt x="77340" y="7167"/>
                  <a:pt x="77340" y="7167"/>
                  <a:pt x="78171" y="7405"/>
                </a:cubicBezTo>
                <a:cubicBezTo>
                  <a:pt x="78233" y="7395"/>
                  <a:pt x="78369" y="7353"/>
                  <a:pt x="78722" y="7260"/>
                </a:cubicBezTo>
                <a:cubicBezTo>
                  <a:pt x="78722" y="7260"/>
                  <a:pt x="78815" y="7208"/>
                  <a:pt x="78888" y="7156"/>
                </a:cubicBezTo>
                <a:cubicBezTo>
                  <a:pt x="78888" y="7115"/>
                  <a:pt x="78888" y="7115"/>
                  <a:pt x="79179" y="6917"/>
                </a:cubicBezTo>
                <a:cubicBezTo>
                  <a:pt x="79179" y="6917"/>
                  <a:pt x="79179" y="6865"/>
                  <a:pt x="79148" y="6824"/>
                </a:cubicBezTo>
                <a:cubicBezTo>
                  <a:pt x="79044" y="6782"/>
                  <a:pt x="79044" y="6782"/>
                  <a:pt x="79002" y="6647"/>
                </a:cubicBezTo>
                <a:cubicBezTo>
                  <a:pt x="79002" y="6647"/>
                  <a:pt x="78888" y="6616"/>
                  <a:pt x="78722" y="6585"/>
                </a:cubicBezTo>
                <a:cubicBezTo>
                  <a:pt x="78566" y="6585"/>
                  <a:pt x="78524" y="6585"/>
                  <a:pt x="77953" y="6574"/>
                </a:cubicBezTo>
                <a:cubicBezTo>
                  <a:pt x="78005" y="6543"/>
                  <a:pt x="78046" y="6512"/>
                  <a:pt x="78088" y="6481"/>
                </a:cubicBezTo>
                <a:cubicBezTo>
                  <a:pt x="78150" y="6221"/>
                  <a:pt x="78161" y="6211"/>
                  <a:pt x="77361" y="5723"/>
                </a:cubicBezTo>
                <a:cubicBezTo>
                  <a:pt x="77361" y="5723"/>
                  <a:pt x="77257" y="5702"/>
                  <a:pt x="77070" y="5671"/>
                </a:cubicBezTo>
                <a:cubicBezTo>
                  <a:pt x="76873" y="5650"/>
                  <a:pt x="76603" y="5629"/>
                  <a:pt x="76270" y="5629"/>
                </a:cubicBezTo>
                <a:cubicBezTo>
                  <a:pt x="75512" y="5712"/>
                  <a:pt x="75512" y="5691"/>
                  <a:pt x="74639" y="5826"/>
                </a:cubicBezTo>
                <a:cubicBezTo>
                  <a:pt x="74639" y="5826"/>
                  <a:pt x="74442" y="5847"/>
                  <a:pt x="74109" y="5889"/>
                </a:cubicBezTo>
                <a:cubicBezTo>
                  <a:pt x="73850" y="5847"/>
                  <a:pt x="73787" y="5837"/>
                  <a:pt x="73590" y="5795"/>
                </a:cubicBezTo>
                <a:cubicBezTo>
                  <a:pt x="73756" y="5754"/>
                  <a:pt x="73912" y="5702"/>
                  <a:pt x="74037" y="5639"/>
                </a:cubicBezTo>
                <a:cubicBezTo>
                  <a:pt x="74411" y="5473"/>
                  <a:pt x="74442" y="5317"/>
                  <a:pt x="74089" y="5297"/>
                </a:cubicBezTo>
                <a:cubicBezTo>
                  <a:pt x="74431" y="4808"/>
                  <a:pt x="74109" y="4518"/>
                  <a:pt x="73465" y="4310"/>
                </a:cubicBezTo>
                <a:cubicBezTo>
                  <a:pt x="73611" y="4144"/>
                  <a:pt x="73663" y="3998"/>
                  <a:pt x="73611" y="3863"/>
                </a:cubicBezTo>
                <a:cubicBezTo>
                  <a:pt x="74192" y="3385"/>
                  <a:pt x="74546" y="2939"/>
                  <a:pt x="74650" y="2533"/>
                </a:cubicBezTo>
                <a:lnTo>
                  <a:pt x="74660" y="2191"/>
                </a:lnTo>
                <a:cubicBezTo>
                  <a:pt x="74411" y="1941"/>
                  <a:pt x="73787" y="1827"/>
                  <a:pt x="72884" y="1817"/>
                </a:cubicBezTo>
                <a:lnTo>
                  <a:pt x="72603" y="1796"/>
                </a:lnTo>
                <a:lnTo>
                  <a:pt x="72790" y="1474"/>
                </a:lnTo>
                <a:cubicBezTo>
                  <a:pt x="72146" y="1224"/>
                  <a:pt x="71253" y="1141"/>
                  <a:pt x="70297" y="1048"/>
                </a:cubicBezTo>
                <a:cubicBezTo>
                  <a:pt x="69352" y="965"/>
                  <a:pt x="68375" y="944"/>
                  <a:pt x="67586" y="809"/>
                </a:cubicBezTo>
                <a:lnTo>
                  <a:pt x="66443" y="809"/>
                </a:lnTo>
                <a:cubicBezTo>
                  <a:pt x="66392" y="807"/>
                  <a:pt x="66340" y="806"/>
                  <a:pt x="66286" y="806"/>
                </a:cubicBezTo>
                <a:cubicBezTo>
                  <a:pt x="65449" y="806"/>
                  <a:pt x="64260" y="1033"/>
                  <a:pt x="62942" y="1453"/>
                </a:cubicBezTo>
                <a:lnTo>
                  <a:pt x="61467" y="1962"/>
                </a:lnTo>
                <a:cubicBezTo>
                  <a:pt x="61166" y="2087"/>
                  <a:pt x="60864" y="2211"/>
                  <a:pt x="60563" y="2357"/>
                </a:cubicBezTo>
                <a:lnTo>
                  <a:pt x="60563" y="2357"/>
                </a:lnTo>
                <a:cubicBezTo>
                  <a:pt x="61934" y="1360"/>
                  <a:pt x="62610" y="560"/>
                  <a:pt x="62121" y="186"/>
                </a:cubicBezTo>
                <a:cubicBezTo>
                  <a:pt x="61952" y="58"/>
                  <a:pt x="61664" y="0"/>
                  <a:pt x="61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 rot="-6211576">
            <a:off x="7998319" y="3968972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 rot="-4086949">
            <a:off x="8412987" y="4171396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-5116751">
            <a:off x="8617648" y="4192506"/>
            <a:ext cx="377897" cy="413472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23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466850" y="1019675"/>
            <a:ext cx="42396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33100" y="1689025"/>
            <a:ext cx="3982800" cy="2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 rot="-4121410">
            <a:off x="8418542" y="-509269"/>
            <a:ext cx="1004544" cy="1018543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9420859">
            <a:off x="-434768" y="-854083"/>
            <a:ext cx="1690420" cy="1319596"/>
          </a:xfrm>
          <a:custGeom>
            <a:avLst/>
            <a:gdLst/>
            <a:ahLst/>
            <a:cxnLst/>
            <a:rect l="l" t="t" r="r" b="b"/>
            <a:pathLst>
              <a:path w="67617" h="52784" extrusionOk="0">
                <a:moveTo>
                  <a:pt x="39081" y="11615"/>
                </a:moveTo>
                <a:cubicBezTo>
                  <a:pt x="38634" y="11937"/>
                  <a:pt x="38146" y="12207"/>
                  <a:pt x="37668" y="12498"/>
                </a:cubicBezTo>
                <a:cubicBezTo>
                  <a:pt x="38135" y="12186"/>
                  <a:pt x="38613" y="11885"/>
                  <a:pt x="39081" y="11615"/>
                </a:cubicBezTo>
                <a:close/>
                <a:moveTo>
                  <a:pt x="37585" y="12384"/>
                </a:moveTo>
                <a:cubicBezTo>
                  <a:pt x="37315" y="12539"/>
                  <a:pt x="37221" y="12685"/>
                  <a:pt x="37138" y="12820"/>
                </a:cubicBezTo>
                <a:cubicBezTo>
                  <a:pt x="37315" y="12706"/>
                  <a:pt x="37491" y="12602"/>
                  <a:pt x="37668" y="12498"/>
                </a:cubicBezTo>
                <a:lnTo>
                  <a:pt x="37668" y="12498"/>
                </a:lnTo>
                <a:cubicBezTo>
                  <a:pt x="37481" y="12623"/>
                  <a:pt x="37294" y="12747"/>
                  <a:pt x="37096" y="12872"/>
                </a:cubicBezTo>
                <a:cubicBezTo>
                  <a:pt x="37013" y="12986"/>
                  <a:pt x="36909" y="13100"/>
                  <a:pt x="36629" y="13184"/>
                </a:cubicBezTo>
                <a:cubicBezTo>
                  <a:pt x="35777" y="13786"/>
                  <a:pt x="34977" y="14337"/>
                  <a:pt x="34323" y="14638"/>
                </a:cubicBezTo>
                <a:cubicBezTo>
                  <a:pt x="33689" y="14929"/>
                  <a:pt x="33118" y="15282"/>
                  <a:pt x="32557" y="15646"/>
                </a:cubicBezTo>
                <a:cubicBezTo>
                  <a:pt x="32006" y="16009"/>
                  <a:pt x="31456" y="16362"/>
                  <a:pt x="30947" y="16767"/>
                </a:cubicBezTo>
                <a:cubicBezTo>
                  <a:pt x="29918" y="17547"/>
                  <a:pt x="28931" y="18294"/>
                  <a:pt x="27913" y="18939"/>
                </a:cubicBezTo>
                <a:cubicBezTo>
                  <a:pt x="27727" y="19063"/>
                  <a:pt x="27625" y="19113"/>
                  <a:pt x="27580" y="19113"/>
                </a:cubicBezTo>
                <a:cubicBezTo>
                  <a:pt x="27514" y="19113"/>
                  <a:pt x="27579" y="18999"/>
                  <a:pt x="27685" y="18855"/>
                </a:cubicBezTo>
                <a:lnTo>
                  <a:pt x="27685" y="18855"/>
                </a:lnTo>
                <a:cubicBezTo>
                  <a:pt x="27570" y="18949"/>
                  <a:pt x="27446" y="19042"/>
                  <a:pt x="27321" y="19136"/>
                </a:cubicBezTo>
                <a:lnTo>
                  <a:pt x="28152" y="18263"/>
                </a:lnTo>
                <a:lnTo>
                  <a:pt x="28152" y="18263"/>
                </a:lnTo>
                <a:cubicBezTo>
                  <a:pt x="28059" y="18388"/>
                  <a:pt x="27830" y="18648"/>
                  <a:pt x="27685" y="18855"/>
                </a:cubicBezTo>
                <a:cubicBezTo>
                  <a:pt x="30843" y="16373"/>
                  <a:pt x="34219" y="14233"/>
                  <a:pt x="37585" y="12384"/>
                </a:cubicBezTo>
                <a:close/>
                <a:moveTo>
                  <a:pt x="27321" y="19136"/>
                </a:moveTo>
                <a:cubicBezTo>
                  <a:pt x="27010" y="19468"/>
                  <a:pt x="26687" y="19790"/>
                  <a:pt x="26355" y="20112"/>
                </a:cubicBezTo>
                <a:cubicBezTo>
                  <a:pt x="26033" y="20445"/>
                  <a:pt x="25690" y="20756"/>
                  <a:pt x="25337" y="21058"/>
                </a:cubicBezTo>
                <a:cubicBezTo>
                  <a:pt x="24932" y="21380"/>
                  <a:pt x="24537" y="21702"/>
                  <a:pt x="24132" y="22024"/>
                </a:cubicBezTo>
                <a:cubicBezTo>
                  <a:pt x="23737" y="22367"/>
                  <a:pt x="23343" y="22689"/>
                  <a:pt x="22958" y="23021"/>
                </a:cubicBezTo>
                <a:lnTo>
                  <a:pt x="22511" y="23426"/>
                </a:lnTo>
                <a:lnTo>
                  <a:pt x="22730" y="23218"/>
                </a:lnTo>
                <a:lnTo>
                  <a:pt x="22730" y="23218"/>
                </a:lnTo>
                <a:cubicBezTo>
                  <a:pt x="21712" y="24050"/>
                  <a:pt x="20745" y="24933"/>
                  <a:pt x="19769" y="25784"/>
                </a:cubicBezTo>
                <a:cubicBezTo>
                  <a:pt x="19270" y="26210"/>
                  <a:pt x="18813" y="26657"/>
                  <a:pt x="18325" y="27093"/>
                </a:cubicBezTo>
                <a:cubicBezTo>
                  <a:pt x="17858" y="27540"/>
                  <a:pt x="17369" y="27966"/>
                  <a:pt x="16912" y="28413"/>
                </a:cubicBezTo>
                <a:cubicBezTo>
                  <a:pt x="19468" y="25701"/>
                  <a:pt x="22158" y="23135"/>
                  <a:pt x="25036" y="20808"/>
                </a:cubicBezTo>
                <a:lnTo>
                  <a:pt x="25036" y="20808"/>
                </a:lnTo>
                <a:cubicBezTo>
                  <a:pt x="24859" y="21089"/>
                  <a:pt x="24631" y="21369"/>
                  <a:pt x="24361" y="21650"/>
                </a:cubicBezTo>
                <a:cubicBezTo>
                  <a:pt x="25327" y="20798"/>
                  <a:pt x="26293" y="19925"/>
                  <a:pt x="27321" y="19136"/>
                </a:cubicBezTo>
                <a:close/>
                <a:moveTo>
                  <a:pt x="64656" y="1"/>
                </a:moveTo>
                <a:lnTo>
                  <a:pt x="64656" y="1"/>
                </a:lnTo>
                <a:cubicBezTo>
                  <a:pt x="64054" y="261"/>
                  <a:pt x="63638" y="229"/>
                  <a:pt x="62828" y="593"/>
                </a:cubicBezTo>
                <a:cubicBezTo>
                  <a:pt x="61779" y="1009"/>
                  <a:pt x="60636" y="1289"/>
                  <a:pt x="59441" y="1507"/>
                </a:cubicBezTo>
                <a:cubicBezTo>
                  <a:pt x="58449" y="1768"/>
                  <a:pt x="57529" y="2074"/>
                  <a:pt x="56523" y="2074"/>
                </a:cubicBezTo>
                <a:cubicBezTo>
                  <a:pt x="56329" y="2074"/>
                  <a:pt x="56132" y="2062"/>
                  <a:pt x="55930" y="2037"/>
                </a:cubicBezTo>
                <a:cubicBezTo>
                  <a:pt x="55805" y="2047"/>
                  <a:pt x="55691" y="2068"/>
                  <a:pt x="55577" y="2089"/>
                </a:cubicBezTo>
                <a:cubicBezTo>
                  <a:pt x="55359" y="2162"/>
                  <a:pt x="55161" y="2317"/>
                  <a:pt x="54933" y="2380"/>
                </a:cubicBezTo>
                <a:cubicBezTo>
                  <a:pt x="53884" y="2567"/>
                  <a:pt x="53603" y="2401"/>
                  <a:pt x="52492" y="2847"/>
                </a:cubicBezTo>
                <a:cubicBezTo>
                  <a:pt x="52471" y="2806"/>
                  <a:pt x="52502" y="2754"/>
                  <a:pt x="52564" y="2712"/>
                </a:cubicBezTo>
                <a:lnTo>
                  <a:pt x="52564" y="2712"/>
                </a:lnTo>
                <a:cubicBezTo>
                  <a:pt x="52232" y="2858"/>
                  <a:pt x="51661" y="2951"/>
                  <a:pt x="51307" y="3180"/>
                </a:cubicBezTo>
                <a:cubicBezTo>
                  <a:pt x="51266" y="3097"/>
                  <a:pt x="51214" y="3014"/>
                  <a:pt x="51110" y="2962"/>
                </a:cubicBezTo>
                <a:cubicBezTo>
                  <a:pt x="50476" y="3117"/>
                  <a:pt x="49843" y="3273"/>
                  <a:pt x="49199" y="3419"/>
                </a:cubicBezTo>
                <a:cubicBezTo>
                  <a:pt x="48575" y="3606"/>
                  <a:pt x="47942" y="3803"/>
                  <a:pt x="47308" y="3990"/>
                </a:cubicBezTo>
                <a:cubicBezTo>
                  <a:pt x="46030" y="4343"/>
                  <a:pt x="44794" y="4831"/>
                  <a:pt x="43537" y="5289"/>
                </a:cubicBezTo>
                <a:cubicBezTo>
                  <a:pt x="42779" y="5559"/>
                  <a:pt x="42072" y="5891"/>
                  <a:pt x="41356" y="6192"/>
                </a:cubicBezTo>
                <a:cubicBezTo>
                  <a:pt x="40753" y="6483"/>
                  <a:pt x="40140" y="6774"/>
                  <a:pt x="39517" y="7086"/>
                </a:cubicBezTo>
                <a:cubicBezTo>
                  <a:pt x="39205" y="7252"/>
                  <a:pt x="39018" y="7564"/>
                  <a:pt x="38894" y="7688"/>
                </a:cubicBezTo>
                <a:cubicBezTo>
                  <a:pt x="38468" y="7834"/>
                  <a:pt x="38031" y="7989"/>
                  <a:pt x="37585" y="8145"/>
                </a:cubicBezTo>
                <a:cubicBezTo>
                  <a:pt x="37138" y="8311"/>
                  <a:pt x="36691" y="8519"/>
                  <a:pt x="36203" y="8748"/>
                </a:cubicBezTo>
                <a:cubicBezTo>
                  <a:pt x="36078" y="8872"/>
                  <a:pt x="35788" y="9049"/>
                  <a:pt x="35549" y="9298"/>
                </a:cubicBezTo>
                <a:cubicBezTo>
                  <a:pt x="35330" y="9330"/>
                  <a:pt x="35123" y="9371"/>
                  <a:pt x="34894" y="9433"/>
                </a:cubicBezTo>
                <a:cubicBezTo>
                  <a:pt x="34302" y="9745"/>
                  <a:pt x="33741" y="10109"/>
                  <a:pt x="33180" y="10451"/>
                </a:cubicBezTo>
                <a:cubicBezTo>
                  <a:pt x="32609" y="10794"/>
                  <a:pt x="32037" y="11127"/>
                  <a:pt x="31487" y="11490"/>
                </a:cubicBezTo>
                <a:lnTo>
                  <a:pt x="31508" y="11501"/>
                </a:lnTo>
                <a:cubicBezTo>
                  <a:pt x="29378" y="12997"/>
                  <a:pt x="26106" y="14887"/>
                  <a:pt x="25212" y="16383"/>
                </a:cubicBezTo>
                <a:cubicBezTo>
                  <a:pt x="24714" y="16539"/>
                  <a:pt x="24194" y="16767"/>
                  <a:pt x="23665" y="17089"/>
                </a:cubicBezTo>
                <a:cubicBezTo>
                  <a:pt x="22511" y="18024"/>
                  <a:pt x="21327" y="18939"/>
                  <a:pt x="20195" y="19925"/>
                </a:cubicBezTo>
                <a:cubicBezTo>
                  <a:pt x="20143" y="20060"/>
                  <a:pt x="20278" y="20060"/>
                  <a:pt x="20340" y="20102"/>
                </a:cubicBezTo>
                <a:cubicBezTo>
                  <a:pt x="19790" y="20476"/>
                  <a:pt x="19208" y="20829"/>
                  <a:pt x="18657" y="21214"/>
                </a:cubicBezTo>
                <a:cubicBezTo>
                  <a:pt x="18211" y="21608"/>
                  <a:pt x="17754" y="22003"/>
                  <a:pt x="17297" y="22408"/>
                </a:cubicBezTo>
                <a:cubicBezTo>
                  <a:pt x="16840" y="22803"/>
                  <a:pt x="16382" y="23198"/>
                  <a:pt x="15936" y="23613"/>
                </a:cubicBezTo>
                <a:cubicBezTo>
                  <a:pt x="15749" y="23842"/>
                  <a:pt x="15583" y="24081"/>
                  <a:pt x="15437" y="24340"/>
                </a:cubicBezTo>
                <a:cubicBezTo>
                  <a:pt x="15250" y="24382"/>
                  <a:pt x="15053" y="24465"/>
                  <a:pt x="14845" y="24590"/>
                </a:cubicBezTo>
                <a:cubicBezTo>
                  <a:pt x="14502" y="24901"/>
                  <a:pt x="14149" y="25203"/>
                  <a:pt x="13817" y="25514"/>
                </a:cubicBezTo>
                <a:cubicBezTo>
                  <a:pt x="13359" y="25940"/>
                  <a:pt x="12747" y="26563"/>
                  <a:pt x="12051" y="27291"/>
                </a:cubicBezTo>
                <a:cubicBezTo>
                  <a:pt x="11355" y="28018"/>
                  <a:pt x="10607" y="28880"/>
                  <a:pt x="9828" y="29763"/>
                </a:cubicBezTo>
                <a:cubicBezTo>
                  <a:pt x="9755" y="29940"/>
                  <a:pt x="9713" y="30085"/>
                  <a:pt x="9641" y="30137"/>
                </a:cubicBezTo>
                <a:cubicBezTo>
                  <a:pt x="9194" y="30636"/>
                  <a:pt x="8758" y="31113"/>
                  <a:pt x="8332" y="31571"/>
                </a:cubicBezTo>
                <a:cubicBezTo>
                  <a:pt x="7636" y="32391"/>
                  <a:pt x="7012" y="33233"/>
                  <a:pt x="6462" y="33949"/>
                </a:cubicBezTo>
                <a:cubicBezTo>
                  <a:pt x="5911" y="34677"/>
                  <a:pt x="5454" y="35310"/>
                  <a:pt x="5153" y="35778"/>
                </a:cubicBezTo>
                <a:cubicBezTo>
                  <a:pt x="5024" y="36001"/>
                  <a:pt x="5041" y="36090"/>
                  <a:pt x="5153" y="36090"/>
                </a:cubicBezTo>
                <a:cubicBezTo>
                  <a:pt x="5338" y="36090"/>
                  <a:pt x="5782" y="35848"/>
                  <a:pt x="6254" y="35570"/>
                </a:cubicBezTo>
                <a:cubicBezTo>
                  <a:pt x="6905" y="35200"/>
                  <a:pt x="7632" y="34778"/>
                  <a:pt x="7851" y="34778"/>
                </a:cubicBezTo>
                <a:cubicBezTo>
                  <a:pt x="7890" y="34778"/>
                  <a:pt x="7913" y="34792"/>
                  <a:pt x="7916" y="34822"/>
                </a:cubicBezTo>
                <a:cubicBezTo>
                  <a:pt x="7885" y="35279"/>
                  <a:pt x="7740" y="35726"/>
                  <a:pt x="7501" y="36193"/>
                </a:cubicBezTo>
                <a:cubicBezTo>
                  <a:pt x="7272" y="36661"/>
                  <a:pt x="6950" y="37149"/>
                  <a:pt x="6586" y="37679"/>
                </a:cubicBezTo>
                <a:cubicBezTo>
                  <a:pt x="5828" y="38728"/>
                  <a:pt x="4904" y="39975"/>
                  <a:pt x="4010" y="41574"/>
                </a:cubicBezTo>
                <a:cubicBezTo>
                  <a:pt x="3884" y="41787"/>
                  <a:pt x="3856" y="41867"/>
                  <a:pt x="3886" y="41867"/>
                </a:cubicBezTo>
                <a:cubicBezTo>
                  <a:pt x="3975" y="41867"/>
                  <a:pt x="4567" y="41196"/>
                  <a:pt x="4737" y="41196"/>
                </a:cubicBezTo>
                <a:cubicBezTo>
                  <a:pt x="4745" y="41196"/>
                  <a:pt x="4752" y="41197"/>
                  <a:pt x="4758" y="41200"/>
                </a:cubicBezTo>
                <a:cubicBezTo>
                  <a:pt x="4706" y="41907"/>
                  <a:pt x="4104" y="43091"/>
                  <a:pt x="3771" y="44026"/>
                </a:cubicBezTo>
                <a:cubicBezTo>
                  <a:pt x="7106" y="39954"/>
                  <a:pt x="10347" y="35799"/>
                  <a:pt x="13817" y="31841"/>
                </a:cubicBezTo>
                <a:lnTo>
                  <a:pt x="13817" y="31841"/>
                </a:lnTo>
                <a:cubicBezTo>
                  <a:pt x="13121" y="32547"/>
                  <a:pt x="12435" y="33253"/>
                  <a:pt x="11749" y="33939"/>
                </a:cubicBezTo>
                <a:cubicBezTo>
                  <a:pt x="11407" y="34282"/>
                  <a:pt x="11064" y="34614"/>
                  <a:pt x="10721" y="34947"/>
                </a:cubicBezTo>
                <a:cubicBezTo>
                  <a:pt x="10378" y="35279"/>
                  <a:pt x="10035" y="35601"/>
                  <a:pt x="9692" y="35923"/>
                </a:cubicBezTo>
                <a:cubicBezTo>
                  <a:pt x="11978" y="33326"/>
                  <a:pt x="14378" y="30823"/>
                  <a:pt x="16912" y="28413"/>
                </a:cubicBezTo>
                <a:lnTo>
                  <a:pt x="16912" y="28413"/>
                </a:lnTo>
                <a:lnTo>
                  <a:pt x="15344" y="30116"/>
                </a:lnTo>
                <a:cubicBezTo>
                  <a:pt x="14824" y="30677"/>
                  <a:pt x="14326" y="31269"/>
                  <a:pt x="13817" y="31841"/>
                </a:cubicBezTo>
                <a:cubicBezTo>
                  <a:pt x="15770" y="29825"/>
                  <a:pt x="17795" y="27800"/>
                  <a:pt x="19925" y="26003"/>
                </a:cubicBezTo>
                <a:lnTo>
                  <a:pt x="19925" y="26003"/>
                </a:lnTo>
                <a:cubicBezTo>
                  <a:pt x="18730" y="27436"/>
                  <a:pt x="17390" y="28953"/>
                  <a:pt x="16008" y="30449"/>
                </a:cubicBezTo>
                <a:cubicBezTo>
                  <a:pt x="16933" y="29514"/>
                  <a:pt x="17868" y="28558"/>
                  <a:pt x="18834" y="27644"/>
                </a:cubicBezTo>
                <a:cubicBezTo>
                  <a:pt x="19229" y="27311"/>
                  <a:pt x="19613" y="26989"/>
                  <a:pt x="19987" y="26699"/>
                </a:cubicBezTo>
                <a:cubicBezTo>
                  <a:pt x="20361" y="26418"/>
                  <a:pt x="20725" y="26169"/>
                  <a:pt x="21036" y="26003"/>
                </a:cubicBezTo>
                <a:lnTo>
                  <a:pt x="21036" y="26003"/>
                </a:lnTo>
                <a:cubicBezTo>
                  <a:pt x="20049" y="26834"/>
                  <a:pt x="19281" y="27613"/>
                  <a:pt x="18626" y="28392"/>
                </a:cubicBezTo>
                <a:cubicBezTo>
                  <a:pt x="19447" y="27644"/>
                  <a:pt x="20257" y="26865"/>
                  <a:pt x="21119" y="26138"/>
                </a:cubicBezTo>
                <a:cubicBezTo>
                  <a:pt x="21545" y="25774"/>
                  <a:pt x="21982" y="25400"/>
                  <a:pt x="22408" y="25036"/>
                </a:cubicBezTo>
                <a:cubicBezTo>
                  <a:pt x="22844" y="24662"/>
                  <a:pt x="23291" y="24309"/>
                  <a:pt x="23737" y="23956"/>
                </a:cubicBezTo>
                <a:lnTo>
                  <a:pt x="23737" y="23956"/>
                </a:lnTo>
                <a:cubicBezTo>
                  <a:pt x="21795" y="25525"/>
                  <a:pt x="20070" y="27561"/>
                  <a:pt x="18076" y="29098"/>
                </a:cubicBezTo>
                <a:cubicBezTo>
                  <a:pt x="18252" y="28859"/>
                  <a:pt x="18439" y="28631"/>
                  <a:pt x="18626" y="28402"/>
                </a:cubicBezTo>
                <a:lnTo>
                  <a:pt x="18626" y="28402"/>
                </a:lnTo>
                <a:cubicBezTo>
                  <a:pt x="15686" y="31155"/>
                  <a:pt x="12986" y="34064"/>
                  <a:pt x="10461" y="37097"/>
                </a:cubicBezTo>
                <a:cubicBezTo>
                  <a:pt x="12206" y="35809"/>
                  <a:pt x="13869" y="33004"/>
                  <a:pt x="15832" y="31519"/>
                </a:cubicBezTo>
                <a:lnTo>
                  <a:pt x="15832" y="31519"/>
                </a:lnTo>
                <a:cubicBezTo>
                  <a:pt x="13027" y="34770"/>
                  <a:pt x="10077" y="38167"/>
                  <a:pt x="7324" y="41730"/>
                </a:cubicBezTo>
                <a:cubicBezTo>
                  <a:pt x="4571" y="45293"/>
                  <a:pt x="2016" y="49002"/>
                  <a:pt x="0" y="52783"/>
                </a:cubicBezTo>
                <a:cubicBezTo>
                  <a:pt x="1714" y="50331"/>
                  <a:pt x="3467" y="47940"/>
                  <a:pt x="5432" y="45650"/>
                </a:cubicBezTo>
                <a:lnTo>
                  <a:pt x="5432" y="45650"/>
                </a:lnTo>
                <a:cubicBezTo>
                  <a:pt x="5077" y="46073"/>
                  <a:pt x="4756" y="46596"/>
                  <a:pt x="4426" y="47111"/>
                </a:cubicBezTo>
                <a:cubicBezTo>
                  <a:pt x="5028" y="46259"/>
                  <a:pt x="5631" y="45449"/>
                  <a:pt x="6244" y="44639"/>
                </a:cubicBezTo>
                <a:cubicBezTo>
                  <a:pt x="6857" y="43818"/>
                  <a:pt x="7480" y="42998"/>
                  <a:pt x="8134" y="42135"/>
                </a:cubicBezTo>
                <a:cubicBezTo>
                  <a:pt x="8134" y="42146"/>
                  <a:pt x="8134" y="42156"/>
                  <a:pt x="8134" y="42166"/>
                </a:cubicBezTo>
                <a:cubicBezTo>
                  <a:pt x="9599" y="40245"/>
                  <a:pt x="11199" y="38427"/>
                  <a:pt x="12830" y="36671"/>
                </a:cubicBezTo>
                <a:cubicBezTo>
                  <a:pt x="14492" y="34936"/>
                  <a:pt x="16185" y="33253"/>
                  <a:pt x="17899" y="31685"/>
                </a:cubicBezTo>
                <a:lnTo>
                  <a:pt x="17899" y="31685"/>
                </a:lnTo>
                <a:cubicBezTo>
                  <a:pt x="17473" y="32547"/>
                  <a:pt x="16933" y="33066"/>
                  <a:pt x="16372" y="33482"/>
                </a:cubicBezTo>
                <a:cubicBezTo>
                  <a:pt x="15811" y="33898"/>
                  <a:pt x="15240" y="34199"/>
                  <a:pt x="14814" y="34708"/>
                </a:cubicBezTo>
                <a:cubicBezTo>
                  <a:pt x="12698" y="37287"/>
                  <a:pt x="10546" y="39894"/>
                  <a:pt x="8676" y="42369"/>
                </a:cubicBezTo>
                <a:lnTo>
                  <a:pt x="8676" y="42369"/>
                </a:lnTo>
                <a:lnTo>
                  <a:pt x="9443" y="41346"/>
                </a:lnTo>
                <a:lnTo>
                  <a:pt x="10659" y="39788"/>
                </a:lnTo>
                <a:lnTo>
                  <a:pt x="10659" y="39788"/>
                </a:lnTo>
                <a:cubicBezTo>
                  <a:pt x="9433" y="41335"/>
                  <a:pt x="8363" y="42613"/>
                  <a:pt x="7012" y="44119"/>
                </a:cubicBezTo>
                <a:cubicBezTo>
                  <a:pt x="7220" y="43517"/>
                  <a:pt x="8145" y="42582"/>
                  <a:pt x="8124" y="42166"/>
                </a:cubicBezTo>
                <a:lnTo>
                  <a:pt x="8124" y="42166"/>
                </a:lnTo>
                <a:cubicBezTo>
                  <a:pt x="6441" y="44327"/>
                  <a:pt x="4914" y="46623"/>
                  <a:pt x="3574" y="48992"/>
                </a:cubicBezTo>
                <a:cubicBezTo>
                  <a:pt x="2765" y="50344"/>
                  <a:pt x="2746" y="50812"/>
                  <a:pt x="3025" y="50812"/>
                </a:cubicBezTo>
                <a:cubicBezTo>
                  <a:pt x="3328" y="50812"/>
                  <a:pt x="3980" y="50265"/>
                  <a:pt x="4363" y="49698"/>
                </a:cubicBezTo>
                <a:cubicBezTo>
                  <a:pt x="6244" y="46966"/>
                  <a:pt x="8197" y="44493"/>
                  <a:pt x="10139" y="42104"/>
                </a:cubicBezTo>
                <a:cubicBezTo>
                  <a:pt x="12103" y="39715"/>
                  <a:pt x="14056" y="37419"/>
                  <a:pt x="15946" y="34999"/>
                </a:cubicBezTo>
                <a:cubicBezTo>
                  <a:pt x="17619" y="32641"/>
                  <a:pt x="19530" y="30449"/>
                  <a:pt x="21525" y="28329"/>
                </a:cubicBezTo>
                <a:cubicBezTo>
                  <a:pt x="22148" y="27789"/>
                  <a:pt x="22885" y="27145"/>
                  <a:pt x="23550" y="26543"/>
                </a:cubicBezTo>
                <a:cubicBezTo>
                  <a:pt x="24215" y="25940"/>
                  <a:pt x="24828" y="25410"/>
                  <a:pt x="25140" y="25047"/>
                </a:cubicBezTo>
                <a:cubicBezTo>
                  <a:pt x="28360" y="21089"/>
                  <a:pt x="32297" y="17204"/>
                  <a:pt x="37211" y="13931"/>
                </a:cubicBezTo>
                <a:cubicBezTo>
                  <a:pt x="41688" y="11210"/>
                  <a:pt x="46726" y="8550"/>
                  <a:pt x="51910" y="7003"/>
                </a:cubicBezTo>
                <a:cubicBezTo>
                  <a:pt x="52232" y="6899"/>
                  <a:pt x="52554" y="6805"/>
                  <a:pt x="52876" y="6712"/>
                </a:cubicBezTo>
                <a:cubicBezTo>
                  <a:pt x="53198" y="6608"/>
                  <a:pt x="53510" y="6514"/>
                  <a:pt x="53842" y="6442"/>
                </a:cubicBezTo>
                <a:cubicBezTo>
                  <a:pt x="54486" y="6296"/>
                  <a:pt x="55130" y="6140"/>
                  <a:pt x="55774" y="6005"/>
                </a:cubicBezTo>
                <a:cubicBezTo>
                  <a:pt x="57042" y="5714"/>
                  <a:pt x="58351" y="5538"/>
                  <a:pt x="59680" y="5309"/>
                </a:cubicBezTo>
                <a:cubicBezTo>
                  <a:pt x="61000" y="5081"/>
                  <a:pt x="62340" y="4821"/>
                  <a:pt x="63680" y="4406"/>
                </a:cubicBezTo>
                <a:cubicBezTo>
                  <a:pt x="65020" y="4011"/>
                  <a:pt x="66370" y="3419"/>
                  <a:pt x="67617" y="2629"/>
                </a:cubicBezTo>
                <a:lnTo>
                  <a:pt x="67617" y="2629"/>
                </a:lnTo>
                <a:cubicBezTo>
                  <a:pt x="66526" y="3211"/>
                  <a:pt x="65061" y="3959"/>
                  <a:pt x="63607" y="4374"/>
                </a:cubicBezTo>
                <a:cubicBezTo>
                  <a:pt x="62365" y="4738"/>
                  <a:pt x="61160" y="4920"/>
                  <a:pt x="60220" y="4920"/>
                </a:cubicBezTo>
                <a:cubicBezTo>
                  <a:pt x="60060" y="4920"/>
                  <a:pt x="59907" y="4915"/>
                  <a:pt x="59763" y="4904"/>
                </a:cubicBezTo>
                <a:cubicBezTo>
                  <a:pt x="59961" y="4790"/>
                  <a:pt x="60148" y="4676"/>
                  <a:pt x="60345" y="4541"/>
                </a:cubicBezTo>
                <a:cubicBezTo>
                  <a:pt x="60198" y="4495"/>
                  <a:pt x="59959" y="4480"/>
                  <a:pt x="59676" y="4480"/>
                </a:cubicBezTo>
                <a:cubicBezTo>
                  <a:pt x="59139" y="4480"/>
                  <a:pt x="58447" y="4534"/>
                  <a:pt x="57947" y="4534"/>
                </a:cubicBezTo>
                <a:cubicBezTo>
                  <a:pt x="57873" y="4534"/>
                  <a:pt x="57803" y="4533"/>
                  <a:pt x="57738" y="4530"/>
                </a:cubicBezTo>
                <a:cubicBezTo>
                  <a:pt x="57950" y="4404"/>
                  <a:pt x="58216" y="4380"/>
                  <a:pt x="58495" y="4380"/>
                </a:cubicBezTo>
                <a:cubicBezTo>
                  <a:pt x="58585" y="4380"/>
                  <a:pt x="58675" y="4382"/>
                  <a:pt x="58766" y="4385"/>
                </a:cubicBezTo>
                <a:cubicBezTo>
                  <a:pt x="58392" y="4374"/>
                  <a:pt x="58392" y="4374"/>
                  <a:pt x="58018" y="4364"/>
                </a:cubicBezTo>
                <a:cubicBezTo>
                  <a:pt x="59327" y="4052"/>
                  <a:pt x="61332" y="3751"/>
                  <a:pt x="62890" y="3159"/>
                </a:cubicBezTo>
                <a:cubicBezTo>
                  <a:pt x="63669" y="2868"/>
                  <a:pt x="64324" y="2525"/>
                  <a:pt x="64708" y="2214"/>
                </a:cubicBezTo>
                <a:cubicBezTo>
                  <a:pt x="65103" y="1912"/>
                  <a:pt x="65228" y="1663"/>
                  <a:pt x="64999" y="1570"/>
                </a:cubicBezTo>
                <a:cubicBezTo>
                  <a:pt x="64933" y="1544"/>
                  <a:pt x="64853" y="1532"/>
                  <a:pt x="64761" y="1532"/>
                </a:cubicBezTo>
                <a:cubicBezTo>
                  <a:pt x="64185" y="1532"/>
                  <a:pt x="63115" y="1986"/>
                  <a:pt x="61737" y="2317"/>
                </a:cubicBezTo>
                <a:cubicBezTo>
                  <a:pt x="60148" y="2733"/>
                  <a:pt x="58174" y="3055"/>
                  <a:pt x="56450" y="3273"/>
                </a:cubicBezTo>
                <a:cubicBezTo>
                  <a:pt x="57831" y="2691"/>
                  <a:pt x="59358" y="2359"/>
                  <a:pt x="60823" y="1933"/>
                </a:cubicBezTo>
                <a:cubicBezTo>
                  <a:pt x="62277" y="1507"/>
                  <a:pt x="63680" y="915"/>
                  <a:pt x="64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 rot="9047842">
            <a:off x="-105899" y="279434"/>
            <a:ext cx="819375" cy="627550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 rot="3333879">
            <a:off x="9201977" y="4612382"/>
            <a:ext cx="5475" cy="1325"/>
          </a:xfrm>
          <a:custGeom>
            <a:avLst/>
            <a:gdLst/>
            <a:ahLst/>
            <a:cxnLst/>
            <a:rect l="l" t="t" r="r" b="b"/>
            <a:pathLst>
              <a:path w="219" h="53" extrusionOk="0">
                <a:moveTo>
                  <a:pt x="63" y="0"/>
                </a:moveTo>
                <a:cubicBezTo>
                  <a:pt x="22" y="11"/>
                  <a:pt x="22" y="21"/>
                  <a:pt x="22" y="21"/>
                </a:cubicBezTo>
                <a:cubicBezTo>
                  <a:pt x="22" y="21"/>
                  <a:pt x="22" y="21"/>
                  <a:pt x="1" y="32"/>
                </a:cubicBezTo>
                <a:cubicBezTo>
                  <a:pt x="125" y="42"/>
                  <a:pt x="219" y="52"/>
                  <a:pt x="219" y="52"/>
                </a:cubicBezTo>
                <a:cubicBezTo>
                  <a:pt x="167" y="32"/>
                  <a:pt x="115" y="21"/>
                  <a:pt x="63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rot="-10201572">
            <a:off x="8485450" y="4724580"/>
            <a:ext cx="955738" cy="397680"/>
          </a:xfrm>
          <a:custGeom>
            <a:avLst/>
            <a:gdLst/>
            <a:ahLst/>
            <a:cxnLst/>
            <a:rect l="l" t="t" r="r" b="b"/>
            <a:pathLst>
              <a:path w="38229" h="15907" extrusionOk="0">
                <a:moveTo>
                  <a:pt x="6933" y="13027"/>
                </a:moveTo>
                <a:lnTo>
                  <a:pt x="6933" y="13027"/>
                </a:lnTo>
                <a:cubicBezTo>
                  <a:pt x="6856" y="13071"/>
                  <a:pt x="6778" y="13115"/>
                  <a:pt x="6700" y="13160"/>
                </a:cubicBezTo>
                <a:lnTo>
                  <a:pt x="6700" y="13160"/>
                </a:lnTo>
                <a:cubicBezTo>
                  <a:pt x="6786" y="13112"/>
                  <a:pt x="6867" y="13066"/>
                  <a:pt x="6933" y="13027"/>
                </a:cubicBezTo>
                <a:close/>
                <a:moveTo>
                  <a:pt x="6700" y="13160"/>
                </a:moveTo>
                <a:cubicBezTo>
                  <a:pt x="6459" y="13295"/>
                  <a:pt x="6173" y="13451"/>
                  <a:pt x="6015" y="13559"/>
                </a:cubicBezTo>
                <a:cubicBezTo>
                  <a:pt x="6247" y="13421"/>
                  <a:pt x="6475" y="13289"/>
                  <a:pt x="6700" y="13160"/>
                </a:cubicBezTo>
                <a:close/>
                <a:moveTo>
                  <a:pt x="32615" y="0"/>
                </a:moveTo>
                <a:cubicBezTo>
                  <a:pt x="32484" y="0"/>
                  <a:pt x="32337" y="4"/>
                  <a:pt x="32183" y="13"/>
                </a:cubicBezTo>
                <a:cubicBezTo>
                  <a:pt x="31632" y="44"/>
                  <a:pt x="30957" y="106"/>
                  <a:pt x="30521" y="169"/>
                </a:cubicBezTo>
                <a:cubicBezTo>
                  <a:pt x="30521" y="169"/>
                  <a:pt x="30240" y="314"/>
                  <a:pt x="29357" y="470"/>
                </a:cubicBezTo>
                <a:cubicBezTo>
                  <a:pt x="29066" y="522"/>
                  <a:pt x="29087" y="636"/>
                  <a:pt x="29098" y="750"/>
                </a:cubicBezTo>
                <a:lnTo>
                  <a:pt x="29066" y="522"/>
                </a:lnTo>
                <a:cubicBezTo>
                  <a:pt x="28807" y="802"/>
                  <a:pt x="28183" y="667"/>
                  <a:pt x="27903" y="833"/>
                </a:cubicBezTo>
                <a:cubicBezTo>
                  <a:pt x="27882" y="719"/>
                  <a:pt x="27882" y="719"/>
                  <a:pt x="27861" y="605"/>
                </a:cubicBezTo>
                <a:cubicBezTo>
                  <a:pt x="27321" y="937"/>
                  <a:pt x="26698" y="844"/>
                  <a:pt x="26137" y="1072"/>
                </a:cubicBezTo>
                <a:cubicBezTo>
                  <a:pt x="26116" y="958"/>
                  <a:pt x="26116" y="958"/>
                  <a:pt x="26085" y="844"/>
                </a:cubicBezTo>
                <a:cubicBezTo>
                  <a:pt x="25912" y="881"/>
                  <a:pt x="25739" y="918"/>
                  <a:pt x="25623" y="918"/>
                </a:cubicBezTo>
                <a:cubicBezTo>
                  <a:pt x="25544" y="918"/>
                  <a:pt x="25491" y="901"/>
                  <a:pt x="25483" y="854"/>
                </a:cubicBezTo>
                <a:cubicBezTo>
                  <a:pt x="25451" y="740"/>
                  <a:pt x="25451" y="740"/>
                  <a:pt x="25431" y="626"/>
                </a:cubicBezTo>
                <a:cubicBezTo>
                  <a:pt x="25405" y="621"/>
                  <a:pt x="25379" y="619"/>
                  <a:pt x="25351" y="619"/>
                </a:cubicBezTo>
                <a:cubicBezTo>
                  <a:pt x="25112" y="619"/>
                  <a:pt x="24801" y="784"/>
                  <a:pt x="24637" y="784"/>
                </a:cubicBezTo>
                <a:cubicBezTo>
                  <a:pt x="24579" y="784"/>
                  <a:pt x="24539" y="763"/>
                  <a:pt x="24527" y="709"/>
                </a:cubicBezTo>
                <a:lnTo>
                  <a:pt x="24527" y="709"/>
                </a:lnTo>
                <a:lnTo>
                  <a:pt x="24579" y="937"/>
                </a:lnTo>
                <a:cubicBezTo>
                  <a:pt x="23415" y="1218"/>
                  <a:pt x="22512" y="1301"/>
                  <a:pt x="21608" y="1446"/>
                </a:cubicBezTo>
                <a:cubicBezTo>
                  <a:pt x="19156" y="1613"/>
                  <a:pt x="16341" y="2797"/>
                  <a:pt x="13921" y="4012"/>
                </a:cubicBezTo>
                <a:cubicBezTo>
                  <a:pt x="13640" y="4127"/>
                  <a:pt x="13453" y="4449"/>
                  <a:pt x="13817" y="4552"/>
                </a:cubicBezTo>
                <a:lnTo>
                  <a:pt x="12986" y="4885"/>
                </a:lnTo>
                <a:cubicBezTo>
                  <a:pt x="12435" y="5124"/>
                  <a:pt x="12840" y="5321"/>
                  <a:pt x="12300" y="5560"/>
                </a:cubicBezTo>
                <a:cubicBezTo>
                  <a:pt x="10222" y="6744"/>
                  <a:pt x="8114" y="7814"/>
                  <a:pt x="6015" y="8915"/>
                </a:cubicBezTo>
                <a:cubicBezTo>
                  <a:pt x="3917" y="10017"/>
                  <a:pt x="1870" y="11242"/>
                  <a:pt x="0" y="12707"/>
                </a:cubicBezTo>
                <a:cubicBezTo>
                  <a:pt x="530" y="12427"/>
                  <a:pt x="1008" y="12219"/>
                  <a:pt x="1476" y="11980"/>
                </a:cubicBezTo>
                <a:cubicBezTo>
                  <a:pt x="1933" y="11741"/>
                  <a:pt x="2379" y="11481"/>
                  <a:pt x="2857" y="11128"/>
                </a:cubicBezTo>
                <a:cubicBezTo>
                  <a:pt x="2903" y="11204"/>
                  <a:pt x="2982" y="11331"/>
                  <a:pt x="3120" y="11331"/>
                </a:cubicBezTo>
                <a:cubicBezTo>
                  <a:pt x="3170" y="11331"/>
                  <a:pt x="3227" y="11315"/>
                  <a:pt x="3293" y="11274"/>
                </a:cubicBezTo>
                <a:cubicBezTo>
                  <a:pt x="3678" y="11066"/>
                  <a:pt x="4073" y="10837"/>
                  <a:pt x="4467" y="10598"/>
                </a:cubicBezTo>
                <a:cubicBezTo>
                  <a:pt x="4862" y="10370"/>
                  <a:pt x="5246" y="10152"/>
                  <a:pt x="5620" y="9954"/>
                </a:cubicBezTo>
                <a:cubicBezTo>
                  <a:pt x="5994" y="9747"/>
                  <a:pt x="6348" y="9570"/>
                  <a:pt x="6659" y="9445"/>
                </a:cubicBezTo>
                <a:cubicBezTo>
                  <a:pt x="6981" y="9321"/>
                  <a:pt x="7283" y="9248"/>
                  <a:pt x="7532" y="9248"/>
                </a:cubicBezTo>
                <a:cubicBezTo>
                  <a:pt x="7560" y="9245"/>
                  <a:pt x="7589" y="9244"/>
                  <a:pt x="7619" y="9244"/>
                </a:cubicBezTo>
                <a:cubicBezTo>
                  <a:pt x="7734" y="9244"/>
                  <a:pt x="7864" y="9260"/>
                  <a:pt x="8020" y="9260"/>
                </a:cubicBezTo>
                <a:cubicBezTo>
                  <a:pt x="8275" y="9260"/>
                  <a:pt x="8598" y="9217"/>
                  <a:pt x="9038" y="8988"/>
                </a:cubicBezTo>
                <a:lnTo>
                  <a:pt x="9038" y="8988"/>
                </a:lnTo>
                <a:lnTo>
                  <a:pt x="8269" y="9393"/>
                </a:lnTo>
                <a:cubicBezTo>
                  <a:pt x="8321" y="9497"/>
                  <a:pt x="8425" y="9705"/>
                  <a:pt x="8425" y="9705"/>
                </a:cubicBezTo>
                <a:cubicBezTo>
                  <a:pt x="9495" y="9258"/>
                  <a:pt x="10856" y="8760"/>
                  <a:pt x="11947" y="8375"/>
                </a:cubicBezTo>
                <a:cubicBezTo>
                  <a:pt x="11947" y="8375"/>
                  <a:pt x="12040" y="8583"/>
                  <a:pt x="12082" y="8697"/>
                </a:cubicBezTo>
                <a:lnTo>
                  <a:pt x="12612" y="8469"/>
                </a:lnTo>
                <a:lnTo>
                  <a:pt x="12612" y="8469"/>
                </a:lnTo>
                <a:cubicBezTo>
                  <a:pt x="13453" y="8967"/>
                  <a:pt x="10565" y="10141"/>
                  <a:pt x="9371" y="10910"/>
                </a:cubicBezTo>
                <a:cubicBezTo>
                  <a:pt x="9422" y="11014"/>
                  <a:pt x="9526" y="11222"/>
                  <a:pt x="9578" y="11326"/>
                </a:cubicBezTo>
                <a:lnTo>
                  <a:pt x="10077" y="11066"/>
                </a:lnTo>
                <a:lnTo>
                  <a:pt x="10181" y="11274"/>
                </a:lnTo>
                <a:cubicBezTo>
                  <a:pt x="9443" y="11668"/>
                  <a:pt x="8747" y="12011"/>
                  <a:pt x="8082" y="12385"/>
                </a:cubicBezTo>
                <a:cubicBezTo>
                  <a:pt x="7718" y="12587"/>
                  <a:pt x="7353" y="12789"/>
                  <a:pt x="6982" y="12999"/>
                </a:cubicBezTo>
                <a:lnTo>
                  <a:pt x="6982" y="12999"/>
                </a:lnTo>
                <a:cubicBezTo>
                  <a:pt x="6982" y="12999"/>
                  <a:pt x="6981" y="12998"/>
                  <a:pt x="6981" y="12998"/>
                </a:cubicBezTo>
                <a:cubicBezTo>
                  <a:pt x="6966" y="13007"/>
                  <a:pt x="6950" y="13017"/>
                  <a:pt x="6933" y="13027"/>
                </a:cubicBezTo>
                <a:lnTo>
                  <a:pt x="6933" y="13027"/>
                </a:lnTo>
                <a:cubicBezTo>
                  <a:pt x="6949" y="13018"/>
                  <a:pt x="6966" y="13008"/>
                  <a:pt x="6982" y="12999"/>
                </a:cubicBezTo>
                <a:lnTo>
                  <a:pt x="6982" y="12999"/>
                </a:lnTo>
                <a:cubicBezTo>
                  <a:pt x="7015" y="13066"/>
                  <a:pt x="7053" y="13128"/>
                  <a:pt x="7139" y="13128"/>
                </a:cubicBezTo>
                <a:cubicBezTo>
                  <a:pt x="7181" y="13128"/>
                  <a:pt x="7235" y="13113"/>
                  <a:pt x="7305" y="13076"/>
                </a:cubicBezTo>
                <a:lnTo>
                  <a:pt x="7305" y="13076"/>
                </a:lnTo>
                <a:cubicBezTo>
                  <a:pt x="6333" y="13603"/>
                  <a:pt x="5103" y="14252"/>
                  <a:pt x="4291" y="15024"/>
                </a:cubicBezTo>
                <a:cubicBezTo>
                  <a:pt x="4195" y="15167"/>
                  <a:pt x="4292" y="15269"/>
                  <a:pt x="4537" y="15269"/>
                </a:cubicBezTo>
                <a:cubicBezTo>
                  <a:pt x="4718" y="15269"/>
                  <a:pt x="4981" y="15213"/>
                  <a:pt x="5309" y="15076"/>
                </a:cubicBezTo>
                <a:cubicBezTo>
                  <a:pt x="6015" y="14650"/>
                  <a:pt x="6472" y="14338"/>
                  <a:pt x="7199" y="13943"/>
                </a:cubicBezTo>
                <a:lnTo>
                  <a:pt x="7314" y="14141"/>
                </a:lnTo>
                <a:cubicBezTo>
                  <a:pt x="6836" y="14400"/>
                  <a:pt x="6078" y="14743"/>
                  <a:pt x="5662" y="15128"/>
                </a:cubicBezTo>
                <a:cubicBezTo>
                  <a:pt x="5485" y="15367"/>
                  <a:pt x="6316" y="15138"/>
                  <a:pt x="6140" y="15377"/>
                </a:cubicBezTo>
                <a:cubicBezTo>
                  <a:pt x="5901" y="15522"/>
                  <a:pt x="5672" y="15668"/>
                  <a:pt x="5496" y="15907"/>
                </a:cubicBezTo>
                <a:cubicBezTo>
                  <a:pt x="6202" y="15481"/>
                  <a:pt x="7064" y="14795"/>
                  <a:pt x="7843" y="14515"/>
                </a:cubicBezTo>
                <a:cubicBezTo>
                  <a:pt x="7955" y="14499"/>
                  <a:pt x="8067" y="14484"/>
                  <a:pt x="8168" y="14484"/>
                </a:cubicBezTo>
                <a:cubicBezTo>
                  <a:pt x="8331" y="14484"/>
                  <a:pt x="8469" y="14522"/>
                  <a:pt x="8540" y="14650"/>
                </a:cubicBezTo>
                <a:cubicBezTo>
                  <a:pt x="8820" y="14452"/>
                  <a:pt x="9100" y="14297"/>
                  <a:pt x="9381" y="14172"/>
                </a:cubicBezTo>
                <a:cubicBezTo>
                  <a:pt x="9661" y="14058"/>
                  <a:pt x="9942" y="13964"/>
                  <a:pt x="10212" y="13902"/>
                </a:cubicBezTo>
                <a:cubicBezTo>
                  <a:pt x="10534" y="13835"/>
                  <a:pt x="10845" y="13804"/>
                  <a:pt x="11145" y="13804"/>
                </a:cubicBezTo>
                <a:cubicBezTo>
                  <a:pt x="11359" y="13804"/>
                  <a:pt x="11567" y="13820"/>
                  <a:pt x="11770" y="13850"/>
                </a:cubicBezTo>
                <a:cubicBezTo>
                  <a:pt x="11792" y="13856"/>
                  <a:pt x="11818" y="13859"/>
                  <a:pt x="11846" y="13859"/>
                </a:cubicBezTo>
                <a:cubicBezTo>
                  <a:pt x="12148" y="13859"/>
                  <a:pt x="12779" y="13537"/>
                  <a:pt x="13362" y="13241"/>
                </a:cubicBezTo>
                <a:lnTo>
                  <a:pt x="13362" y="13241"/>
                </a:lnTo>
                <a:cubicBezTo>
                  <a:pt x="15515" y="12561"/>
                  <a:pt x="17658" y="11754"/>
                  <a:pt x="19842" y="11139"/>
                </a:cubicBezTo>
                <a:cubicBezTo>
                  <a:pt x="22044" y="10515"/>
                  <a:pt x="24246" y="9996"/>
                  <a:pt x="26386" y="9934"/>
                </a:cubicBezTo>
                <a:cubicBezTo>
                  <a:pt x="26677" y="9985"/>
                  <a:pt x="27228" y="10089"/>
                  <a:pt x="27508" y="10152"/>
                </a:cubicBezTo>
                <a:cubicBezTo>
                  <a:pt x="29617" y="10037"/>
                  <a:pt x="32141" y="9528"/>
                  <a:pt x="34188" y="9061"/>
                </a:cubicBezTo>
                <a:cubicBezTo>
                  <a:pt x="34697" y="8957"/>
                  <a:pt x="35123" y="8562"/>
                  <a:pt x="35414" y="8199"/>
                </a:cubicBezTo>
                <a:cubicBezTo>
                  <a:pt x="35715" y="7835"/>
                  <a:pt x="35891" y="7503"/>
                  <a:pt x="35891" y="7503"/>
                </a:cubicBezTo>
                <a:cubicBezTo>
                  <a:pt x="36130" y="7253"/>
                  <a:pt x="36369" y="6775"/>
                  <a:pt x="36078" y="6557"/>
                </a:cubicBezTo>
                <a:cubicBezTo>
                  <a:pt x="35538" y="6464"/>
                  <a:pt x="34198" y="6620"/>
                  <a:pt x="34146" y="6152"/>
                </a:cubicBezTo>
                <a:cubicBezTo>
                  <a:pt x="34136" y="6038"/>
                  <a:pt x="34406" y="6007"/>
                  <a:pt x="34676" y="5986"/>
                </a:cubicBezTo>
                <a:cubicBezTo>
                  <a:pt x="34624" y="5529"/>
                  <a:pt x="35362" y="4511"/>
                  <a:pt x="35642" y="4490"/>
                </a:cubicBezTo>
                <a:cubicBezTo>
                  <a:pt x="35902" y="4241"/>
                  <a:pt x="37533" y="3441"/>
                  <a:pt x="37813" y="3192"/>
                </a:cubicBezTo>
                <a:cubicBezTo>
                  <a:pt x="38229" y="2994"/>
                  <a:pt x="37793" y="2485"/>
                  <a:pt x="37076" y="2018"/>
                </a:cubicBezTo>
                <a:cubicBezTo>
                  <a:pt x="36369" y="1540"/>
                  <a:pt x="35372" y="1062"/>
                  <a:pt x="34780" y="958"/>
                </a:cubicBezTo>
                <a:cubicBezTo>
                  <a:pt x="34167" y="782"/>
                  <a:pt x="34728" y="376"/>
                  <a:pt x="34697" y="34"/>
                </a:cubicBezTo>
                <a:lnTo>
                  <a:pt x="34697" y="34"/>
                </a:lnTo>
                <a:cubicBezTo>
                  <a:pt x="34566" y="71"/>
                  <a:pt x="34448" y="84"/>
                  <a:pt x="34336" y="84"/>
                </a:cubicBezTo>
                <a:cubicBezTo>
                  <a:pt x="34069" y="84"/>
                  <a:pt x="33843" y="9"/>
                  <a:pt x="33578" y="9"/>
                </a:cubicBezTo>
                <a:cubicBezTo>
                  <a:pt x="33462" y="9"/>
                  <a:pt x="33338" y="23"/>
                  <a:pt x="33201" y="65"/>
                </a:cubicBezTo>
                <a:cubicBezTo>
                  <a:pt x="33201" y="27"/>
                  <a:pt x="32961" y="0"/>
                  <a:pt x="32615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 rot="-10201522">
            <a:off x="-1822953" y="3914821"/>
            <a:ext cx="2644612" cy="1100417"/>
          </a:xfrm>
          <a:custGeom>
            <a:avLst/>
            <a:gdLst/>
            <a:ahLst/>
            <a:cxnLst/>
            <a:rect l="l" t="t" r="r" b="b"/>
            <a:pathLst>
              <a:path w="38229" h="15907" extrusionOk="0">
                <a:moveTo>
                  <a:pt x="6933" y="13027"/>
                </a:moveTo>
                <a:lnTo>
                  <a:pt x="6933" y="13027"/>
                </a:lnTo>
                <a:cubicBezTo>
                  <a:pt x="6856" y="13071"/>
                  <a:pt x="6778" y="13115"/>
                  <a:pt x="6700" y="13160"/>
                </a:cubicBezTo>
                <a:lnTo>
                  <a:pt x="6700" y="13160"/>
                </a:lnTo>
                <a:cubicBezTo>
                  <a:pt x="6786" y="13112"/>
                  <a:pt x="6867" y="13066"/>
                  <a:pt x="6933" y="13027"/>
                </a:cubicBezTo>
                <a:close/>
                <a:moveTo>
                  <a:pt x="6700" y="13160"/>
                </a:moveTo>
                <a:cubicBezTo>
                  <a:pt x="6459" y="13295"/>
                  <a:pt x="6173" y="13451"/>
                  <a:pt x="6015" y="13559"/>
                </a:cubicBezTo>
                <a:cubicBezTo>
                  <a:pt x="6247" y="13421"/>
                  <a:pt x="6475" y="13289"/>
                  <a:pt x="6700" y="13160"/>
                </a:cubicBezTo>
                <a:close/>
                <a:moveTo>
                  <a:pt x="32615" y="0"/>
                </a:moveTo>
                <a:cubicBezTo>
                  <a:pt x="32484" y="0"/>
                  <a:pt x="32337" y="4"/>
                  <a:pt x="32183" y="13"/>
                </a:cubicBezTo>
                <a:cubicBezTo>
                  <a:pt x="31632" y="44"/>
                  <a:pt x="30957" y="106"/>
                  <a:pt x="30521" y="169"/>
                </a:cubicBezTo>
                <a:cubicBezTo>
                  <a:pt x="30521" y="169"/>
                  <a:pt x="30240" y="314"/>
                  <a:pt x="29357" y="470"/>
                </a:cubicBezTo>
                <a:cubicBezTo>
                  <a:pt x="29066" y="522"/>
                  <a:pt x="29087" y="636"/>
                  <a:pt x="29098" y="750"/>
                </a:cubicBezTo>
                <a:lnTo>
                  <a:pt x="29066" y="522"/>
                </a:lnTo>
                <a:cubicBezTo>
                  <a:pt x="28807" y="802"/>
                  <a:pt x="28183" y="667"/>
                  <a:pt x="27903" y="833"/>
                </a:cubicBezTo>
                <a:cubicBezTo>
                  <a:pt x="27882" y="719"/>
                  <a:pt x="27882" y="719"/>
                  <a:pt x="27861" y="605"/>
                </a:cubicBezTo>
                <a:cubicBezTo>
                  <a:pt x="27321" y="937"/>
                  <a:pt x="26698" y="844"/>
                  <a:pt x="26137" y="1072"/>
                </a:cubicBezTo>
                <a:cubicBezTo>
                  <a:pt x="26116" y="958"/>
                  <a:pt x="26116" y="958"/>
                  <a:pt x="26085" y="844"/>
                </a:cubicBezTo>
                <a:cubicBezTo>
                  <a:pt x="25912" y="881"/>
                  <a:pt x="25739" y="918"/>
                  <a:pt x="25623" y="918"/>
                </a:cubicBezTo>
                <a:cubicBezTo>
                  <a:pt x="25544" y="918"/>
                  <a:pt x="25491" y="901"/>
                  <a:pt x="25483" y="854"/>
                </a:cubicBezTo>
                <a:cubicBezTo>
                  <a:pt x="25451" y="740"/>
                  <a:pt x="25451" y="740"/>
                  <a:pt x="25431" y="626"/>
                </a:cubicBezTo>
                <a:cubicBezTo>
                  <a:pt x="25405" y="621"/>
                  <a:pt x="25379" y="619"/>
                  <a:pt x="25351" y="619"/>
                </a:cubicBezTo>
                <a:cubicBezTo>
                  <a:pt x="25112" y="619"/>
                  <a:pt x="24801" y="784"/>
                  <a:pt x="24637" y="784"/>
                </a:cubicBezTo>
                <a:cubicBezTo>
                  <a:pt x="24579" y="784"/>
                  <a:pt x="24539" y="763"/>
                  <a:pt x="24527" y="709"/>
                </a:cubicBezTo>
                <a:lnTo>
                  <a:pt x="24527" y="709"/>
                </a:lnTo>
                <a:lnTo>
                  <a:pt x="24579" y="937"/>
                </a:lnTo>
                <a:cubicBezTo>
                  <a:pt x="23415" y="1218"/>
                  <a:pt x="22512" y="1301"/>
                  <a:pt x="21608" y="1446"/>
                </a:cubicBezTo>
                <a:cubicBezTo>
                  <a:pt x="19156" y="1613"/>
                  <a:pt x="16341" y="2797"/>
                  <a:pt x="13921" y="4012"/>
                </a:cubicBezTo>
                <a:cubicBezTo>
                  <a:pt x="13640" y="4127"/>
                  <a:pt x="13453" y="4449"/>
                  <a:pt x="13817" y="4552"/>
                </a:cubicBezTo>
                <a:lnTo>
                  <a:pt x="12986" y="4885"/>
                </a:lnTo>
                <a:cubicBezTo>
                  <a:pt x="12435" y="5124"/>
                  <a:pt x="12840" y="5321"/>
                  <a:pt x="12300" y="5560"/>
                </a:cubicBezTo>
                <a:cubicBezTo>
                  <a:pt x="10222" y="6744"/>
                  <a:pt x="8114" y="7814"/>
                  <a:pt x="6015" y="8915"/>
                </a:cubicBezTo>
                <a:cubicBezTo>
                  <a:pt x="3917" y="10017"/>
                  <a:pt x="1870" y="11242"/>
                  <a:pt x="0" y="12707"/>
                </a:cubicBezTo>
                <a:cubicBezTo>
                  <a:pt x="530" y="12427"/>
                  <a:pt x="1008" y="12219"/>
                  <a:pt x="1476" y="11980"/>
                </a:cubicBezTo>
                <a:cubicBezTo>
                  <a:pt x="1933" y="11741"/>
                  <a:pt x="2379" y="11481"/>
                  <a:pt x="2857" y="11128"/>
                </a:cubicBezTo>
                <a:cubicBezTo>
                  <a:pt x="2903" y="11204"/>
                  <a:pt x="2982" y="11331"/>
                  <a:pt x="3120" y="11331"/>
                </a:cubicBezTo>
                <a:cubicBezTo>
                  <a:pt x="3170" y="11331"/>
                  <a:pt x="3227" y="11315"/>
                  <a:pt x="3293" y="11274"/>
                </a:cubicBezTo>
                <a:cubicBezTo>
                  <a:pt x="3678" y="11066"/>
                  <a:pt x="4073" y="10837"/>
                  <a:pt x="4467" y="10598"/>
                </a:cubicBezTo>
                <a:cubicBezTo>
                  <a:pt x="4862" y="10370"/>
                  <a:pt x="5246" y="10152"/>
                  <a:pt x="5620" y="9954"/>
                </a:cubicBezTo>
                <a:cubicBezTo>
                  <a:pt x="5994" y="9747"/>
                  <a:pt x="6348" y="9570"/>
                  <a:pt x="6659" y="9445"/>
                </a:cubicBezTo>
                <a:cubicBezTo>
                  <a:pt x="6981" y="9321"/>
                  <a:pt x="7283" y="9248"/>
                  <a:pt x="7532" y="9248"/>
                </a:cubicBezTo>
                <a:cubicBezTo>
                  <a:pt x="7560" y="9245"/>
                  <a:pt x="7589" y="9244"/>
                  <a:pt x="7619" y="9244"/>
                </a:cubicBezTo>
                <a:cubicBezTo>
                  <a:pt x="7734" y="9244"/>
                  <a:pt x="7864" y="9260"/>
                  <a:pt x="8020" y="9260"/>
                </a:cubicBezTo>
                <a:cubicBezTo>
                  <a:pt x="8275" y="9260"/>
                  <a:pt x="8598" y="9217"/>
                  <a:pt x="9038" y="8988"/>
                </a:cubicBezTo>
                <a:lnTo>
                  <a:pt x="9038" y="8988"/>
                </a:lnTo>
                <a:lnTo>
                  <a:pt x="8269" y="9393"/>
                </a:lnTo>
                <a:cubicBezTo>
                  <a:pt x="8321" y="9497"/>
                  <a:pt x="8425" y="9705"/>
                  <a:pt x="8425" y="9705"/>
                </a:cubicBezTo>
                <a:cubicBezTo>
                  <a:pt x="9495" y="9258"/>
                  <a:pt x="10856" y="8760"/>
                  <a:pt x="11947" y="8375"/>
                </a:cubicBezTo>
                <a:cubicBezTo>
                  <a:pt x="11947" y="8375"/>
                  <a:pt x="12040" y="8583"/>
                  <a:pt x="12082" y="8697"/>
                </a:cubicBezTo>
                <a:lnTo>
                  <a:pt x="12612" y="8469"/>
                </a:lnTo>
                <a:lnTo>
                  <a:pt x="12612" y="8469"/>
                </a:lnTo>
                <a:cubicBezTo>
                  <a:pt x="13453" y="8967"/>
                  <a:pt x="10565" y="10141"/>
                  <a:pt x="9371" y="10910"/>
                </a:cubicBezTo>
                <a:cubicBezTo>
                  <a:pt x="9422" y="11014"/>
                  <a:pt x="9526" y="11222"/>
                  <a:pt x="9578" y="11326"/>
                </a:cubicBezTo>
                <a:lnTo>
                  <a:pt x="10077" y="11066"/>
                </a:lnTo>
                <a:lnTo>
                  <a:pt x="10181" y="11274"/>
                </a:lnTo>
                <a:cubicBezTo>
                  <a:pt x="9443" y="11668"/>
                  <a:pt x="8747" y="12011"/>
                  <a:pt x="8082" y="12385"/>
                </a:cubicBezTo>
                <a:cubicBezTo>
                  <a:pt x="7718" y="12587"/>
                  <a:pt x="7353" y="12789"/>
                  <a:pt x="6982" y="12999"/>
                </a:cubicBezTo>
                <a:lnTo>
                  <a:pt x="6982" y="12999"/>
                </a:lnTo>
                <a:cubicBezTo>
                  <a:pt x="6982" y="12999"/>
                  <a:pt x="6981" y="12998"/>
                  <a:pt x="6981" y="12998"/>
                </a:cubicBezTo>
                <a:cubicBezTo>
                  <a:pt x="6966" y="13007"/>
                  <a:pt x="6950" y="13017"/>
                  <a:pt x="6933" y="13027"/>
                </a:cubicBezTo>
                <a:lnTo>
                  <a:pt x="6933" y="13027"/>
                </a:lnTo>
                <a:cubicBezTo>
                  <a:pt x="6949" y="13018"/>
                  <a:pt x="6966" y="13008"/>
                  <a:pt x="6982" y="12999"/>
                </a:cubicBezTo>
                <a:lnTo>
                  <a:pt x="6982" y="12999"/>
                </a:lnTo>
                <a:cubicBezTo>
                  <a:pt x="7015" y="13066"/>
                  <a:pt x="7053" y="13128"/>
                  <a:pt x="7139" y="13128"/>
                </a:cubicBezTo>
                <a:cubicBezTo>
                  <a:pt x="7181" y="13128"/>
                  <a:pt x="7235" y="13113"/>
                  <a:pt x="7305" y="13076"/>
                </a:cubicBezTo>
                <a:lnTo>
                  <a:pt x="7305" y="13076"/>
                </a:lnTo>
                <a:cubicBezTo>
                  <a:pt x="6333" y="13603"/>
                  <a:pt x="5103" y="14252"/>
                  <a:pt x="4291" y="15024"/>
                </a:cubicBezTo>
                <a:cubicBezTo>
                  <a:pt x="4195" y="15167"/>
                  <a:pt x="4292" y="15269"/>
                  <a:pt x="4537" y="15269"/>
                </a:cubicBezTo>
                <a:cubicBezTo>
                  <a:pt x="4718" y="15269"/>
                  <a:pt x="4981" y="15213"/>
                  <a:pt x="5309" y="15076"/>
                </a:cubicBezTo>
                <a:cubicBezTo>
                  <a:pt x="6015" y="14650"/>
                  <a:pt x="6472" y="14338"/>
                  <a:pt x="7199" y="13943"/>
                </a:cubicBezTo>
                <a:lnTo>
                  <a:pt x="7314" y="14141"/>
                </a:lnTo>
                <a:cubicBezTo>
                  <a:pt x="6836" y="14400"/>
                  <a:pt x="6078" y="14743"/>
                  <a:pt x="5662" y="15128"/>
                </a:cubicBezTo>
                <a:cubicBezTo>
                  <a:pt x="5485" y="15367"/>
                  <a:pt x="6316" y="15138"/>
                  <a:pt x="6140" y="15377"/>
                </a:cubicBezTo>
                <a:cubicBezTo>
                  <a:pt x="5901" y="15522"/>
                  <a:pt x="5672" y="15668"/>
                  <a:pt x="5496" y="15907"/>
                </a:cubicBezTo>
                <a:cubicBezTo>
                  <a:pt x="6202" y="15481"/>
                  <a:pt x="7064" y="14795"/>
                  <a:pt x="7843" y="14515"/>
                </a:cubicBezTo>
                <a:cubicBezTo>
                  <a:pt x="7955" y="14499"/>
                  <a:pt x="8067" y="14484"/>
                  <a:pt x="8168" y="14484"/>
                </a:cubicBezTo>
                <a:cubicBezTo>
                  <a:pt x="8331" y="14484"/>
                  <a:pt x="8469" y="14522"/>
                  <a:pt x="8540" y="14650"/>
                </a:cubicBezTo>
                <a:cubicBezTo>
                  <a:pt x="8820" y="14452"/>
                  <a:pt x="9100" y="14297"/>
                  <a:pt x="9381" y="14172"/>
                </a:cubicBezTo>
                <a:cubicBezTo>
                  <a:pt x="9661" y="14058"/>
                  <a:pt x="9942" y="13964"/>
                  <a:pt x="10212" y="13902"/>
                </a:cubicBezTo>
                <a:cubicBezTo>
                  <a:pt x="10534" y="13835"/>
                  <a:pt x="10845" y="13804"/>
                  <a:pt x="11145" y="13804"/>
                </a:cubicBezTo>
                <a:cubicBezTo>
                  <a:pt x="11359" y="13804"/>
                  <a:pt x="11567" y="13820"/>
                  <a:pt x="11770" y="13850"/>
                </a:cubicBezTo>
                <a:cubicBezTo>
                  <a:pt x="11792" y="13856"/>
                  <a:pt x="11818" y="13859"/>
                  <a:pt x="11846" y="13859"/>
                </a:cubicBezTo>
                <a:cubicBezTo>
                  <a:pt x="12148" y="13859"/>
                  <a:pt x="12779" y="13537"/>
                  <a:pt x="13362" y="13241"/>
                </a:cubicBezTo>
                <a:lnTo>
                  <a:pt x="13362" y="13241"/>
                </a:lnTo>
                <a:cubicBezTo>
                  <a:pt x="15515" y="12561"/>
                  <a:pt x="17658" y="11754"/>
                  <a:pt x="19842" y="11139"/>
                </a:cubicBezTo>
                <a:cubicBezTo>
                  <a:pt x="22044" y="10515"/>
                  <a:pt x="24246" y="9996"/>
                  <a:pt x="26386" y="9934"/>
                </a:cubicBezTo>
                <a:cubicBezTo>
                  <a:pt x="26677" y="9985"/>
                  <a:pt x="27228" y="10089"/>
                  <a:pt x="27508" y="10152"/>
                </a:cubicBezTo>
                <a:cubicBezTo>
                  <a:pt x="29617" y="10037"/>
                  <a:pt x="32141" y="9528"/>
                  <a:pt x="34188" y="9061"/>
                </a:cubicBezTo>
                <a:cubicBezTo>
                  <a:pt x="34697" y="8957"/>
                  <a:pt x="35123" y="8562"/>
                  <a:pt x="35414" y="8199"/>
                </a:cubicBezTo>
                <a:cubicBezTo>
                  <a:pt x="35715" y="7835"/>
                  <a:pt x="35891" y="7503"/>
                  <a:pt x="35891" y="7503"/>
                </a:cubicBezTo>
                <a:cubicBezTo>
                  <a:pt x="36130" y="7253"/>
                  <a:pt x="36369" y="6775"/>
                  <a:pt x="36078" y="6557"/>
                </a:cubicBezTo>
                <a:cubicBezTo>
                  <a:pt x="35538" y="6464"/>
                  <a:pt x="34198" y="6620"/>
                  <a:pt x="34146" y="6152"/>
                </a:cubicBezTo>
                <a:cubicBezTo>
                  <a:pt x="34136" y="6038"/>
                  <a:pt x="34406" y="6007"/>
                  <a:pt x="34676" y="5986"/>
                </a:cubicBezTo>
                <a:cubicBezTo>
                  <a:pt x="34624" y="5529"/>
                  <a:pt x="35362" y="4511"/>
                  <a:pt x="35642" y="4490"/>
                </a:cubicBezTo>
                <a:cubicBezTo>
                  <a:pt x="35902" y="4241"/>
                  <a:pt x="37533" y="3441"/>
                  <a:pt x="37813" y="3192"/>
                </a:cubicBezTo>
                <a:cubicBezTo>
                  <a:pt x="38229" y="2994"/>
                  <a:pt x="37793" y="2485"/>
                  <a:pt x="37076" y="2018"/>
                </a:cubicBezTo>
                <a:cubicBezTo>
                  <a:pt x="36369" y="1540"/>
                  <a:pt x="35372" y="1062"/>
                  <a:pt x="34780" y="958"/>
                </a:cubicBezTo>
                <a:cubicBezTo>
                  <a:pt x="34167" y="782"/>
                  <a:pt x="34728" y="376"/>
                  <a:pt x="34697" y="34"/>
                </a:cubicBezTo>
                <a:lnTo>
                  <a:pt x="34697" y="34"/>
                </a:lnTo>
                <a:cubicBezTo>
                  <a:pt x="34566" y="71"/>
                  <a:pt x="34448" y="84"/>
                  <a:pt x="34336" y="84"/>
                </a:cubicBezTo>
                <a:cubicBezTo>
                  <a:pt x="34069" y="84"/>
                  <a:pt x="33843" y="9"/>
                  <a:pt x="33578" y="9"/>
                </a:cubicBezTo>
                <a:cubicBezTo>
                  <a:pt x="33462" y="9"/>
                  <a:pt x="33338" y="23"/>
                  <a:pt x="33201" y="65"/>
                </a:cubicBezTo>
                <a:cubicBezTo>
                  <a:pt x="33201" y="27"/>
                  <a:pt x="32961" y="0"/>
                  <a:pt x="32615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54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rot="-5400000">
            <a:off x="1105411" y="-1405691"/>
            <a:ext cx="6933181" cy="785965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 rot="-9899833">
            <a:off x="7204131" y="-870499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 rot="-6511397">
            <a:off x="-285899" y="3329481"/>
            <a:ext cx="2158411" cy="1290880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1946617" y="1007027"/>
            <a:ext cx="5239500" cy="2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1364683" y="3689818"/>
            <a:ext cx="64218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54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8669709" y="1367315"/>
            <a:ext cx="33108" cy="5948"/>
          </a:xfrm>
          <a:custGeom>
            <a:avLst/>
            <a:gdLst/>
            <a:ahLst/>
            <a:cxnLst/>
            <a:rect l="l" t="t" r="r" b="b"/>
            <a:pathLst>
              <a:path w="1180" h="212" extrusionOk="0">
                <a:moveTo>
                  <a:pt x="739" y="37"/>
                </a:moveTo>
                <a:cubicBezTo>
                  <a:pt x="739" y="38"/>
                  <a:pt x="739" y="39"/>
                  <a:pt x="738" y="41"/>
                </a:cubicBezTo>
                <a:lnTo>
                  <a:pt x="738" y="41"/>
                </a:lnTo>
                <a:cubicBezTo>
                  <a:pt x="740" y="41"/>
                  <a:pt x="742" y="41"/>
                  <a:pt x="743" y="42"/>
                </a:cubicBezTo>
                <a:lnTo>
                  <a:pt x="743" y="42"/>
                </a:lnTo>
                <a:cubicBezTo>
                  <a:pt x="742" y="40"/>
                  <a:pt x="740" y="38"/>
                  <a:pt x="739" y="37"/>
                </a:cubicBezTo>
                <a:close/>
                <a:moveTo>
                  <a:pt x="743" y="42"/>
                </a:moveTo>
                <a:cubicBezTo>
                  <a:pt x="872" y="191"/>
                  <a:pt x="979" y="156"/>
                  <a:pt x="1179" y="168"/>
                </a:cubicBezTo>
                <a:cubicBezTo>
                  <a:pt x="1048" y="130"/>
                  <a:pt x="883" y="76"/>
                  <a:pt x="743" y="42"/>
                </a:cubicBezTo>
                <a:close/>
                <a:moveTo>
                  <a:pt x="489" y="1"/>
                </a:moveTo>
                <a:cubicBezTo>
                  <a:pt x="489" y="1"/>
                  <a:pt x="215" y="25"/>
                  <a:pt x="1" y="108"/>
                </a:cubicBezTo>
                <a:cubicBezTo>
                  <a:pt x="25" y="103"/>
                  <a:pt x="49" y="101"/>
                  <a:pt x="74" y="101"/>
                </a:cubicBezTo>
                <a:cubicBezTo>
                  <a:pt x="257" y="101"/>
                  <a:pt x="456" y="212"/>
                  <a:pt x="589" y="212"/>
                </a:cubicBezTo>
                <a:cubicBezTo>
                  <a:pt x="669" y="212"/>
                  <a:pt x="725" y="171"/>
                  <a:pt x="738" y="41"/>
                </a:cubicBezTo>
                <a:lnTo>
                  <a:pt x="738" y="41"/>
                </a:lnTo>
                <a:cubicBezTo>
                  <a:pt x="661" y="22"/>
                  <a:pt x="591" y="10"/>
                  <a:pt x="539" y="10"/>
                </a:cubicBezTo>
                <a:cubicBezTo>
                  <a:pt x="507" y="10"/>
                  <a:pt x="482" y="14"/>
                  <a:pt x="465" y="25"/>
                </a:cubicBezTo>
                <a:lnTo>
                  <a:pt x="489" y="1"/>
                </a:ln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681745" y="1363331"/>
            <a:ext cx="6369" cy="1347"/>
          </a:xfrm>
          <a:custGeom>
            <a:avLst/>
            <a:gdLst/>
            <a:ahLst/>
            <a:cxnLst/>
            <a:rect l="l" t="t" r="r" b="b"/>
            <a:pathLst>
              <a:path w="227" h="48" extrusionOk="0">
                <a:moveTo>
                  <a:pt x="0" y="48"/>
                </a:moveTo>
                <a:lnTo>
                  <a:pt x="226" y="0"/>
                </a:ln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686094" y="1374750"/>
            <a:ext cx="13440" cy="6032"/>
          </a:xfrm>
          <a:custGeom>
            <a:avLst/>
            <a:gdLst/>
            <a:ahLst/>
            <a:cxnLst/>
            <a:rect l="l" t="t" r="r" b="b"/>
            <a:pathLst>
              <a:path w="479" h="215" extrusionOk="0">
                <a:moveTo>
                  <a:pt x="102" y="1"/>
                </a:moveTo>
                <a:cubicBezTo>
                  <a:pt x="51" y="1"/>
                  <a:pt x="12" y="9"/>
                  <a:pt x="0" y="34"/>
                </a:cubicBezTo>
                <a:cubicBezTo>
                  <a:pt x="60" y="93"/>
                  <a:pt x="310" y="10"/>
                  <a:pt x="286" y="188"/>
                </a:cubicBezTo>
                <a:cubicBezTo>
                  <a:pt x="328" y="207"/>
                  <a:pt x="355" y="214"/>
                  <a:pt x="371" y="214"/>
                </a:cubicBezTo>
                <a:cubicBezTo>
                  <a:pt x="444" y="214"/>
                  <a:pt x="285" y="52"/>
                  <a:pt x="377" y="52"/>
                </a:cubicBezTo>
                <a:cubicBezTo>
                  <a:pt x="393" y="52"/>
                  <a:pt x="417" y="57"/>
                  <a:pt x="452" y="69"/>
                </a:cubicBezTo>
                <a:cubicBezTo>
                  <a:pt x="455" y="70"/>
                  <a:pt x="457" y="70"/>
                  <a:pt x="459" y="70"/>
                </a:cubicBezTo>
                <a:cubicBezTo>
                  <a:pt x="479" y="70"/>
                  <a:pt x="245" y="1"/>
                  <a:pt x="102" y="1"/>
                </a:cubicBez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665023" y="1370990"/>
            <a:ext cx="1375" cy="28"/>
          </a:xfrm>
          <a:custGeom>
            <a:avLst/>
            <a:gdLst/>
            <a:ahLst/>
            <a:cxnLst/>
            <a:rect l="l" t="t" r="r" b="b"/>
            <a:pathLst>
              <a:path w="49" h="1" extrusionOk="0">
                <a:moveTo>
                  <a:pt x="1" y="1"/>
                </a:moveTo>
                <a:cubicBezTo>
                  <a:pt x="13" y="1"/>
                  <a:pt x="13" y="1"/>
                  <a:pt x="25" y="1"/>
                </a:cubicBezTo>
                <a:cubicBezTo>
                  <a:pt x="49" y="1"/>
                  <a:pt x="37" y="1"/>
                  <a:pt x="1" y="1"/>
                </a:cubicBez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rot="-4675372">
            <a:off x="1096704" y="-1434143"/>
            <a:ext cx="6933196" cy="7859619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633869" y="2797150"/>
            <a:ext cx="38589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633869" y="3468051"/>
            <a:ext cx="38589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 idx="2" hasCustomPrompt="1"/>
          </p:nvPr>
        </p:nvSpPr>
        <p:spPr>
          <a:xfrm>
            <a:off x="2740834" y="674750"/>
            <a:ext cx="36531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9"/>
          <p:cNvSpPr/>
          <p:nvPr/>
        </p:nvSpPr>
        <p:spPr>
          <a:xfrm rot="-9899833">
            <a:off x="7204131" y="-870499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9"/>
          <p:cNvSpPr/>
          <p:nvPr/>
        </p:nvSpPr>
        <p:spPr>
          <a:xfrm rot="-6511397">
            <a:off x="-285899" y="3329481"/>
            <a:ext cx="2158411" cy="1290880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18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713223" y="739677"/>
            <a:ext cx="38589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4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92464"/>
            <a:ext cx="7717500" cy="12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2218075" y="3068889"/>
            <a:ext cx="4704600" cy="4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 rot="-7411107">
            <a:off x="8615738" y="3560510"/>
            <a:ext cx="2704824" cy="243595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 rot="-7411107">
            <a:off x="8273343" y="3941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11"/>
          <p:cNvSpPr/>
          <p:nvPr/>
        </p:nvSpPr>
        <p:spPr>
          <a:xfrm rot="-4086949">
            <a:off x="49212" y="-1545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 rot="-5116751">
            <a:off x="8617648" y="4097856"/>
            <a:ext cx="377897" cy="413472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11"/>
          <p:cNvSpPr/>
          <p:nvPr/>
        </p:nvSpPr>
        <p:spPr>
          <a:xfrm rot="-7160772">
            <a:off x="-1106432" y="3170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11"/>
          <p:cNvSpPr/>
          <p:nvPr/>
        </p:nvSpPr>
        <p:spPr>
          <a:xfrm rot="-7411107">
            <a:off x="42324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19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5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accen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13225" y="28476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4678525" y="1981500"/>
            <a:ext cx="37521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 rot="-7411107">
            <a:off x="6741821" y="-17022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 rot="-7411107">
            <a:off x="8615738" y="3600535"/>
            <a:ext cx="2704824" cy="243595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13"/>
          <p:cNvSpPr/>
          <p:nvPr/>
        </p:nvSpPr>
        <p:spPr>
          <a:xfrm rot="-7411107">
            <a:off x="8273343" y="4342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 rot="-4086949">
            <a:off x="49212" y="2457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 rot="-7160772">
            <a:off x="-1106432" y="3210051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Google Shape;98;p13"/>
          <p:cNvSpPr/>
          <p:nvPr/>
        </p:nvSpPr>
        <p:spPr>
          <a:xfrm rot="-7411107">
            <a:off x="42324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10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 and body 4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713250" y="2836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4678525" y="1981500"/>
            <a:ext cx="37521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/>
          <p:nvPr/>
        </p:nvSpPr>
        <p:spPr>
          <a:xfrm rot="-7411107">
            <a:off x="8755893" y="319656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 rot="-8453351">
            <a:off x="-400086" y="4401272"/>
            <a:ext cx="915443" cy="816096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Google Shape;104;p14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Google Shape;105;p14"/>
          <p:cNvSpPr/>
          <p:nvPr/>
        </p:nvSpPr>
        <p:spPr>
          <a:xfrm rot="-7411107">
            <a:off x="8273343" y="3941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rot="-7411107">
            <a:off x="135243" y="43873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Google Shape;107;p14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Google Shape;108;p14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4"/>
          <p:cNvSpPr/>
          <p:nvPr/>
        </p:nvSpPr>
        <p:spPr>
          <a:xfrm rot="-7160772">
            <a:off x="8829918" y="34870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4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 rot="-1245617">
            <a:off x="266373" y="-1374042"/>
            <a:ext cx="8611248" cy="713847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355633" y="1814800"/>
            <a:ext cx="38589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355633" y="2485701"/>
            <a:ext cx="38589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 idx="2" hasCustomPrompt="1"/>
          </p:nvPr>
        </p:nvSpPr>
        <p:spPr>
          <a:xfrm>
            <a:off x="1109933" y="1960178"/>
            <a:ext cx="24396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5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 rot="-4086949">
            <a:off x="386912" y="-179079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15"/>
          <p:cNvSpPr/>
          <p:nvPr/>
        </p:nvSpPr>
        <p:spPr>
          <a:xfrm rot="-7160772">
            <a:off x="-631982" y="30884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64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6329275" y="2110386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2"/>
          </p:nvPr>
        </p:nvSpPr>
        <p:spPr>
          <a:xfrm>
            <a:off x="6237175" y="2477813"/>
            <a:ext cx="2117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3"/>
          </p:nvPr>
        </p:nvSpPr>
        <p:spPr>
          <a:xfrm>
            <a:off x="691350" y="211038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4"/>
          </p:nvPr>
        </p:nvSpPr>
        <p:spPr>
          <a:xfrm>
            <a:off x="691350" y="2477813"/>
            <a:ext cx="2117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1282908">
            <a:off x="-406297" y="611828"/>
            <a:ext cx="812574" cy="823841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Google Shape;126;p16"/>
          <p:cNvSpPr/>
          <p:nvPr/>
        </p:nvSpPr>
        <p:spPr>
          <a:xfrm rot="-9413772">
            <a:off x="8274118" y="2695945"/>
            <a:ext cx="2721938" cy="247586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16"/>
          <p:cNvSpPr/>
          <p:nvPr/>
        </p:nvSpPr>
        <p:spPr>
          <a:xfrm rot="-7411107">
            <a:off x="8314597" y="4989729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16"/>
          <p:cNvSpPr/>
          <p:nvPr/>
        </p:nvSpPr>
        <p:spPr>
          <a:xfrm rot="-7411107">
            <a:off x="8298285" y="5034368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16"/>
          <p:cNvSpPr/>
          <p:nvPr/>
        </p:nvSpPr>
        <p:spPr>
          <a:xfrm rot="-7411107">
            <a:off x="8716368" y="47367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16"/>
          <p:cNvSpPr/>
          <p:nvPr/>
        </p:nvSpPr>
        <p:spPr>
          <a:xfrm rot="-7411107">
            <a:off x="8416419" y="5243419"/>
            <a:ext cx="7300" cy="3650"/>
          </a:xfrm>
          <a:custGeom>
            <a:avLst/>
            <a:gdLst/>
            <a:ahLst/>
            <a:cxnLst/>
            <a:rect l="l" t="t" r="r" b="b"/>
            <a:pathLst>
              <a:path w="292" h="146" extrusionOk="0">
                <a:moveTo>
                  <a:pt x="292" y="0"/>
                </a:moveTo>
                <a:lnTo>
                  <a:pt x="1" y="52"/>
                </a:lnTo>
                <a:lnTo>
                  <a:pt x="74" y="146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 rot="-7411107">
            <a:off x="8373121" y="5227946"/>
            <a:ext cx="51449" cy="43400"/>
          </a:xfrm>
          <a:custGeom>
            <a:avLst/>
            <a:gdLst/>
            <a:ahLst/>
            <a:cxnLst/>
            <a:rect l="l" t="t" r="r" b="b"/>
            <a:pathLst>
              <a:path w="2058" h="1736" extrusionOk="0">
                <a:moveTo>
                  <a:pt x="1944" y="0"/>
                </a:moveTo>
                <a:cubicBezTo>
                  <a:pt x="1320" y="592"/>
                  <a:pt x="666" y="1153"/>
                  <a:pt x="1" y="1735"/>
                </a:cubicBezTo>
                <a:lnTo>
                  <a:pt x="479" y="1610"/>
                </a:lnTo>
                <a:cubicBezTo>
                  <a:pt x="385" y="1569"/>
                  <a:pt x="811" y="1247"/>
                  <a:pt x="1237" y="904"/>
                </a:cubicBezTo>
                <a:cubicBezTo>
                  <a:pt x="1653" y="572"/>
                  <a:pt x="2058" y="229"/>
                  <a:pt x="1985" y="167"/>
                </a:cubicBezTo>
                <a:lnTo>
                  <a:pt x="1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Google Shape;132;p16"/>
          <p:cNvSpPr/>
          <p:nvPr/>
        </p:nvSpPr>
        <p:spPr>
          <a:xfrm rot="-7411107">
            <a:off x="8427666" y="5239971"/>
            <a:ext cx="14300" cy="15600"/>
          </a:xfrm>
          <a:custGeom>
            <a:avLst/>
            <a:gdLst/>
            <a:ahLst/>
            <a:cxnLst/>
            <a:rect l="l" t="t" r="r" b="b"/>
            <a:pathLst>
              <a:path w="572" h="624" extrusionOk="0">
                <a:moveTo>
                  <a:pt x="229" y="0"/>
                </a:moveTo>
                <a:cubicBezTo>
                  <a:pt x="0" y="42"/>
                  <a:pt x="32" y="322"/>
                  <a:pt x="11" y="624"/>
                </a:cubicBezTo>
                <a:cubicBezTo>
                  <a:pt x="42" y="177"/>
                  <a:pt x="572" y="541"/>
                  <a:pt x="478" y="32"/>
                </a:cubicBezTo>
                <a:lnTo>
                  <a:pt x="2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" name="Google Shape;133;p16"/>
          <p:cNvSpPr/>
          <p:nvPr/>
        </p:nvSpPr>
        <p:spPr>
          <a:xfrm rot="-7411107">
            <a:off x="8453525" y="5232407"/>
            <a:ext cx="11700" cy="7550"/>
          </a:xfrm>
          <a:custGeom>
            <a:avLst/>
            <a:gdLst/>
            <a:ahLst/>
            <a:cxnLst/>
            <a:rect l="l" t="t" r="r" b="b"/>
            <a:pathLst>
              <a:path w="468" h="302" fill="none" extrusionOk="0">
                <a:moveTo>
                  <a:pt x="468" y="21"/>
                </a:moveTo>
                <a:cubicBezTo>
                  <a:pt x="302" y="42"/>
                  <a:pt x="291" y="302"/>
                  <a:pt x="187" y="302"/>
                </a:cubicBezTo>
                <a:cubicBezTo>
                  <a:pt x="0" y="1"/>
                  <a:pt x="343" y="63"/>
                  <a:pt x="468" y="21"/>
                </a:cubicBezTo>
                <a:close/>
              </a:path>
            </a:pathLst>
          </a:custGeom>
          <a:noFill/>
          <a:ln w="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6"/>
          <p:cNvSpPr/>
          <p:nvPr/>
        </p:nvSpPr>
        <p:spPr>
          <a:xfrm rot="-7411107">
            <a:off x="8471902" y="5203447"/>
            <a:ext cx="1075" cy="2375"/>
          </a:xfrm>
          <a:custGeom>
            <a:avLst/>
            <a:gdLst/>
            <a:ahLst/>
            <a:cxnLst/>
            <a:rect l="l" t="t" r="r" b="b"/>
            <a:pathLst>
              <a:path w="43" h="95" extrusionOk="0">
                <a:moveTo>
                  <a:pt x="11" y="1"/>
                </a:moveTo>
                <a:cubicBezTo>
                  <a:pt x="11" y="32"/>
                  <a:pt x="1" y="63"/>
                  <a:pt x="1" y="94"/>
                </a:cubicBezTo>
                <a:cubicBezTo>
                  <a:pt x="11" y="84"/>
                  <a:pt x="32" y="74"/>
                  <a:pt x="43" y="53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 rot="-7411107">
            <a:off x="8469711" y="5205869"/>
            <a:ext cx="2625" cy="3125"/>
          </a:xfrm>
          <a:custGeom>
            <a:avLst/>
            <a:gdLst/>
            <a:ahLst/>
            <a:cxnLst/>
            <a:rect l="l" t="t" r="r" b="b"/>
            <a:pathLst>
              <a:path w="105" h="125" extrusionOk="0">
                <a:moveTo>
                  <a:pt x="0" y="0"/>
                </a:moveTo>
                <a:lnTo>
                  <a:pt x="104" y="125"/>
                </a:lnTo>
                <a:cubicBezTo>
                  <a:pt x="94" y="63"/>
                  <a:pt x="73" y="21"/>
                  <a:pt x="0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p16"/>
          <p:cNvSpPr/>
          <p:nvPr/>
        </p:nvSpPr>
        <p:spPr>
          <a:xfrm rot="-7411107">
            <a:off x="8474580" y="5200810"/>
            <a:ext cx="14525" cy="11325"/>
          </a:xfrm>
          <a:custGeom>
            <a:avLst/>
            <a:gdLst/>
            <a:ahLst/>
            <a:cxnLst/>
            <a:rect l="l" t="t" r="r" b="b"/>
            <a:pathLst>
              <a:path w="581" h="453" extrusionOk="0">
                <a:moveTo>
                  <a:pt x="539" y="0"/>
                </a:moveTo>
                <a:cubicBezTo>
                  <a:pt x="499" y="25"/>
                  <a:pt x="448" y="32"/>
                  <a:pt x="394" y="32"/>
                </a:cubicBezTo>
                <a:cubicBezTo>
                  <a:pt x="298" y="32"/>
                  <a:pt x="192" y="7"/>
                  <a:pt x="122" y="7"/>
                </a:cubicBezTo>
                <a:cubicBezTo>
                  <a:pt x="31" y="7"/>
                  <a:pt x="1" y="50"/>
                  <a:pt x="134" y="250"/>
                </a:cubicBezTo>
                <a:lnTo>
                  <a:pt x="362" y="104"/>
                </a:lnTo>
                <a:cubicBezTo>
                  <a:pt x="497" y="270"/>
                  <a:pt x="560" y="364"/>
                  <a:pt x="425" y="447"/>
                </a:cubicBezTo>
                <a:cubicBezTo>
                  <a:pt x="433" y="451"/>
                  <a:pt x="440" y="453"/>
                  <a:pt x="448" y="453"/>
                </a:cubicBezTo>
                <a:cubicBezTo>
                  <a:pt x="514" y="453"/>
                  <a:pt x="543" y="292"/>
                  <a:pt x="581" y="208"/>
                </a:cubicBezTo>
                <a:lnTo>
                  <a:pt x="581" y="208"/>
                </a:lnTo>
                <a:lnTo>
                  <a:pt x="518" y="229"/>
                </a:lnTo>
                <a:cubicBezTo>
                  <a:pt x="508" y="156"/>
                  <a:pt x="518" y="73"/>
                  <a:pt x="539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16"/>
          <p:cNvSpPr/>
          <p:nvPr/>
        </p:nvSpPr>
        <p:spPr>
          <a:xfrm rot="-7411107">
            <a:off x="8485569" y="5202482"/>
            <a:ext cx="6250" cy="10150"/>
          </a:xfrm>
          <a:custGeom>
            <a:avLst/>
            <a:gdLst/>
            <a:ahLst/>
            <a:cxnLst/>
            <a:rect l="l" t="t" r="r" b="b"/>
            <a:pathLst>
              <a:path w="250" h="406" fill="none" extrusionOk="0">
                <a:moveTo>
                  <a:pt x="0" y="406"/>
                </a:moveTo>
                <a:lnTo>
                  <a:pt x="10" y="1"/>
                </a:lnTo>
                <a:cubicBezTo>
                  <a:pt x="249" y="177"/>
                  <a:pt x="73" y="344"/>
                  <a:pt x="0" y="40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Google Shape;138;p16"/>
          <p:cNvSpPr/>
          <p:nvPr/>
        </p:nvSpPr>
        <p:spPr>
          <a:xfrm rot="-7411107">
            <a:off x="8490816" y="5212815"/>
            <a:ext cx="9125" cy="9625"/>
          </a:xfrm>
          <a:custGeom>
            <a:avLst/>
            <a:gdLst/>
            <a:ahLst/>
            <a:cxnLst/>
            <a:rect l="l" t="t" r="r" b="b"/>
            <a:pathLst>
              <a:path w="365" h="385" extrusionOk="0">
                <a:moveTo>
                  <a:pt x="105" y="0"/>
                </a:moveTo>
                <a:lnTo>
                  <a:pt x="105" y="0"/>
                </a:lnTo>
                <a:cubicBezTo>
                  <a:pt x="63" y="31"/>
                  <a:pt x="11" y="63"/>
                  <a:pt x="11" y="135"/>
                </a:cubicBezTo>
                <a:cubicBezTo>
                  <a:pt x="229" y="135"/>
                  <a:pt x="1" y="281"/>
                  <a:pt x="11" y="385"/>
                </a:cubicBezTo>
                <a:cubicBezTo>
                  <a:pt x="364" y="333"/>
                  <a:pt x="11" y="166"/>
                  <a:pt x="105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6"/>
          <p:cNvSpPr/>
          <p:nvPr/>
        </p:nvSpPr>
        <p:spPr>
          <a:xfrm rot="-7411107">
            <a:off x="8490970" y="5221101"/>
            <a:ext cx="1075" cy="1600"/>
          </a:xfrm>
          <a:custGeom>
            <a:avLst/>
            <a:gdLst/>
            <a:ahLst/>
            <a:cxnLst/>
            <a:rect l="l" t="t" r="r" b="b"/>
            <a:pathLst>
              <a:path w="43" h="64" extrusionOk="0">
                <a:moveTo>
                  <a:pt x="42" y="1"/>
                </a:moveTo>
                <a:lnTo>
                  <a:pt x="42" y="1"/>
                </a:lnTo>
                <a:cubicBezTo>
                  <a:pt x="21" y="22"/>
                  <a:pt x="11" y="42"/>
                  <a:pt x="1" y="63"/>
                </a:cubicBezTo>
                <a:cubicBezTo>
                  <a:pt x="21" y="53"/>
                  <a:pt x="42" y="32"/>
                  <a:pt x="42" y="1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6"/>
          <p:cNvSpPr/>
          <p:nvPr/>
        </p:nvSpPr>
        <p:spPr>
          <a:xfrm rot="-7411107">
            <a:off x="8413894" y="5233050"/>
            <a:ext cx="2100" cy="1850"/>
          </a:xfrm>
          <a:custGeom>
            <a:avLst/>
            <a:gdLst/>
            <a:ahLst/>
            <a:cxnLst/>
            <a:rect l="l" t="t" r="r" b="b"/>
            <a:pathLst>
              <a:path w="84" h="74" fill="none" extrusionOk="0">
                <a:moveTo>
                  <a:pt x="83" y="73"/>
                </a:moveTo>
                <a:cubicBezTo>
                  <a:pt x="31" y="63"/>
                  <a:pt x="10" y="4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6"/>
          <p:cNvSpPr/>
          <p:nvPr/>
        </p:nvSpPr>
        <p:spPr>
          <a:xfrm rot="-7411107">
            <a:off x="8512692" y="5229761"/>
            <a:ext cx="2100" cy="1575"/>
          </a:xfrm>
          <a:custGeom>
            <a:avLst/>
            <a:gdLst/>
            <a:ahLst/>
            <a:cxnLst/>
            <a:rect l="l" t="t" r="r" b="b"/>
            <a:pathLst>
              <a:path w="84" h="63" extrusionOk="0">
                <a:moveTo>
                  <a:pt x="53" y="1"/>
                </a:moveTo>
                <a:cubicBezTo>
                  <a:pt x="42" y="21"/>
                  <a:pt x="22" y="42"/>
                  <a:pt x="1" y="63"/>
                </a:cubicBezTo>
                <a:lnTo>
                  <a:pt x="84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Google Shape;142;p16"/>
          <p:cNvSpPr/>
          <p:nvPr/>
        </p:nvSpPr>
        <p:spPr>
          <a:xfrm rot="-7411107">
            <a:off x="8485359" y="5289086"/>
            <a:ext cx="31425" cy="25800"/>
          </a:xfrm>
          <a:custGeom>
            <a:avLst/>
            <a:gdLst/>
            <a:ahLst/>
            <a:cxnLst/>
            <a:rect l="l" t="t" r="r" b="b"/>
            <a:pathLst>
              <a:path w="1257" h="1032" extrusionOk="0">
                <a:moveTo>
                  <a:pt x="978" y="1"/>
                </a:moveTo>
                <a:cubicBezTo>
                  <a:pt x="949" y="1"/>
                  <a:pt x="915" y="11"/>
                  <a:pt x="872" y="34"/>
                </a:cubicBezTo>
                <a:cubicBezTo>
                  <a:pt x="913" y="138"/>
                  <a:pt x="841" y="190"/>
                  <a:pt x="924" y="273"/>
                </a:cubicBezTo>
                <a:cubicBezTo>
                  <a:pt x="908" y="279"/>
                  <a:pt x="892" y="282"/>
                  <a:pt x="878" y="282"/>
                </a:cubicBezTo>
                <a:cubicBezTo>
                  <a:pt x="801" y="282"/>
                  <a:pt x="741" y="210"/>
                  <a:pt x="675" y="210"/>
                </a:cubicBezTo>
                <a:cubicBezTo>
                  <a:pt x="671" y="210"/>
                  <a:pt x="668" y="210"/>
                  <a:pt x="664" y="210"/>
                </a:cubicBezTo>
                <a:cubicBezTo>
                  <a:pt x="623" y="449"/>
                  <a:pt x="321" y="533"/>
                  <a:pt x="301" y="740"/>
                </a:cubicBezTo>
                <a:cubicBezTo>
                  <a:pt x="332" y="668"/>
                  <a:pt x="373" y="678"/>
                  <a:pt x="425" y="668"/>
                </a:cubicBezTo>
                <a:lnTo>
                  <a:pt x="425" y="668"/>
                </a:lnTo>
                <a:cubicBezTo>
                  <a:pt x="394" y="815"/>
                  <a:pt x="313" y="844"/>
                  <a:pt x="233" y="844"/>
                </a:cubicBezTo>
                <a:cubicBezTo>
                  <a:pt x="183" y="844"/>
                  <a:pt x="133" y="833"/>
                  <a:pt x="95" y="833"/>
                </a:cubicBezTo>
                <a:cubicBezTo>
                  <a:pt x="31" y="833"/>
                  <a:pt x="0" y="864"/>
                  <a:pt x="62" y="1031"/>
                </a:cubicBezTo>
                <a:cubicBezTo>
                  <a:pt x="72" y="855"/>
                  <a:pt x="394" y="958"/>
                  <a:pt x="467" y="813"/>
                </a:cubicBezTo>
                <a:lnTo>
                  <a:pt x="425" y="668"/>
                </a:lnTo>
                <a:cubicBezTo>
                  <a:pt x="693" y="585"/>
                  <a:pt x="854" y="256"/>
                  <a:pt x="1141" y="256"/>
                </a:cubicBezTo>
                <a:cubicBezTo>
                  <a:pt x="1177" y="256"/>
                  <a:pt x="1215" y="261"/>
                  <a:pt x="1256" y="273"/>
                </a:cubicBezTo>
                <a:cubicBezTo>
                  <a:pt x="1130" y="188"/>
                  <a:pt x="1106" y="1"/>
                  <a:pt x="978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16"/>
          <p:cNvSpPr/>
          <p:nvPr/>
        </p:nvSpPr>
        <p:spPr>
          <a:xfrm rot="-7411107">
            <a:off x="8421300" y="5276376"/>
            <a:ext cx="68049" cy="49900"/>
          </a:xfrm>
          <a:custGeom>
            <a:avLst/>
            <a:gdLst/>
            <a:ahLst/>
            <a:cxnLst/>
            <a:rect l="l" t="t" r="r" b="b"/>
            <a:pathLst>
              <a:path w="2722" h="1996" extrusionOk="0">
                <a:moveTo>
                  <a:pt x="2390" y="1"/>
                </a:moveTo>
                <a:cubicBezTo>
                  <a:pt x="2212" y="1"/>
                  <a:pt x="1965" y="167"/>
                  <a:pt x="1787" y="167"/>
                </a:cubicBezTo>
                <a:cubicBezTo>
                  <a:pt x="1694" y="302"/>
                  <a:pt x="1746" y="365"/>
                  <a:pt x="1808" y="510"/>
                </a:cubicBezTo>
                <a:cubicBezTo>
                  <a:pt x="1683" y="427"/>
                  <a:pt x="1528" y="500"/>
                  <a:pt x="1403" y="417"/>
                </a:cubicBezTo>
                <a:cubicBezTo>
                  <a:pt x="1307" y="730"/>
                  <a:pt x="1023" y="657"/>
                  <a:pt x="871" y="850"/>
                </a:cubicBezTo>
                <a:lnTo>
                  <a:pt x="871" y="850"/>
                </a:lnTo>
                <a:cubicBezTo>
                  <a:pt x="872" y="851"/>
                  <a:pt x="871" y="852"/>
                  <a:pt x="868" y="854"/>
                </a:cubicBezTo>
                <a:lnTo>
                  <a:pt x="868" y="854"/>
                </a:lnTo>
                <a:cubicBezTo>
                  <a:pt x="869" y="853"/>
                  <a:pt x="870" y="852"/>
                  <a:pt x="871" y="850"/>
                </a:cubicBezTo>
                <a:lnTo>
                  <a:pt x="871" y="850"/>
                </a:lnTo>
                <a:cubicBezTo>
                  <a:pt x="871" y="850"/>
                  <a:pt x="870" y="849"/>
                  <a:pt x="868" y="849"/>
                </a:cubicBezTo>
                <a:cubicBezTo>
                  <a:pt x="846" y="849"/>
                  <a:pt x="706" y="902"/>
                  <a:pt x="741" y="958"/>
                </a:cubicBezTo>
                <a:lnTo>
                  <a:pt x="741" y="958"/>
                </a:lnTo>
                <a:lnTo>
                  <a:pt x="852" y="863"/>
                </a:lnTo>
                <a:cubicBezTo>
                  <a:pt x="860" y="860"/>
                  <a:pt x="865" y="857"/>
                  <a:pt x="868" y="854"/>
                </a:cubicBezTo>
                <a:lnTo>
                  <a:pt x="868" y="854"/>
                </a:lnTo>
                <a:cubicBezTo>
                  <a:pt x="840" y="891"/>
                  <a:pt x="817" y="938"/>
                  <a:pt x="800" y="998"/>
                </a:cubicBezTo>
                <a:cubicBezTo>
                  <a:pt x="767" y="985"/>
                  <a:pt x="749" y="972"/>
                  <a:pt x="741" y="958"/>
                </a:cubicBezTo>
                <a:lnTo>
                  <a:pt x="741" y="958"/>
                </a:lnTo>
                <a:lnTo>
                  <a:pt x="717" y="978"/>
                </a:lnTo>
                <a:lnTo>
                  <a:pt x="759" y="988"/>
                </a:lnTo>
                <a:cubicBezTo>
                  <a:pt x="741" y="1093"/>
                  <a:pt x="676" y="1181"/>
                  <a:pt x="590" y="1250"/>
                </a:cubicBezTo>
                <a:lnTo>
                  <a:pt x="590" y="1250"/>
                </a:lnTo>
                <a:cubicBezTo>
                  <a:pt x="663" y="1235"/>
                  <a:pt x="741" y="1229"/>
                  <a:pt x="819" y="1229"/>
                </a:cubicBezTo>
                <a:cubicBezTo>
                  <a:pt x="1024" y="1229"/>
                  <a:pt x="1237" y="1267"/>
                  <a:pt x="1407" y="1267"/>
                </a:cubicBezTo>
                <a:cubicBezTo>
                  <a:pt x="1549" y="1267"/>
                  <a:pt x="1662" y="1241"/>
                  <a:pt x="1715" y="1144"/>
                </a:cubicBezTo>
                <a:cubicBezTo>
                  <a:pt x="1839" y="645"/>
                  <a:pt x="2421" y="708"/>
                  <a:pt x="2712" y="375"/>
                </a:cubicBezTo>
                <a:cubicBezTo>
                  <a:pt x="2721" y="289"/>
                  <a:pt x="2704" y="261"/>
                  <a:pt x="2672" y="261"/>
                </a:cubicBezTo>
                <a:cubicBezTo>
                  <a:pt x="2609" y="261"/>
                  <a:pt x="2491" y="373"/>
                  <a:pt x="2418" y="373"/>
                </a:cubicBezTo>
                <a:cubicBezTo>
                  <a:pt x="2408" y="373"/>
                  <a:pt x="2398" y="370"/>
                  <a:pt x="2390" y="365"/>
                </a:cubicBezTo>
                <a:cubicBezTo>
                  <a:pt x="2302" y="227"/>
                  <a:pt x="2347" y="211"/>
                  <a:pt x="2414" y="211"/>
                </a:cubicBezTo>
                <a:cubicBezTo>
                  <a:pt x="2434" y="211"/>
                  <a:pt x="2455" y="212"/>
                  <a:pt x="2476" y="212"/>
                </a:cubicBezTo>
                <a:cubicBezTo>
                  <a:pt x="2543" y="212"/>
                  <a:pt x="2599" y="198"/>
                  <a:pt x="2546" y="74"/>
                </a:cubicBezTo>
                <a:cubicBezTo>
                  <a:pt x="2506" y="21"/>
                  <a:pt x="2452" y="1"/>
                  <a:pt x="2390" y="1"/>
                </a:cubicBezTo>
                <a:close/>
                <a:moveTo>
                  <a:pt x="590" y="1250"/>
                </a:moveTo>
                <a:cubicBezTo>
                  <a:pt x="483" y="1272"/>
                  <a:pt x="384" y="1316"/>
                  <a:pt x="302" y="1393"/>
                </a:cubicBezTo>
                <a:lnTo>
                  <a:pt x="309" y="1398"/>
                </a:lnTo>
                <a:lnTo>
                  <a:pt x="309" y="1398"/>
                </a:lnTo>
                <a:cubicBezTo>
                  <a:pt x="407" y="1365"/>
                  <a:pt x="508" y="1316"/>
                  <a:pt x="590" y="1250"/>
                </a:cubicBezTo>
                <a:close/>
                <a:moveTo>
                  <a:pt x="79" y="1442"/>
                </a:moveTo>
                <a:cubicBezTo>
                  <a:pt x="63" y="1442"/>
                  <a:pt x="47" y="1443"/>
                  <a:pt x="32" y="1445"/>
                </a:cubicBezTo>
                <a:cubicBezTo>
                  <a:pt x="38" y="1445"/>
                  <a:pt x="45" y="1446"/>
                  <a:pt x="52" y="1446"/>
                </a:cubicBezTo>
                <a:cubicBezTo>
                  <a:pt x="69" y="1446"/>
                  <a:pt x="87" y="1445"/>
                  <a:pt x="106" y="1443"/>
                </a:cubicBezTo>
                <a:lnTo>
                  <a:pt x="106" y="1443"/>
                </a:lnTo>
                <a:cubicBezTo>
                  <a:pt x="97" y="1442"/>
                  <a:pt x="88" y="1442"/>
                  <a:pt x="79" y="1442"/>
                </a:cubicBezTo>
                <a:close/>
                <a:moveTo>
                  <a:pt x="309" y="1398"/>
                </a:moveTo>
                <a:cubicBezTo>
                  <a:pt x="237" y="1422"/>
                  <a:pt x="167" y="1437"/>
                  <a:pt x="106" y="1443"/>
                </a:cubicBezTo>
                <a:lnTo>
                  <a:pt x="106" y="1443"/>
                </a:lnTo>
                <a:cubicBezTo>
                  <a:pt x="222" y="1452"/>
                  <a:pt x="330" y="1521"/>
                  <a:pt x="271" y="1632"/>
                </a:cubicBezTo>
                <a:lnTo>
                  <a:pt x="32" y="1539"/>
                </a:lnTo>
                <a:lnTo>
                  <a:pt x="1" y="1996"/>
                </a:lnTo>
                <a:cubicBezTo>
                  <a:pt x="42" y="1674"/>
                  <a:pt x="541" y="1840"/>
                  <a:pt x="302" y="1487"/>
                </a:cubicBezTo>
                <a:lnTo>
                  <a:pt x="302" y="1487"/>
                </a:lnTo>
                <a:lnTo>
                  <a:pt x="499" y="1518"/>
                </a:lnTo>
                <a:lnTo>
                  <a:pt x="499" y="1518"/>
                </a:lnTo>
                <a:lnTo>
                  <a:pt x="309" y="1398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16"/>
          <p:cNvSpPr/>
          <p:nvPr/>
        </p:nvSpPr>
        <p:spPr>
          <a:xfrm rot="-7411107">
            <a:off x="8442424" y="5297900"/>
            <a:ext cx="6000" cy="4075"/>
          </a:xfrm>
          <a:custGeom>
            <a:avLst/>
            <a:gdLst/>
            <a:ahLst/>
            <a:cxnLst/>
            <a:rect l="l" t="t" r="r" b="b"/>
            <a:pathLst>
              <a:path w="240" h="163" extrusionOk="0">
                <a:moveTo>
                  <a:pt x="130" y="1"/>
                </a:moveTo>
                <a:cubicBezTo>
                  <a:pt x="90" y="1"/>
                  <a:pt x="63" y="21"/>
                  <a:pt x="45" y="47"/>
                </a:cubicBezTo>
                <a:lnTo>
                  <a:pt x="45" y="47"/>
                </a:lnTo>
                <a:lnTo>
                  <a:pt x="240" y="39"/>
                </a:lnTo>
                <a:cubicBezTo>
                  <a:pt x="195" y="12"/>
                  <a:pt x="159" y="1"/>
                  <a:pt x="130" y="1"/>
                </a:cubicBezTo>
                <a:close/>
                <a:moveTo>
                  <a:pt x="45" y="47"/>
                </a:moveTo>
                <a:lnTo>
                  <a:pt x="1" y="49"/>
                </a:lnTo>
                <a:cubicBezTo>
                  <a:pt x="6" y="133"/>
                  <a:pt x="5" y="163"/>
                  <a:pt x="6" y="163"/>
                </a:cubicBezTo>
                <a:cubicBezTo>
                  <a:pt x="7" y="163"/>
                  <a:pt x="11" y="95"/>
                  <a:pt x="4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 rot="-7411107">
            <a:off x="8429918" y="5291597"/>
            <a:ext cx="3675" cy="7050"/>
          </a:xfrm>
          <a:custGeom>
            <a:avLst/>
            <a:gdLst/>
            <a:ahLst/>
            <a:cxnLst/>
            <a:rect l="l" t="t" r="r" b="b"/>
            <a:pathLst>
              <a:path w="147" h="282" extrusionOk="0">
                <a:moveTo>
                  <a:pt x="1" y="1"/>
                </a:moveTo>
                <a:lnTo>
                  <a:pt x="126" y="281"/>
                </a:lnTo>
                <a:lnTo>
                  <a:pt x="146" y="4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 rot="-7411107">
            <a:off x="8413531" y="5288244"/>
            <a:ext cx="7550" cy="3900"/>
          </a:xfrm>
          <a:custGeom>
            <a:avLst/>
            <a:gdLst/>
            <a:ahLst/>
            <a:cxnLst/>
            <a:rect l="l" t="t" r="r" b="b"/>
            <a:pathLst>
              <a:path w="302" h="156" extrusionOk="0">
                <a:moveTo>
                  <a:pt x="177" y="0"/>
                </a:moveTo>
                <a:cubicBezTo>
                  <a:pt x="115" y="0"/>
                  <a:pt x="45" y="39"/>
                  <a:pt x="0" y="103"/>
                </a:cubicBezTo>
                <a:cubicBezTo>
                  <a:pt x="44" y="67"/>
                  <a:pt x="93" y="51"/>
                  <a:pt x="139" y="51"/>
                </a:cubicBezTo>
                <a:cubicBezTo>
                  <a:pt x="211" y="51"/>
                  <a:pt x="276" y="91"/>
                  <a:pt x="301" y="155"/>
                </a:cubicBezTo>
                <a:cubicBezTo>
                  <a:pt x="301" y="47"/>
                  <a:pt x="244" y="0"/>
                  <a:pt x="177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16"/>
          <p:cNvSpPr/>
          <p:nvPr/>
        </p:nvSpPr>
        <p:spPr>
          <a:xfrm rot="-7411107">
            <a:off x="8390763" y="5259600"/>
            <a:ext cx="8700" cy="6625"/>
          </a:xfrm>
          <a:custGeom>
            <a:avLst/>
            <a:gdLst/>
            <a:ahLst/>
            <a:cxnLst/>
            <a:rect l="l" t="t" r="r" b="b"/>
            <a:pathLst>
              <a:path w="348" h="265" extrusionOk="0">
                <a:moveTo>
                  <a:pt x="189" y="0"/>
                </a:moveTo>
                <a:cubicBezTo>
                  <a:pt x="159" y="0"/>
                  <a:pt x="123" y="14"/>
                  <a:pt x="77" y="46"/>
                </a:cubicBezTo>
                <a:cubicBezTo>
                  <a:pt x="11" y="110"/>
                  <a:pt x="1" y="127"/>
                  <a:pt x="21" y="127"/>
                </a:cubicBezTo>
                <a:cubicBezTo>
                  <a:pt x="47" y="127"/>
                  <a:pt x="120" y="100"/>
                  <a:pt x="190" y="100"/>
                </a:cubicBezTo>
                <a:cubicBezTo>
                  <a:pt x="236" y="100"/>
                  <a:pt x="280" y="111"/>
                  <a:pt x="310" y="148"/>
                </a:cubicBezTo>
                <a:lnTo>
                  <a:pt x="310" y="148"/>
                </a:lnTo>
                <a:cubicBezTo>
                  <a:pt x="286" y="72"/>
                  <a:pt x="256" y="0"/>
                  <a:pt x="189" y="0"/>
                </a:cubicBezTo>
                <a:close/>
                <a:moveTo>
                  <a:pt x="310" y="148"/>
                </a:moveTo>
                <a:cubicBezTo>
                  <a:pt x="322" y="189"/>
                  <a:pt x="333" y="230"/>
                  <a:pt x="347" y="264"/>
                </a:cubicBezTo>
                <a:cubicBezTo>
                  <a:pt x="344" y="210"/>
                  <a:pt x="330" y="173"/>
                  <a:pt x="31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 rot="-7411107">
            <a:off x="8464985" y="5289141"/>
            <a:ext cx="2375" cy="1575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Google Shape;149;p16"/>
          <p:cNvSpPr/>
          <p:nvPr/>
        </p:nvSpPr>
        <p:spPr>
          <a:xfrm rot="-7411107">
            <a:off x="8409258" y="5258881"/>
            <a:ext cx="1050" cy="25"/>
          </a:xfrm>
          <a:custGeom>
            <a:avLst/>
            <a:gdLst/>
            <a:ahLst/>
            <a:cxnLst/>
            <a:rect l="l" t="t" r="r" b="b"/>
            <a:pathLst>
              <a:path w="42" h="1" extrusionOk="0">
                <a:moveTo>
                  <a:pt x="42" y="1"/>
                </a:moveTo>
                <a:lnTo>
                  <a:pt x="42" y="1"/>
                </a:lnTo>
                <a:cubicBezTo>
                  <a:pt x="21" y="1"/>
                  <a:pt x="10" y="1"/>
                  <a:pt x="0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Google Shape;150;p16"/>
          <p:cNvSpPr/>
          <p:nvPr/>
        </p:nvSpPr>
        <p:spPr>
          <a:xfrm rot="2700000">
            <a:off x="-1709284" y="-1217973"/>
            <a:ext cx="2704824" cy="2435952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3388893">
            <a:off x="-44569" y="-229925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" name="Google Shape;152;p16"/>
          <p:cNvSpPr/>
          <p:nvPr/>
        </p:nvSpPr>
        <p:spPr>
          <a:xfrm rot="-4086949">
            <a:off x="8536212" y="-3911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16"/>
          <p:cNvSpPr/>
          <p:nvPr/>
        </p:nvSpPr>
        <p:spPr>
          <a:xfrm rot="-7160772">
            <a:off x="-1092357" y="3202251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Google Shape;154;p16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45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 hasCustomPrompt="1"/>
          </p:nvPr>
        </p:nvSpPr>
        <p:spPr>
          <a:xfrm>
            <a:off x="578411" y="645283"/>
            <a:ext cx="40671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1000927" y="1267976"/>
            <a:ext cx="3222000" cy="2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2" hasCustomPrompt="1"/>
          </p:nvPr>
        </p:nvSpPr>
        <p:spPr>
          <a:xfrm>
            <a:off x="578411" y="1982023"/>
            <a:ext cx="4067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1000927" y="2599776"/>
            <a:ext cx="32220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4" hasCustomPrompt="1"/>
          </p:nvPr>
        </p:nvSpPr>
        <p:spPr>
          <a:xfrm>
            <a:off x="577300" y="3321326"/>
            <a:ext cx="4069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5"/>
          </p:nvPr>
        </p:nvSpPr>
        <p:spPr>
          <a:xfrm>
            <a:off x="1000927" y="3943113"/>
            <a:ext cx="32220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17"/>
          <p:cNvSpPr/>
          <p:nvPr/>
        </p:nvSpPr>
        <p:spPr>
          <a:xfrm rot="-4578503">
            <a:off x="6878848" y="-2341834"/>
            <a:ext cx="2721971" cy="2475891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Google Shape;163;p17"/>
          <p:cNvSpPr/>
          <p:nvPr/>
        </p:nvSpPr>
        <p:spPr>
          <a:xfrm rot="-7411107">
            <a:off x="8128797" y="738278"/>
            <a:ext cx="222073" cy="94649"/>
          </a:xfrm>
          <a:custGeom>
            <a:avLst/>
            <a:gdLst/>
            <a:ahLst/>
            <a:cxnLst/>
            <a:rect l="l" t="t" r="r" b="b"/>
            <a:pathLst>
              <a:path w="8883" h="3786" extrusionOk="0">
                <a:moveTo>
                  <a:pt x="6754" y="0"/>
                </a:moveTo>
                <a:cubicBezTo>
                  <a:pt x="4576" y="0"/>
                  <a:pt x="2224" y="1330"/>
                  <a:pt x="977" y="2618"/>
                </a:cubicBezTo>
                <a:cubicBezTo>
                  <a:pt x="395" y="2826"/>
                  <a:pt x="0" y="3231"/>
                  <a:pt x="63" y="3522"/>
                </a:cubicBezTo>
                <a:cubicBezTo>
                  <a:pt x="106" y="3697"/>
                  <a:pt x="300" y="3785"/>
                  <a:pt x="572" y="3785"/>
                </a:cubicBezTo>
                <a:cubicBezTo>
                  <a:pt x="752" y="3785"/>
                  <a:pt x="967" y="3746"/>
                  <a:pt x="1195" y="3667"/>
                </a:cubicBezTo>
                <a:cubicBezTo>
                  <a:pt x="1316" y="3649"/>
                  <a:pt x="1444" y="3614"/>
                  <a:pt x="1544" y="3614"/>
                </a:cubicBezTo>
                <a:cubicBezTo>
                  <a:pt x="1556" y="3614"/>
                  <a:pt x="1568" y="3614"/>
                  <a:pt x="1579" y="3615"/>
                </a:cubicBezTo>
                <a:cubicBezTo>
                  <a:pt x="1818" y="3641"/>
                  <a:pt x="2065" y="3652"/>
                  <a:pt x="2320" y="3652"/>
                </a:cubicBezTo>
                <a:cubicBezTo>
                  <a:pt x="2574" y="3652"/>
                  <a:pt x="2836" y="3641"/>
                  <a:pt x="3107" y="3626"/>
                </a:cubicBezTo>
                <a:cubicBezTo>
                  <a:pt x="3647" y="3595"/>
                  <a:pt x="4208" y="3522"/>
                  <a:pt x="4800" y="3428"/>
                </a:cubicBezTo>
                <a:lnTo>
                  <a:pt x="4073" y="3428"/>
                </a:lnTo>
                <a:cubicBezTo>
                  <a:pt x="4415" y="3376"/>
                  <a:pt x="4748" y="3335"/>
                  <a:pt x="5101" y="3200"/>
                </a:cubicBezTo>
                <a:cubicBezTo>
                  <a:pt x="5049" y="3169"/>
                  <a:pt x="4987" y="3137"/>
                  <a:pt x="4924" y="3096"/>
                </a:cubicBezTo>
                <a:cubicBezTo>
                  <a:pt x="6150" y="3065"/>
                  <a:pt x="7636" y="2410"/>
                  <a:pt x="8269" y="1621"/>
                </a:cubicBezTo>
                <a:cubicBezTo>
                  <a:pt x="8883" y="844"/>
                  <a:pt x="8390" y="228"/>
                  <a:pt x="7157" y="228"/>
                </a:cubicBezTo>
                <a:cubicBezTo>
                  <a:pt x="7137" y="228"/>
                  <a:pt x="7116" y="228"/>
                  <a:pt x="7096" y="229"/>
                </a:cubicBezTo>
                <a:lnTo>
                  <a:pt x="6535" y="229"/>
                </a:lnTo>
                <a:cubicBezTo>
                  <a:pt x="6462" y="218"/>
                  <a:pt x="6389" y="208"/>
                  <a:pt x="6316" y="198"/>
                </a:cubicBezTo>
                <a:cubicBezTo>
                  <a:pt x="6420" y="104"/>
                  <a:pt x="6597" y="42"/>
                  <a:pt x="6805" y="0"/>
                </a:cubicBezTo>
                <a:cubicBezTo>
                  <a:pt x="6788" y="0"/>
                  <a:pt x="6771" y="0"/>
                  <a:pt x="6754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Google Shape;164;p17"/>
          <p:cNvSpPr/>
          <p:nvPr/>
        </p:nvSpPr>
        <p:spPr>
          <a:xfrm rot="-7411107">
            <a:off x="8114670" y="753692"/>
            <a:ext cx="127274" cy="70899"/>
          </a:xfrm>
          <a:custGeom>
            <a:avLst/>
            <a:gdLst/>
            <a:ahLst/>
            <a:cxnLst/>
            <a:rect l="l" t="t" r="r" b="b"/>
            <a:pathLst>
              <a:path w="5091" h="2836" extrusionOk="0">
                <a:moveTo>
                  <a:pt x="2364" y="927"/>
                </a:moveTo>
                <a:lnTo>
                  <a:pt x="2364" y="927"/>
                </a:lnTo>
                <a:cubicBezTo>
                  <a:pt x="2343" y="927"/>
                  <a:pt x="2322" y="928"/>
                  <a:pt x="2301" y="929"/>
                </a:cubicBezTo>
                <a:lnTo>
                  <a:pt x="2301" y="929"/>
                </a:lnTo>
                <a:lnTo>
                  <a:pt x="2193" y="1022"/>
                </a:lnTo>
                <a:cubicBezTo>
                  <a:pt x="2230" y="1018"/>
                  <a:pt x="2268" y="1013"/>
                  <a:pt x="2307" y="1007"/>
                </a:cubicBezTo>
                <a:lnTo>
                  <a:pt x="2307" y="1007"/>
                </a:lnTo>
                <a:cubicBezTo>
                  <a:pt x="2329" y="981"/>
                  <a:pt x="2348" y="954"/>
                  <a:pt x="2364" y="927"/>
                </a:cubicBezTo>
                <a:close/>
                <a:moveTo>
                  <a:pt x="4183" y="0"/>
                </a:moveTo>
                <a:cubicBezTo>
                  <a:pt x="3999" y="0"/>
                  <a:pt x="3787" y="31"/>
                  <a:pt x="3564" y="97"/>
                </a:cubicBezTo>
                <a:cubicBezTo>
                  <a:pt x="3392" y="151"/>
                  <a:pt x="3233" y="218"/>
                  <a:pt x="3094" y="293"/>
                </a:cubicBezTo>
                <a:lnTo>
                  <a:pt x="3094" y="293"/>
                </a:lnTo>
                <a:cubicBezTo>
                  <a:pt x="2342" y="436"/>
                  <a:pt x="1581" y="607"/>
                  <a:pt x="852" y="731"/>
                </a:cubicBezTo>
                <a:cubicBezTo>
                  <a:pt x="707" y="741"/>
                  <a:pt x="551" y="835"/>
                  <a:pt x="499" y="918"/>
                </a:cubicBezTo>
                <a:cubicBezTo>
                  <a:pt x="474" y="986"/>
                  <a:pt x="525" y="1040"/>
                  <a:pt x="625" y="1040"/>
                </a:cubicBezTo>
                <a:cubicBezTo>
                  <a:pt x="647" y="1040"/>
                  <a:pt x="671" y="1038"/>
                  <a:pt x="697" y="1032"/>
                </a:cubicBezTo>
                <a:cubicBezTo>
                  <a:pt x="1245" y="987"/>
                  <a:pt x="1772" y="953"/>
                  <a:pt x="2301" y="929"/>
                </a:cubicBezTo>
                <a:lnTo>
                  <a:pt x="2301" y="929"/>
                </a:lnTo>
                <a:lnTo>
                  <a:pt x="2400" y="845"/>
                </a:lnTo>
                <a:lnTo>
                  <a:pt x="2400" y="845"/>
                </a:lnTo>
                <a:cubicBezTo>
                  <a:pt x="2392" y="873"/>
                  <a:pt x="2380" y="900"/>
                  <a:pt x="2364" y="927"/>
                </a:cubicBezTo>
                <a:lnTo>
                  <a:pt x="2364" y="927"/>
                </a:lnTo>
                <a:cubicBezTo>
                  <a:pt x="2411" y="925"/>
                  <a:pt x="2458" y="923"/>
                  <a:pt x="2505" y="921"/>
                </a:cubicBezTo>
                <a:lnTo>
                  <a:pt x="2505" y="921"/>
                </a:lnTo>
                <a:cubicBezTo>
                  <a:pt x="2475" y="945"/>
                  <a:pt x="2444" y="969"/>
                  <a:pt x="2412" y="993"/>
                </a:cubicBezTo>
                <a:lnTo>
                  <a:pt x="2412" y="993"/>
                </a:lnTo>
                <a:cubicBezTo>
                  <a:pt x="2376" y="998"/>
                  <a:pt x="2342" y="1003"/>
                  <a:pt x="2307" y="1007"/>
                </a:cubicBezTo>
                <a:lnTo>
                  <a:pt x="2307" y="1007"/>
                </a:lnTo>
                <a:cubicBezTo>
                  <a:pt x="2223" y="1109"/>
                  <a:pt x="2097" y="1206"/>
                  <a:pt x="1957" y="1301"/>
                </a:cubicBezTo>
                <a:lnTo>
                  <a:pt x="1957" y="1301"/>
                </a:lnTo>
                <a:cubicBezTo>
                  <a:pt x="1512" y="1578"/>
                  <a:pt x="1002" y="1837"/>
                  <a:pt x="520" y="2081"/>
                </a:cubicBezTo>
                <a:lnTo>
                  <a:pt x="219" y="2258"/>
                </a:lnTo>
                <a:cubicBezTo>
                  <a:pt x="73" y="2372"/>
                  <a:pt x="1" y="2497"/>
                  <a:pt x="1" y="2590"/>
                </a:cubicBezTo>
                <a:cubicBezTo>
                  <a:pt x="1" y="2747"/>
                  <a:pt x="166" y="2835"/>
                  <a:pt x="415" y="2835"/>
                </a:cubicBezTo>
                <a:cubicBezTo>
                  <a:pt x="529" y="2835"/>
                  <a:pt x="660" y="2816"/>
                  <a:pt x="801" y="2777"/>
                </a:cubicBezTo>
                <a:lnTo>
                  <a:pt x="1299" y="2632"/>
                </a:lnTo>
                <a:cubicBezTo>
                  <a:pt x="2587" y="2445"/>
                  <a:pt x="4520" y="1801"/>
                  <a:pt x="4997" y="866"/>
                </a:cubicBezTo>
                <a:cubicBezTo>
                  <a:pt x="5091" y="648"/>
                  <a:pt x="4893" y="481"/>
                  <a:pt x="4790" y="294"/>
                </a:cubicBezTo>
                <a:cubicBezTo>
                  <a:pt x="4763" y="106"/>
                  <a:pt x="4522" y="0"/>
                  <a:pt x="4183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Google Shape;165;p17"/>
          <p:cNvSpPr/>
          <p:nvPr/>
        </p:nvSpPr>
        <p:spPr>
          <a:xfrm rot="-7411107">
            <a:off x="8115833" y="778090"/>
            <a:ext cx="15775" cy="4275"/>
          </a:xfrm>
          <a:custGeom>
            <a:avLst/>
            <a:gdLst/>
            <a:ahLst/>
            <a:cxnLst/>
            <a:rect l="l" t="t" r="r" b="b"/>
            <a:pathLst>
              <a:path w="631" h="171" extrusionOk="0">
                <a:moveTo>
                  <a:pt x="252" y="1"/>
                </a:moveTo>
                <a:cubicBezTo>
                  <a:pt x="66" y="1"/>
                  <a:pt x="1" y="94"/>
                  <a:pt x="39" y="170"/>
                </a:cubicBezTo>
                <a:cubicBezTo>
                  <a:pt x="72" y="170"/>
                  <a:pt x="105" y="170"/>
                  <a:pt x="137" y="170"/>
                </a:cubicBezTo>
                <a:cubicBezTo>
                  <a:pt x="269" y="170"/>
                  <a:pt x="400" y="164"/>
                  <a:pt x="558" y="97"/>
                </a:cubicBezTo>
                <a:cubicBezTo>
                  <a:pt x="600" y="56"/>
                  <a:pt x="620" y="35"/>
                  <a:pt x="631" y="24"/>
                </a:cubicBezTo>
                <a:cubicBezTo>
                  <a:pt x="548" y="14"/>
                  <a:pt x="423" y="4"/>
                  <a:pt x="309" y="4"/>
                </a:cubicBezTo>
                <a:cubicBezTo>
                  <a:pt x="289" y="2"/>
                  <a:pt x="270" y="1"/>
                  <a:pt x="2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7"/>
          <p:cNvSpPr/>
          <p:nvPr/>
        </p:nvSpPr>
        <p:spPr>
          <a:xfrm rot="-7411107">
            <a:off x="8115146" y="772912"/>
            <a:ext cx="3400" cy="80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32" y="0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" y="31"/>
                </a:cubicBezTo>
                <a:lnTo>
                  <a:pt x="136" y="31"/>
                </a:lnTo>
                <a:cubicBezTo>
                  <a:pt x="94" y="21"/>
                  <a:pt x="63" y="11"/>
                  <a:pt x="3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Google Shape;167;p17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9" name="Google Shape;169;p17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-7411107">
            <a:off x="8755893" y="319656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Google Shape;172;p17"/>
          <p:cNvSpPr/>
          <p:nvPr/>
        </p:nvSpPr>
        <p:spPr>
          <a:xfrm rot="-7411107">
            <a:off x="7915267" y="415318"/>
            <a:ext cx="225173" cy="117674"/>
          </a:xfrm>
          <a:custGeom>
            <a:avLst/>
            <a:gdLst/>
            <a:ahLst/>
            <a:cxnLst/>
            <a:rect l="l" t="t" r="r" b="b"/>
            <a:pathLst>
              <a:path w="9007" h="4707" extrusionOk="0">
                <a:moveTo>
                  <a:pt x="662" y="1"/>
                </a:moveTo>
                <a:cubicBezTo>
                  <a:pt x="414" y="1"/>
                  <a:pt x="223" y="63"/>
                  <a:pt x="146" y="187"/>
                </a:cubicBezTo>
                <a:cubicBezTo>
                  <a:pt x="0" y="436"/>
                  <a:pt x="364" y="851"/>
                  <a:pt x="966" y="1111"/>
                </a:cubicBezTo>
                <a:cubicBezTo>
                  <a:pt x="1091" y="1194"/>
                  <a:pt x="1247" y="1267"/>
                  <a:pt x="1319" y="1350"/>
                </a:cubicBezTo>
                <a:cubicBezTo>
                  <a:pt x="1683" y="1724"/>
                  <a:pt x="2099" y="2088"/>
                  <a:pt x="2566" y="2430"/>
                </a:cubicBezTo>
                <a:cubicBezTo>
                  <a:pt x="3023" y="2773"/>
                  <a:pt x="3501" y="3158"/>
                  <a:pt x="4020" y="3500"/>
                </a:cubicBezTo>
                <a:cubicBezTo>
                  <a:pt x="3844" y="3324"/>
                  <a:pt x="3646" y="3147"/>
                  <a:pt x="3459" y="2981"/>
                </a:cubicBezTo>
                <a:lnTo>
                  <a:pt x="3459" y="2981"/>
                </a:lnTo>
                <a:cubicBezTo>
                  <a:pt x="3761" y="3189"/>
                  <a:pt x="4052" y="3397"/>
                  <a:pt x="4415" y="3552"/>
                </a:cubicBezTo>
                <a:cubicBezTo>
                  <a:pt x="4394" y="3490"/>
                  <a:pt x="4374" y="3417"/>
                  <a:pt x="4353" y="3355"/>
                </a:cubicBezTo>
                <a:lnTo>
                  <a:pt x="4353" y="3355"/>
                </a:lnTo>
                <a:cubicBezTo>
                  <a:pt x="4602" y="3563"/>
                  <a:pt x="4883" y="3760"/>
                  <a:pt x="5184" y="3926"/>
                </a:cubicBezTo>
                <a:cubicBezTo>
                  <a:pt x="5329" y="4009"/>
                  <a:pt x="5495" y="4082"/>
                  <a:pt x="5651" y="4155"/>
                </a:cubicBezTo>
                <a:cubicBezTo>
                  <a:pt x="5807" y="4228"/>
                  <a:pt x="5963" y="4300"/>
                  <a:pt x="6119" y="4363"/>
                </a:cubicBezTo>
                <a:cubicBezTo>
                  <a:pt x="6649" y="4584"/>
                  <a:pt x="7194" y="4707"/>
                  <a:pt x="7652" y="4707"/>
                </a:cubicBezTo>
                <a:cubicBezTo>
                  <a:pt x="7732" y="4707"/>
                  <a:pt x="7810" y="4703"/>
                  <a:pt x="7885" y="4695"/>
                </a:cubicBezTo>
                <a:cubicBezTo>
                  <a:pt x="8903" y="4581"/>
                  <a:pt x="9007" y="3781"/>
                  <a:pt x="8041" y="2877"/>
                </a:cubicBezTo>
                <a:lnTo>
                  <a:pt x="7625" y="2451"/>
                </a:lnTo>
                <a:cubicBezTo>
                  <a:pt x="7573" y="2399"/>
                  <a:pt x="7521" y="2337"/>
                  <a:pt x="7480" y="2285"/>
                </a:cubicBezTo>
                <a:lnTo>
                  <a:pt x="7480" y="2285"/>
                </a:lnTo>
                <a:cubicBezTo>
                  <a:pt x="7615" y="2295"/>
                  <a:pt x="7791" y="2379"/>
                  <a:pt x="7978" y="2503"/>
                </a:cubicBezTo>
                <a:cubicBezTo>
                  <a:pt x="7573" y="2108"/>
                  <a:pt x="7116" y="1724"/>
                  <a:pt x="6576" y="1444"/>
                </a:cubicBezTo>
                <a:cubicBezTo>
                  <a:pt x="6046" y="1153"/>
                  <a:pt x="5475" y="914"/>
                  <a:pt x="4893" y="727"/>
                </a:cubicBezTo>
                <a:cubicBezTo>
                  <a:pt x="3783" y="327"/>
                  <a:pt x="2606" y="196"/>
                  <a:pt x="1649" y="196"/>
                </a:cubicBezTo>
                <a:cubicBezTo>
                  <a:pt x="1611" y="196"/>
                  <a:pt x="1574" y="197"/>
                  <a:pt x="1538" y="197"/>
                </a:cubicBezTo>
                <a:cubicBezTo>
                  <a:pt x="1228" y="66"/>
                  <a:pt x="916" y="1"/>
                  <a:pt x="6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7"/>
          <p:cNvSpPr/>
          <p:nvPr/>
        </p:nvSpPr>
        <p:spPr>
          <a:xfrm rot="-8453351">
            <a:off x="-400086" y="4401272"/>
            <a:ext cx="915443" cy="816096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7"/>
          <p:cNvSpPr/>
          <p:nvPr/>
        </p:nvSpPr>
        <p:spPr>
          <a:xfrm rot="-6211576">
            <a:off x="-1980406" y="-18455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7"/>
          <p:cNvSpPr/>
          <p:nvPr/>
        </p:nvSpPr>
        <p:spPr>
          <a:xfrm rot="-4086949">
            <a:off x="7845299" y="18862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7"/>
          <p:cNvSpPr/>
          <p:nvPr/>
        </p:nvSpPr>
        <p:spPr>
          <a:xfrm rot="-9580719">
            <a:off x="6825809" y="3390534"/>
            <a:ext cx="2704966" cy="2436080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17"/>
          <p:cNvSpPr/>
          <p:nvPr/>
        </p:nvSpPr>
        <p:spPr>
          <a:xfrm rot="-9830810">
            <a:off x="8341595" y="4097404"/>
            <a:ext cx="915455" cy="81610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707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 hasCustomPrompt="1"/>
          </p:nvPr>
        </p:nvSpPr>
        <p:spPr>
          <a:xfrm>
            <a:off x="973221" y="1908131"/>
            <a:ext cx="14448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708321" y="3083313"/>
            <a:ext cx="1974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 hasCustomPrompt="1"/>
          </p:nvPr>
        </p:nvSpPr>
        <p:spPr>
          <a:xfrm>
            <a:off x="3843361" y="1907531"/>
            <a:ext cx="14445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3"/>
          </p:nvPr>
        </p:nvSpPr>
        <p:spPr>
          <a:xfrm>
            <a:off x="3578311" y="3083313"/>
            <a:ext cx="1974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4" hasCustomPrompt="1"/>
          </p:nvPr>
        </p:nvSpPr>
        <p:spPr>
          <a:xfrm>
            <a:off x="6863271" y="1908131"/>
            <a:ext cx="14448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5"/>
          </p:nvPr>
        </p:nvSpPr>
        <p:spPr>
          <a:xfrm>
            <a:off x="6448269" y="3083313"/>
            <a:ext cx="1974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6"/>
          </p:nvPr>
        </p:nvSpPr>
        <p:spPr>
          <a:xfrm>
            <a:off x="708325" y="284116"/>
            <a:ext cx="77283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18"/>
          <p:cNvSpPr/>
          <p:nvPr/>
        </p:nvSpPr>
        <p:spPr>
          <a:xfrm rot="-7411107">
            <a:off x="8273343" y="3941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 rot="-7160772">
            <a:off x="-1106432" y="3170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8"/>
          <p:cNvSpPr/>
          <p:nvPr/>
        </p:nvSpPr>
        <p:spPr>
          <a:xfrm rot="-7411107">
            <a:off x="42324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 rot="-4086949">
            <a:off x="8655487" y="4141446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7160772">
            <a:off x="-1821607" y="-1530999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18"/>
          <p:cNvSpPr/>
          <p:nvPr/>
        </p:nvSpPr>
        <p:spPr>
          <a:xfrm rot="-7411107">
            <a:off x="874768" y="23340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460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13225" y="28404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6270250" y="249533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6107950" y="2893352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3"/>
          </p:nvPr>
        </p:nvSpPr>
        <p:spPr>
          <a:xfrm>
            <a:off x="849950" y="249533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4"/>
          </p:nvPr>
        </p:nvSpPr>
        <p:spPr>
          <a:xfrm>
            <a:off x="686150" y="2893352"/>
            <a:ext cx="2352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5"/>
          </p:nvPr>
        </p:nvSpPr>
        <p:spPr>
          <a:xfrm>
            <a:off x="3554714" y="249533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6"/>
          </p:nvPr>
        </p:nvSpPr>
        <p:spPr>
          <a:xfrm>
            <a:off x="3392414" y="2893352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9517092">
            <a:off x="1083025" y="4245192"/>
            <a:ext cx="812574" cy="823841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Google Shape;202;p19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" name="Google Shape;203;p19"/>
          <p:cNvSpPr/>
          <p:nvPr/>
        </p:nvSpPr>
        <p:spPr>
          <a:xfrm rot="-7411107">
            <a:off x="8115833" y="778090"/>
            <a:ext cx="15775" cy="4275"/>
          </a:xfrm>
          <a:custGeom>
            <a:avLst/>
            <a:gdLst/>
            <a:ahLst/>
            <a:cxnLst/>
            <a:rect l="l" t="t" r="r" b="b"/>
            <a:pathLst>
              <a:path w="631" h="171" extrusionOk="0">
                <a:moveTo>
                  <a:pt x="252" y="1"/>
                </a:moveTo>
                <a:cubicBezTo>
                  <a:pt x="66" y="1"/>
                  <a:pt x="1" y="94"/>
                  <a:pt x="39" y="170"/>
                </a:cubicBezTo>
                <a:cubicBezTo>
                  <a:pt x="72" y="170"/>
                  <a:pt x="105" y="170"/>
                  <a:pt x="137" y="170"/>
                </a:cubicBezTo>
                <a:cubicBezTo>
                  <a:pt x="269" y="170"/>
                  <a:pt x="400" y="164"/>
                  <a:pt x="558" y="97"/>
                </a:cubicBezTo>
                <a:cubicBezTo>
                  <a:pt x="600" y="56"/>
                  <a:pt x="620" y="35"/>
                  <a:pt x="631" y="24"/>
                </a:cubicBezTo>
                <a:cubicBezTo>
                  <a:pt x="548" y="14"/>
                  <a:pt x="423" y="4"/>
                  <a:pt x="309" y="4"/>
                </a:cubicBezTo>
                <a:cubicBezTo>
                  <a:pt x="289" y="2"/>
                  <a:pt x="270" y="1"/>
                  <a:pt x="25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19"/>
          <p:cNvSpPr/>
          <p:nvPr/>
        </p:nvSpPr>
        <p:spPr>
          <a:xfrm rot="-7411107">
            <a:off x="8115146" y="772912"/>
            <a:ext cx="3400" cy="80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32" y="0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" y="31"/>
                </a:cubicBezTo>
                <a:lnTo>
                  <a:pt x="136" y="31"/>
                </a:lnTo>
                <a:cubicBezTo>
                  <a:pt x="94" y="21"/>
                  <a:pt x="63" y="11"/>
                  <a:pt x="3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19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19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Google Shape;208;p19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" name="Google Shape;209;p19"/>
          <p:cNvSpPr/>
          <p:nvPr/>
        </p:nvSpPr>
        <p:spPr>
          <a:xfrm rot="-7160772">
            <a:off x="-1002182" y="31295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7411107">
            <a:off x="46109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Google Shape;211;p19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Google Shape;212;p19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 rot="-7160772">
            <a:off x="8232968" y="35643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9"/>
          <p:cNvSpPr/>
          <p:nvPr/>
        </p:nvSpPr>
        <p:spPr>
          <a:xfrm rot="-7411107">
            <a:off x="8836443" y="41284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36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717968" y="28415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6270250" y="14873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2"/>
          </p:nvPr>
        </p:nvSpPr>
        <p:spPr>
          <a:xfrm>
            <a:off x="6107950" y="1922703"/>
            <a:ext cx="23499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849950" y="14873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4"/>
          </p:nvPr>
        </p:nvSpPr>
        <p:spPr>
          <a:xfrm>
            <a:off x="686150" y="1922703"/>
            <a:ext cx="23529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3649900" y="14873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6"/>
          </p:nvPr>
        </p:nvSpPr>
        <p:spPr>
          <a:xfrm>
            <a:off x="3487600" y="1922703"/>
            <a:ext cx="23499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7"/>
          </p:nvPr>
        </p:nvSpPr>
        <p:spPr>
          <a:xfrm>
            <a:off x="6270250" y="34059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8"/>
          </p:nvPr>
        </p:nvSpPr>
        <p:spPr>
          <a:xfrm>
            <a:off x="6107950" y="3834247"/>
            <a:ext cx="2349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9"/>
          </p:nvPr>
        </p:nvSpPr>
        <p:spPr>
          <a:xfrm>
            <a:off x="849950" y="34059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13"/>
          </p:nvPr>
        </p:nvSpPr>
        <p:spPr>
          <a:xfrm>
            <a:off x="686150" y="3834247"/>
            <a:ext cx="2352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14"/>
          </p:nvPr>
        </p:nvSpPr>
        <p:spPr>
          <a:xfrm>
            <a:off x="3649900" y="340594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15"/>
          </p:nvPr>
        </p:nvSpPr>
        <p:spPr>
          <a:xfrm>
            <a:off x="3487600" y="3834247"/>
            <a:ext cx="2349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20"/>
          <p:cNvSpPr/>
          <p:nvPr/>
        </p:nvSpPr>
        <p:spPr>
          <a:xfrm rot="-7411107">
            <a:off x="8273343" y="3941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20"/>
          <p:cNvSpPr/>
          <p:nvPr/>
        </p:nvSpPr>
        <p:spPr>
          <a:xfrm rot="-7411107">
            <a:off x="135243" y="43873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0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0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Google Shape;234;p20"/>
          <p:cNvSpPr/>
          <p:nvPr/>
        </p:nvSpPr>
        <p:spPr>
          <a:xfrm rot="-7160772">
            <a:off x="8829918" y="34870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20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3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2205025" y="284150"/>
            <a:ext cx="693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1"/>
          </p:nvPr>
        </p:nvSpPr>
        <p:spPr>
          <a:xfrm>
            <a:off x="6270250" y="164986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2"/>
          </p:nvPr>
        </p:nvSpPr>
        <p:spPr>
          <a:xfrm>
            <a:off x="6107950" y="2085231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3"/>
          </p:nvPr>
        </p:nvSpPr>
        <p:spPr>
          <a:xfrm>
            <a:off x="845350" y="149801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4"/>
          </p:nvPr>
        </p:nvSpPr>
        <p:spPr>
          <a:xfrm>
            <a:off x="681550" y="1933381"/>
            <a:ext cx="2352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5"/>
          </p:nvPr>
        </p:nvSpPr>
        <p:spPr>
          <a:xfrm>
            <a:off x="3559350" y="316071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6"/>
          </p:nvPr>
        </p:nvSpPr>
        <p:spPr>
          <a:xfrm>
            <a:off x="3397050" y="3596081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127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1394750" y="284150"/>
            <a:ext cx="63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1"/>
          </p:nvPr>
        </p:nvSpPr>
        <p:spPr>
          <a:xfrm>
            <a:off x="6080875" y="14601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2"/>
          </p:nvPr>
        </p:nvSpPr>
        <p:spPr>
          <a:xfrm>
            <a:off x="6080875" y="1868894"/>
            <a:ext cx="234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3"/>
          </p:nvPr>
        </p:nvSpPr>
        <p:spPr>
          <a:xfrm>
            <a:off x="1040825" y="14601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4"/>
          </p:nvPr>
        </p:nvSpPr>
        <p:spPr>
          <a:xfrm>
            <a:off x="713225" y="1868911"/>
            <a:ext cx="2352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5"/>
          </p:nvPr>
        </p:nvSpPr>
        <p:spPr>
          <a:xfrm>
            <a:off x="6080875" y="31952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6"/>
          </p:nvPr>
        </p:nvSpPr>
        <p:spPr>
          <a:xfrm>
            <a:off x="6080875" y="3603962"/>
            <a:ext cx="234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7"/>
          </p:nvPr>
        </p:nvSpPr>
        <p:spPr>
          <a:xfrm>
            <a:off x="1040825" y="31952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8"/>
          </p:nvPr>
        </p:nvSpPr>
        <p:spPr>
          <a:xfrm>
            <a:off x="713225" y="3607198"/>
            <a:ext cx="2352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4" name="Google Shape;254;p22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2"/>
          <p:cNvSpPr/>
          <p:nvPr/>
        </p:nvSpPr>
        <p:spPr>
          <a:xfrm rot="-7411107">
            <a:off x="8115833" y="778090"/>
            <a:ext cx="15775" cy="4275"/>
          </a:xfrm>
          <a:custGeom>
            <a:avLst/>
            <a:gdLst/>
            <a:ahLst/>
            <a:cxnLst/>
            <a:rect l="l" t="t" r="r" b="b"/>
            <a:pathLst>
              <a:path w="631" h="171" extrusionOk="0">
                <a:moveTo>
                  <a:pt x="252" y="1"/>
                </a:moveTo>
                <a:cubicBezTo>
                  <a:pt x="66" y="1"/>
                  <a:pt x="1" y="94"/>
                  <a:pt x="39" y="170"/>
                </a:cubicBezTo>
                <a:cubicBezTo>
                  <a:pt x="72" y="170"/>
                  <a:pt x="105" y="170"/>
                  <a:pt x="137" y="170"/>
                </a:cubicBezTo>
                <a:cubicBezTo>
                  <a:pt x="269" y="170"/>
                  <a:pt x="400" y="164"/>
                  <a:pt x="558" y="97"/>
                </a:cubicBezTo>
                <a:cubicBezTo>
                  <a:pt x="600" y="56"/>
                  <a:pt x="620" y="35"/>
                  <a:pt x="631" y="24"/>
                </a:cubicBezTo>
                <a:cubicBezTo>
                  <a:pt x="548" y="14"/>
                  <a:pt x="423" y="4"/>
                  <a:pt x="309" y="4"/>
                </a:cubicBezTo>
                <a:cubicBezTo>
                  <a:pt x="289" y="2"/>
                  <a:pt x="270" y="1"/>
                  <a:pt x="25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2"/>
          <p:cNvSpPr/>
          <p:nvPr/>
        </p:nvSpPr>
        <p:spPr>
          <a:xfrm rot="-7411107">
            <a:off x="8115146" y="772912"/>
            <a:ext cx="3400" cy="80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32" y="0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" y="31"/>
                </a:cubicBezTo>
                <a:lnTo>
                  <a:pt x="136" y="31"/>
                </a:lnTo>
                <a:cubicBezTo>
                  <a:pt x="94" y="21"/>
                  <a:pt x="63" y="11"/>
                  <a:pt x="3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2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2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22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22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22"/>
          <p:cNvSpPr/>
          <p:nvPr/>
        </p:nvSpPr>
        <p:spPr>
          <a:xfrm rot="-7160772">
            <a:off x="-1068582" y="3170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22"/>
          <p:cNvSpPr/>
          <p:nvPr/>
        </p:nvSpPr>
        <p:spPr>
          <a:xfrm rot="-7411107">
            <a:off x="46109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091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accen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713225" y="28229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subTitle" idx="1"/>
          </p:nvPr>
        </p:nvSpPr>
        <p:spPr>
          <a:xfrm>
            <a:off x="5624013" y="157773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subTitle" idx="2"/>
          </p:nvPr>
        </p:nvSpPr>
        <p:spPr>
          <a:xfrm>
            <a:off x="4981738" y="1882150"/>
            <a:ext cx="2667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subTitle" idx="3"/>
          </p:nvPr>
        </p:nvSpPr>
        <p:spPr>
          <a:xfrm>
            <a:off x="1494596" y="157773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4"/>
          </p:nvPr>
        </p:nvSpPr>
        <p:spPr>
          <a:xfrm>
            <a:off x="1494588" y="1900750"/>
            <a:ext cx="2670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5"/>
          </p:nvPr>
        </p:nvSpPr>
        <p:spPr>
          <a:xfrm>
            <a:off x="5624013" y="331283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6"/>
          </p:nvPr>
        </p:nvSpPr>
        <p:spPr>
          <a:xfrm>
            <a:off x="4981713" y="3617200"/>
            <a:ext cx="2667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7"/>
          </p:nvPr>
        </p:nvSpPr>
        <p:spPr>
          <a:xfrm>
            <a:off x="1494596" y="331283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8"/>
          </p:nvPr>
        </p:nvSpPr>
        <p:spPr>
          <a:xfrm>
            <a:off x="1494596" y="3620450"/>
            <a:ext cx="2670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73" name="Google Shape;273;p23"/>
          <p:cNvSpPr/>
          <p:nvPr/>
        </p:nvSpPr>
        <p:spPr>
          <a:xfrm rot="778888">
            <a:off x="339499" y="1634783"/>
            <a:ext cx="1118822" cy="449229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274" name="Google Shape;274;p23"/>
          <p:cNvSpPr/>
          <p:nvPr/>
        </p:nvSpPr>
        <p:spPr>
          <a:xfrm rot="778888">
            <a:off x="339499" y="3369895"/>
            <a:ext cx="1118822" cy="449229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p23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23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23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23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23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23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23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23"/>
          <p:cNvSpPr/>
          <p:nvPr/>
        </p:nvSpPr>
        <p:spPr>
          <a:xfrm rot="-7411107">
            <a:off x="7915267" y="415330"/>
            <a:ext cx="225173" cy="117674"/>
          </a:xfrm>
          <a:custGeom>
            <a:avLst/>
            <a:gdLst/>
            <a:ahLst/>
            <a:cxnLst/>
            <a:rect l="l" t="t" r="r" b="b"/>
            <a:pathLst>
              <a:path w="9007" h="4707" extrusionOk="0">
                <a:moveTo>
                  <a:pt x="662" y="1"/>
                </a:moveTo>
                <a:cubicBezTo>
                  <a:pt x="414" y="1"/>
                  <a:pt x="223" y="63"/>
                  <a:pt x="146" y="187"/>
                </a:cubicBezTo>
                <a:cubicBezTo>
                  <a:pt x="0" y="436"/>
                  <a:pt x="364" y="851"/>
                  <a:pt x="966" y="1111"/>
                </a:cubicBezTo>
                <a:cubicBezTo>
                  <a:pt x="1091" y="1194"/>
                  <a:pt x="1247" y="1267"/>
                  <a:pt x="1319" y="1350"/>
                </a:cubicBezTo>
                <a:cubicBezTo>
                  <a:pt x="1683" y="1724"/>
                  <a:pt x="2099" y="2088"/>
                  <a:pt x="2566" y="2430"/>
                </a:cubicBezTo>
                <a:cubicBezTo>
                  <a:pt x="3023" y="2773"/>
                  <a:pt x="3501" y="3158"/>
                  <a:pt x="4020" y="3500"/>
                </a:cubicBezTo>
                <a:cubicBezTo>
                  <a:pt x="3844" y="3324"/>
                  <a:pt x="3646" y="3147"/>
                  <a:pt x="3459" y="2981"/>
                </a:cubicBezTo>
                <a:lnTo>
                  <a:pt x="3459" y="2981"/>
                </a:lnTo>
                <a:cubicBezTo>
                  <a:pt x="3761" y="3189"/>
                  <a:pt x="4052" y="3397"/>
                  <a:pt x="4415" y="3552"/>
                </a:cubicBezTo>
                <a:cubicBezTo>
                  <a:pt x="4394" y="3490"/>
                  <a:pt x="4374" y="3417"/>
                  <a:pt x="4353" y="3355"/>
                </a:cubicBezTo>
                <a:lnTo>
                  <a:pt x="4353" y="3355"/>
                </a:lnTo>
                <a:cubicBezTo>
                  <a:pt x="4602" y="3563"/>
                  <a:pt x="4883" y="3760"/>
                  <a:pt x="5184" y="3926"/>
                </a:cubicBezTo>
                <a:cubicBezTo>
                  <a:pt x="5329" y="4009"/>
                  <a:pt x="5495" y="4082"/>
                  <a:pt x="5651" y="4155"/>
                </a:cubicBezTo>
                <a:cubicBezTo>
                  <a:pt x="5807" y="4228"/>
                  <a:pt x="5963" y="4300"/>
                  <a:pt x="6119" y="4363"/>
                </a:cubicBezTo>
                <a:cubicBezTo>
                  <a:pt x="6649" y="4584"/>
                  <a:pt x="7194" y="4707"/>
                  <a:pt x="7652" y="4707"/>
                </a:cubicBezTo>
                <a:cubicBezTo>
                  <a:pt x="7732" y="4707"/>
                  <a:pt x="7810" y="4703"/>
                  <a:pt x="7885" y="4695"/>
                </a:cubicBezTo>
                <a:cubicBezTo>
                  <a:pt x="8903" y="4581"/>
                  <a:pt x="9007" y="3781"/>
                  <a:pt x="8041" y="2877"/>
                </a:cubicBezTo>
                <a:lnTo>
                  <a:pt x="7625" y="2451"/>
                </a:lnTo>
                <a:cubicBezTo>
                  <a:pt x="7573" y="2399"/>
                  <a:pt x="7521" y="2337"/>
                  <a:pt x="7480" y="2285"/>
                </a:cubicBezTo>
                <a:lnTo>
                  <a:pt x="7480" y="2285"/>
                </a:lnTo>
                <a:cubicBezTo>
                  <a:pt x="7615" y="2295"/>
                  <a:pt x="7791" y="2379"/>
                  <a:pt x="7978" y="2503"/>
                </a:cubicBezTo>
                <a:cubicBezTo>
                  <a:pt x="7573" y="2108"/>
                  <a:pt x="7116" y="1724"/>
                  <a:pt x="6576" y="1444"/>
                </a:cubicBezTo>
                <a:cubicBezTo>
                  <a:pt x="6046" y="1153"/>
                  <a:pt x="5475" y="914"/>
                  <a:pt x="4893" y="727"/>
                </a:cubicBezTo>
                <a:cubicBezTo>
                  <a:pt x="3783" y="327"/>
                  <a:pt x="2606" y="196"/>
                  <a:pt x="1649" y="196"/>
                </a:cubicBezTo>
                <a:cubicBezTo>
                  <a:pt x="1611" y="196"/>
                  <a:pt x="1574" y="197"/>
                  <a:pt x="1538" y="197"/>
                </a:cubicBezTo>
                <a:cubicBezTo>
                  <a:pt x="1228" y="66"/>
                  <a:pt x="916" y="1"/>
                  <a:pt x="662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23"/>
          <p:cNvSpPr/>
          <p:nvPr/>
        </p:nvSpPr>
        <p:spPr>
          <a:xfrm rot="-6622540">
            <a:off x="-1889752" y="2906913"/>
            <a:ext cx="2705052" cy="243615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23"/>
          <p:cNvSpPr/>
          <p:nvPr/>
        </p:nvSpPr>
        <p:spPr>
          <a:xfrm rot="778888">
            <a:off x="7685631" y="1634783"/>
            <a:ext cx="1118822" cy="449229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23"/>
          <p:cNvSpPr/>
          <p:nvPr/>
        </p:nvSpPr>
        <p:spPr>
          <a:xfrm rot="778888">
            <a:off x="7685631" y="3369895"/>
            <a:ext cx="1118822" cy="449229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23"/>
          <p:cNvSpPr/>
          <p:nvPr/>
        </p:nvSpPr>
        <p:spPr>
          <a:xfrm rot="3403762">
            <a:off x="37820" y="4156145"/>
            <a:ext cx="1722184" cy="1565048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22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/>
          <p:nvPr/>
        </p:nvSpPr>
        <p:spPr>
          <a:xfrm rot="-2923278">
            <a:off x="91067" y="-1234771"/>
            <a:ext cx="8611415" cy="7138447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699750" y="1712475"/>
            <a:ext cx="774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subTitle" idx="1"/>
          </p:nvPr>
        </p:nvSpPr>
        <p:spPr>
          <a:xfrm>
            <a:off x="1757725" y="2340950"/>
            <a:ext cx="56286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l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221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one column">
  <p:cSld name="Big title and one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/>
          <p:nvPr/>
        </p:nvSpPr>
        <p:spPr>
          <a:xfrm rot="-2923278">
            <a:off x="91067" y="-1234771"/>
            <a:ext cx="8611415" cy="7138447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699750" y="1653800"/>
            <a:ext cx="7744500" cy="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1"/>
          </p:nvPr>
        </p:nvSpPr>
        <p:spPr>
          <a:xfrm>
            <a:off x="2161200" y="2732650"/>
            <a:ext cx="48216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01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5446375" y="1221000"/>
            <a:ext cx="29844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5446375" y="2968200"/>
            <a:ext cx="29844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19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 rot="-8100076">
            <a:off x="121073" y="-1163259"/>
            <a:ext cx="8401358" cy="783869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704209" y="1393018"/>
            <a:ext cx="77364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248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bg>
      <p:bgPr>
        <a:solidFill>
          <a:schemeClr val="accent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4466643" y="1250317"/>
            <a:ext cx="3519000" cy="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subTitle" idx="1"/>
          </p:nvPr>
        </p:nvSpPr>
        <p:spPr>
          <a:xfrm>
            <a:off x="4419325" y="2235692"/>
            <a:ext cx="4011600" cy="23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2"/>
          </p:nvPr>
        </p:nvSpPr>
        <p:spPr>
          <a:xfrm>
            <a:off x="4466643" y="1847792"/>
            <a:ext cx="35190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05" name="Google Shape;305;p28"/>
          <p:cNvSpPr/>
          <p:nvPr/>
        </p:nvSpPr>
        <p:spPr>
          <a:xfrm rot="-8340132">
            <a:off x="56421" y="-986049"/>
            <a:ext cx="1979384" cy="2477711"/>
          </a:xfrm>
          <a:custGeom>
            <a:avLst/>
            <a:gdLst/>
            <a:ahLst/>
            <a:cxnLst/>
            <a:rect l="l" t="t" r="r" b="b"/>
            <a:pathLst>
              <a:path w="79179" h="99113" extrusionOk="0">
                <a:moveTo>
                  <a:pt x="72468" y="2035"/>
                </a:moveTo>
                <a:lnTo>
                  <a:pt x="72541" y="2045"/>
                </a:lnTo>
                <a:cubicBezTo>
                  <a:pt x="72323" y="2378"/>
                  <a:pt x="72115" y="2731"/>
                  <a:pt x="71907" y="3063"/>
                </a:cubicBezTo>
                <a:cubicBezTo>
                  <a:pt x="72094" y="2720"/>
                  <a:pt x="72271" y="2367"/>
                  <a:pt x="72468" y="2035"/>
                </a:cubicBezTo>
                <a:close/>
                <a:moveTo>
                  <a:pt x="74940" y="6720"/>
                </a:moveTo>
                <a:cubicBezTo>
                  <a:pt x="74940" y="6720"/>
                  <a:pt x="74941" y="6720"/>
                  <a:pt x="75211" y="6751"/>
                </a:cubicBezTo>
                <a:cubicBezTo>
                  <a:pt x="75127" y="6751"/>
                  <a:pt x="75055" y="6741"/>
                  <a:pt x="74940" y="6720"/>
                </a:cubicBezTo>
                <a:close/>
                <a:moveTo>
                  <a:pt x="68926" y="6793"/>
                </a:moveTo>
                <a:cubicBezTo>
                  <a:pt x="69040" y="6813"/>
                  <a:pt x="69175" y="6824"/>
                  <a:pt x="69341" y="6844"/>
                </a:cubicBezTo>
                <a:cubicBezTo>
                  <a:pt x="69341" y="6844"/>
                  <a:pt x="69165" y="6824"/>
                  <a:pt x="68926" y="6803"/>
                </a:cubicBezTo>
                <a:cubicBezTo>
                  <a:pt x="68926" y="6793"/>
                  <a:pt x="68926" y="6793"/>
                  <a:pt x="68926" y="6793"/>
                </a:cubicBezTo>
                <a:close/>
                <a:moveTo>
                  <a:pt x="67212" y="10034"/>
                </a:moveTo>
                <a:lnTo>
                  <a:pt x="67212" y="10034"/>
                </a:lnTo>
                <a:cubicBezTo>
                  <a:pt x="66017" y="10356"/>
                  <a:pt x="64718" y="10865"/>
                  <a:pt x="63513" y="11343"/>
                </a:cubicBezTo>
                <a:cubicBezTo>
                  <a:pt x="62838" y="11602"/>
                  <a:pt x="62184" y="11893"/>
                  <a:pt x="61529" y="12163"/>
                </a:cubicBezTo>
                <a:cubicBezTo>
                  <a:pt x="60875" y="12464"/>
                  <a:pt x="60231" y="12766"/>
                  <a:pt x="59597" y="13077"/>
                </a:cubicBezTo>
                <a:cubicBezTo>
                  <a:pt x="59732" y="12984"/>
                  <a:pt x="59878" y="12890"/>
                  <a:pt x="60013" y="12807"/>
                </a:cubicBezTo>
                <a:cubicBezTo>
                  <a:pt x="60158" y="12714"/>
                  <a:pt x="60439" y="12579"/>
                  <a:pt x="60231" y="12558"/>
                </a:cubicBezTo>
                <a:cubicBezTo>
                  <a:pt x="60833" y="12267"/>
                  <a:pt x="61436" y="11966"/>
                  <a:pt x="62049" y="11685"/>
                </a:cubicBezTo>
                <a:cubicBezTo>
                  <a:pt x="62360" y="11540"/>
                  <a:pt x="62662" y="11394"/>
                  <a:pt x="62973" y="11249"/>
                </a:cubicBezTo>
                <a:cubicBezTo>
                  <a:pt x="63285" y="11114"/>
                  <a:pt x="63597" y="10979"/>
                  <a:pt x="63919" y="10834"/>
                </a:cubicBezTo>
                <a:cubicBezTo>
                  <a:pt x="64386" y="10626"/>
                  <a:pt x="64843" y="10397"/>
                  <a:pt x="65269" y="10179"/>
                </a:cubicBezTo>
                <a:cubicBezTo>
                  <a:pt x="65861" y="10179"/>
                  <a:pt x="66464" y="10117"/>
                  <a:pt x="67212" y="10034"/>
                </a:cubicBezTo>
                <a:close/>
                <a:moveTo>
                  <a:pt x="61276" y="0"/>
                </a:moveTo>
                <a:cubicBezTo>
                  <a:pt x="61189" y="0"/>
                  <a:pt x="61097" y="3"/>
                  <a:pt x="61000" y="9"/>
                </a:cubicBezTo>
                <a:cubicBezTo>
                  <a:pt x="60470" y="30"/>
                  <a:pt x="59805" y="155"/>
                  <a:pt x="59057" y="373"/>
                </a:cubicBezTo>
                <a:cubicBezTo>
                  <a:pt x="57540" y="778"/>
                  <a:pt x="55712" y="1588"/>
                  <a:pt x="53915" y="2648"/>
                </a:cubicBezTo>
                <a:cubicBezTo>
                  <a:pt x="49115" y="5390"/>
                  <a:pt x="44773" y="8579"/>
                  <a:pt x="40784" y="12111"/>
                </a:cubicBezTo>
                <a:cubicBezTo>
                  <a:pt x="36795" y="15643"/>
                  <a:pt x="33180" y="19539"/>
                  <a:pt x="29856" y="23777"/>
                </a:cubicBezTo>
                <a:cubicBezTo>
                  <a:pt x="27394" y="26925"/>
                  <a:pt x="25254" y="30052"/>
                  <a:pt x="23239" y="33220"/>
                </a:cubicBezTo>
                <a:cubicBezTo>
                  <a:pt x="22730" y="34010"/>
                  <a:pt x="22252" y="34820"/>
                  <a:pt x="21763" y="35609"/>
                </a:cubicBezTo>
                <a:cubicBezTo>
                  <a:pt x="21286" y="36399"/>
                  <a:pt x="20818" y="37199"/>
                  <a:pt x="20340" y="37999"/>
                </a:cubicBezTo>
                <a:cubicBezTo>
                  <a:pt x="20101" y="38393"/>
                  <a:pt x="19862" y="38798"/>
                  <a:pt x="19624" y="39193"/>
                </a:cubicBezTo>
                <a:cubicBezTo>
                  <a:pt x="19385" y="39598"/>
                  <a:pt x="19156" y="40003"/>
                  <a:pt x="18928" y="40409"/>
                </a:cubicBezTo>
                <a:cubicBezTo>
                  <a:pt x="18450" y="41219"/>
                  <a:pt x="17982" y="42029"/>
                  <a:pt x="17504" y="42850"/>
                </a:cubicBezTo>
                <a:cubicBezTo>
                  <a:pt x="14242" y="49322"/>
                  <a:pt x="11625" y="55690"/>
                  <a:pt x="9215" y="62120"/>
                </a:cubicBezTo>
                <a:cubicBezTo>
                  <a:pt x="7189" y="67532"/>
                  <a:pt x="6285" y="71906"/>
                  <a:pt x="4841" y="76767"/>
                </a:cubicBezTo>
                <a:cubicBezTo>
                  <a:pt x="4805" y="76861"/>
                  <a:pt x="4814" y="76910"/>
                  <a:pt x="4844" y="76910"/>
                </a:cubicBezTo>
                <a:cubicBezTo>
                  <a:pt x="4857" y="76910"/>
                  <a:pt x="4874" y="76900"/>
                  <a:pt x="4893" y="76881"/>
                </a:cubicBezTo>
                <a:cubicBezTo>
                  <a:pt x="4976" y="76788"/>
                  <a:pt x="5070" y="76611"/>
                  <a:pt x="5101" y="76476"/>
                </a:cubicBezTo>
                <a:cubicBezTo>
                  <a:pt x="7875" y="68997"/>
                  <a:pt x="10679" y="61382"/>
                  <a:pt x="14513" y="53550"/>
                </a:cubicBezTo>
                <a:cubicBezTo>
                  <a:pt x="14959" y="52646"/>
                  <a:pt x="15396" y="51773"/>
                  <a:pt x="15863" y="50911"/>
                </a:cubicBezTo>
                <a:cubicBezTo>
                  <a:pt x="15925" y="50828"/>
                  <a:pt x="15988" y="50724"/>
                  <a:pt x="16050" y="50610"/>
                </a:cubicBezTo>
                <a:cubicBezTo>
                  <a:pt x="16497" y="49841"/>
                  <a:pt x="16954" y="49072"/>
                  <a:pt x="17411" y="48304"/>
                </a:cubicBezTo>
                <a:lnTo>
                  <a:pt x="17411" y="48304"/>
                </a:lnTo>
                <a:cubicBezTo>
                  <a:pt x="17265" y="48584"/>
                  <a:pt x="17120" y="48854"/>
                  <a:pt x="16975" y="49135"/>
                </a:cubicBezTo>
                <a:cubicBezTo>
                  <a:pt x="16684" y="49675"/>
                  <a:pt x="16538" y="50184"/>
                  <a:pt x="16642" y="50298"/>
                </a:cubicBezTo>
                <a:cubicBezTo>
                  <a:pt x="16652" y="50304"/>
                  <a:pt x="16664" y="50307"/>
                  <a:pt x="16677" y="50307"/>
                </a:cubicBezTo>
                <a:cubicBezTo>
                  <a:pt x="16731" y="50307"/>
                  <a:pt x="16810" y="50257"/>
                  <a:pt x="16902" y="50174"/>
                </a:cubicBezTo>
                <a:lnTo>
                  <a:pt x="16902" y="50174"/>
                </a:lnTo>
                <a:cubicBezTo>
                  <a:pt x="16673" y="50693"/>
                  <a:pt x="16445" y="51212"/>
                  <a:pt x="16216" y="51732"/>
                </a:cubicBezTo>
                <a:cubicBezTo>
                  <a:pt x="15998" y="52251"/>
                  <a:pt x="15790" y="52760"/>
                  <a:pt x="15572" y="53280"/>
                </a:cubicBezTo>
                <a:cubicBezTo>
                  <a:pt x="15167" y="54318"/>
                  <a:pt x="14741" y="55347"/>
                  <a:pt x="14357" y="56375"/>
                </a:cubicBezTo>
                <a:cubicBezTo>
                  <a:pt x="14087" y="56967"/>
                  <a:pt x="13869" y="57539"/>
                  <a:pt x="13702" y="58037"/>
                </a:cubicBezTo>
                <a:cubicBezTo>
                  <a:pt x="13089" y="59149"/>
                  <a:pt x="12508" y="60271"/>
                  <a:pt x="11916" y="61403"/>
                </a:cubicBezTo>
                <a:cubicBezTo>
                  <a:pt x="11323" y="62525"/>
                  <a:pt x="10742" y="63647"/>
                  <a:pt x="10160" y="64779"/>
                </a:cubicBezTo>
                <a:lnTo>
                  <a:pt x="9848" y="65330"/>
                </a:lnTo>
                <a:cubicBezTo>
                  <a:pt x="9464" y="66067"/>
                  <a:pt x="9204" y="66836"/>
                  <a:pt x="9194" y="67272"/>
                </a:cubicBezTo>
                <a:cubicBezTo>
                  <a:pt x="9183" y="67407"/>
                  <a:pt x="9204" y="67501"/>
                  <a:pt x="9235" y="67563"/>
                </a:cubicBezTo>
                <a:cubicBezTo>
                  <a:pt x="7085" y="72913"/>
                  <a:pt x="4872" y="78305"/>
                  <a:pt x="3054" y="83405"/>
                </a:cubicBezTo>
                <a:cubicBezTo>
                  <a:pt x="2961" y="83665"/>
                  <a:pt x="2951" y="83821"/>
                  <a:pt x="3034" y="83821"/>
                </a:cubicBezTo>
                <a:cubicBezTo>
                  <a:pt x="2982" y="83904"/>
                  <a:pt x="2919" y="84018"/>
                  <a:pt x="2878" y="84132"/>
                </a:cubicBezTo>
                <a:cubicBezTo>
                  <a:pt x="2701" y="84766"/>
                  <a:pt x="2462" y="85452"/>
                  <a:pt x="2171" y="86158"/>
                </a:cubicBezTo>
                <a:cubicBezTo>
                  <a:pt x="2131" y="86281"/>
                  <a:pt x="2122" y="86365"/>
                  <a:pt x="2155" y="86365"/>
                </a:cubicBezTo>
                <a:cubicBezTo>
                  <a:pt x="2164" y="86365"/>
                  <a:pt x="2177" y="86358"/>
                  <a:pt x="2192" y="86345"/>
                </a:cubicBezTo>
                <a:cubicBezTo>
                  <a:pt x="2265" y="86293"/>
                  <a:pt x="2358" y="86137"/>
                  <a:pt x="2410" y="85992"/>
                </a:cubicBezTo>
                <a:cubicBezTo>
                  <a:pt x="2691" y="85275"/>
                  <a:pt x="2951" y="84548"/>
                  <a:pt x="3148" y="83873"/>
                </a:cubicBezTo>
                <a:cubicBezTo>
                  <a:pt x="3169" y="83800"/>
                  <a:pt x="3169" y="83748"/>
                  <a:pt x="3158" y="83727"/>
                </a:cubicBezTo>
                <a:cubicBezTo>
                  <a:pt x="3262" y="83603"/>
                  <a:pt x="3387" y="83384"/>
                  <a:pt x="3470" y="83156"/>
                </a:cubicBezTo>
                <a:cubicBezTo>
                  <a:pt x="5714" y="78045"/>
                  <a:pt x="7563" y="72934"/>
                  <a:pt x="9879" y="67750"/>
                </a:cubicBezTo>
                <a:lnTo>
                  <a:pt x="9879" y="67750"/>
                </a:lnTo>
                <a:cubicBezTo>
                  <a:pt x="8945" y="70378"/>
                  <a:pt x="7926" y="73027"/>
                  <a:pt x="6857" y="75811"/>
                </a:cubicBezTo>
                <a:cubicBezTo>
                  <a:pt x="5558" y="79167"/>
                  <a:pt x="4457" y="82294"/>
                  <a:pt x="3013" y="85608"/>
                </a:cubicBezTo>
                <a:cubicBezTo>
                  <a:pt x="2930" y="85774"/>
                  <a:pt x="2909" y="85909"/>
                  <a:pt x="2961" y="85909"/>
                </a:cubicBezTo>
                <a:cubicBezTo>
                  <a:pt x="3003" y="85909"/>
                  <a:pt x="3106" y="85784"/>
                  <a:pt x="3179" y="85608"/>
                </a:cubicBezTo>
                <a:cubicBezTo>
                  <a:pt x="6223" y="78855"/>
                  <a:pt x="7978" y="72518"/>
                  <a:pt x="11251" y="65548"/>
                </a:cubicBezTo>
                <a:cubicBezTo>
                  <a:pt x="11386" y="65278"/>
                  <a:pt x="11510" y="65008"/>
                  <a:pt x="11645" y="64738"/>
                </a:cubicBezTo>
                <a:lnTo>
                  <a:pt x="11645" y="64738"/>
                </a:lnTo>
                <a:cubicBezTo>
                  <a:pt x="10939" y="67033"/>
                  <a:pt x="10285" y="69288"/>
                  <a:pt x="9630" y="71542"/>
                </a:cubicBezTo>
                <a:cubicBezTo>
                  <a:pt x="6794" y="78003"/>
                  <a:pt x="4072" y="84475"/>
                  <a:pt x="1226" y="90781"/>
                </a:cubicBezTo>
                <a:cubicBezTo>
                  <a:pt x="1070" y="91082"/>
                  <a:pt x="1008" y="91352"/>
                  <a:pt x="1081" y="91383"/>
                </a:cubicBezTo>
                <a:cubicBezTo>
                  <a:pt x="1085" y="91385"/>
                  <a:pt x="1090" y="91386"/>
                  <a:pt x="1095" y="91386"/>
                </a:cubicBezTo>
                <a:cubicBezTo>
                  <a:pt x="1177" y="91386"/>
                  <a:pt x="1360" y="91167"/>
                  <a:pt x="1496" y="90885"/>
                </a:cubicBezTo>
                <a:cubicBezTo>
                  <a:pt x="3376" y="87436"/>
                  <a:pt x="5205" y="83925"/>
                  <a:pt x="6971" y="80362"/>
                </a:cubicBezTo>
                <a:lnTo>
                  <a:pt x="6971" y="80362"/>
                </a:lnTo>
                <a:cubicBezTo>
                  <a:pt x="6888" y="80632"/>
                  <a:pt x="6805" y="80902"/>
                  <a:pt x="6711" y="81161"/>
                </a:cubicBezTo>
                <a:lnTo>
                  <a:pt x="6399" y="81930"/>
                </a:lnTo>
                <a:cubicBezTo>
                  <a:pt x="5309" y="84236"/>
                  <a:pt x="4218" y="86553"/>
                  <a:pt x="3127" y="88869"/>
                </a:cubicBezTo>
                <a:cubicBezTo>
                  <a:pt x="2701" y="89721"/>
                  <a:pt x="2504" y="90511"/>
                  <a:pt x="2691" y="90656"/>
                </a:cubicBezTo>
                <a:cubicBezTo>
                  <a:pt x="2708" y="90666"/>
                  <a:pt x="2728" y="90671"/>
                  <a:pt x="2749" y="90671"/>
                </a:cubicBezTo>
                <a:cubicBezTo>
                  <a:pt x="2972" y="90671"/>
                  <a:pt x="3404" y="90147"/>
                  <a:pt x="3792" y="89399"/>
                </a:cubicBezTo>
                <a:lnTo>
                  <a:pt x="3792" y="89399"/>
                </a:lnTo>
                <a:cubicBezTo>
                  <a:pt x="3740" y="89545"/>
                  <a:pt x="3688" y="89680"/>
                  <a:pt x="3626" y="89815"/>
                </a:cubicBezTo>
                <a:cubicBezTo>
                  <a:pt x="3578" y="89949"/>
                  <a:pt x="3565" y="90056"/>
                  <a:pt x="3604" y="90056"/>
                </a:cubicBezTo>
                <a:cubicBezTo>
                  <a:pt x="3608" y="90056"/>
                  <a:pt x="3611" y="90055"/>
                  <a:pt x="3615" y="90054"/>
                </a:cubicBezTo>
                <a:cubicBezTo>
                  <a:pt x="3678" y="90022"/>
                  <a:pt x="3782" y="89856"/>
                  <a:pt x="3844" y="89721"/>
                </a:cubicBezTo>
                <a:cubicBezTo>
                  <a:pt x="4031" y="89212"/>
                  <a:pt x="4218" y="88714"/>
                  <a:pt x="4405" y="88215"/>
                </a:cubicBezTo>
                <a:cubicBezTo>
                  <a:pt x="6638" y="83873"/>
                  <a:pt x="8674" y="79437"/>
                  <a:pt x="10679" y="75001"/>
                </a:cubicBezTo>
                <a:lnTo>
                  <a:pt x="10679" y="75001"/>
                </a:lnTo>
                <a:cubicBezTo>
                  <a:pt x="8726" y="79873"/>
                  <a:pt x="6638" y="84776"/>
                  <a:pt x="4311" y="89617"/>
                </a:cubicBezTo>
                <a:cubicBezTo>
                  <a:pt x="4323" y="89557"/>
                  <a:pt x="4318" y="89518"/>
                  <a:pt x="4293" y="89518"/>
                </a:cubicBezTo>
                <a:cubicBezTo>
                  <a:pt x="4275" y="89518"/>
                  <a:pt x="4247" y="89538"/>
                  <a:pt x="4208" y="89586"/>
                </a:cubicBezTo>
                <a:cubicBezTo>
                  <a:pt x="4135" y="89669"/>
                  <a:pt x="4041" y="89877"/>
                  <a:pt x="4010" y="89991"/>
                </a:cubicBezTo>
                <a:cubicBezTo>
                  <a:pt x="3999" y="90060"/>
                  <a:pt x="4009" y="90091"/>
                  <a:pt x="4033" y="90091"/>
                </a:cubicBezTo>
                <a:cubicBezTo>
                  <a:pt x="4053" y="90091"/>
                  <a:pt x="4081" y="90070"/>
                  <a:pt x="4114" y="90033"/>
                </a:cubicBezTo>
                <a:cubicBezTo>
                  <a:pt x="4114" y="90022"/>
                  <a:pt x="4124" y="90022"/>
                  <a:pt x="4124" y="90022"/>
                </a:cubicBezTo>
                <a:lnTo>
                  <a:pt x="4124" y="90022"/>
                </a:lnTo>
                <a:cubicBezTo>
                  <a:pt x="3501" y="91321"/>
                  <a:pt x="2836" y="92609"/>
                  <a:pt x="2182" y="93897"/>
                </a:cubicBezTo>
                <a:cubicBezTo>
                  <a:pt x="1517" y="95185"/>
                  <a:pt x="811" y="96453"/>
                  <a:pt x="115" y="97731"/>
                </a:cubicBezTo>
                <a:cubicBezTo>
                  <a:pt x="31" y="97876"/>
                  <a:pt x="0" y="98032"/>
                  <a:pt x="42" y="98042"/>
                </a:cubicBezTo>
                <a:cubicBezTo>
                  <a:pt x="45" y="98044"/>
                  <a:pt x="49" y="98045"/>
                  <a:pt x="53" y="98045"/>
                </a:cubicBezTo>
                <a:cubicBezTo>
                  <a:pt x="100" y="98045"/>
                  <a:pt x="194" y="97935"/>
                  <a:pt x="270" y="97772"/>
                </a:cubicBezTo>
                <a:cubicBezTo>
                  <a:pt x="4976" y="89347"/>
                  <a:pt x="8664" y="80548"/>
                  <a:pt x="12082" y="71916"/>
                </a:cubicBezTo>
                <a:cubicBezTo>
                  <a:pt x="12290" y="71459"/>
                  <a:pt x="12497" y="71002"/>
                  <a:pt x="12705" y="70534"/>
                </a:cubicBezTo>
                <a:cubicBezTo>
                  <a:pt x="12934" y="70472"/>
                  <a:pt x="13214" y="70233"/>
                  <a:pt x="13526" y="69869"/>
                </a:cubicBezTo>
                <a:lnTo>
                  <a:pt x="13526" y="69869"/>
                </a:lnTo>
                <a:cubicBezTo>
                  <a:pt x="12206" y="72872"/>
                  <a:pt x="10929" y="75884"/>
                  <a:pt x="9630" y="78897"/>
                </a:cubicBezTo>
                <a:cubicBezTo>
                  <a:pt x="8467" y="81369"/>
                  <a:pt x="7282" y="83842"/>
                  <a:pt x="6077" y="86304"/>
                </a:cubicBezTo>
                <a:cubicBezTo>
                  <a:pt x="5901" y="86657"/>
                  <a:pt x="5828" y="86989"/>
                  <a:pt x="5911" y="87041"/>
                </a:cubicBezTo>
                <a:cubicBezTo>
                  <a:pt x="5918" y="87046"/>
                  <a:pt x="5926" y="87048"/>
                  <a:pt x="5935" y="87048"/>
                </a:cubicBezTo>
                <a:cubicBezTo>
                  <a:pt x="6030" y="87048"/>
                  <a:pt x="6218" y="86801"/>
                  <a:pt x="6389" y="86459"/>
                </a:cubicBezTo>
                <a:lnTo>
                  <a:pt x="7282" y="84641"/>
                </a:lnTo>
                <a:lnTo>
                  <a:pt x="7282" y="84641"/>
                </a:lnTo>
                <a:cubicBezTo>
                  <a:pt x="7147" y="85192"/>
                  <a:pt x="7147" y="85597"/>
                  <a:pt x="7303" y="85711"/>
                </a:cubicBezTo>
                <a:cubicBezTo>
                  <a:pt x="7333" y="85735"/>
                  <a:pt x="7368" y="85746"/>
                  <a:pt x="7408" y="85746"/>
                </a:cubicBezTo>
                <a:cubicBezTo>
                  <a:pt x="7564" y="85746"/>
                  <a:pt x="7793" y="85575"/>
                  <a:pt x="8041" y="85285"/>
                </a:cubicBezTo>
                <a:lnTo>
                  <a:pt x="8041" y="85285"/>
                </a:lnTo>
                <a:cubicBezTo>
                  <a:pt x="6908" y="88049"/>
                  <a:pt x="5797" y="90791"/>
                  <a:pt x="4696" y="93482"/>
                </a:cubicBezTo>
                <a:cubicBezTo>
                  <a:pt x="4641" y="93617"/>
                  <a:pt x="4627" y="93706"/>
                  <a:pt x="4665" y="93706"/>
                </a:cubicBezTo>
                <a:cubicBezTo>
                  <a:pt x="4670" y="93706"/>
                  <a:pt x="4677" y="93704"/>
                  <a:pt x="4685" y="93700"/>
                </a:cubicBezTo>
                <a:cubicBezTo>
                  <a:pt x="4748" y="93669"/>
                  <a:pt x="4852" y="93513"/>
                  <a:pt x="4914" y="93357"/>
                </a:cubicBezTo>
                <a:cubicBezTo>
                  <a:pt x="6742" y="89555"/>
                  <a:pt x="8394" y="85753"/>
                  <a:pt x="10025" y="81961"/>
                </a:cubicBezTo>
                <a:cubicBezTo>
                  <a:pt x="11625" y="79105"/>
                  <a:pt x="13183" y="76310"/>
                  <a:pt x="14731" y="73163"/>
                </a:cubicBezTo>
                <a:cubicBezTo>
                  <a:pt x="16985" y="68581"/>
                  <a:pt x="18792" y="64166"/>
                  <a:pt x="20694" y="59814"/>
                </a:cubicBezTo>
                <a:cubicBezTo>
                  <a:pt x="21504" y="58307"/>
                  <a:pt x="22314" y="56812"/>
                  <a:pt x="23114" y="55336"/>
                </a:cubicBezTo>
                <a:lnTo>
                  <a:pt x="23114" y="55336"/>
                </a:lnTo>
                <a:cubicBezTo>
                  <a:pt x="23083" y="55586"/>
                  <a:pt x="23104" y="55762"/>
                  <a:pt x="23207" y="55814"/>
                </a:cubicBezTo>
                <a:cubicBezTo>
                  <a:pt x="23223" y="55819"/>
                  <a:pt x="23239" y="55822"/>
                  <a:pt x="23254" y="55822"/>
                </a:cubicBezTo>
                <a:cubicBezTo>
                  <a:pt x="23270" y="55822"/>
                  <a:pt x="23285" y="55819"/>
                  <a:pt x="23301" y="55814"/>
                </a:cubicBezTo>
                <a:lnTo>
                  <a:pt x="23301" y="55814"/>
                </a:lnTo>
                <a:cubicBezTo>
                  <a:pt x="22626" y="57134"/>
                  <a:pt x="21919" y="58442"/>
                  <a:pt x="21244" y="59803"/>
                </a:cubicBezTo>
                <a:cubicBezTo>
                  <a:pt x="14887" y="72352"/>
                  <a:pt x="10482" y="85047"/>
                  <a:pt x="4498" y="97647"/>
                </a:cubicBezTo>
                <a:cubicBezTo>
                  <a:pt x="4093" y="98447"/>
                  <a:pt x="3958" y="99112"/>
                  <a:pt x="4197" y="99112"/>
                </a:cubicBezTo>
                <a:cubicBezTo>
                  <a:pt x="4199" y="99112"/>
                  <a:pt x="4201" y="99112"/>
                  <a:pt x="4202" y="99112"/>
                </a:cubicBezTo>
                <a:cubicBezTo>
                  <a:pt x="4434" y="99112"/>
                  <a:pt x="4948" y="98452"/>
                  <a:pt x="5350" y="97658"/>
                </a:cubicBezTo>
                <a:cubicBezTo>
                  <a:pt x="8498" y="91737"/>
                  <a:pt x="10783" y="86054"/>
                  <a:pt x="13266" y="79884"/>
                </a:cubicBezTo>
                <a:cubicBezTo>
                  <a:pt x="15032" y="75500"/>
                  <a:pt x="16569" y="71667"/>
                  <a:pt x="18408" y="67356"/>
                </a:cubicBezTo>
                <a:cubicBezTo>
                  <a:pt x="20569" y="62307"/>
                  <a:pt x="22844" y="57778"/>
                  <a:pt x="25358" y="53103"/>
                </a:cubicBezTo>
                <a:cubicBezTo>
                  <a:pt x="25638" y="52656"/>
                  <a:pt x="25898" y="52210"/>
                  <a:pt x="26147" y="51742"/>
                </a:cubicBezTo>
                <a:cubicBezTo>
                  <a:pt x="26397" y="51275"/>
                  <a:pt x="26646" y="50807"/>
                  <a:pt x="26895" y="50340"/>
                </a:cubicBezTo>
                <a:cubicBezTo>
                  <a:pt x="28942" y="46756"/>
                  <a:pt x="31154" y="43338"/>
                  <a:pt x="33492" y="40149"/>
                </a:cubicBezTo>
                <a:lnTo>
                  <a:pt x="33492" y="40149"/>
                </a:lnTo>
                <a:cubicBezTo>
                  <a:pt x="30947" y="44148"/>
                  <a:pt x="28609" y="48356"/>
                  <a:pt x="26594" y="52656"/>
                </a:cubicBezTo>
                <a:cubicBezTo>
                  <a:pt x="26438" y="52958"/>
                  <a:pt x="26407" y="53196"/>
                  <a:pt x="26490" y="53207"/>
                </a:cubicBezTo>
                <a:cubicBezTo>
                  <a:pt x="26594" y="53186"/>
                  <a:pt x="26781" y="52947"/>
                  <a:pt x="26947" y="52646"/>
                </a:cubicBezTo>
                <a:lnTo>
                  <a:pt x="28090" y="50454"/>
                </a:lnTo>
                <a:lnTo>
                  <a:pt x="28672" y="49363"/>
                </a:lnTo>
                <a:lnTo>
                  <a:pt x="29274" y="48283"/>
                </a:lnTo>
                <a:lnTo>
                  <a:pt x="30490" y="46143"/>
                </a:lnTo>
                <a:lnTo>
                  <a:pt x="31757" y="44034"/>
                </a:lnTo>
                <a:cubicBezTo>
                  <a:pt x="32598" y="42621"/>
                  <a:pt x="33461" y="41260"/>
                  <a:pt x="34375" y="39910"/>
                </a:cubicBezTo>
                <a:cubicBezTo>
                  <a:pt x="34811" y="39235"/>
                  <a:pt x="35289" y="38580"/>
                  <a:pt x="35746" y="37905"/>
                </a:cubicBezTo>
                <a:cubicBezTo>
                  <a:pt x="36224" y="37251"/>
                  <a:pt x="36691" y="36586"/>
                  <a:pt x="37169" y="35942"/>
                </a:cubicBezTo>
                <a:cubicBezTo>
                  <a:pt x="38800" y="34955"/>
                  <a:pt x="41449" y="32347"/>
                  <a:pt x="43682" y="29958"/>
                </a:cubicBezTo>
                <a:cubicBezTo>
                  <a:pt x="44514" y="29075"/>
                  <a:pt x="45220" y="28213"/>
                  <a:pt x="45937" y="27330"/>
                </a:cubicBezTo>
                <a:lnTo>
                  <a:pt x="45937" y="27330"/>
                </a:lnTo>
                <a:cubicBezTo>
                  <a:pt x="45542" y="27683"/>
                  <a:pt x="45158" y="28026"/>
                  <a:pt x="44773" y="28390"/>
                </a:cubicBezTo>
                <a:cubicBezTo>
                  <a:pt x="45303" y="27808"/>
                  <a:pt x="45781" y="27278"/>
                  <a:pt x="46217" y="26727"/>
                </a:cubicBezTo>
                <a:cubicBezTo>
                  <a:pt x="46653" y="26187"/>
                  <a:pt x="47069" y="25668"/>
                  <a:pt x="47474" y="25138"/>
                </a:cubicBezTo>
                <a:cubicBezTo>
                  <a:pt x="47557" y="25065"/>
                  <a:pt x="47651" y="24993"/>
                  <a:pt x="47744" y="24920"/>
                </a:cubicBezTo>
                <a:cubicBezTo>
                  <a:pt x="50237" y="23123"/>
                  <a:pt x="52886" y="20785"/>
                  <a:pt x="55629" y="19061"/>
                </a:cubicBezTo>
                <a:cubicBezTo>
                  <a:pt x="55515" y="19030"/>
                  <a:pt x="55400" y="18999"/>
                  <a:pt x="55286" y="18967"/>
                </a:cubicBezTo>
                <a:cubicBezTo>
                  <a:pt x="55816" y="18687"/>
                  <a:pt x="56190" y="18604"/>
                  <a:pt x="56761" y="18282"/>
                </a:cubicBezTo>
                <a:lnTo>
                  <a:pt x="56761" y="18282"/>
                </a:lnTo>
                <a:cubicBezTo>
                  <a:pt x="56574" y="18323"/>
                  <a:pt x="56387" y="18375"/>
                  <a:pt x="56200" y="18427"/>
                </a:cubicBezTo>
                <a:lnTo>
                  <a:pt x="56242" y="18407"/>
                </a:lnTo>
                <a:cubicBezTo>
                  <a:pt x="56896" y="18126"/>
                  <a:pt x="57634" y="17721"/>
                  <a:pt x="58361" y="17253"/>
                </a:cubicBezTo>
                <a:cubicBezTo>
                  <a:pt x="60189" y="16557"/>
                  <a:pt x="62277" y="15643"/>
                  <a:pt x="64459" y="14708"/>
                </a:cubicBezTo>
                <a:cubicBezTo>
                  <a:pt x="66630" y="13773"/>
                  <a:pt x="68895" y="12838"/>
                  <a:pt x="71034" y="12059"/>
                </a:cubicBezTo>
                <a:cubicBezTo>
                  <a:pt x="71367" y="11966"/>
                  <a:pt x="71658" y="11810"/>
                  <a:pt x="71668" y="11706"/>
                </a:cubicBezTo>
                <a:cubicBezTo>
                  <a:pt x="71674" y="11648"/>
                  <a:pt x="71596" y="11620"/>
                  <a:pt x="71467" y="11620"/>
                </a:cubicBezTo>
                <a:cubicBezTo>
                  <a:pt x="71364" y="11620"/>
                  <a:pt x="71228" y="11638"/>
                  <a:pt x="71076" y="11675"/>
                </a:cubicBezTo>
                <a:cubicBezTo>
                  <a:pt x="70401" y="11820"/>
                  <a:pt x="69746" y="11924"/>
                  <a:pt x="69082" y="12070"/>
                </a:cubicBezTo>
                <a:cubicBezTo>
                  <a:pt x="68417" y="12236"/>
                  <a:pt x="67741" y="12371"/>
                  <a:pt x="67035" y="12610"/>
                </a:cubicBezTo>
                <a:cubicBezTo>
                  <a:pt x="64407" y="13451"/>
                  <a:pt x="61872" y="14314"/>
                  <a:pt x="59306" y="15737"/>
                </a:cubicBezTo>
                <a:cubicBezTo>
                  <a:pt x="59140" y="15809"/>
                  <a:pt x="58984" y="15882"/>
                  <a:pt x="58828" y="15955"/>
                </a:cubicBezTo>
                <a:cubicBezTo>
                  <a:pt x="58579" y="16017"/>
                  <a:pt x="58319" y="16080"/>
                  <a:pt x="58070" y="16142"/>
                </a:cubicBezTo>
                <a:lnTo>
                  <a:pt x="58164" y="16090"/>
                </a:lnTo>
                <a:cubicBezTo>
                  <a:pt x="58454" y="15945"/>
                  <a:pt x="58756" y="15799"/>
                  <a:pt x="59057" y="15654"/>
                </a:cubicBezTo>
                <a:lnTo>
                  <a:pt x="59057" y="15654"/>
                </a:lnTo>
                <a:lnTo>
                  <a:pt x="58860" y="15695"/>
                </a:lnTo>
                <a:cubicBezTo>
                  <a:pt x="59421" y="15384"/>
                  <a:pt x="59981" y="15103"/>
                  <a:pt x="60542" y="14802"/>
                </a:cubicBezTo>
                <a:cubicBezTo>
                  <a:pt x="61103" y="14511"/>
                  <a:pt x="61675" y="14251"/>
                  <a:pt x="62246" y="13981"/>
                </a:cubicBezTo>
                <a:cubicBezTo>
                  <a:pt x="64469" y="13129"/>
                  <a:pt x="66879" y="12215"/>
                  <a:pt x="69268" y="11374"/>
                </a:cubicBezTo>
                <a:cubicBezTo>
                  <a:pt x="71658" y="10522"/>
                  <a:pt x="74026" y="9732"/>
                  <a:pt x="76177" y="8953"/>
                </a:cubicBezTo>
                <a:cubicBezTo>
                  <a:pt x="76582" y="8870"/>
                  <a:pt x="76841" y="8725"/>
                  <a:pt x="76769" y="8621"/>
                </a:cubicBezTo>
                <a:cubicBezTo>
                  <a:pt x="76729" y="8570"/>
                  <a:pt x="76597" y="8544"/>
                  <a:pt x="76422" y="8544"/>
                </a:cubicBezTo>
                <a:cubicBezTo>
                  <a:pt x="76275" y="8544"/>
                  <a:pt x="76097" y="8562"/>
                  <a:pt x="75917" y="8600"/>
                </a:cubicBezTo>
                <a:cubicBezTo>
                  <a:pt x="73673" y="8891"/>
                  <a:pt x="71429" y="9400"/>
                  <a:pt x="69320" y="9836"/>
                </a:cubicBezTo>
                <a:cubicBezTo>
                  <a:pt x="69318" y="9837"/>
                  <a:pt x="69315" y="9837"/>
                  <a:pt x="69312" y="9837"/>
                </a:cubicBezTo>
                <a:cubicBezTo>
                  <a:pt x="69233" y="9837"/>
                  <a:pt x="69325" y="9680"/>
                  <a:pt x="69154" y="9680"/>
                </a:cubicBezTo>
                <a:cubicBezTo>
                  <a:pt x="69071" y="9691"/>
                  <a:pt x="68988" y="9691"/>
                  <a:pt x="68905" y="9701"/>
                </a:cubicBezTo>
                <a:cubicBezTo>
                  <a:pt x="69165" y="9639"/>
                  <a:pt x="69435" y="9577"/>
                  <a:pt x="69736" y="9493"/>
                </a:cubicBezTo>
                <a:cubicBezTo>
                  <a:pt x="70245" y="9213"/>
                  <a:pt x="70598" y="9047"/>
                  <a:pt x="70868" y="8912"/>
                </a:cubicBezTo>
                <a:cubicBezTo>
                  <a:pt x="71128" y="8787"/>
                  <a:pt x="71294" y="8704"/>
                  <a:pt x="71429" y="8642"/>
                </a:cubicBezTo>
                <a:lnTo>
                  <a:pt x="71440" y="8642"/>
                </a:lnTo>
                <a:cubicBezTo>
                  <a:pt x="71440" y="8642"/>
                  <a:pt x="71440" y="8631"/>
                  <a:pt x="71523" y="8590"/>
                </a:cubicBezTo>
                <a:cubicBezTo>
                  <a:pt x="71647" y="8538"/>
                  <a:pt x="71751" y="8475"/>
                  <a:pt x="71917" y="8403"/>
                </a:cubicBezTo>
                <a:cubicBezTo>
                  <a:pt x="71917" y="8403"/>
                  <a:pt x="71917" y="8392"/>
                  <a:pt x="71907" y="8392"/>
                </a:cubicBezTo>
                <a:cubicBezTo>
                  <a:pt x="71938" y="8372"/>
                  <a:pt x="71980" y="8361"/>
                  <a:pt x="72011" y="8340"/>
                </a:cubicBezTo>
                <a:cubicBezTo>
                  <a:pt x="72177" y="8309"/>
                  <a:pt x="72354" y="8268"/>
                  <a:pt x="72520" y="8236"/>
                </a:cubicBezTo>
                <a:cubicBezTo>
                  <a:pt x="72707" y="8205"/>
                  <a:pt x="72884" y="8133"/>
                  <a:pt x="72967" y="8070"/>
                </a:cubicBezTo>
                <a:cubicBezTo>
                  <a:pt x="73039" y="8081"/>
                  <a:pt x="73122" y="8091"/>
                  <a:pt x="73216" y="8101"/>
                </a:cubicBezTo>
                <a:cubicBezTo>
                  <a:pt x="73694" y="8008"/>
                  <a:pt x="73943" y="7966"/>
                  <a:pt x="74182" y="7935"/>
                </a:cubicBezTo>
                <a:cubicBezTo>
                  <a:pt x="74431" y="7894"/>
                  <a:pt x="74681" y="7852"/>
                  <a:pt x="75179" y="7779"/>
                </a:cubicBezTo>
                <a:cubicBezTo>
                  <a:pt x="75179" y="7779"/>
                  <a:pt x="75169" y="7738"/>
                  <a:pt x="75127" y="7707"/>
                </a:cubicBezTo>
                <a:cubicBezTo>
                  <a:pt x="75159" y="7696"/>
                  <a:pt x="75481" y="7572"/>
                  <a:pt x="75865" y="7530"/>
                </a:cubicBezTo>
                <a:cubicBezTo>
                  <a:pt x="76239" y="7457"/>
                  <a:pt x="76239" y="7457"/>
                  <a:pt x="77174" y="7343"/>
                </a:cubicBezTo>
                <a:lnTo>
                  <a:pt x="76706" y="7302"/>
                </a:lnTo>
                <a:lnTo>
                  <a:pt x="77112" y="7312"/>
                </a:lnTo>
                <a:lnTo>
                  <a:pt x="77112" y="7312"/>
                </a:lnTo>
                <a:lnTo>
                  <a:pt x="76987" y="7187"/>
                </a:lnTo>
                <a:lnTo>
                  <a:pt x="77195" y="7312"/>
                </a:lnTo>
                <a:lnTo>
                  <a:pt x="77340" y="7167"/>
                </a:lnTo>
                <a:cubicBezTo>
                  <a:pt x="77340" y="7167"/>
                  <a:pt x="77340" y="7167"/>
                  <a:pt x="78171" y="7405"/>
                </a:cubicBezTo>
                <a:cubicBezTo>
                  <a:pt x="78233" y="7395"/>
                  <a:pt x="78369" y="7353"/>
                  <a:pt x="78722" y="7260"/>
                </a:cubicBezTo>
                <a:cubicBezTo>
                  <a:pt x="78722" y="7260"/>
                  <a:pt x="78815" y="7208"/>
                  <a:pt x="78888" y="7156"/>
                </a:cubicBezTo>
                <a:cubicBezTo>
                  <a:pt x="78888" y="7115"/>
                  <a:pt x="78888" y="7115"/>
                  <a:pt x="79179" y="6917"/>
                </a:cubicBezTo>
                <a:cubicBezTo>
                  <a:pt x="79179" y="6917"/>
                  <a:pt x="79179" y="6865"/>
                  <a:pt x="79148" y="6824"/>
                </a:cubicBezTo>
                <a:cubicBezTo>
                  <a:pt x="79044" y="6782"/>
                  <a:pt x="79044" y="6782"/>
                  <a:pt x="79002" y="6647"/>
                </a:cubicBezTo>
                <a:cubicBezTo>
                  <a:pt x="79002" y="6647"/>
                  <a:pt x="78888" y="6616"/>
                  <a:pt x="78722" y="6585"/>
                </a:cubicBezTo>
                <a:cubicBezTo>
                  <a:pt x="78566" y="6585"/>
                  <a:pt x="78524" y="6585"/>
                  <a:pt x="77953" y="6574"/>
                </a:cubicBezTo>
                <a:cubicBezTo>
                  <a:pt x="78005" y="6543"/>
                  <a:pt x="78046" y="6512"/>
                  <a:pt x="78088" y="6481"/>
                </a:cubicBezTo>
                <a:cubicBezTo>
                  <a:pt x="78150" y="6221"/>
                  <a:pt x="78161" y="6211"/>
                  <a:pt x="77361" y="5723"/>
                </a:cubicBezTo>
                <a:cubicBezTo>
                  <a:pt x="77361" y="5723"/>
                  <a:pt x="77257" y="5702"/>
                  <a:pt x="77070" y="5671"/>
                </a:cubicBezTo>
                <a:cubicBezTo>
                  <a:pt x="76873" y="5650"/>
                  <a:pt x="76603" y="5629"/>
                  <a:pt x="76270" y="5629"/>
                </a:cubicBezTo>
                <a:cubicBezTo>
                  <a:pt x="75512" y="5712"/>
                  <a:pt x="75512" y="5691"/>
                  <a:pt x="74639" y="5826"/>
                </a:cubicBezTo>
                <a:cubicBezTo>
                  <a:pt x="74639" y="5826"/>
                  <a:pt x="74442" y="5847"/>
                  <a:pt x="74109" y="5889"/>
                </a:cubicBezTo>
                <a:cubicBezTo>
                  <a:pt x="73850" y="5847"/>
                  <a:pt x="73787" y="5837"/>
                  <a:pt x="73590" y="5795"/>
                </a:cubicBezTo>
                <a:cubicBezTo>
                  <a:pt x="73756" y="5754"/>
                  <a:pt x="73912" y="5702"/>
                  <a:pt x="74037" y="5639"/>
                </a:cubicBezTo>
                <a:cubicBezTo>
                  <a:pt x="74411" y="5473"/>
                  <a:pt x="74442" y="5317"/>
                  <a:pt x="74089" y="5297"/>
                </a:cubicBezTo>
                <a:cubicBezTo>
                  <a:pt x="74431" y="4808"/>
                  <a:pt x="74109" y="4518"/>
                  <a:pt x="73465" y="4310"/>
                </a:cubicBezTo>
                <a:cubicBezTo>
                  <a:pt x="73611" y="4144"/>
                  <a:pt x="73663" y="3998"/>
                  <a:pt x="73611" y="3863"/>
                </a:cubicBezTo>
                <a:cubicBezTo>
                  <a:pt x="74192" y="3385"/>
                  <a:pt x="74546" y="2939"/>
                  <a:pt x="74650" y="2533"/>
                </a:cubicBezTo>
                <a:lnTo>
                  <a:pt x="74660" y="2191"/>
                </a:lnTo>
                <a:cubicBezTo>
                  <a:pt x="74411" y="1941"/>
                  <a:pt x="73787" y="1827"/>
                  <a:pt x="72884" y="1817"/>
                </a:cubicBezTo>
                <a:lnTo>
                  <a:pt x="72603" y="1796"/>
                </a:lnTo>
                <a:lnTo>
                  <a:pt x="72790" y="1474"/>
                </a:lnTo>
                <a:cubicBezTo>
                  <a:pt x="72146" y="1224"/>
                  <a:pt x="71253" y="1141"/>
                  <a:pt x="70297" y="1048"/>
                </a:cubicBezTo>
                <a:cubicBezTo>
                  <a:pt x="69352" y="965"/>
                  <a:pt x="68375" y="944"/>
                  <a:pt x="67586" y="809"/>
                </a:cubicBezTo>
                <a:lnTo>
                  <a:pt x="66443" y="809"/>
                </a:lnTo>
                <a:cubicBezTo>
                  <a:pt x="66392" y="807"/>
                  <a:pt x="66340" y="806"/>
                  <a:pt x="66286" y="806"/>
                </a:cubicBezTo>
                <a:cubicBezTo>
                  <a:pt x="65449" y="806"/>
                  <a:pt x="64260" y="1033"/>
                  <a:pt x="62942" y="1453"/>
                </a:cubicBezTo>
                <a:lnTo>
                  <a:pt x="61467" y="1962"/>
                </a:lnTo>
                <a:cubicBezTo>
                  <a:pt x="61166" y="2087"/>
                  <a:pt x="60864" y="2211"/>
                  <a:pt x="60563" y="2357"/>
                </a:cubicBezTo>
                <a:lnTo>
                  <a:pt x="60563" y="2357"/>
                </a:lnTo>
                <a:cubicBezTo>
                  <a:pt x="61934" y="1360"/>
                  <a:pt x="62610" y="560"/>
                  <a:pt x="62121" y="186"/>
                </a:cubicBezTo>
                <a:cubicBezTo>
                  <a:pt x="61952" y="58"/>
                  <a:pt x="61664" y="0"/>
                  <a:pt x="61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28"/>
          <p:cNvSpPr/>
          <p:nvPr/>
        </p:nvSpPr>
        <p:spPr>
          <a:xfrm rot="10559859">
            <a:off x="171700" y="1010126"/>
            <a:ext cx="339463" cy="119930"/>
          </a:xfrm>
          <a:custGeom>
            <a:avLst/>
            <a:gdLst/>
            <a:ahLst/>
            <a:cxnLst/>
            <a:rect l="l" t="t" r="r" b="b"/>
            <a:pathLst>
              <a:path w="13578" h="4797" extrusionOk="0">
                <a:moveTo>
                  <a:pt x="10805" y="1"/>
                </a:moveTo>
                <a:lnTo>
                  <a:pt x="10805" y="1"/>
                </a:lnTo>
                <a:cubicBezTo>
                  <a:pt x="7647" y="313"/>
                  <a:pt x="3917" y="2006"/>
                  <a:pt x="1642" y="3512"/>
                </a:cubicBezTo>
                <a:cubicBezTo>
                  <a:pt x="738" y="3782"/>
                  <a:pt x="1" y="4250"/>
                  <a:pt x="11" y="4551"/>
                </a:cubicBezTo>
                <a:cubicBezTo>
                  <a:pt x="17" y="4712"/>
                  <a:pt x="231" y="4796"/>
                  <a:pt x="569" y="4796"/>
                </a:cubicBezTo>
                <a:cubicBezTo>
                  <a:pt x="862" y="4796"/>
                  <a:pt x="1249" y="4733"/>
                  <a:pt x="1673" y="4603"/>
                </a:cubicBezTo>
                <a:cubicBezTo>
                  <a:pt x="1892" y="4572"/>
                  <a:pt x="2130" y="4520"/>
                  <a:pt x="2286" y="4520"/>
                </a:cubicBezTo>
                <a:cubicBezTo>
                  <a:pt x="3720" y="4509"/>
                  <a:pt x="5403" y="4270"/>
                  <a:pt x="7221" y="3917"/>
                </a:cubicBezTo>
                <a:lnTo>
                  <a:pt x="7221" y="3917"/>
                </a:lnTo>
                <a:cubicBezTo>
                  <a:pt x="6857" y="3948"/>
                  <a:pt x="6483" y="3980"/>
                  <a:pt x="6120" y="4011"/>
                </a:cubicBezTo>
                <a:cubicBezTo>
                  <a:pt x="6639" y="3907"/>
                  <a:pt x="7158" y="3813"/>
                  <a:pt x="7730" y="3626"/>
                </a:cubicBezTo>
                <a:cubicBezTo>
                  <a:pt x="7647" y="3606"/>
                  <a:pt x="7553" y="3574"/>
                  <a:pt x="7480" y="3543"/>
                </a:cubicBezTo>
                <a:cubicBezTo>
                  <a:pt x="9340" y="3336"/>
                  <a:pt x="11667" y="2401"/>
                  <a:pt x="12695" y="1476"/>
                </a:cubicBezTo>
                <a:cubicBezTo>
                  <a:pt x="13577" y="683"/>
                  <a:pt x="13206" y="142"/>
                  <a:pt x="11915" y="142"/>
                </a:cubicBezTo>
                <a:cubicBezTo>
                  <a:pt x="11701" y="142"/>
                  <a:pt x="11462" y="157"/>
                  <a:pt x="11199" y="188"/>
                </a:cubicBezTo>
                <a:lnTo>
                  <a:pt x="10368" y="271"/>
                </a:lnTo>
                <a:cubicBezTo>
                  <a:pt x="10264" y="281"/>
                  <a:pt x="10160" y="281"/>
                  <a:pt x="10067" y="281"/>
                </a:cubicBezTo>
                <a:cubicBezTo>
                  <a:pt x="10223" y="167"/>
                  <a:pt x="10493" y="84"/>
                  <a:pt x="108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28"/>
          <p:cNvSpPr/>
          <p:nvPr/>
        </p:nvSpPr>
        <p:spPr>
          <a:xfrm rot="10559859">
            <a:off x="206752" y="1045099"/>
            <a:ext cx="194283" cy="88478"/>
          </a:xfrm>
          <a:custGeom>
            <a:avLst/>
            <a:gdLst/>
            <a:ahLst/>
            <a:cxnLst/>
            <a:rect l="l" t="t" r="r" b="b"/>
            <a:pathLst>
              <a:path w="7771" h="3539" extrusionOk="0">
                <a:moveTo>
                  <a:pt x="3788" y="1250"/>
                </a:moveTo>
                <a:lnTo>
                  <a:pt x="3788" y="1250"/>
                </a:lnTo>
                <a:cubicBezTo>
                  <a:pt x="3758" y="1254"/>
                  <a:pt x="3728" y="1258"/>
                  <a:pt x="3697" y="1262"/>
                </a:cubicBezTo>
                <a:lnTo>
                  <a:pt x="3697" y="1262"/>
                </a:lnTo>
                <a:cubicBezTo>
                  <a:pt x="3637" y="1305"/>
                  <a:pt x="3578" y="1347"/>
                  <a:pt x="3521" y="1386"/>
                </a:cubicBezTo>
                <a:cubicBezTo>
                  <a:pt x="3574" y="1376"/>
                  <a:pt x="3628" y="1364"/>
                  <a:pt x="3683" y="1352"/>
                </a:cubicBezTo>
                <a:lnTo>
                  <a:pt x="3683" y="1352"/>
                </a:lnTo>
                <a:cubicBezTo>
                  <a:pt x="3724" y="1318"/>
                  <a:pt x="3759" y="1284"/>
                  <a:pt x="3788" y="1250"/>
                </a:cubicBezTo>
                <a:close/>
                <a:moveTo>
                  <a:pt x="6826" y="1"/>
                </a:moveTo>
                <a:cubicBezTo>
                  <a:pt x="6514" y="1"/>
                  <a:pt x="6096" y="71"/>
                  <a:pt x="5641" y="212"/>
                </a:cubicBezTo>
                <a:cubicBezTo>
                  <a:pt x="5390" y="290"/>
                  <a:pt x="5155" y="382"/>
                  <a:pt x="4945" y="479"/>
                </a:cubicBezTo>
                <a:lnTo>
                  <a:pt x="4945" y="479"/>
                </a:lnTo>
                <a:cubicBezTo>
                  <a:pt x="3843" y="735"/>
                  <a:pt x="2722" y="1025"/>
                  <a:pt x="1641" y="1241"/>
                </a:cubicBezTo>
                <a:cubicBezTo>
                  <a:pt x="1423" y="1282"/>
                  <a:pt x="1184" y="1397"/>
                  <a:pt x="1091" y="1490"/>
                </a:cubicBezTo>
                <a:cubicBezTo>
                  <a:pt x="1037" y="1567"/>
                  <a:pt x="1086" y="1610"/>
                  <a:pt x="1208" y="1610"/>
                </a:cubicBezTo>
                <a:cubicBezTo>
                  <a:pt x="1250" y="1610"/>
                  <a:pt x="1302" y="1605"/>
                  <a:pt x="1361" y="1594"/>
                </a:cubicBezTo>
                <a:cubicBezTo>
                  <a:pt x="2156" y="1474"/>
                  <a:pt x="2930" y="1365"/>
                  <a:pt x="3697" y="1262"/>
                </a:cubicBezTo>
                <a:lnTo>
                  <a:pt x="3697" y="1262"/>
                </a:lnTo>
                <a:cubicBezTo>
                  <a:pt x="3749" y="1227"/>
                  <a:pt x="3801" y="1191"/>
                  <a:pt x="3854" y="1158"/>
                </a:cubicBezTo>
                <a:lnTo>
                  <a:pt x="3854" y="1158"/>
                </a:lnTo>
                <a:cubicBezTo>
                  <a:pt x="3837" y="1189"/>
                  <a:pt x="3815" y="1219"/>
                  <a:pt x="3788" y="1250"/>
                </a:cubicBezTo>
                <a:lnTo>
                  <a:pt x="3788" y="1250"/>
                </a:lnTo>
                <a:cubicBezTo>
                  <a:pt x="3863" y="1240"/>
                  <a:pt x="3938" y="1231"/>
                  <a:pt x="4013" y="1221"/>
                </a:cubicBezTo>
                <a:lnTo>
                  <a:pt x="4013" y="1221"/>
                </a:lnTo>
                <a:cubicBezTo>
                  <a:pt x="3964" y="1251"/>
                  <a:pt x="3914" y="1282"/>
                  <a:pt x="3863" y="1312"/>
                </a:cubicBezTo>
                <a:lnTo>
                  <a:pt x="3863" y="1312"/>
                </a:lnTo>
                <a:cubicBezTo>
                  <a:pt x="3803" y="1325"/>
                  <a:pt x="3743" y="1339"/>
                  <a:pt x="3683" y="1352"/>
                </a:cubicBezTo>
                <a:lnTo>
                  <a:pt x="3683" y="1352"/>
                </a:lnTo>
                <a:cubicBezTo>
                  <a:pt x="3463" y="1537"/>
                  <a:pt x="3094" y="1722"/>
                  <a:pt x="2733" y="1910"/>
                </a:cubicBezTo>
                <a:lnTo>
                  <a:pt x="2733" y="1910"/>
                </a:lnTo>
                <a:cubicBezTo>
                  <a:pt x="2148" y="2192"/>
                  <a:pt x="1515" y="2463"/>
                  <a:pt x="904" y="2716"/>
                </a:cubicBezTo>
                <a:lnTo>
                  <a:pt x="415" y="2944"/>
                </a:lnTo>
                <a:cubicBezTo>
                  <a:pt x="187" y="3080"/>
                  <a:pt x="52" y="3215"/>
                  <a:pt x="31" y="3318"/>
                </a:cubicBezTo>
                <a:cubicBezTo>
                  <a:pt x="1" y="3464"/>
                  <a:pt x="161" y="3539"/>
                  <a:pt x="434" y="3539"/>
                </a:cubicBezTo>
                <a:cubicBezTo>
                  <a:pt x="629" y="3539"/>
                  <a:pt x="882" y="3500"/>
                  <a:pt x="1163" y="3422"/>
                </a:cubicBezTo>
                <a:lnTo>
                  <a:pt x="1932" y="3204"/>
                </a:lnTo>
                <a:cubicBezTo>
                  <a:pt x="3875" y="2830"/>
                  <a:pt x="6794" y="1854"/>
                  <a:pt x="7594" y="794"/>
                </a:cubicBezTo>
                <a:cubicBezTo>
                  <a:pt x="7770" y="545"/>
                  <a:pt x="7490" y="410"/>
                  <a:pt x="7375" y="233"/>
                </a:cubicBezTo>
                <a:cubicBezTo>
                  <a:pt x="7365" y="79"/>
                  <a:pt x="7154" y="1"/>
                  <a:pt x="68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8"/>
          <p:cNvSpPr/>
          <p:nvPr/>
        </p:nvSpPr>
        <p:spPr>
          <a:xfrm rot="10559859">
            <a:off x="217068" y="1185209"/>
            <a:ext cx="22876" cy="6250"/>
          </a:xfrm>
          <a:custGeom>
            <a:avLst/>
            <a:gdLst/>
            <a:ahLst/>
            <a:cxnLst/>
            <a:rect l="l" t="t" r="r" b="b"/>
            <a:pathLst>
              <a:path w="915" h="250" extrusionOk="0">
                <a:moveTo>
                  <a:pt x="914" y="0"/>
                </a:moveTo>
                <a:cubicBezTo>
                  <a:pt x="790" y="11"/>
                  <a:pt x="623" y="21"/>
                  <a:pt x="457" y="32"/>
                </a:cubicBezTo>
                <a:cubicBezTo>
                  <a:pt x="135" y="52"/>
                  <a:pt x="0" y="167"/>
                  <a:pt x="52" y="250"/>
                </a:cubicBezTo>
                <a:cubicBezTo>
                  <a:pt x="281" y="229"/>
                  <a:pt x="499" y="208"/>
                  <a:pt x="800" y="94"/>
                </a:cubicBezTo>
                <a:cubicBezTo>
                  <a:pt x="862" y="42"/>
                  <a:pt x="894" y="11"/>
                  <a:pt x="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8"/>
          <p:cNvSpPr/>
          <p:nvPr/>
        </p:nvSpPr>
        <p:spPr>
          <a:xfrm rot="10559859">
            <a:off x="-67276" y="708480"/>
            <a:ext cx="292736" cy="116330"/>
          </a:xfrm>
          <a:custGeom>
            <a:avLst/>
            <a:gdLst/>
            <a:ahLst/>
            <a:cxnLst/>
            <a:rect l="l" t="t" r="r" b="b"/>
            <a:pathLst>
              <a:path w="11709" h="4653" extrusionOk="0">
                <a:moveTo>
                  <a:pt x="9183" y="0"/>
                </a:moveTo>
                <a:cubicBezTo>
                  <a:pt x="6420" y="374"/>
                  <a:pt x="3304" y="1995"/>
                  <a:pt x="1392" y="3418"/>
                </a:cubicBezTo>
                <a:cubicBezTo>
                  <a:pt x="613" y="3657"/>
                  <a:pt x="0" y="4093"/>
                  <a:pt x="21" y="4395"/>
                </a:cubicBezTo>
                <a:cubicBezTo>
                  <a:pt x="33" y="4565"/>
                  <a:pt x="248" y="4653"/>
                  <a:pt x="577" y="4653"/>
                </a:cubicBezTo>
                <a:cubicBezTo>
                  <a:pt x="828" y="4653"/>
                  <a:pt x="1144" y="4602"/>
                  <a:pt x="1486" y="4499"/>
                </a:cubicBezTo>
                <a:cubicBezTo>
                  <a:pt x="1662" y="4478"/>
                  <a:pt x="1870" y="4426"/>
                  <a:pt x="2016" y="4426"/>
                </a:cubicBezTo>
                <a:cubicBezTo>
                  <a:pt x="2076" y="4427"/>
                  <a:pt x="2137" y="4427"/>
                  <a:pt x="2199" y="4427"/>
                </a:cubicBezTo>
                <a:cubicBezTo>
                  <a:pt x="3424" y="4427"/>
                  <a:pt x="4834" y="4232"/>
                  <a:pt x="6347" y="3886"/>
                </a:cubicBezTo>
                <a:lnTo>
                  <a:pt x="6347" y="3886"/>
                </a:lnTo>
                <a:cubicBezTo>
                  <a:pt x="6025" y="3917"/>
                  <a:pt x="5693" y="3948"/>
                  <a:pt x="5371" y="3979"/>
                </a:cubicBezTo>
                <a:cubicBezTo>
                  <a:pt x="5838" y="3875"/>
                  <a:pt x="6295" y="3782"/>
                  <a:pt x="6784" y="3605"/>
                </a:cubicBezTo>
                <a:cubicBezTo>
                  <a:pt x="6711" y="3574"/>
                  <a:pt x="6628" y="3543"/>
                  <a:pt x="6555" y="3522"/>
                </a:cubicBezTo>
                <a:cubicBezTo>
                  <a:pt x="8196" y="3304"/>
                  <a:pt x="10222" y="2338"/>
                  <a:pt x="11032" y="1382"/>
                </a:cubicBezTo>
                <a:cubicBezTo>
                  <a:pt x="11709" y="595"/>
                  <a:pt x="11369" y="96"/>
                  <a:pt x="10322" y="96"/>
                </a:cubicBezTo>
                <a:cubicBezTo>
                  <a:pt x="10099" y="96"/>
                  <a:pt x="9843" y="119"/>
                  <a:pt x="9557" y="167"/>
                </a:cubicBezTo>
                <a:cubicBezTo>
                  <a:pt x="9308" y="198"/>
                  <a:pt x="9069" y="239"/>
                  <a:pt x="8830" y="271"/>
                </a:cubicBezTo>
                <a:cubicBezTo>
                  <a:pt x="8737" y="281"/>
                  <a:pt x="8643" y="281"/>
                  <a:pt x="8560" y="281"/>
                </a:cubicBezTo>
                <a:cubicBezTo>
                  <a:pt x="8685" y="167"/>
                  <a:pt x="8913" y="84"/>
                  <a:pt x="9183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28"/>
          <p:cNvSpPr/>
          <p:nvPr/>
        </p:nvSpPr>
        <p:spPr>
          <a:xfrm rot="10559859">
            <a:off x="-45017" y="785424"/>
            <a:ext cx="164081" cy="88653"/>
          </a:xfrm>
          <a:custGeom>
            <a:avLst/>
            <a:gdLst/>
            <a:ahLst/>
            <a:cxnLst/>
            <a:rect l="l" t="t" r="r" b="b"/>
            <a:pathLst>
              <a:path w="6563" h="3546" extrusionOk="0">
                <a:moveTo>
                  <a:pt x="3137" y="1297"/>
                </a:moveTo>
                <a:cubicBezTo>
                  <a:pt x="3109" y="1301"/>
                  <a:pt x="3080" y="1306"/>
                  <a:pt x="3051" y="1310"/>
                </a:cubicBezTo>
                <a:lnTo>
                  <a:pt x="3051" y="1310"/>
                </a:lnTo>
                <a:cubicBezTo>
                  <a:pt x="3003" y="1349"/>
                  <a:pt x="2954" y="1389"/>
                  <a:pt x="2906" y="1432"/>
                </a:cubicBezTo>
                <a:cubicBezTo>
                  <a:pt x="2958" y="1417"/>
                  <a:pt x="3010" y="1404"/>
                  <a:pt x="3061" y="1391"/>
                </a:cubicBezTo>
                <a:lnTo>
                  <a:pt x="3061" y="1391"/>
                </a:lnTo>
                <a:cubicBezTo>
                  <a:pt x="3090" y="1360"/>
                  <a:pt x="3116" y="1328"/>
                  <a:pt x="3137" y="1297"/>
                </a:cubicBezTo>
                <a:close/>
                <a:moveTo>
                  <a:pt x="5720" y="1"/>
                </a:moveTo>
                <a:cubicBezTo>
                  <a:pt x="5440" y="1"/>
                  <a:pt x="5060" y="81"/>
                  <a:pt x="4651" y="237"/>
                </a:cubicBezTo>
                <a:cubicBezTo>
                  <a:pt x="4437" y="325"/>
                  <a:pt x="4237" y="423"/>
                  <a:pt x="4062" y="526"/>
                </a:cubicBezTo>
                <a:lnTo>
                  <a:pt x="4062" y="526"/>
                </a:lnTo>
                <a:cubicBezTo>
                  <a:pt x="3124" y="798"/>
                  <a:pt x="2173" y="1076"/>
                  <a:pt x="1255" y="1307"/>
                </a:cubicBezTo>
                <a:cubicBezTo>
                  <a:pt x="1068" y="1338"/>
                  <a:pt x="870" y="1442"/>
                  <a:pt x="797" y="1546"/>
                </a:cubicBezTo>
                <a:cubicBezTo>
                  <a:pt x="758" y="1617"/>
                  <a:pt x="809" y="1665"/>
                  <a:pt x="918" y="1665"/>
                </a:cubicBezTo>
                <a:cubicBezTo>
                  <a:pt x="952" y="1665"/>
                  <a:pt x="992" y="1660"/>
                  <a:pt x="1036" y="1650"/>
                </a:cubicBezTo>
                <a:cubicBezTo>
                  <a:pt x="1719" y="1530"/>
                  <a:pt x="2385" y="1415"/>
                  <a:pt x="3051" y="1310"/>
                </a:cubicBezTo>
                <a:lnTo>
                  <a:pt x="3051" y="1310"/>
                </a:lnTo>
                <a:cubicBezTo>
                  <a:pt x="3096" y="1274"/>
                  <a:pt x="3141" y="1239"/>
                  <a:pt x="3187" y="1203"/>
                </a:cubicBezTo>
                <a:lnTo>
                  <a:pt x="3187" y="1203"/>
                </a:lnTo>
                <a:cubicBezTo>
                  <a:pt x="3175" y="1234"/>
                  <a:pt x="3158" y="1265"/>
                  <a:pt x="3137" y="1297"/>
                </a:cubicBezTo>
                <a:lnTo>
                  <a:pt x="3137" y="1297"/>
                </a:lnTo>
                <a:cubicBezTo>
                  <a:pt x="3198" y="1287"/>
                  <a:pt x="3259" y="1278"/>
                  <a:pt x="3319" y="1268"/>
                </a:cubicBezTo>
                <a:lnTo>
                  <a:pt x="3319" y="1268"/>
                </a:lnTo>
                <a:cubicBezTo>
                  <a:pt x="3280" y="1298"/>
                  <a:pt x="3239" y="1329"/>
                  <a:pt x="3198" y="1359"/>
                </a:cubicBezTo>
                <a:lnTo>
                  <a:pt x="3198" y="1359"/>
                </a:lnTo>
                <a:cubicBezTo>
                  <a:pt x="3153" y="1369"/>
                  <a:pt x="3107" y="1380"/>
                  <a:pt x="3061" y="1391"/>
                </a:cubicBezTo>
                <a:lnTo>
                  <a:pt x="3061" y="1391"/>
                </a:lnTo>
                <a:cubicBezTo>
                  <a:pt x="2904" y="1558"/>
                  <a:pt x="2640" y="1726"/>
                  <a:pt x="2368" y="1895"/>
                </a:cubicBezTo>
                <a:lnTo>
                  <a:pt x="2368" y="1895"/>
                </a:lnTo>
                <a:cubicBezTo>
                  <a:pt x="1852" y="2197"/>
                  <a:pt x="1280" y="2485"/>
                  <a:pt x="725" y="2741"/>
                </a:cubicBezTo>
                <a:lnTo>
                  <a:pt x="320" y="2959"/>
                </a:lnTo>
                <a:cubicBezTo>
                  <a:pt x="133" y="3094"/>
                  <a:pt x="29" y="3229"/>
                  <a:pt x="18" y="3333"/>
                </a:cubicBezTo>
                <a:cubicBezTo>
                  <a:pt x="0" y="3473"/>
                  <a:pt x="146" y="3545"/>
                  <a:pt x="388" y="3545"/>
                </a:cubicBezTo>
                <a:cubicBezTo>
                  <a:pt x="558" y="3545"/>
                  <a:pt x="775" y="3510"/>
                  <a:pt x="1016" y="3437"/>
                </a:cubicBezTo>
                <a:lnTo>
                  <a:pt x="1680" y="3229"/>
                </a:lnTo>
                <a:cubicBezTo>
                  <a:pt x="2522" y="3042"/>
                  <a:pt x="3571" y="2689"/>
                  <a:pt x="4475" y="2263"/>
                </a:cubicBezTo>
                <a:cubicBezTo>
                  <a:pt x="5379" y="1816"/>
                  <a:pt x="6147" y="1286"/>
                  <a:pt x="6438" y="757"/>
                </a:cubicBezTo>
                <a:cubicBezTo>
                  <a:pt x="6563" y="507"/>
                  <a:pt x="6303" y="383"/>
                  <a:pt x="6179" y="216"/>
                </a:cubicBezTo>
                <a:cubicBezTo>
                  <a:pt x="6153" y="71"/>
                  <a:pt x="5981" y="1"/>
                  <a:pt x="5720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28"/>
          <p:cNvSpPr/>
          <p:nvPr/>
        </p:nvSpPr>
        <p:spPr>
          <a:xfrm rot="10559859">
            <a:off x="-18431" y="877947"/>
            <a:ext cx="19501" cy="6525"/>
          </a:xfrm>
          <a:custGeom>
            <a:avLst/>
            <a:gdLst/>
            <a:ahLst/>
            <a:cxnLst/>
            <a:rect l="l" t="t" r="r" b="b"/>
            <a:pathLst>
              <a:path w="780" h="261" extrusionOk="0">
                <a:moveTo>
                  <a:pt x="779" y="1"/>
                </a:moveTo>
                <a:lnTo>
                  <a:pt x="779" y="1"/>
                </a:lnTo>
                <a:cubicBezTo>
                  <a:pt x="675" y="11"/>
                  <a:pt x="530" y="22"/>
                  <a:pt x="385" y="32"/>
                </a:cubicBezTo>
                <a:cubicBezTo>
                  <a:pt x="104" y="63"/>
                  <a:pt x="0" y="177"/>
                  <a:pt x="52" y="261"/>
                </a:cubicBezTo>
                <a:cubicBezTo>
                  <a:pt x="250" y="240"/>
                  <a:pt x="447" y="209"/>
                  <a:pt x="696" y="94"/>
                </a:cubicBezTo>
                <a:cubicBezTo>
                  <a:pt x="748" y="42"/>
                  <a:pt x="769" y="11"/>
                  <a:pt x="779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28"/>
          <p:cNvSpPr/>
          <p:nvPr/>
        </p:nvSpPr>
        <p:spPr>
          <a:xfrm rot="10559859">
            <a:off x="-22289" y="885263"/>
            <a:ext cx="4175" cy="1050"/>
          </a:xfrm>
          <a:custGeom>
            <a:avLst/>
            <a:gdLst/>
            <a:ahLst/>
            <a:cxnLst/>
            <a:rect l="l" t="t" r="r" b="b"/>
            <a:pathLst>
              <a:path w="167" h="42" extrusionOk="0">
                <a:moveTo>
                  <a:pt x="42" y="0"/>
                </a:moveTo>
                <a:lnTo>
                  <a:pt x="21" y="21"/>
                </a:lnTo>
                <a:cubicBezTo>
                  <a:pt x="21" y="21"/>
                  <a:pt x="21" y="21"/>
                  <a:pt x="0" y="42"/>
                </a:cubicBezTo>
                <a:cubicBezTo>
                  <a:pt x="104" y="31"/>
                  <a:pt x="167" y="21"/>
                  <a:pt x="167" y="21"/>
                </a:cubicBezTo>
                <a:cubicBezTo>
                  <a:pt x="125" y="11"/>
                  <a:pt x="83" y="11"/>
                  <a:pt x="42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28"/>
          <p:cNvSpPr/>
          <p:nvPr/>
        </p:nvSpPr>
        <p:spPr>
          <a:xfrm rot="10559859">
            <a:off x="306059" y="956341"/>
            <a:ext cx="1850" cy="2100"/>
          </a:xfrm>
          <a:custGeom>
            <a:avLst/>
            <a:gdLst/>
            <a:ahLst/>
            <a:cxnLst/>
            <a:rect l="l" t="t" r="r" b="b"/>
            <a:pathLst>
              <a:path w="74" h="84" extrusionOk="0">
                <a:moveTo>
                  <a:pt x="63" y="1"/>
                </a:moveTo>
                <a:cubicBezTo>
                  <a:pt x="53" y="32"/>
                  <a:pt x="22" y="53"/>
                  <a:pt x="1" y="84"/>
                </a:cubicBezTo>
                <a:cubicBezTo>
                  <a:pt x="22" y="84"/>
                  <a:pt x="53" y="84"/>
                  <a:pt x="73" y="63"/>
                </a:cubicBezTo>
                <a:lnTo>
                  <a:pt x="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28"/>
          <p:cNvSpPr/>
          <p:nvPr/>
        </p:nvSpPr>
        <p:spPr>
          <a:xfrm rot="10559859">
            <a:off x="305475" y="958198"/>
            <a:ext cx="1575" cy="3925"/>
          </a:xfrm>
          <a:custGeom>
            <a:avLst/>
            <a:gdLst/>
            <a:ahLst/>
            <a:cxnLst/>
            <a:rect l="l" t="t" r="r" b="b"/>
            <a:pathLst>
              <a:path w="63" h="157" extrusionOk="0">
                <a:moveTo>
                  <a:pt x="0" y="0"/>
                </a:moveTo>
                <a:lnTo>
                  <a:pt x="21" y="156"/>
                </a:lnTo>
                <a:cubicBezTo>
                  <a:pt x="52" y="94"/>
                  <a:pt x="63" y="4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28"/>
          <p:cNvSpPr/>
          <p:nvPr/>
        </p:nvSpPr>
        <p:spPr>
          <a:xfrm rot="10559859">
            <a:off x="307642" y="946629"/>
            <a:ext cx="13801" cy="14076"/>
          </a:xfrm>
          <a:custGeom>
            <a:avLst/>
            <a:gdLst/>
            <a:ahLst/>
            <a:cxnLst/>
            <a:rect l="l" t="t" r="r" b="b"/>
            <a:pathLst>
              <a:path w="552" h="563" extrusionOk="0">
                <a:moveTo>
                  <a:pt x="83" y="0"/>
                </a:moveTo>
                <a:cubicBezTo>
                  <a:pt x="30" y="0"/>
                  <a:pt x="1" y="58"/>
                  <a:pt x="12" y="237"/>
                </a:cubicBezTo>
                <a:lnTo>
                  <a:pt x="313" y="206"/>
                </a:lnTo>
                <a:lnTo>
                  <a:pt x="313" y="206"/>
                </a:lnTo>
                <a:cubicBezTo>
                  <a:pt x="354" y="424"/>
                  <a:pt x="375" y="528"/>
                  <a:pt x="178" y="539"/>
                </a:cubicBezTo>
                <a:cubicBezTo>
                  <a:pt x="190" y="555"/>
                  <a:pt x="206" y="562"/>
                  <a:pt x="225" y="562"/>
                </a:cubicBezTo>
                <a:cubicBezTo>
                  <a:pt x="296" y="562"/>
                  <a:pt x="402" y="453"/>
                  <a:pt x="469" y="403"/>
                </a:cubicBezTo>
                <a:lnTo>
                  <a:pt x="396" y="393"/>
                </a:lnTo>
                <a:cubicBezTo>
                  <a:pt x="427" y="320"/>
                  <a:pt x="489" y="258"/>
                  <a:pt x="552" y="196"/>
                </a:cubicBezTo>
                <a:lnTo>
                  <a:pt x="552" y="196"/>
                </a:lnTo>
                <a:cubicBezTo>
                  <a:pt x="546" y="196"/>
                  <a:pt x="541" y="196"/>
                  <a:pt x="535" y="196"/>
                </a:cubicBezTo>
                <a:cubicBezTo>
                  <a:pt x="363" y="196"/>
                  <a:pt x="181" y="0"/>
                  <a:pt x="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28"/>
          <p:cNvSpPr/>
          <p:nvPr/>
        </p:nvSpPr>
        <p:spPr>
          <a:xfrm rot="10559859">
            <a:off x="320797" y="947493"/>
            <a:ext cx="9875" cy="8850"/>
          </a:xfrm>
          <a:custGeom>
            <a:avLst/>
            <a:gdLst/>
            <a:ahLst/>
            <a:cxnLst/>
            <a:rect l="l" t="t" r="r" b="b"/>
            <a:pathLst>
              <a:path w="395" h="354" fill="none" extrusionOk="0">
                <a:moveTo>
                  <a:pt x="0" y="354"/>
                </a:moveTo>
                <a:lnTo>
                  <a:pt x="260" y="1"/>
                </a:lnTo>
                <a:cubicBezTo>
                  <a:pt x="395" y="271"/>
                  <a:pt x="114" y="333"/>
                  <a:pt x="0" y="3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8"/>
          <p:cNvSpPr/>
          <p:nvPr/>
        </p:nvSpPr>
        <p:spPr>
          <a:xfrm rot="10559859">
            <a:off x="334873" y="951897"/>
            <a:ext cx="9125" cy="8425"/>
          </a:xfrm>
          <a:custGeom>
            <a:avLst/>
            <a:gdLst/>
            <a:ahLst/>
            <a:cxnLst/>
            <a:rect l="l" t="t" r="r" b="b"/>
            <a:pathLst>
              <a:path w="365" h="337" extrusionOk="0">
                <a:moveTo>
                  <a:pt x="323" y="0"/>
                </a:moveTo>
                <a:lnTo>
                  <a:pt x="323" y="0"/>
                </a:lnTo>
                <a:cubicBezTo>
                  <a:pt x="261" y="11"/>
                  <a:pt x="198" y="11"/>
                  <a:pt x="157" y="84"/>
                </a:cubicBezTo>
                <a:cubicBezTo>
                  <a:pt x="364" y="177"/>
                  <a:pt x="63" y="208"/>
                  <a:pt x="1" y="312"/>
                </a:cubicBezTo>
                <a:cubicBezTo>
                  <a:pt x="59" y="329"/>
                  <a:pt x="102" y="337"/>
                  <a:pt x="135" y="337"/>
                </a:cubicBezTo>
                <a:cubicBezTo>
                  <a:pt x="317" y="337"/>
                  <a:pt x="155" y="97"/>
                  <a:pt x="3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8"/>
          <p:cNvSpPr/>
          <p:nvPr/>
        </p:nvSpPr>
        <p:spPr>
          <a:xfrm rot="10559859">
            <a:off x="334180" y="960603"/>
            <a:ext cx="2100" cy="800"/>
          </a:xfrm>
          <a:custGeom>
            <a:avLst/>
            <a:gdLst/>
            <a:ahLst/>
            <a:cxnLst/>
            <a:rect l="l" t="t" r="r" b="b"/>
            <a:pathLst>
              <a:path w="84" h="32" extrusionOk="0">
                <a:moveTo>
                  <a:pt x="84" y="0"/>
                </a:moveTo>
                <a:cubicBezTo>
                  <a:pt x="42" y="11"/>
                  <a:pt x="22" y="21"/>
                  <a:pt x="1" y="31"/>
                </a:cubicBezTo>
                <a:cubicBezTo>
                  <a:pt x="22" y="31"/>
                  <a:pt x="53" y="21"/>
                  <a:pt x="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8"/>
          <p:cNvSpPr/>
          <p:nvPr/>
        </p:nvSpPr>
        <p:spPr>
          <a:xfrm rot="10559859">
            <a:off x="360895" y="955573"/>
            <a:ext cx="2875" cy="825"/>
          </a:xfrm>
          <a:custGeom>
            <a:avLst/>
            <a:gdLst/>
            <a:ahLst/>
            <a:cxnLst/>
            <a:rect l="l" t="t" r="r" b="b"/>
            <a:pathLst>
              <a:path w="115" h="33" extrusionOk="0">
                <a:moveTo>
                  <a:pt x="94" y="1"/>
                </a:moveTo>
                <a:cubicBezTo>
                  <a:pt x="80" y="10"/>
                  <a:pt x="65" y="18"/>
                  <a:pt x="51" y="23"/>
                </a:cubicBezTo>
                <a:lnTo>
                  <a:pt x="51" y="23"/>
                </a:lnTo>
                <a:lnTo>
                  <a:pt x="115" y="11"/>
                </a:lnTo>
                <a:lnTo>
                  <a:pt x="94" y="1"/>
                </a:lnTo>
                <a:close/>
                <a:moveTo>
                  <a:pt x="51" y="23"/>
                </a:moveTo>
                <a:lnTo>
                  <a:pt x="0" y="32"/>
                </a:lnTo>
                <a:cubicBezTo>
                  <a:pt x="17" y="32"/>
                  <a:pt x="34" y="29"/>
                  <a:pt x="51" y="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28"/>
          <p:cNvSpPr/>
          <p:nvPr/>
        </p:nvSpPr>
        <p:spPr>
          <a:xfrm rot="10559859">
            <a:off x="271625" y="675965"/>
            <a:ext cx="619974" cy="223234"/>
          </a:xfrm>
          <a:custGeom>
            <a:avLst/>
            <a:gdLst/>
            <a:ahLst/>
            <a:cxnLst/>
            <a:rect l="l" t="t" r="r" b="b"/>
            <a:pathLst>
              <a:path w="24798" h="8929" extrusionOk="0">
                <a:moveTo>
                  <a:pt x="22958" y="1500"/>
                </a:moveTo>
                <a:lnTo>
                  <a:pt x="22958" y="1500"/>
                </a:lnTo>
                <a:cubicBezTo>
                  <a:pt x="22960" y="1503"/>
                  <a:pt x="22961" y="1505"/>
                  <a:pt x="22963" y="1507"/>
                </a:cubicBezTo>
                <a:lnTo>
                  <a:pt x="22963" y="1507"/>
                </a:lnTo>
                <a:cubicBezTo>
                  <a:pt x="22962" y="1505"/>
                  <a:pt x="22961" y="1502"/>
                  <a:pt x="22958" y="1500"/>
                </a:cubicBezTo>
                <a:close/>
                <a:moveTo>
                  <a:pt x="21565" y="1716"/>
                </a:moveTo>
                <a:lnTo>
                  <a:pt x="21496" y="1819"/>
                </a:lnTo>
                <a:lnTo>
                  <a:pt x="21496" y="1819"/>
                </a:lnTo>
                <a:cubicBezTo>
                  <a:pt x="21469" y="1824"/>
                  <a:pt x="21443" y="1829"/>
                  <a:pt x="21417" y="1834"/>
                </a:cubicBezTo>
                <a:lnTo>
                  <a:pt x="21417" y="1834"/>
                </a:lnTo>
                <a:cubicBezTo>
                  <a:pt x="21394" y="1809"/>
                  <a:pt x="21454" y="1767"/>
                  <a:pt x="21565" y="1716"/>
                </a:cubicBezTo>
                <a:close/>
                <a:moveTo>
                  <a:pt x="20829" y="1929"/>
                </a:moveTo>
                <a:cubicBezTo>
                  <a:pt x="20854" y="1929"/>
                  <a:pt x="20880" y="1930"/>
                  <a:pt x="20906" y="1933"/>
                </a:cubicBezTo>
                <a:lnTo>
                  <a:pt x="20906" y="1933"/>
                </a:lnTo>
                <a:cubicBezTo>
                  <a:pt x="20757" y="1966"/>
                  <a:pt x="20648" y="1994"/>
                  <a:pt x="20607" y="2017"/>
                </a:cubicBezTo>
                <a:lnTo>
                  <a:pt x="20607" y="2017"/>
                </a:lnTo>
                <a:cubicBezTo>
                  <a:pt x="20659" y="1952"/>
                  <a:pt x="20738" y="1929"/>
                  <a:pt x="20829" y="1929"/>
                </a:cubicBezTo>
                <a:close/>
                <a:moveTo>
                  <a:pt x="14596" y="5458"/>
                </a:moveTo>
                <a:lnTo>
                  <a:pt x="14596" y="5458"/>
                </a:lnTo>
                <a:cubicBezTo>
                  <a:pt x="14597" y="5466"/>
                  <a:pt x="14600" y="5470"/>
                  <a:pt x="14606" y="5472"/>
                </a:cubicBezTo>
                <a:lnTo>
                  <a:pt x="14606" y="5472"/>
                </a:lnTo>
                <a:lnTo>
                  <a:pt x="14596" y="5458"/>
                </a:lnTo>
                <a:close/>
                <a:moveTo>
                  <a:pt x="3359" y="8254"/>
                </a:moveTo>
                <a:cubicBezTo>
                  <a:pt x="3352" y="8272"/>
                  <a:pt x="3347" y="8296"/>
                  <a:pt x="3346" y="8325"/>
                </a:cubicBezTo>
                <a:lnTo>
                  <a:pt x="3359" y="8254"/>
                </a:lnTo>
                <a:close/>
                <a:moveTo>
                  <a:pt x="22847" y="1"/>
                </a:moveTo>
                <a:cubicBezTo>
                  <a:pt x="22505" y="1"/>
                  <a:pt x="22158" y="28"/>
                  <a:pt x="21805" y="77"/>
                </a:cubicBezTo>
                <a:cubicBezTo>
                  <a:pt x="21701" y="171"/>
                  <a:pt x="21618" y="295"/>
                  <a:pt x="21795" y="368"/>
                </a:cubicBezTo>
                <a:cubicBezTo>
                  <a:pt x="21861" y="307"/>
                  <a:pt x="21923" y="282"/>
                  <a:pt x="21974" y="282"/>
                </a:cubicBezTo>
                <a:cubicBezTo>
                  <a:pt x="22106" y="282"/>
                  <a:pt x="22167" y="453"/>
                  <a:pt x="22055" y="617"/>
                </a:cubicBezTo>
                <a:cubicBezTo>
                  <a:pt x="22011" y="645"/>
                  <a:pt x="21980" y="655"/>
                  <a:pt x="21959" y="655"/>
                </a:cubicBezTo>
                <a:cubicBezTo>
                  <a:pt x="21886" y="655"/>
                  <a:pt x="21925" y="527"/>
                  <a:pt x="21881" y="527"/>
                </a:cubicBezTo>
                <a:cubicBezTo>
                  <a:pt x="21860" y="527"/>
                  <a:pt x="21821" y="555"/>
                  <a:pt x="21743" y="638"/>
                </a:cubicBezTo>
                <a:lnTo>
                  <a:pt x="21920" y="701"/>
                </a:lnTo>
                <a:cubicBezTo>
                  <a:pt x="21598" y="794"/>
                  <a:pt x="21442" y="950"/>
                  <a:pt x="21307" y="1282"/>
                </a:cubicBezTo>
                <a:cubicBezTo>
                  <a:pt x="21213" y="1270"/>
                  <a:pt x="21121" y="1265"/>
                  <a:pt x="21029" y="1265"/>
                </a:cubicBezTo>
                <a:cubicBezTo>
                  <a:pt x="19961" y="1265"/>
                  <a:pt x="18975" y="2006"/>
                  <a:pt x="17998" y="2006"/>
                </a:cubicBezTo>
                <a:cubicBezTo>
                  <a:pt x="17812" y="2006"/>
                  <a:pt x="17627" y="1979"/>
                  <a:pt x="17442" y="1916"/>
                </a:cubicBezTo>
                <a:lnTo>
                  <a:pt x="17131" y="2363"/>
                </a:lnTo>
                <a:cubicBezTo>
                  <a:pt x="17091" y="2243"/>
                  <a:pt x="17038" y="2104"/>
                  <a:pt x="16935" y="2104"/>
                </a:cubicBezTo>
                <a:cubicBezTo>
                  <a:pt x="16905" y="2104"/>
                  <a:pt x="16870" y="2116"/>
                  <a:pt x="16829" y="2145"/>
                </a:cubicBezTo>
                <a:cubicBezTo>
                  <a:pt x="16902" y="2155"/>
                  <a:pt x="17027" y="2134"/>
                  <a:pt x="17006" y="2207"/>
                </a:cubicBezTo>
                <a:lnTo>
                  <a:pt x="16144" y="2373"/>
                </a:lnTo>
                <a:lnTo>
                  <a:pt x="16268" y="2529"/>
                </a:lnTo>
                <a:cubicBezTo>
                  <a:pt x="16221" y="2506"/>
                  <a:pt x="16171" y="2497"/>
                  <a:pt x="16120" y="2497"/>
                </a:cubicBezTo>
                <a:cubicBezTo>
                  <a:pt x="15910" y="2497"/>
                  <a:pt x="15670" y="2652"/>
                  <a:pt x="15439" y="2652"/>
                </a:cubicBezTo>
                <a:cubicBezTo>
                  <a:pt x="15343" y="2652"/>
                  <a:pt x="15248" y="2625"/>
                  <a:pt x="15157" y="2550"/>
                </a:cubicBezTo>
                <a:lnTo>
                  <a:pt x="15157" y="2550"/>
                </a:lnTo>
                <a:cubicBezTo>
                  <a:pt x="15178" y="2664"/>
                  <a:pt x="15001" y="2778"/>
                  <a:pt x="15053" y="2924"/>
                </a:cubicBezTo>
                <a:cubicBezTo>
                  <a:pt x="14960" y="2908"/>
                  <a:pt x="14868" y="2901"/>
                  <a:pt x="14777" y="2901"/>
                </a:cubicBezTo>
                <a:cubicBezTo>
                  <a:pt x="14139" y="2901"/>
                  <a:pt x="13539" y="3236"/>
                  <a:pt x="12960" y="3236"/>
                </a:cubicBezTo>
                <a:cubicBezTo>
                  <a:pt x="12798" y="3236"/>
                  <a:pt x="12637" y="3209"/>
                  <a:pt x="12477" y="3142"/>
                </a:cubicBezTo>
                <a:lnTo>
                  <a:pt x="12477" y="3142"/>
                </a:lnTo>
                <a:cubicBezTo>
                  <a:pt x="12570" y="3256"/>
                  <a:pt x="12518" y="3360"/>
                  <a:pt x="12498" y="3422"/>
                </a:cubicBezTo>
                <a:cubicBezTo>
                  <a:pt x="12456" y="3434"/>
                  <a:pt x="12424" y="3439"/>
                  <a:pt x="12401" y="3439"/>
                </a:cubicBezTo>
                <a:cubicBezTo>
                  <a:pt x="12276" y="3439"/>
                  <a:pt x="12390" y="3290"/>
                  <a:pt x="12311" y="3194"/>
                </a:cubicBezTo>
                <a:lnTo>
                  <a:pt x="12311" y="3194"/>
                </a:lnTo>
                <a:cubicBezTo>
                  <a:pt x="12352" y="3651"/>
                  <a:pt x="11386" y="3775"/>
                  <a:pt x="10368" y="3859"/>
                </a:cubicBezTo>
                <a:cubicBezTo>
                  <a:pt x="9350" y="3931"/>
                  <a:pt x="8270" y="4004"/>
                  <a:pt x="8103" y="4284"/>
                </a:cubicBezTo>
                <a:cubicBezTo>
                  <a:pt x="8176" y="4295"/>
                  <a:pt x="8249" y="4295"/>
                  <a:pt x="8238" y="4368"/>
                </a:cubicBezTo>
                <a:cubicBezTo>
                  <a:pt x="6940" y="4731"/>
                  <a:pt x="5517" y="5105"/>
                  <a:pt x="4322" y="5614"/>
                </a:cubicBezTo>
                <a:cubicBezTo>
                  <a:pt x="4343" y="5610"/>
                  <a:pt x="4362" y="5608"/>
                  <a:pt x="4380" y="5608"/>
                </a:cubicBezTo>
                <a:cubicBezTo>
                  <a:pt x="4652" y="5608"/>
                  <a:pt x="4564" y="6104"/>
                  <a:pt x="4779" y="6134"/>
                </a:cubicBezTo>
                <a:lnTo>
                  <a:pt x="4779" y="6134"/>
                </a:lnTo>
                <a:cubicBezTo>
                  <a:pt x="4945" y="5936"/>
                  <a:pt x="4447" y="6019"/>
                  <a:pt x="4696" y="5822"/>
                </a:cubicBezTo>
                <a:lnTo>
                  <a:pt x="4696" y="5822"/>
                </a:lnTo>
                <a:cubicBezTo>
                  <a:pt x="4800" y="5903"/>
                  <a:pt x="4869" y="5934"/>
                  <a:pt x="4916" y="5934"/>
                </a:cubicBezTo>
                <a:cubicBezTo>
                  <a:pt x="5064" y="5934"/>
                  <a:pt x="5006" y="5635"/>
                  <a:pt x="5176" y="5635"/>
                </a:cubicBezTo>
                <a:cubicBezTo>
                  <a:pt x="5224" y="5635"/>
                  <a:pt x="5289" y="5658"/>
                  <a:pt x="5382" y="5718"/>
                </a:cubicBezTo>
                <a:lnTo>
                  <a:pt x="5236" y="6019"/>
                </a:lnTo>
                <a:cubicBezTo>
                  <a:pt x="5641" y="5697"/>
                  <a:pt x="6265" y="5448"/>
                  <a:pt x="6846" y="5313"/>
                </a:cubicBezTo>
                <a:lnTo>
                  <a:pt x="6878" y="5666"/>
                </a:lnTo>
                <a:cubicBezTo>
                  <a:pt x="6967" y="5566"/>
                  <a:pt x="7088" y="5504"/>
                  <a:pt x="7201" y="5504"/>
                </a:cubicBezTo>
                <a:cubicBezTo>
                  <a:pt x="7311" y="5504"/>
                  <a:pt x="7413" y="5564"/>
                  <a:pt x="7470" y="5708"/>
                </a:cubicBezTo>
                <a:cubicBezTo>
                  <a:pt x="6872" y="5789"/>
                  <a:pt x="6874" y="6416"/>
                  <a:pt x="6554" y="6416"/>
                </a:cubicBezTo>
                <a:cubicBezTo>
                  <a:pt x="6507" y="6416"/>
                  <a:pt x="6453" y="6403"/>
                  <a:pt x="6389" y="6373"/>
                </a:cubicBezTo>
                <a:cubicBezTo>
                  <a:pt x="6410" y="6237"/>
                  <a:pt x="6400" y="6300"/>
                  <a:pt x="6337" y="6227"/>
                </a:cubicBezTo>
                <a:cubicBezTo>
                  <a:pt x="6245" y="6468"/>
                  <a:pt x="6052" y="6792"/>
                  <a:pt x="5753" y="6792"/>
                </a:cubicBezTo>
                <a:cubicBezTo>
                  <a:pt x="5718" y="6792"/>
                  <a:pt x="5680" y="6788"/>
                  <a:pt x="5641" y="6778"/>
                </a:cubicBezTo>
                <a:lnTo>
                  <a:pt x="5704" y="6539"/>
                </a:lnTo>
                <a:lnTo>
                  <a:pt x="5704" y="6539"/>
                </a:lnTo>
                <a:cubicBezTo>
                  <a:pt x="5454" y="6611"/>
                  <a:pt x="5195" y="6663"/>
                  <a:pt x="4935" y="6726"/>
                </a:cubicBezTo>
                <a:cubicBezTo>
                  <a:pt x="4675" y="6798"/>
                  <a:pt x="4436" y="6882"/>
                  <a:pt x="4218" y="6996"/>
                </a:cubicBezTo>
                <a:cubicBezTo>
                  <a:pt x="4395" y="7110"/>
                  <a:pt x="4301" y="7307"/>
                  <a:pt x="4114" y="7411"/>
                </a:cubicBezTo>
                <a:cubicBezTo>
                  <a:pt x="4098" y="7412"/>
                  <a:pt x="4083" y="7413"/>
                  <a:pt x="4070" y="7413"/>
                </a:cubicBezTo>
                <a:cubicBezTo>
                  <a:pt x="3818" y="7413"/>
                  <a:pt x="4158" y="7230"/>
                  <a:pt x="3990" y="7131"/>
                </a:cubicBezTo>
                <a:cubicBezTo>
                  <a:pt x="3932" y="7069"/>
                  <a:pt x="3872" y="7044"/>
                  <a:pt x="3811" y="7044"/>
                </a:cubicBezTo>
                <a:cubicBezTo>
                  <a:pt x="3541" y="7044"/>
                  <a:pt x="3251" y="7537"/>
                  <a:pt x="3065" y="7588"/>
                </a:cubicBezTo>
                <a:cubicBezTo>
                  <a:pt x="3107" y="7484"/>
                  <a:pt x="2400" y="7567"/>
                  <a:pt x="2753" y="7266"/>
                </a:cubicBezTo>
                <a:lnTo>
                  <a:pt x="2753" y="7266"/>
                </a:lnTo>
                <a:cubicBezTo>
                  <a:pt x="2336" y="7308"/>
                  <a:pt x="2140" y="7726"/>
                  <a:pt x="1836" y="7726"/>
                </a:cubicBezTo>
                <a:cubicBezTo>
                  <a:pt x="1762" y="7726"/>
                  <a:pt x="1682" y="7701"/>
                  <a:pt x="1590" y="7640"/>
                </a:cubicBezTo>
                <a:cubicBezTo>
                  <a:pt x="1590" y="7775"/>
                  <a:pt x="1538" y="8024"/>
                  <a:pt x="1424" y="8128"/>
                </a:cubicBezTo>
                <a:lnTo>
                  <a:pt x="1330" y="7806"/>
                </a:lnTo>
                <a:lnTo>
                  <a:pt x="1237" y="8087"/>
                </a:lnTo>
                <a:cubicBezTo>
                  <a:pt x="1209" y="8096"/>
                  <a:pt x="1180" y="8100"/>
                  <a:pt x="1151" y="8100"/>
                </a:cubicBezTo>
                <a:cubicBezTo>
                  <a:pt x="934" y="8100"/>
                  <a:pt x="697" y="7873"/>
                  <a:pt x="500" y="7873"/>
                </a:cubicBezTo>
                <a:cubicBezTo>
                  <a:pt x="423" y="7873"/>
                  <a:pt x="353" y="7908"/>
                  <a:pt x="291" y="8003"/>
                </a:cubicBezTo>
                <a:cubicBezTo>
                  <a:pt x="323" y="7977"/>
                  <a:pt x="369" y="7948"/>
                  <a:pt x="415" y="7948"/>
                </a:cubicBezTo>
                <a:cubicBezTo>
                  <a:pt x="460" y="7948"/>
                  <a:pt x="505" y="7974"/>
                  <a:pt x="541" y="8055"/>
                </a:cubicBezTo>
                <a:cubicBezTo>
                  <a:pt x="603" y="8325"/>
                  <a:pt x="1" y="8606"/>
                  <a:pt x="250" y="8918"/>
                </a:cubicBezTo>
                <a:cubicBezTo>
                  <a:pt x="312" y="8814"/>
                  <a:pt x="385" y="8710"/>
                  <a:pt x="447" y="8606"/>
                </a:cubicBezTo>
                <a:lnTo>
                  <a:pt x="447" y="8606"/>
                </a:lnTo>
                <a:cubicBezTo>
                  <a:pt x="437" y="8886"/>
                  <a:pt x="769" y="8710"/>
                  <a:pt x="769" y="8918"/>
                </a:cubicBezTo>
                <a:lnTo>
                  <a:pt x="1445" y="8502"/>
                </a:lnTo>
                <a:lnTo>
                  <a:pt x="1538" y="8751"/>
                </a:lnTo>
                <a:lnTo>
                  <a:pt x="1330" y="8679"/>
                </a:lnTo>
                <a:lnTo>
                  <a:pt x="1330" y="8679"/>
                </a:lnTo>
                <a:cubicBezTo>
                  <a:pt x="1321" y="8867"/>
                  <a:pt x="1347" y="8929"/>
                  <a:pt x="1395" y="8929"/>
                </a:cubicBezTo>
                <a:cubicBezTo>
                  <a:pt x="1488" y="8929"/>
                  <a:pt x="1665" y="8705"/>
                  <a:pt x="1844" y="8705"/>
                </a:cubicBezTo>
                <a:cubicBezTo>
                  <a:pt x="1888" y="8705"/>
                  <a:pt x="1931" y="8719"/>
                  <a:pt x="1974" y="8751"/>
                </a:cubicBezTo>
                <a:lnTo>
                  <a:pt x="1912" y="8544"/>
                </a:lnTo>
                <a:cubicBezTo>
                  <a:pt x="1984" y="8540"/>
                  <a:pt x="2044" y="8539"/>
                  <a:pt x="2095" y="8539"/>
                </a:cubicBezTo>
                <a:cubicBezTo>
                  <a:pt x="2541" y="8539"/>
                  <a:pt x="2294" y="8649"/>
                  <a:pt x="2816" y="8658"/>
                </a:cubicBezTo>
                <a:lnTo>
                  <a:pt x="2909" y="8377"/>
                </a:lnTo>
                <a:cubicBezTo>
                  <a:pt x="2909" y="8372"/>
                  <a:pt x="2907" y="8370"/>
                  <a:pt x="2904" y="8370"/>
                </a:cubicBezTo>
                <a:cubicBezTo>
                  <a:pt x="2868" y="8370"/>
                  <a:pt x="2671" y="8586"/>
                  <a:pt x="2539" y="8586"/>
                </a:cubicBezTo>
                <a:cubicBezTo>
                  <a:pt x="2491" y="8586"/>
                  <a:pt x="2452" y="8558"/>
                  <a:pt x="2431" y="8481"/>
                </a:cubicBezTo>
                <a:cubicBezTo>
                  <a:pt x="2691" y="8159"/>
                  <a:pt x="3179" y="8076"/>
                  <a:pt x="3460" y="7702"/>
                </a:cubicBezTo>
                <a:lnTo>
                  <a:pt x="3460" y="7702"/>
                </a:lnTo>
                <a:lnTo>
                  <a:pt x="3359" y="8254"/>
                </a:lnTo>
                <a:lnTo>
                  <a:pt x="3359" y="8254"/>
                </a:lnTo>
                <a:cubicBezTo>
                  <a:pt x="3374" y="8213"/>
                  <a:pt x="3401" y="8198"/>
                  <a:pt x="3437" y="8198"/>
                </a:cubicBezTo>
                <a:cubicBezTo>
                  <a:pt x="3551" y="8198"/>
                  <a:pt x="3755" y="8350"/>
                  <a:pt x="3959" y="8350"/>
                </a:cubicBezTo>
                <a:cubicBezTo>
                  <a:pt x="4011" y="8350"/>
                  <a:pt x="4064" y="8340"/>
                  <a:pt x="4114" y="8315"/>
                </a:cubicBezTo>
                <a:lnTo>
                  <a:pt x="3751" y="8232"/>
                </a:lnTo>
                <a:cubicBezTo>
                  <a:pt x="3865" y="7681"/>
                  <a:pt x="4613" y="7952"/>
                  <a:pt x="4945" y="7546"/>
                </a:cubicBezTo>
                <a:lnTo>
                  <a:pt x="4945" y="7546"/>
                </a:lnTo>
                <a:cubicBezTo>
                  <a:pt x="4897" y="7559"/>
                  <a:pt x="4849" y="7573"/>
                  <a:pt x="4805" y="7573"/>
                </a:cubicBezTo>
                <a:cubicBezTo>
                  <a:pt x="4744" y="7573"/>
                  <a:pt x="4691" y="7548"/>
                  <a:pt x="4654" y="7463"/>
                </a:cubicBezTo>
                <a:cubicBezTo>
                  <a:pt x="4687" y="7353"/>
                  <a:pt x="4812" y="7316"/>
                  <a:pt x="4945" y="7316"/>
                </a:cubicBezTo>
                <a:cubicBezTo>
                  <a:pt x="5025" y="7316"/>
                  <a:pt x="5107" y="7329"/>
                  <a:pt x="5174" y="7349"/>
                </a:cubicBezTo>
                <a:cubicBezTo>
                  <a:pt x="5278" y="7910"/>
                  <a:pt x="4291" y="7910"/>
                  <a:pt x="4519" y="8294"/>
                </a:cubicBezTo>
                <a:cubicBezTo>
                  <a:pt x="4979" y="8214"/>
                  <a:pt x="5188" y="7501"/>
                  <a:pt x="5499" y="7501"/>
                </a:cubicBezTo>
                <a:cubicBezTo>
                  <a:pt x="5512" y="7501"/>
                  <a:pt x="5525" y="7502"/>
                  <a:pt x="5537" y="7505"/>
                </a:cubicBezTo>
                <a:lnTo>
                  <a:pt x="5392" y="7879"/>
                </a:lnTo>
                <a:lnTo>
                  <a:pt x="5392" y="7879"/>
                </a:lnTo>
                <a:lnTo>
                  <a:pt x="5589" y="7723"/>
                </a:lnTo>
                <a:lnTo>
                  <a:pt x="5517" y="7713"/>
                </a:lnTo>
                <a:cubicBezTo>
                  <a:pt x="5526" y="7590"/>
                  <a:pt x="5585" y="7565"/>
                  <a:pt x="5661" y="7565"/>
                </a:cubicBezTo>
                <a:cubicBezTo>
                  <a:pt x="5714" y="7565"/>
                  <a:pt x="5776" y="7577"/>
                  <a:pt x="5835" y="7577"/>
                </a:cubicBezTo>
                <a:cubicBezTo>
                  <a:pt x="5885" y="7577"/>
                  <a:pt x="5934" y="7568"/>
                  <a:pt x="5974" y="7536"/>
                </a:cubicBezTo>
                <a:lnTo>
                  <a:pt x="5974" y="7536"/>
                </a:lnTo>
                <a:lnTo>
                  <a:pt x="5943" y="7879"/>
                </a:lnTo>
                <a:lnTo>
                  <a:pt x="5943" y="7879"/>
                </a:lnTo>
                <a:lnTo>
                  <a:pt x="6275" y="7796"/>
                </a:lnTo>
                <a:lnTo>
                  <a:pt x="6213" y="7723"/>
                </a:lnTo>
                <a:cubicBezTo>
                  <a:pt x="6603" y="7504"/>
                  <a:pt x="6986" y="7411"/>
                  <a:pt x="7393" y="7411"/>
                </a:cubicBezTo>
                <a:cubicBezTo>
                  <a:pt x="7507" y="7411"/>
                  <a:pt x="7622" y="7419"/>
                  <a:pt x="7740" y="7432"/>
                </a:cubicBezTo>
                <a:lnTo>
                  <a:pt x="7418" y="7380"/>
                </a:lnTo>
                <a:cubicBezTo>
                  <a:pt x="7428" y="7307"/>
                  <a:pt x="7584" y="7256"/>
                  <a:pt x="7729" y="7256"/>
                </a:cubicBezTo>
                <a:cubicBezTo>
                  <a:pt x="7636" y="7079"/>
                  <a:pt x="7293" y="7235"/>
                  <a:pt x="7272" y="7058"/>
                </a:cubicBezTo>
                <a:cubicBezTo>
                  <a:pt x="7346" y="7046"/>
                  <a:pt x="7412" y="7040"/>
                  <a:pt x="7471" y="7040"/>
                </a:cubicBezTo>
                <a:cubicBezTo>
                  <a:pt x="7805" y="7040"/>
                  <a:pt x="7954" y="7210"/>
                  <a:pt x="8394" y="7245"/>
                </a:cubicBezTo>
                <a:cubicBezTo>
                  <a:pt x="8405" y="7110"/>
                  <a:pt x="7958" y="6830"/>
                  <a:pt x="8321" y="6611"/>
                </a:cubicBezTo>
                <a:lnTo>
                  <a:pt x="8321" y="6611"/>
                </a:lnTo>
                <a:cubicBezTo>
                  <a:pt x="8363" y="6892"/>
                  <a:pt x="8727" y="6933"/>
                  <a:pt x="8540" y="7266"/>
                </a:cubicBezTo>
                <a:cubicBezTo>
                  <a:pt x="8618" y="7188"/>
                  <a:pt x="8676" y="7165"/>
                  <a:pt x="8723" y="7165"/>
                </a:cubicBezTo>
                <a:cubicBezTo>
                  <a:pt x="8786" y="7165"/>
                  <a:pt x="8830" y="7205"/>
                  <a:pt x="8876" y="7205"/>
                </a:cubicBezTo>
                <a:cubicBezTo>
                  <a:pt x="8918" y="7205"/>
                  <a:pt x="8963" y="7171"/>
                  <a:pt x="9028" y="7037"/>
                </a:cubicBezTo>
                <a:lnTo>
                  <a:pt x="9028" y="7037"/>
                </a:lnTo>
                <a:cubicBezTo>
                  <a:pt x="9012" y="7048"/>
                  <a:pt x="8992" y="7050"/>
                  <a:pt x="8968" y="7050"/>
                </a:cubicBezTo>
                <a:cubicBezTo>
                  <a:pt x="8945" y="7050"/>
                  <a:pt x="8919" y="7048"/>
                  <a:pt x="8893" y="7048"/>
                </a:cubicBezTo>
                <a:cubicBezTo>
                  <a:pt x="8768" y="6892"/>
                  <a:pt x="8997" y="6850"/>
                  <a:pt x="9080" y="6788"/>
                </a:cubicBezTo>
                <a:cubicBezTo>
                  <a:pt x="9271" y="6939"/>
                  <a:pt x="9393" y="7079"/>
                  <a:pt x="9636" y="7079"/>
                </a:cubicBezTo>
                <a:cubicBezTo>
                  <a:pt x="9644" y="7079"/>
                  <a:pt x="9653" y="7079"/>
                  <a:pt x="9662" y="7079"/>
                </a:cubicBezTo>
                <a:lnTo>
                  <a:pt x="10150" y="6767"/>
                </a:lnTo>
                <a:cubicBezTo>
                  <a:pt x="10181" y="6809"/>
                  <a:pt x="10171" y="6882"/>
                  <a:pt x="10171" y="6882"/>
                </a:cubicBezTo>
                <a:cubicBezTo>
                  <a:pt x="10648" y="6653"/>
                  <a:pt x="11230" y="6715"/>
                  <a:pt x="11563" y="6466"/>
                </a:cubicBezTo>
                <a:cubicBezTo>
                  <a:pt x="11580" y="6351"/>
                  <a:pt x="11658" y="6191"/>
                  <a:pt x="11514" y="6191"/>
                </a:cubicBezTo>
                <a:cubicBezTo>
                  <a:pt x="11489" y="6191"/>
                  <a:pt x="11457" y="6196"/>
                  <a:pt x="11417" y="6206"/>
                </a:cubicBezTo>
                <a:cubicBezTo>
                  <a:pt x="11484" y="6077"/>
                  <a:pt x="11586" y="6036"/>
                  <a:pt x="11699" y="6036"/>
                </a:cubicBezTo>
                <a:cubicBezTo>
                  <a:pt x="11850" y="6036"/>
                  <a:pt x="12023" y="6108"/>
                  <a:pt x="12165" y="6144"/>
                </a:cubicBezTo>
                <a:lnTo>
                  <a:pt x="12040" y="6487"/>
                </a:lnTo>
                <a:cubicBezTo>
                  <a:pt x="12664" y="6269"/>
                  <a:pt x="13516" y="6518"/>
                  <a:pt x="14035" y="6092"/>
                </a:cubicBezTo>
                <a:lnTo>
                  <a:pt x="13879" y="5895"/>
                </a:lnTo>
                <a:cubicBezTo>
                  <a:pt x="14409" y="5645"/>
                  <a:pt x="15011" y="5822"/>
                  <a:pt x="15282" y="5573"/>
                </a:cubicBezTo>
                <a:cubicBezTo>
                  <a:pt x="14804" y="5303"/>
                  <a:pt x="15520" y="5292"/>
                  <a:pt x="15614" y="5167"/>
                </a:cubicBezTo>
                <a:cubicBezTo>
                  <a:pt x="15586" y="5163"/>
                  <a:pt x="15557" y="5162"/>
                  <a:pt x="15528" y="5162"/>
                </a:cubicBezTo>
                <a:cubicBezTo>
                  <a:pt x="15153" y="5162"/>
                  <a:pt x="14715" y="5474"/>
                  <a:pt x="14616" y="5474"/>
                </a:cubicBezTo>
                <a:cubicBezTo>
                  <a:pt x="14612" y="5474"/>
                  <a:pt x="14609" y="5473"/>
                  <a:pt x="14606" y="5472"/>
                </a:cubicBezTo>
                <a:lnTo>
                  <a:pt x="14606" y="5472"/>
                </a:lnTo>
                <a:lnTo>
                  <a:pt x="14627" y="5500"/>
                </a:lnTo>
                <a:lnTo>
                  <a:pt x="13921" y="5863"/>
                </a:lnTo>
                <a:lnTo>
                  <a:pt x="13869" y="5541"/>
                </a:lnTo>
                <a:lnTo>
                  <a:pt x="13869" y="5541"/>
                </a:lnTo>
                <a:cubicBezTo>
                  <a:pt x="13906" y="5797"/>
                  <a:pt x="13780" y="5859"/>
                  <a:pt x="13616" y="5859"/>
                </a:cubicBezTo>
                <a:cubicBezTo>
                  <a:pt x="13465" y="5859"/>
                  <a:pt x="13281" y="5806"/>
                  <a:pt x="13161" y="5806"/>
                </a:cubicBezTo>
                <a:cubicBezTo>
                  <a:pt x="13047" y="5806"/>
                  <a:pt x="12991" y="5854"/>
                  <a:pt x="13079" y="6040"/>
                </a:cubicBezTo>
                <a:cubicBezTo>
                  <a:pt x="13053" y="6051"/>
                  <a:pt x="13028" y="6056"/>
                  <a:pt x="13004" y="6056"/>
                </a:cubicBezTo>
                <a:cubicBezTo>
                  <a:pt x="12846" y="6056"/>
                  <a:pt x="12735" y="5840"/>
                  <a:pt x="12726" y="5687"/>
                </a:cubicBezTo>
                <a:lnTo>
                  <a:pt x="12186" y="6009"/>
                </a:lnTo>
                <a:cubicBezTo>
                  <a:pt x="12094" y="5896"/>
                  <a:pt x="12143" y="5562"/>
                  <a:pt x="12224" y="5562"/>
                </a:cubicBezTo>
                <a:cubicBezTo>
                  <a:pt x="12225" y="5562"/>
                  <a:pt x="12226" y="5562"/>
                  <a:pt x="12227" y="5562"/>
                </a:cubicBezTo>
                <a:cubicBezTo>
                  <a:pt x="12391" y="5525"/>
                  <a:pt x="12597" y="5339"/>
                  <a:pt x="12808" y="5339"/>
                </a:cubicBezTo>
                <a:cubicBezTo>
                  <a:pt x="12891" y="5339"/>
                  <a:pt x="12976" y="5368"/>
                  <a:pt x="13058" y="5448"/>
                </a:cubicBezTo>
                <a:cubicBezTo>
                  <a:pt x="13214" y="5219"/>
                  <a:pt x="12809" y="5136"/>
                  <a:pt x="13214" y="4970"/>
                </a:cubicBezTo>
                <a:cubicBezTo>
                  <a:pt x="13363" y="5015"/>
                  <a:pt x="13511" y="5032"/>
                  <a:pt x="13656" y="5032"/>
                </a:cubicBezTo>
                <a:cubicBezTo>
                  <a:pt x="14148" y="5032"/>
                  <a:pt x="14615" y="4834"/>
                  <a:pt x="15018" y="4834"/>
                </a:cubicBezTo>
                <a:cubicBezTo>
                  <a:pt x="15128" y="4834"/>
                  <a:pt x="15234" y="4849"/>
                  <a:pt x="15333" y="4887"/>
                </a:cubicBezTo>
                <a:cubicBezTo>
                  <a:pt x="15198" y="4794"/>
                  <a:pt x="15074" y="4814"/>
                  <a:pt x="15188" y="4617"/>
                </a:cubicBezTo>
                <a:lnTo>
                  <a:pt x="15188" y="4617"/>
                </a:lnTo>
                <a:lnTo>
                  <a:pt x="15583" y="4804"/>
                </a:lnTo>
                <a:cubicBezTo>
                  <a:pt x="15802" y="4699"/>
                  <a:pt x="15895" y="4395"/>
                  <a:pt x="16062" y="4395"/>
                </a:cubicBezTo>
                <a:cubicBezTo>
                  <a:pt x="16093" y="4395"/>
                  <a:pt x="16127" y="4405"/>
                  <a:pt x="16165" y="4430"/>
                </a:cubicBezTo>
                <a:cubicBezTo>
                  <a:pt x="16206" y="4233"/>
                  <a:pt x="15614" y="4326"/>
                  <a:pt x="15406" y="4222"/>
                </a:cubicBezTo>
                <a:cubicBezTo>
                  <a:pt x="15449" y="4001"/>
                  <a:pt x="15526" y="3934"/>
                  <a:pt x="15617" y="3934"/>
                </a:cubicBezTo>
                <a:cubicBezTo>
                  <a:pt x="15757" y="3934"/>
                  <a:pt x="15931" y="4091"/>
                  <a:pt x="16073" y="4091"/>
                </a:cubicBezTo>
                <a:cubicBezTo>
                  <a:pt x="16152" y="4091"/>
                  <a:pt x="16221" y="4042"/>
                  <a:pt x="16268" y="3890"/>
                </a:cubicBezTo>
                <a:cubicBezTo>
                  <a:pt x="16280" y="3763"/>
                  <a:pt x="16229" y="3726"/>
                  <a:pt x="16153" y="3726"/>
                </a:cubicBezTo>
                <a:cubicBezTo>
                  <a:pt x="16044" y="3726"/>
                  <a:pt x="15884" y="3801"/>
                  <a:pt x="15778" y="3801"/>
                </a:cubicBezTo>
                <a:cubicBezTo>
                  <a:pt x="15690" y="3801"/>
                  <a:pt x="15639" y="3748"/>
                  <a:pt x="15687" y="3557"/>
                </a:cubicBezTo>
                <a:lnTo>
                  <a:pt x="15687" y="3557"/>
                </a:lnTo>
                <a:lnTo>
                  <a:pt x="16092" y="3578"/>
                </a:lnTo>
                <a:cubicBezTo>
                  <a:pt x="15999" y="3458"/>
                  <a:pt x="15912" y="3420"/>
                  <a:pt x="15832" y="3420"/>
                </a:cubicBezTo>
                <a:cubicBezTo>
                  <a:pt x="15686" y="3420"/>
                  <a:pt x="15560" y="3549"/>
                  <a:pt x="15450" y="3549"/>
                </a:cubicBezTo>
                <a:cubicBezTo>
                  <a:pt x="15385" y="3549"/>
                  <a:pt x="15326" y="3504"/>
                  <a:pt x="15271" y="3360"/>
                </a:cubicBezTo>
                <a:cubicBezTo>
                  <a:pt x="15322" y="3263"/>
                  <a:pt x="15456" y="3229"/>
                  <a:pt x="15586" y="3229"/>
                </a:cubicBezTo>
                <a:cubicBezTo>
                  <a:pt x="15721" y="3229"/>
                  <a:pt x="15852" y="3266"/>
                  <a:pt x="15884" y="3308"/>
                </a:cubicBezTo>
                <a:cubicBezTo>
                  <a:pt x="15978" y="3173"/>
                  <a:pt x="15593" y="3017"/>
                  <a:pt x="15780" y="2830"/>
                </a:cubicBezTo>
                <a:lnTo>
                  <a:pt x="15780" y="2830"/>
                </a:lnTo>
                <a:cubicBezTo>
                  <a:pt x="15835" y="2866"/>
                  <a:pt x="15880" y="2879"/>
                  <a:pt x="15918" y="2879"/>
                </a:cubicBezTo>
                <a:cubicBezTo>
                  <a:pt x="16029" y="2879"/>
                  <a:pt x="16089" y="2771"/>
                  <a:pt x="16183" y="2771"/>
                </a:cubicBezTo>
                <a:cubicBezTo>
                  <a:pt x="16219" y="2771"/>
                  <a:pt x="16260" y="2787"/>
                  <a:pt x="16310" y="2830"/>
                </a:cubicBezTo>
                <a:lnTo>
                  <a:pt x="16258" y="3111"/>
                </a:lnTo>
                <a:cubicBezTo>
                  <a:pt x="16424" y="3059"/>
                  <a:pt x="16861" y="3121"/>
                  <a:pt x="17037" y="3007"/>
                </a:cubicBezTo>
                <a:lnTo>
                  <a:pt x="17037" y="3007"/>
                </a:lnTo>
                <a:cubicBezTo>
                  <a:pt x="17120" y="3370"/>
                  <a:pt x="16684" y="3661"/>
                  <a:pt x="16497" y="3672"/>
                </a:cubicBezTo>
                <a:cubicBezTo>
                  <a:pt x="16564" y="3731"/>
                  <a:pt x="16644" y="3752"/>
                  <a:pt x="16727" y="3752"/>
                </a:cubicBezTo>
                <a:cubicBezTo>
                  <a:pt x="16876" y="3752"/>
                  <a:pt x="17034" y="3684"/>
                  <a:pt x="17141" y="3651"/>
                </a:cubicBezTo>
                <a:lnTo>
                  <a:pt x="16809" y="3568"/>
                </a:lnTo>
                <a:cubicBezTo>
                  <a:pt x="17255" y="3453"/>
                  <a:pt x="17048" y="2934"/>
                  <a:pt x="17577" y="2934"/>
                </a:cubicBezTo>
                <a:cubicBezTo>
                  <a:pt x="17632" y="2914"/>
                  <a:pt x="17675" y="2906"/>
                  <a:pt x="17709" y="2906"/>
                </a:cubicBezTo>
                <a:cubicBezTo>
                  <a:pt x="17925" y="2906"/>
                  <a:pt x="17766" y="3262"/>
                  <a:pt x="17910" y="3370"/>
                </a:cubicBezTo>
                <a:cubicBezTo>
                  <a:pt x="18346" y="3079"/>
                  <a:pt x="18076" y="3329"/>
                  <a:pt x="17993" y="2965"/>
                </a:cubicBezTo>
                <a:cubicBezTo>
                  <a:pt x="18119" y="2922"/>
                  <a:pt x="18217" y="2912"/>
                  <a:pt x="18310" y="2912"/>
                </a:cubicBezTo>
                <a:cubicBezTo>
                  <a:pt x="18383" y="2912"/>
                  <a:pt x="18453" y="2918"/>
                  <a:pt x="18532" y="2918"/>
                </a:cubicBezTo>
                <a:cubicBezTo>
                  <a:pt x="18645" y="2918"/>
                  <a:pt x="18776" y="2907"/>
                  <a:pt x="18959" y="2851"/>
                </a:cubicBezTo>
                <a:lnTo>
                  <a:pt x="18959" y="2851"/>
                </a:lnTo>
                <a:cubicBezTo>
                  <a:pt x="18722" y="3012"/>
                  <a:pt x="18667" y="3199"/>
                  <a:pt x="18438" y="3199"/>
                </a:cubicBezTo>
                <a:cubicBezTo>
                  <a:pt x="18416" y="3199"/>
                  <a:pt x="18392" y="3197"/>
                  <a:pt x="18367" y="3194"/>
                </a:cubicBezTo>
                <a:lnTo>
                  <a:pt x="18367" y="3194"/>
                </a:lnTo>
                <a:lnTo>
                  <a:pt x="18502" y="3464"/>
                </a:lnTo>
                <a:cubicBezTo>
                  <a:pt x="18845" y="3225"/>
                  <a:pt x="19073" y="2841"/>
                  <a:pt x="19489" y="2508"/>
                </a:cubicBezTo>
                <a:lnTo>
                  <a:pt x="19561" y="2737"/>
                </a:lnTo>
                <a:cubicBezTo>
                  <a:pt x="19623" y="2520"/>
                  <a:pt x="23222" y="1912"/>
                  <a:pt x="22963" y="1507"/>
                </a:cubicBezTo>
                <a:lnTo>
                  <a:pt x="22963" y="1507"/>
                </a:lnTo>
                <a:cubicBezTo>
                  <a:pt x="22970" y="1563"/>
                  <a:pt x="22223" y="1688"/>
                  <a:pt x="21565" y="1807"/>
                </a:cubicBezTo>
                <a:lnTo>
                  <a:pt x="21565" y="1807"/>
                </a:lnTo>
                <a:lnTo>
                  <a:pt x="21589" y="1705"/>
                </a:lnTo>
                <a:lnTo>
                  <a:pt x="21589" y="1705"/>
                </a:lnTo>
                <a:cubicBezTo>
                  <a:pt x="22064" y="1493"/>
                  <a:pt x="23332" y="1137"/>
                  <a:pt x="23312" y="1137"/>
                </a:cubicBezTo>
                <a:cubicBezTo>
                  <a:pt x="23309" y="1137"/>
                  <a:pt x="23283" y="1144"/>
                  <a:pt x="23228" y="1158"/>
                </a:cubicBezTo>
                <a:cubicBezTo>
                  <a:pt x="23197" y="763"/>
                  <a:pt x="23488" y="991"/>
                  <a:pt x="23415" y="617"/>
                </a:cubicBezTo>
                <a:cubicBezTo>
                  <a:pt x="23818" y="409"/>
                  <a:pt x="24140" y="366"/>
                  <a:pt x="24443" y="366"/>
                </a:cubicBezTo>
                <a:cubicBezTo>
                  <a:pt x="24563" y="366"/>
                  <a:pt x="24679" y="373"/>
                  <a:pt x="24797" y="379"/>
                </a:cubicBezTo>
                <a:cubicBezTo>
                  <a:pt x="24176" y="109"/>
                  <a:pt x="23523" y="1"/>
                  <a:pt x="228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1" name="Google Shape;321;p28"/>
          <p:cNvSpPr/>
          <p:nvPr/>
        </p:nvSpPr>
        <p:spPr>
          <a:xfrm rot="-10160645">
            <a:off x="6927000" y="2839024"/>
            <a:ext cx="2704698" cy="243583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2" name="Google Shape;322;p28"/>
          <p:cNvSpPr/>
          <p:nvPr/>
        </p:nvSpPr>
        <p:spPr>
          <a:xfrm rot="-10548127">
            <a:off x="8160370" y="3760056"/>
            <a:ext cx="915459" cy="816111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p28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Google Shape;324;p28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5" name="Google Shape;325;p28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6" name="Google Shape;326;p28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193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713250" y="2851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71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bg>
      <p:bgPr>
        <a:solidFill>
          <a:schemeClr val="accen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body" idx="1"/>
          </p:nvPr>
        </p:nvSpPr>
        <p:spPr>
          <a:xfrm>
            <a:off x="618591" y="3034138"/>
            <a:ext cx="38589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latin typeface="Baloo 2"/>
                <a:ea typeface="Baloo 2"/>
                <a:cs typeface="Baloo 2"/>
                <a:sym typeface="Baloo 2"/>
              </a:defRPr>
            </a:lvl1pPr>
          </a:lstStyle>
          <a:p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2"/>
          </p:nvPr>
        </p:nvSpPr>
        <p:spPr>
          <a:xfrm>
            <a:off x="618600" y="1775462"/>
            <a:ext cx="47187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0"/>
          <p:cNvSpPr/>
          <p:nvPr/>
        </p:nvSpPr>
        <p:spPr>
          <a:xfrm rot="-8340132">
            <a:off x="56421" y="-986049"/>
            <a:ext cx="1979384" cy="2477711"/>
          </a:xfrm>
          <a:custGeom>
            <a:avLst/>
            <a:gdLst/>
            <a:ahLst/>
            <a:cxnLst/>
            <a:rect l="l" t="t" r="r" b="b"/>
            <a:pathLst>
              <a:path w="79179" h="99113" extrusionOk="0">
                <a:moveTo>
                  <a:pt x="72468" y="2035"/>
                </a:moveTo>
                <a:lnTo>
                  <a:pt x="72541" y="2045"/>
                </a:lnTo>
                <a:cubicBezTo>
                  <a:pt x="72323" y="2378"/>
                  <a:pt x="72115" y="2731"/>
                  <a:pt x="71907" y="3063"/>
                </a:cubicBezTo>
                <a:cubicBezTo>
                  <a:pt x="72094" y="2720"/>
                  <a:pt x="72271" y="2367"/>
                  <a:pt x="72468" y="2035"/>
                </a:cubicBezTo>
                <a:close/>
                <a:moveTo>
                  <a:pt x="74940" y="6720"/>
                </a:moveTo>
                <a:cubicBezTo>
                  <a:pt x="74940" y="6720"/>
                  <a:pt x="74941" y="6720"/>
                  <a:pt x="75211" y="6751"/>
                </a:cubicBezTo>
                <a:cubicBezTo>
                  <a:pt x="75127" y="6751"/>
                  <a:pt x="75055" y="6741"/>
                  <a:pt x="74940" y="6720"/>
                </a:cubicBezTo>
                <a:close/>
                <a:moveTo>
                  <a:pt x="68926" y="6793"/>
                </a:moveTo>
                <a:cubicBezTo>
                  <a:pt x="69040" y="6813"/>
                  <a:pt x="69175" y="6824"/>
                  <a:pt x="69341" y="6844"/>
                </a:cubicBezTo>
                <a:cubicBezTo>
                  <a:pt x="69341" y="6844"/>
                  <a:pt x="69165" y="6824"/>
                  <a:pt x="68926" y="6803"/>
                </a:cubicBezTo>
                <a:cubicBezTo>
                  <a:pt x="68926" y="6793"/>
                  <a:pt x="68926" y="6793"/>
                  <a:pt x="68926" y="6793"/>
                </a:cubicBezTo>
                <a:close/>
                <a:moveTo>
                  <a:pt x="67212" y="10034"/>
                </a:moveTo>
                <a:lnTo>
                  <a:pt x="67212" y="10034"/>
                </a:lnTo>
                <a:cubicBezTo>
                  <a:pt x="66017" y="10356"/>
                  <a:pt x="64718" y="10865"/>
                  <a:pt x="63513" y="11343"/>
                </a:cubicBezTo>
                <a:cubicBezTo>
                  <a:pt x="62838" y="11602"/>
                  <a:pt x="62184" y="11893"/>
                  <a:pt x="61529" y="12163"/>
                </a:cubicBezTo>
                <a:cubicBezTo>
                  <a:pt x="60875" y="12464"/>
                  <a:pt x="60231" y="12766"/>
                  <a:pt x="59597" y="13077"/>
                </a:cubicBezTo>
                <a:cubicBezTo>
                  <a:pt x="59732" y="12984"/>
                  <a:pt x="59878" y="12890"/>
                  <a:pt x="60013" y="12807"/>
                </a:cubicBezTo>
                <a:cubicBezTo>
                  <a:pt x="60158" y="12714"/>
                  <a:pt x="60439" y="12579"/>
                  <a:pt x="60231" y="12558"/>
                </a:cubicBezTo>
                <a:cubicBezTo>
                  <a:pt x="60833" y="12267"/>
                  <a:pt x="61436" y="11966"/>
                  <a:pt x="62049" y="11685"/>
                </a:cubicBezTo>
                <a:cubicBezTo>
                  <a:pt x="62360" y="11540"/>
                  <a:pt x="62662" y="11394"/>
                  <a:pt x="62973" y="11249"/>
                </a:cubicBezTo>
                <a:cubicBezTo>
                  <a:pt x="63285" y="11114"/>
                  <a:pt x="63597" y="10979"/>
                  <a:pt x="63919" y="10834"/>
                </a:cubicBezTo>
                <a:cubicBezTo>
                  <a:pt x="64386" y="10626"/>
                  <a:pt x="64843" y="10397"/>
                  <a:pt x="65269" y="10179"/>
                </a:cubicBezTo>
                <a:cubicBezTo>
                  <a:pt x="65861" y="10179"/>
                  <a:pt x="66464" y="10117"/>
                  <a:pt x="67212" y="10034"/>
                </a:cubicBezTo>
                <a:close/>
                <a:moveTo>
                  <a:pt x="61276" y="0"/>
                </a:moveTo>
                <a:cubicBezTo>
                  <a:pt x="61189" y="0"/>
                  <a:pt x="61097" y="3"/>
                  <a:pt x="61000" y="9"/>
                </a:cubicBezTo>
                <a:cubicBezTo>
                  <a:pt x="60470" y="30"/>
                  <a:pt x="59805" y="155"/>
                  <a:pt x="59057" y="373"/>
                </a:cubicBezTo>
                <a:cubicBezTo>
                  <a:pt x="57540" y="778"/>
                  <a:pt x="55712" y="1588"/>
                  <a:pt x="53915" y="2648"/>
                </a:cubicBezTo>
                <a:cubicBezTo>
                  <a:pt x="49115" y="5390"/>
                  <a:pt x="44773" y="8579"/>
                  <a:pt x="40784" y="12111"/>
                </a:cubicBezTo>
                <a:cubicBezTo>
                  <a:pt x="36795" y="15643"/>
                  <a:pt x="33180" y="19539"/>
                  <a:pt x="29856" y="23777"/>
                </a:cubicBezTo>
                <a:cubicBezTo>
                  <a:pt x="27394" y="26925"/>
                  <a:pt x="25254" y="30052"/>
                  <a:pt x="23239" y="33220"/>
                </a:cubicBezTo>
                <a:cubicBezTo>
                  <a:pt x="22730" y="34010"/>
                  <a:pt x="22252" y="34820"/>
                  <a:pt x="21763" y="35609"/>
                </a:cubicBezTo>
                <a:cubicBezTo>
                  <a:pt x="21286" y="36399"/>
                  <a:pt x="20818" y="37199"/>
                  <a:pt x="20340" y="37999"/>
                </a:cubicBezTo>
                <a:cubicBezTo>
                  <a:pt x="20101" y="38393"/>
                  <a:pt x="19862" y="38798"/>
                  <a:pt x="19624" y="39193"/>
                </a:cubicBezTo>
                <a:cubicBezTo>
                  <a:pt x="19385" y="39598"/>
                  <a:pt x="19156" y="40003"/>
                  <a:pt x="18928" y="40409"/>
                </a:cubicBezTo>
                <a:cubicBezTo>
                  <a:pt x="18450" y="41219"/>
                  <a:pt x="17982" y="42029"/>
                  <a:pt x="17504" y="42850"/>
                </a:cubicBezTo>
                <a:cubicBezTo>
                  <a:pt x="14242" y="49322"/>
                  <a:pt x="11625" y="55690"/>
                  <a:pt x="9215" y="62120"/>
                </a:cubicBezTo>
                <a:cubicBezTo>
                  <a:pt x="7189" y="67532"/>
                  <a:pt x="6285" y="71906"/>
                  <a:pt x="4841" y="76767"/>
                </a:cubicBezTo>
                <a:cubicBezTo>
                  <a:pt x="4805" y="76861"/>
                  <a:pt x="4814" y="76910"/>
                  <a:pt x="4844" y="76910"/>
                </a:cubicBezTo>
                <a:cubicBezTo>
                  <a:pt x="4857" y="76910"/>
                  <a:pt x="4874" y="76900"/>
                  <a:pt x="4893" y="76881"/>
                </a:cubicBezTo>
                <a:cubicBezTo>
                  <a:pt x="4976" y="76788"/>
                  <a:pt x="5070" y="76611"/>
                  <a:pt x="5101" y="76476"/>
                </a:cubicBezTo>
                <a:cubicBezTo>
                  <a:pt x="7875" y="68997"/>
                  <a:pt x="10679" y="61382"/>
                  <a:pt x="14513" y="53550"/>
                </a:cubicBezTo>
                <a:cubicBezTo>
                  <a:pt x="14959" y="52646"/>
                  <a:pt x="15396" y="51773"/>
                  <a:pt x="15863" y="50911"/>
                </a:cubicBezTo>
                <a:cubicBezTo>
                  <a:pt x="15925" y="50828"/>
                  <a:pt x="15988" y="50724"/>
                  <a:pt x="16050" y="50610"/>
                </a:cubicBezTo>
                <a:cubicBezTo>
                  <a:pt x="16497" y="49841"/>
                  <a:pt x="16954" y="49072"/>
                  <a:pt x="17411" y="48304"/>
                </a:cubicBezTo>
                <a:lnTo>
                  <a:pt x="17411" y="48304"/>
                </a:lnTo>
                <a:cubicBezTo>
                  <a:pt x="17265" y="48584"/>
                  <a:pt x="17120" y="48854"/>
                  <a:pt x="16975" y="49135"/>
                </a:cubicBezTo>
                <a:cubicBezTo>
                  <a:pt x="16684" y="49675"/>
                  <a:pt x="16538" y="50184"/>
                  <a:pt x="16642" y="50298"/>
                </a:cubicBezTo>
                <a:cubicBezTo>
                  <a:pt x="16652" y="50304"/>
                  <a:pt x="16664" y="50307"/>
                  <a:pt x="16677" y="50307"/>
                </a:cubicBezTo>
                <a:cubicBezTo>
                  <a:pt x="16731" y="50307"/>
                  <a:pt x="16810" y="50257"/>
                  <a:pt x="16902" y="50174"/>
                </a:cubicBezTo>
                <a:lnTo>
                  <a:pt x="16902" y="50174"/>
                </a:lnTo>
                <a:cubicBezTo>
                  <a:pt x="16673" y="50693"/>
                  <a:pt x="16445" y="51212"/>
                  <a:pt x="16216" y="51732"/>
                </a:cubicBezTo>
                <a:cubicBezTo>
                  <a:pt x="15998" y="52251"/>
                  <a:pt x="15790" y="52760"/>
                  <a:pt x="15572" y="53280"/>
                </a:cubicBezTo>
                <a:cubicBezTo>
                  <a:pt x="15167" y="54318"/>
                  <a:pt x="14741" y="55347"/>
                  <a:pt x="14357" y="56375"/>
                </a:cubicBezTo>
                <a:cubicBezTo>
                  <a:pt x="14087" y="56967"/>
                  <a:pt x="13869" y="57539"/>
                  <a:pt x="13702" y="58037"/>
                </a:cubicBezTo>
                <a:cubicBezTo>
                  <a:pt x="13089" y="59149"/>
                  <a:pt x="12508" y="60271"/>
                  <a:pt x="11916" y="61403"/>
                </a:cubicBezTo>
                <a:cubicBezTo>
                  <a:pt x="11323" y="62525"/>
                  <a:pt x="10742" y="63647"/>
                  <a:pt x="10160" y="64779"/>
                </a:cubicBezTo>
                <a:lnTo>
                  <a:pt x="9848" y="65330"/>
                </a:lnTo>
                <a:cubicBezTo>
                  <a:pt x="9464" y="66067"/>
                  <a:pt x="9204" y="66836"/>
                  <a:pt x="9194" y="67272"/>
                </a:cubicBezTo>
                <a:cubicBezTo>
                  <a:pt x="9183" y="67407"/>
                  <a:pt x="9204" y="67501"/>
                  <a:pt x="9235" y="67563"/>
                </a:cubicBezTo>
                <a:cubicBezTo>
                  <a:pt x="7085" y="72913"/>
                  <a:pt x="4872" y="78305"/>
                  <a:pt x="3054" y="83405"/>
                </a:cubicBezTo>
                <a:cubicBezTo>
                  <a:pt x="2961" y="83665"/>
                  <a:pt x="2951" y="83821"/>
                  <a:pt x="3034" y="83821"/>
                </a:cubicBezTo>
                <a:cubicBezTo>
                  <a:pt x="2982" y="83904"/>
                  <a:pt x="2919" y="84018"/>
                  <a:pt x="2878" y="84132"/>
                </a:cubicBezTo>
                <a:cubicBezTo>
                  <a:pt x="2701" y="84766"/>
                  <a:pt x="2462" y="85452"/>
                  <a:pt x="2171" y="86158"/>
                </a:cubicBezTo>
                <a:cubicBezTo>
                  <a:pt x="2131" y="86281"/>
                  <a:pt x="2122" y="86365"/>
                  <a:pt x="2155" y="86365"/>
                </a:cubicBezTo>
                <a:cubicBezTo>
                  <a:pt x="2164" y="86365"/>
                  <a:pt x="2177" y="86358"/>
                  <a:pt x="2192" y="86345"/>
                </a:cubicBezTo>
                <a:cubicBezTo>
                  <a:pt x="2265" y="86293"/>
                  <a:pt x="2358" y="86137"/>
                  <a:pt x="2410" y="85992"/>
                </a:cubicBezTo>
                <a:cubicBezTo>
                  <a:pt x="2691" y="85275"/>
                  <a:pt x="2951" y="84548"/>
                  <a:pt x="3148" y="83873"/>
                </a:cubicBezTo>
                <a:cubicBezTo>
                  <a:pt x="3169" y="83800"/>
                  <a:pt x="3169" y="83748"/>
                  <a:pt x="3158" y="83727"/>
                </a:cubicBezTo>
                <a:cubicBezTo>
                  <a:pt x="3262" y="83603"/>
                  <a:pt x="3387" y="83384"/>
                  <a:pt x="3470" y="83156"/>
                </a:cubicBezTo>
                <a:cubicBezTo>
                  <a:pt x="5714" y="78045"/>
                  <a:pt x="7563" y="72934"/>
                  <a:pt x="9879" y="67750"/>
                </a:cubicBezTo>
                <a:lnTo>
                  <a:pt x="9879" y="67750"/>
                </a:lnTo>
                <a:cubicBezTo>
                  <a:pt x="8945" y="70378"/>
                  <a:pt x="7926" y="73027"/>
                  <a:pt x="6857" y="75811"/>
                </a:cubicBezTo>
                <a:cubicBezTo>
                  <a:pt x="5558" y="79167"/>
                  <a:pt x="4457" y="82294"/>
                  <a:pt x="3013" y="85608"/>
                </a:cubicBezTo>
                <a:cubicBezTo>
                  <a:pt x="2930" y="85774"/>
                  <a:pt x="2909" y="85909"/>
                  <a:pt x="2961" y="85909"/>
                </a:cubicBezTo>
                <a:cubicBezTo>
                  <a:pt x="3003" y="85909"/>
                  <a:pt x="3106" y="85784"/>
                  <a:pt x="3179" y="85608"/>
                </a:cubicBezTo>
                <a:cubicBezTo>
                  <a:pt x="6223" y="78855"/>
                  <a:pt x="7978" y="72518"/>
                  <a:pt x="11251" y="65548"/>
                </a:cubicBezTo>
                <a:cubicBezTo>
                  <a:pt x="11386" y="65278"/>
                  <a:pt x="11510" y="65008"/>
                  <a:pt x="11645" y="64738"/>
                </a:cubicBezTo>
                <a:lnTo>
                  <a:pt x="11645" y="64738"/>
                </a:lnTo>
                <a:cubicBezTo>
                  <a:pt x="10939" y="67033"/>
                  <a:pt x="10285" y="69288"/>
                  <a:pt x="9630" y="71542"/>
                </a:cubicBezTo>
                <a:cubicBezTo>
                  <a:pt x="6794" y="78003"/>
                  <a:pt x="4072" y="84475"/>
                  <a:pt x="1226" y="90781"/>
                </a:cubicBezTo>
                <a:cubicBezTo>
                  <a:pt x="1070" y="91082"/>
                  <a:pt x="1008" y="91352"/>
                  <a:pt x="1081" y="91383"/>
                </a:cubicBezTo>
                <a:cubicBezTo>
                  <a:pt x="1085" y="91385"/>
                  <a:pt x="1090" y="91386"/>
                  <a:pt x="1095" y="91386"/>
                </a:cubicBezTo>
                <a:cubicBezTo>
                  <a:pt x="1177" y="91386"/>
                  <a:pt x="1360" y="91167"/>
                  <a:pt x="1496" y="90885"/>
                </a:cubicBezTo>
                <a:cubicBezTo>
                  <a:pt x="3376" y="87436"/>
                  <a:pt x="5205" y="83925"/>
                  <a:pt x="6971" y="80362"/>
                </a:cubicBezTo>
                <a:lnTo>
                  <a:pt x="6971" y="80362"/>
                </a:lnTo>
                <a:cubicBezTo>
                  <a:pt x="6888" y="80632"/>
                  <a:pt x="6805" y="80902"/>
                  <a:pt x="6711" y="81161"/>
                </a:cubicBezTo>
                <a:lnTo>
                  <a:pt x="6399" y="81930"/>
                </a:lnTo>
                <a:cubicBezTo>
                  <a:pt x="5309" y="84236"/>
                  <a:pt x="4218" y="86553"/>
                  <a:pt x="3127" y="88869"/>
                </a:cubicBezTo>
                <a:cubicBezTo>
                  <a:pt x="2701" y="89721"/>
                  <a:pt x="2504" y="90511"/>
                  <a:pt x="2691" y="90656"/>
                </a:cubicBezTo>
                <a:cubicBezTo>
                  <a:pt x="2708" y="90666"/>
                  <a:pt x="2728" y="90671"/>
                  <a:pt x="2749" y="90671"/>
                </a:cubicBezTo>
                <a:cubicBezTo>
                  <a:pt x="2972" y="90671"/>
                  <a:pt x="3404" y="90147"/>
                  <a:pt x="3792" y="89399"/>
                </a:cubicBezTo>
                <a:lnTo>
                  <a:pt x="3792" y="89399"/>
                </a:lnTo>
                <a:cubicBezTo>
                  <a:pt x="3740" y="89545"/>
                  <a:pt x="3688" y="89680"/>
                  <a:pt x="3626" y="89815"/>
                </a:cubicBezTo>
                <a:cubicBezTo>
                  <a:pt x="3578" y="89949"/>
                  <a:pt x="3565" y="90056"/>
                  <a:pt x="3604" y="90056"/>
                </a:cubicBezTo>
                <a:cubicBezTo>
                  <a:pt x="3608" y="90056"/>
                  <a:pt x="3611" y="90055"/>
                  <a:pt x="3615" y="90054"/>
                </a:cubicBezTo>
                <a:cubicBezTo>
                  <a:pt x="3678" y="90022"/>
                  <a:pt x="3782" y="89856"/>
                  <a:pt x="3844" y="89721"/>
                </a:cubicBezTo>
                <a:cubicBezTo>
                  <a:pt x="4031" y="89212"/>
                  <a:pt x="4218" y="88714"/>
                  <a:pt x="4405" y="88215"/>
                </a:cubicBezTo>
                <a:cubicBezTo>
                  <a:pt x="6638" y="83873"/>
                  <a:pt x="8674" y="79437"/>
                  <a:pt x="10679" y="75001"/>
                </a:cubicBezTo>
                <a:lnTo>
                  <a:pt x="10679" y="75001"/>
                </a:lnTo>
                <a:cubicBezTo>
                  <a:pt x="8726" y="79873"/>
                  <a:pt x="6638" y="84776"/>
                  <a:pt x="4311" y="89617"/>
                </a:cubicBezTo>
                <a:cubicBezTo>
                  <a:pt x="4323" y="89557"/>
                  <a:pt x="4318" y="89518"/>
                  <a:pt x="4293" y="89518"/>
                </a:cubicBezTo>
                <a:cubicBezTo>
                  <a:pt x="4275" y="89518"/>
                  <a:pt x="4247" y="89538"/>
                  <a:pt x="4208" y="89586"/>
                </a:cubicBezTo>
                <a:cubicBezTo>
                  <a:pt x="4135" y="89669"/>
                  <a:pt x="4041" y="89877"/>
                  <a:pt x="4010" y="89991"/>
                </a:cubicBezTo>
                <a:cubicBezTo>
                  <a:pt x="3999" y="90060"/>
                  <a:pt x="4009" y="90091"/>
                  <a:pt x="4033" y="90091"/>
                </a:cubicBezTo>
                <a:cubicBezTo>
                  <a:pt x="4053" y="90091"/>
                  <a:pt x="4081" y="90070"/>
                  <a:pt x="4114" y="90033"/>
                </a:cubicBezTo>
                <a:cubicBezTo>
                  <a:pt x="4114" y="90022"/>
                  <a:pt x="4124" y="90022"/>
                  <a:pt x="4124" y="90022"/>
                </a:cubicBezTo>
                <a:lnTo>
                  <a:pt x="4124" y="90022"/>
                </a:lnTo>
                <a:cubicBezTo>
                  <a:pt x="3501" y="91321"/>
                  <a:pt x="2836" y="92609"/>
                  <a:pt x="2182" y="93897"/>
                </a:cubicBezTo>
                <a:cubicBezTo>
                  <a:pt x="1517" y="95185"/>
                  <a:pt x="811" y="96453"/>
                  <a:pt x="115" y="97731"/>
                </a:cubicBezTo>
                <a:cubicBezTo>
                  <a:pt x="31" y="97876"/>
                  <a:pt x="0" y="98032"/>
                  <a:pt x="42" y="98042"/>
                </a:cubicBezTo>
                <a:cubicBezTo>
                  <a:pt x="45" y="98044"/>
                  <a:pt x="49" y="98045"/>
                  <a:pt x="53" y="98045"/>
                </a:cubicBezTo>
                <a:cubicBezTo>
                  <a:pt x="100" y="98045"/>
                  <a:pt x="194" y="97935"/>
                  <a:pt x="270" y="97772"/>
                </a:cubicBezTo>
                <a:cubicBezTo>
                  <a:pt x="4976" y="89347"/>
                  <a:pt x="8664" y="80548"/>
                  <a:pt x="12082" y="71916"/>
                </a:cubicBezTo>
                <a:cubicBezTo>
                  <a:pt x="12290" y="71459"/>
                  <a:pt x="12497" y="71002"/>
                  <a:pt x="12705" y="70534"/>
                </a:cubicBezTo>
                <a:cubicBezTo>
                  <a:pt x="12934" y="70472"/>
                  <a:pt x="13214" y="70233"/>
                  <a:pt x="13526" y="69869"/>
                </a:cubicBezTo>
                <a:lnTo>
                  <a:pt x="13526" y="69869"/>
                </a:lnTo>
                <a:cubicBezTo>
                  <a:pt x="12206" y="72872"/>
                  <a:pt x="10929" y="75884"/>
                  <a:pt x="9630" y="78897"/>
                </a:cubicBezTo>
                <a:cubicBezTo>
                  <a:pt x="8467" y="81369"/>
                  <a:pt x="7282" y="83842"/>
                  <a:pt x="6077" y="86304"/>
                </a:cubicBezTo>
                <a:cubicBezTo>
                  <a:pt x="5901" y="86657"/>
                  <a:pt x="5828" y="86989"/>
                  <a:pt x="5911" y="87041"/>
                </a:cubicBezTo>
                <a:cubicBezTo>
                  <a:pt x="5918" y="87046"/>
                  <a:pt x="5926" y="87048"/>
                  <a:pt x="5935" y="87048"/>
                </a:cubicBezTo>
                <a:cubicBezTo>
                  <a:pt x="6030" y="87048"/>
                  <a:pt x="6218" y="86801"/>
                  <a:pt x="6389" y="86459"/>
                </a:cubicBezTo>
                <a:lnTo>
                  <a:pt x="7282" y="84641"/>
                </a:lnTo>
                <a:lnTo>
                  <a:pt x="7282" y="84641"/>
                </a:lnTo>
                <a:cubicBezTo>
                  <a:pt x="7147" y="85192"/>
                  <a:pt x="7147" y="85597"/>
                  <a:pt x="7303" y="85711"/>
                </a:cubicBezTo>
                <a:cubicBezTo>
                  <a:pt x="7333" y="85735"/>
                  <a:pt x="7368" y="85746"/>
                  <a:pt x="7408" y="85746"/>
                </a:cubicBezTo>
                <a:cubicBezTo>
                  <a:pt x="7564" y="85746"/>
                  <a:pt x="7793" y="85575"/>
                  <a:pt x="8041" y="85285"/>
                </a:cubicBezTo>
                <a:lnTo>
                  <a:pt x="8041" y="85285"/>
                </a:lnTo>
                <a:cubicBezTo>
                  <a:pt x="6908" y="88049"/>
                  <a:pt x="5797" y="90791"/>
                  <a:pt x="4696" y="93482"/>
                </a:cubicBezTo>
                <a:cubicBezTo>
                  <a:pt x="4641" y="93617"/>
                  <a:pt x="4627" y="93706"/>
                  <a:pt x="4665" y="93706"/>
                </a:cubicBezTo>
                <a:cubicBezTo>
                  <a:pt x="4670" y="93706"/>
                  <a:pt x="4677" y="93704"/>
                  <a:pt x="4685" y="93700"/>
                </a:cubicBezTo>
                <a:cubicBezTo>
                  <a:pt x="4748" y="93669"/>
                  <a:pt x="4852" y="93513"/>
                  <a:pt x="4914" y="93357"/>
                </a:cubicBezTo>
                <a:cubicBezTo>
                  <a:pt x="6742" y="89555"/>
                  <a:pt x="8394" y="85753"/>
                  <a:pt x="10025" y="81961"/>
                </a:cubicBezTo>
                <a:cubicBezTo>
                  <a:pt x="11625" y="79105"/>
                  <a:pt x="13183" y="76310"/>
                  <a:pt x="14731" y="73163"/>
                </a:cubicBezTo>
                <a:cubicBezTo>
                  <a:pt x="16985" y="68581"/>
                  <a:pt x="18792" y="64166"/>
                  <a:pt x="20694" y="59814"/>
                </a:cubicBezTo>
                <a:cubicBezTo>
                  <a:pt x="21504" y="58307"/>
                  <a:pt x="22314" y="56812"/>
                  <a:pt x="23114" y="55336"/>
                </a:cubicBezTo>
                <a:lnTo>
                  <a:pt x="23114" y="55336"/>
                </a:lnTo>
                <a:cubicBezTo>
                  <a:pt x="23083" y="55586"/>
                  <a:pt x="23104" y="55762"/>
                  <a:pt x="23207" y="55814"/>
                </a:cubicBezTo>
                <a:cubicBezTo>
                  <a:pt x="23223" y="55819"/>
                  <a:pt x="23239" y="55822"/>
                  <a:pt x="23254" y="55822"/>
                </a:cubicBezTo>
                <a:cubicBezTo>
                  <a:pt x="23270" y="55822"/>
                  <a:pt x="23285" y="55819"/>
                  <a:pt x="23301" y="55814"/>
                </a:cubicBezTo>
                <a:lnTo>
                  <a:pt x="23301" y="55814"/>
                </a:lnTo>
                <a:cubicBezTo>
                  <a:pt x="22626" y="57134"/>
                  <a:pt x="21919" y="58442"/>
                  <a:pt x="21244" y="59803"/>
                </a:cubicBezTo>
                <a:cubicBezTo>
                  <a:pt x="14887" y="72352"/>
                  <a:pt x="10482" y="85047"/>
                  <a:pt x="4498" y="97647"/>
                </a:cubicBezTo>
                <a:cubicBezTo>
                  <a:pt x="4093" y="98447"/>
                  <a:pt x="3958" y="99112"/>
                  <a:pt x="4197" y="99112"/>
                </a:cubicBezTo>
                <a:cubicBezTo>
                  <a:pt x="4199" y="99112"/>
                  <a:pt x="4201" y="99112"/>
                  <a:pt x="4202" y="99112"/>
                </a:cubicBezTo>
                <a:cubicBezTo>
                  <a:pt x="4434" y="99112"/>
                  <a:pt x="4948" y="98452"/>
                  <a:pt x="5350" y="97658"/>
                </a:cubicBezTo>
                <a:cubicBezTo>
                  <a:pt x="8498" y="91737"/>
                  <a:pt x="10783" y="86054"/>
                  <a:pt x="13266" y="79884"/>
                </a:cubicBezTo>
                <a:cubicBezTo>
                  <a:pt x="15032" y="75500"/>
                  <a:pt x="16569" y="71667"/>
                  <a:pt x="18408" y="67356"/>
                </a:cubicBezTo>
                <a:cubicBezTo>
                  <a:pt x="20569" y="62307"/>
                  <a:pt x="22844" y="57778"/>
                  <a:pt x="25358" y="53103"/>
                </a:cubicBezTo>
                <a:cubicBezTo>
                  <a:pt x="25638" y="52656"/>
                  <a:pt x="25898" y="52210"/>
                  <a:pt x="26147" y="51742"/>
                </a:cubicBezTo>
                <a:cubicBezTo>
                  <a:pt x="26397" y="51275"/>
                  <a:pt x="26646" y="50807"/>
                  <a:pt x="26895" y="50340"/>
                </a:cubicBezTo>
                <a:cubicBezTo>
                  <a:pt x="28942" y="46756"/>
                  <a:pt x="31154" y="43338"/>
                  <a:pt x="33492" y="40149"/>
                </a:cubicBezTo>
                <a:lnTo>
                  <a:pt x="33492" y="40149"/>
                </a:lnTo>
                <a:cubicBezTo>
                  <a:pt x="30947" y="44148"/>
                  <a:pt x="28609" y="48356"/>
                  <a:pt x="26594" y="52656"/>
                </a:cubicBezTo>
                <a:cubicBezTo>
                  <a:pt x="26438" y="52958"/>
                  <a:pt x="26407" y="53196"/>
                  <a:pt x="26490" y="53207"/>
                </a:cubicBezTo>
                <a:cubicBezTo>
                  <a:pt x="26594" y="53186"/>
                  <a:pt x="26781" y="52947"/>
                  <a:pt x="26947" y="52646"/>
                </a:cubicBezTo>
                <a:lnTo>
                  <a:pt x="28090" y="50454"/>
                </a:lnTo>
                <a:lnTo>
                  <a:pt x="28672" y="49363"/>
                </a:lnTo>
                <a:lnTo>
                  <a:pt x="29274" y="48283"/>
                </a:lnTo>
                <a:lnTo>
                  <a:pt x="30490" y="46143"/>
                </a:lnTo>
                <a:lnTo>
                  <a:pt x="31757" y="44034"/>
                </a:lnTo>
                <a:cubicBezTo>
                  <a:pt x="32598" y="42621"/>
                  <a:pt x="33461" y="41260"/>
                  <a:pt x="34375" y="39910"/>
                </a:cubicBezTo>
                <a:cubicBezTo>
                  <a:pt x="34811" y="39235"/>
                  <a:pt x="35289" y="38580"/>
                  <a:pt x="35746" y="37905"/>
                </a:cubicBezTo>
                <a:cubicBezTo>
                  <a:pt x="36224" y="37251"/>
                  <a:pt x="36691" y="36586"/>
                  <a:pt x="37169" y="35942"/>
                </a:cubicBezTo>
                <a:cubicBezTo>
                  <a:pt x="38800" y="34955"/>
                  <a:pt x="41449" y="32347"/>
                  <a:pt x="43682" y="29958"/>
                </a:cubicBezTo>
                <a:cubicBezTo>
                  <a:pt x="44514" y="29075"/>
                  <a:pt x="45220" y="28213"/>
                  <a:pt x="45937" y="27330"/>
                </a:cubicBezTo>
                <a:lnTo>
                  <a:pt x="45937" y="27330"/>
                </a:lnTo>
                <a:cubicBezTo>
                  <a:pt x="45542" y="27683"/>
                  <a:pt x="45158" y="28026"/>
                  <a:pt x="44773" y="28390"/>
                </a:cubicBezTo>
                <a:cubicBezTo>
                  <a:pt x="45303" y="27808"/>
                  <a:pt x="45781" y="27278"/>
                  <a:pt x="46217" y="26727"/>
                </a:cubicBezTo>
                <a:cubicBezTo>
                  <a:pt x="46653" y="26187"/>
                  <a:pt x="47069" y="25668"/>
                  <a:pt x="47474" y="25138"/>
                </a:cubicBezTo>
                <a:cubicBezTo>
                  <a:pt x="47557" y="25065"/>
                  <a:pt x="47651" y="24993"/>
                  <a:pt x="47744" y="24920"/>
                </a:cubicBezTo>
                <a:cubicBezTo>
                  <a:pt x="50237" y="23123"/>
                  <a:pt x="52886" y="20785"/>
                  <a:pt x="55629" y="19061"/>
                </a:cubicBezTo>
                <a:cubicBezTo>
                  <a:pt x="55515" y="19030"/>
                  <a:pt x="55400" y="18999"/>
                  <a:pt x="55286" y="18967"/>
                </a:cubicBezTo>
                <a:cubicBezTo>
                  <a:pt x="55816" y="18687"/>
                  <a:pt x="56190" y="18604"/>
                  <a:pt x="56761" y="18282"/>
                </a:cubicBezTo>
                <a:lnTo>
                  <a:pt x="56761" y="18282"/>
                </a:lnTo>
                <a:cubicBezTo>
                  <a:pt x="56574" y="18323"/>
                  <a:pt x="56387" y="18375"/>
                  <a:pt x="56200" y="18427"/>
                </a:cubicBezTo>
                <a:lnTo>
                  <a:pt x="56242" y="18407"/>
                </a:lnTo>
                <a:cubicBezTo>
                  <a:pt x="56896" y="18126"/>
                  <a:pt x="57634" y="17721"/>
                  <a:pt x="58361" y="17253"/>
                </a:cubicBezTo>
                <a:cubicBezTo>
                  <a:pt x="60189" y="16557"/>
                  <a:pt x="62277" y="15643"/>
                  <a:pt x="64459" y="14708"/>
                </a:cubicBezTo>
                <a:cubicBezTo>
                  <a:pt x="66630" y="13773"/>
                  <a:pt x="68895" y="12838"/>
                  <a:pt x="71034" y="12059"/>
                </a:cubicBezTo>
                <a:cubicBezTo>
                  <a:pt x="71367" y="11966"/>
                  <a:pt x="71658" y="11810"/>
                  <a:pt x="71668" y="11706"/>
                </a:cubicBezTo>
                <a:cubicBezTo>
                  <a:pt x="71674" y="11648"/>
                  <a:pt x="71596" y="11620"/>
                  <a:pt x="71467" y="11620"/>
                </a:cubicBezTo>
                <a:cubicBezTo>
                  <a:pt x="71364" y="11620"/>
                  <a:pt x="71228" y="11638"/>
                  <a:pt x="71076" y="11675"/>
                </a:cubicBezTo>
                <a:cubicBezTo>
                  <a:pt x="70401" y="11820"/>
                  <a:pt x="69746" y="11924"/>
                  <a:pt x="69082" y="12070"/>
                </a:cubicBezTo>
                <a:cubicBezTo>
                  <a:pt x="68417" y="12236"/>
                  <a:pt x="67741" y="12371"/>
                  <a:pt x="67035" y="12610"/>
                </a:cubicBezTo>
                <a:cubicBezTo>
                  <a:pt x="64407" y="13451"/>
                  <a:pt x="61872" y="14314"/>
                  <a:pt x="59306" y="15737"/>
                </a:cubicBezTo>
                <a:cubicBezTo>
                  <a:pt x="59140" y="15809"/>
                  <a:pt x="58984" y="15882"/>
                  <a:pt x="58828" y="15955"/>
                </a:cubicBezTo>
                <a:cubicBezTo>
                  <a:pt x="58579" y="16017"/>
                  <a:pt x="58319" y="16080"/>
                  <a:pt x="58070" y="16142"/>
                </a:cubicBezTo>
                <a:lnTo>
                  <a:pt x="58164" y="16090"/>
                </a:lnTo>
                <a:cubicBezTo>
                  <a:pt x="58454" y="15945"/>
                  <a:pt x="58756" y="15799"/>
                  <a:pt x="59057" y="15654"/>
                </a:cubicBezTo>
                <a:lnTo>
                  <a:pt x="59057" y="15654"/>
                </a:lnTo>
                <a:lnTo>
                  <a:pt x="58860" y="15695"/>
                </a:lnTo>
                <a:cubicBezTo>
                  <a:pt x="59421" y="15384"/>
                  <a:pt x="59981" y="15103"/>
                  <a:pt x="60542" y="14802"/>
                </a:cubicBezTo>
                <a:cubicBezTo>
                  <a:pt x="61103" y="14511"/>
                  <a:pt x="61675" y="14251"/>
                  <a:pt x="62246" y="13981"/>
                </a:cubicBezTo>
                <a:cubicBezTo>
                  <a:pt x="64469" y="13129"/>
                  <a:pt x="66879" y="12215"/>
                  <a:pt x="69268" y="11374"/>
                </a:cubicBezTo>
                <a:cubicBezTo>
                  <a:pt x="71658" y="10522"/>
                  <a:pt x="74026" y="9732"/>
                  <a:pt x="76177" y="8953"/>
                </a:cubicBezTo>
                <a:cubicBezTo>
                  <a:pt x="76582" y="8870"/>
                  <a:pt x="76841" y="8725"/>
                  <a:pt x="76769" y="8621"/>
                </a:cubicBezTo>
                <a:cubicBezTo>
                  <a:pt x="76729" y="8570"/>
                  <a:pt x="76597" y="8544"/>
                  <a:pt x="76422" y="8544"/>
                </a:cubicBezTo>
                <a:cubicBezTo>
                  <a:pt x="76275" y="8544"/>
                  <a:pt x="76097" y="8562"/>
                  <a:pt x="75917" y="8600"/>
                </a:cubicBezTo>
                <a:cubicBezTo>
                  <a:pt x="73673" y="8891"/>
                  <a:pt x="71429" y="9400"/>
                  <a:pt x="69320" y="9836"/>
                </a:cubicBezTo>
                <a:cubicBezTo>
                  <a:pt x="69318" y="9837"/>
                  <a:pt x="69315" y="9837"/>
                  <a:pt x="69312" y="9837"/>
                </a:cubicBezTo>
                <a:cubicBezTo>
                  <a:pt x="69233" y="9837"/>
                  <a:pt x="69325" y="9680"/>
                  <a:pt x="69154" y="9680"/>
                </a:cubicBezTo>
                <a:cubicBezTo>
                  <a:pt x="69071" y="9691"/>
                  <a:pt x="68988" y="9691"/>
                  <a:pt x="68905" y="9701"/>
                </a:cubicBezTo>
                <a:cubicBezTo>
                  <a:pt x="69165" y="9639"/>
                  <a:pt x="69435" y="9577"/>
                  <a:pt x="69736" y="9493"/>
                </a:cubicBezTo>
                <a:cubicBezTo>
                  <a:pt x="70245" y="9213"/>
                  <a:pt x="70598" y="9047"/>
                  <a:pt x="70868" y="8912"/>
                </a:cubicBezTo>
                <a:cubicBezTo>
                  <a:pt x="71128" y="8787"/>
                  <a:pt x="71294" y="8704"/>
                  <a:pt x="71429" y="8642"/>
                </a:cubicBezTo>
                <a:lnTo>
                  <a:pt x="71440" y="8642"/>
                </a:lnTo>
                <a:cubicBezTo>
                  <a:pt x="71440" y="8642"/>
                  <a:pt x="71440" y="8631"/>
                  <a:pt x="71523" y="8590"/>
                </a:cubicBezTo>
                <a:cubicBezTo>
                  <a:pt x="71647" y="8538"/>
                  <a:pt x="71751" y="8475"/>
                  <a:pt x="71917" y="8403"/>
                </a:cubicBezTo>
                <a:cubicBezTo>
                  <a:pt x="71917" y="8403"/>
                  <a:pt x="71917" y="8392"/>
                  <a:pt x="71907" y="8392"/>
                </a:cubicBezTo>
                <a:cubicBezTo>
                  <a:pt x="71938" y="8372"/>
                  <a:pt x="71980" y="8361"/>
                  <a:pt x="72011" y="8340"/>
                </a:cubicBezTo>
                <a:cubicBezTo>
                  <a:pt x="72177" y="8309"/>
                  <a:pt x="72354" y="8268"/>
                  <a:pt x="72520" y="8236"/>
                </a:cubicBezTo>
                <a:cubicBezTo>
                  <a:pt x="72707" y="8205"/>
                  <a:pt x="72884" y="8133"/>
                  <a:pt x="72967" y="8070"/>
                </a:cubicBezTo>
                <a:cubicBezTo>
                  <a:pt x="73039" y="8081"/>
                  <a:pt x="73122" y="8091"/>
                  <a:pt x="73216" y="8101"/>
                </a:cubicBezTo>
                <a:cubicBezTo>
                  <a:pt x="73694" y="8008"/>
                  <a:pt x="73943" y="7966"/>
                  <a:pt x="74182" y="7935"/>
                </a:cubicBezTo>
                <a:cubicBezTo>
                  <a:pt x="74431" y="7894"/>
                  <a:pt x="74681" y="7852"/>
                  <a:pt x="75179" y="7779"/>
                </a:cubicBezTo>
                <a:cubicBezTo>
                  <a:pt x="75179" y="7779"/>
                  <a:pt x="75169" y="7738"/>
                  <a:pt x="75127" y="7707"/>
                </a:cubicBezTo>
                <a:cubicBezTo>
                  <a:pt x="75159" y="7696"/>
                  <a:pt x="75481" y="7572"/>
                  <a:pt x="75865" y="7530"/>
                </a:cubicBezTo>
                <a:cubicBezTo>
                  <a:pt x="76239" y="7457"/>
                  <a:pt x="76239" y="7457"/>
                  <a:pt x="77174" y="7343"/>
                </a:cubicBezTo>
                <a:lnTo>
                  <a:pt x="76706" y="7302"/>
                </a:lnTo>
                <a:lnTo>
                  <a:pt x="77112" y="7312"/>
                </a:lnTo>
                <a:lnTo>
                  <a:pt x="77112" y="7312"/>
                </a:lnTo>
                <a:lnTo>
                  <a:pt x="76987" y="7187"/>
                </a:lnTo>
                <a:lnTo>
                  <a:pt x="77195" y="7312"/>
                </a:lnTo>
                <a:lnTo>
                  <a:pt x="77340" y="7167"/>
                </a:lnTo>
                <a:cubicBezTo>
                  <a:pt x="77340" y="7167"/>
                  <a:pt x="77340" y="7167"/>
                  <a:pt x="78171" y="7405"/>
                </a:cubicBezTo>
                <a:cubicBezTo>
                  <a:pt x="78233" y="7395"/>
                  <a:pt x="78369" y="7353"/>
                  <a:pt x="78722" y="7260"/>
                </a:cubicBezTo>
                <a:cubicBezTo>
                  <a:pt x="78722" y="7260"/>
                  <a:pt x="78815" y="7208"/>
                  <a:pt x="78888" y="7156"/>
                </a:cubicBezTo>
                <a:cubicBezTo>
                  <a:pt x="78888" y="7115"/>
                  <a:pt x="78888" y="7115"/>
                  <a:pt x="79179" y="6917"/>
                </a:cubicBezTo>
                <a:cubicBezTo>
                  <a:pt x="79179" y="6917"/>
                  <a:pt x="79179" y="6865"/>
                  <a:pt x="79148" y="6824"/>
                </a:cubicBezTo>
                <a:cubicBezTo>
                  <a:pt x="79044" y="6782"/>
                  <a:pt x="79044" y="6782"/>
                  <a:pt x="79002" y="6647"/>
                </a:cubicBezTo>
                <a:cubicBezTo>
                  <a:pt x="79002" y="6647"/>
                  <a:pt x="78888" y="6616"/>
                  <a:pt x="78722" y="6585"/>
                </a:cubicBezTo>
                <a:cubicBezTo>
                  <a:pt x="78566" y="6585"/>
                  <a:pt x="78524" y="6585"/>
                  <a:pt x="77953" y="6574"/>
                </a:cubicBezTo>
                <a:cubicBezTo>
                  <a:pt x="78005" y="6543"/>
                  <a:pt x="78046" y="6512"/>
                  <a:pt x="78088" y="6481"/>
                </a:cubicBezTo>
                <a:cubicBezTo>
                  <a:pt x="78150" y="6221"/>
                  <a:pt x="78161" y="6211"/>
                  <a:pt x="77361" y="5723"/>
                </a:cubicBezTo>
                <a:cubicBezTo>
                  <a:pt x="77361" y="5723"/>
                  <a:pt x="77257" y="5702"/>
                  <a:pt x="77070" y="5671"/>
                </a:cubicBezTo>
                <a:cubicBezTo>
                  <a:pt x="76873" y="5650"/>
                  <a:pt x="76603" y="5629"/>
                  <a:pt x="76270" y="5629"/>
                </a:cubicBezTo>
                <a:cubicBezTo>
                  <a:pt x="75512" y="5712"/>
                  <a:pt x="75512" y="5691"/>
                  <a:pt x="74639" y="5826"/>
                </a:cubicBezTo>
                <a:cubicBezTo>
                  <a:pt x="74639" y="5826"/>
                  <a:pt x="74442" y="5847"/>
                  <a:pt x="74109" y="5889"/>
                </a:cubicBezTo>
                <a:cubicBezTo>
                  <a:pt x="73850" y="5847"/>
                  <a:pt x="73787" y="5837"/>
                  <a:pt x="73590" y="5795"/>
                </a:cubicBezTo>
                <a:cubicBezTo>
                  <a:pt x="73756" y="5754"/>
                  <a:pt x="73912" y="5702"/>
                  <a:pt x="74037" y="5639"/>
                </a:cubicBezTo>
                <a:cubicBezTo>
                  <a:pt x="74411" y="5473"/>
                  <a:pt x="74442" y="5317"/>
                  <a:pt x="74089" y="5297"/>
                </a:cubicBezTo>
                <a:cubicBezTo>
                  <a:pt x="74431" y="4808"/>
                  <a:pt x="74109" y="4518"/>
                  <a:pt x="73465" y="4310"/>
                </a:cubicBezTo>
                <a:cubicBezTo>
                  <a:pt x="73611" y="4144"/>
                  <a:pt x="73663" y="3998"/>
                  <a:pt x="73611" y="3863"/>
                </a:cubicBezTo>
                <a:cubicBezTo>
                  <a:pt x="74192" y="3385"/>
                  <a:pt x="74546" y="2939"/>
                  <a:pt x="74650" y="2533"/>
                </a:cubicBezTo>
                <a:lnTo>
                  <a:pt x="74660" y="2191"/>
                </a:lnTo>
                <a:cubicBezTo>
                  <a:pt x="74411" y="1941"/>
                  <a:pt x="73787" y="1827"/>
                  <a:pt x="72884" y="1817"/>
                </a:cubicBezTo>
                <a:lnTo>
                  <a:pt x="72603" y="1796"/>
                </a:lnTo>
                <a:lnTo>
                  <a:pt x="72790" y="1474"/>
                </a:lnTo>
                <a:cubicBezTo>
                  <a:pt x="72146" y="1224"/>
                  <a:pt x="71253" y="1141"/>
                  <a:pt x="70297" y="1048"/>
                </a:cubicBezTo>
                <a:cubicBezTo>
                  <a:pt x="69352" y="965"/>
                  <a:pt x="68375" y="944"/>
                  <a:pt x="67586" y="809"/>
                </a:cubicBezTo>
                <a:lnTo>
                  <a:pt x="66443" y="809"/>
                </a:lnTo>
                <a:cubicBezTo>
                  <a:pt x="66392" y="807"/>
                  <a:pt x="66340" y="806"/>
                  <a:pt x="66286" y="806"/>
                </a:cubicBezTo>
                <a:cubicBezTo>
                  <a:pt x="65449" y="806"/>
                  <a:pt x="64260" y="1033"/>
                  <a:pt x="62942" y="1453"/>
                </a:cubicBezTo>
                <a:lnTo>
                  <a:pt x="61467" y="1962"/>
                </a:lnTo>
                <a:cubicBezTo>
                  <a:pt x="61166" y="2087"/>
                  <a:pt x="60864" y="2211"/>
                  <a:pt x="60563" y="2357"/>
                </a:cubicBezTo>
                <a:lnTo>
                  <a:pt x="60563" y="2357"/>
                </a:lnTo>
                <a:cubicBezTo>
                  <a:pt x="61934" y="1360"/>
                  <a:pt x="62610" y="560"/>
                  <a:pt x="62121" y="186"/>
                </a:cubicBezTo>
                <a:cubicBezTo>
                  <a:pt x="61952" y="58"/>
                  <a:pt x="61664" y="0"/>
                  <a:pt x="61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30"/>
          <p:cNvSpPr/>
          <p:nvPr/>
        </p:nvSpPr>
        <p:spPr>
          <a:xfrm rot="10559859">
            <a:off x="-18431" y="877947"/>
            <a:ext cx="19501" cy="6525"/>
          </a:xfrm>
          <a:custGeom>
            <a:avLst/>
            <a:gdLst/>
            <a:ahLst/>
            <a:cxnLst/>
            <a:rect l="l" t="t" r="r" b="b"/>
            <a:pathLst>
              <a:path w="780" h="261" extrusionOk="0">
                <a:moveTo>
                  <a:pt x="779" y="1"/>
                </a:moveTo>
                <a:lnTo>
                  <a:pt x="779" y="1"/>
                </a:lnTo>
                <a:cubicBezTo>
                  <a:pt x="675" y="11"/>
                  <a:pt x="530" y="22"/>
                  <a:pt x="385" y="32"/>
                </a:cubicBezTo>
                <a:cubicBezTo>
                  <a:pt x="104" y="63"/>
                  <a:pt x="0" y="177"/>
                  <a:pt x="52" y="261"/>
                </a:cubicBezTo>
                <a:cubicBezTo>
                  <a:pt x="250" y="240"/>
                  <a:pt x="447" y="209"/>
                  <a:pt x="696" y="94"/>
                </a:cubicBezTo>
                <a:cubicBezTo>
                  <a:pt x="748" y="42"/>
                  <a:pt x="769" y="11"/>
                  <a:pt x="779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p30"/>
          <p:cNvSpPr/>
          <p:nvPr/>
        </p:nvSpPr>
        <p:spPr>
          <a:xfrm rot="10559859">
            <a:off x="-22289" y="885263"/>
            <a:ext cx="4175" cy="1050"/>
          </a:xfrm>
          <a:custGeom>
            <a:avLst/>
            <a:gdLst/>
            <a:ahLst/>
            <a:cxnLst/>
            <a:rect l="l" t="t" r="r" b="b"/>
            <a:pathLst>
              <a:path w="167" h="42" extrusionOk="0">
                <a:moveTo>
                  <a:pt x="42" y="0"/>
                </a:moveTo>
                <a:lnTo>
                  <a:pt x="21" y="21"/>
                </a:lnTo>
                <a:cubicBezTo>
                  <a:pt x="21" y="21"/>
                  <a:pt x="21" y="21"/>
                  <a:pt x="0" y="42"/>
                </a:cubicBezTo>
                <a:cubicBezTo>
                  <a:pt x="104" y="31"/>
                  <a:pt x="167" y="21"/>
                  <a:pt x="167" y="21"/>
                </a:cubicBezTo>
                <a:cubicBezTo>
                  <a:pt x="125" y="11"/>
                  <a:pt x="83" y="11"/>
                  <a:pt x="42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5" name="Google Shape;335;p30"/>
          <p:cNvSpPr/>
          <p:nvPr/>
        </p:nvSpPr>
        <p:spPr>
          <a:xfrm rot="10559859">
            <a:off x="306059" y="956341"/>
            <a:ext cx="1850" cy="2100"/>
          </a:xfrm>
          <a:custGeom>
            <a:avLst/>
            <a:gdLst/>
            <a:ahLst/>
            <a:cxnLst/>
            <a:rect l="l" t="t" r="r" b="b"/>
            <a:pathLst>
              <a:path w="74" h="84" extrusionOk="0">
                <a:moveTo>
                  <a:pt x="63" y="1"/>
                </a:moveTo>
                <a:cubicBezTo>
                  <a:pt x="53" y="32"/>
                  <a:pt x="22" y="53"/>
                  <a:pt x="1" y="84"/>
                </a:cubicBezTo>
                <a:cubicBezTo>
                  <a:pt x="22" y="84"/>
                  <a:pt x="53" y="84"/>
                  <a:pt x="73" y="63"/>
                </a:cubicBezTo>
                <a:lnTo>
                  <a:pt x="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6" name="Google Shape;336;p30"/>
          <p:cNvSpPr/>
          <p:nvPr/>
        </p:nvSpPr>
        <p:spPr>
          <a:xfrm rot="10559859">
            <a:off x="305475" y="958198"/>
            <a:ext cx="1575" cy="3925"/>
          </a:xfrm>
          <a:custGeom>
            <a:avLst/>
            <a:gdLst/>
            <a:ahLst/>
            <a:cxnLst/>
            <a:rect l="l" t="t" r="r" b="b"/>
            <a:pathLst>
              <a:path w="63" h="157" extrusionOk="0">
                <a:moveTo>
                  <a:pt x="0" y="0"/>
                </a:moveTo>
                <a:lnTo>
                  <a:pt x="21" y="156"/>
                </a:lnTo>
                <a:cubicBezTo>
                  <a:pt x="52" y="94"/>
                  <a:pt x="63" y="4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7" name="Google Shape;337;p30"/>
          <p:cNvSpPr/>
          <p:nvPr/>
        </p:nvSpPr>
        <p:spPr>
          <a:xfrm rot="10800000">
            <a:off x="7078481" y="2571755"/>
            <a:ext cx="2704580" cy="243573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8" name="Google Shape;338;p30"/>
          <p:cNvSpPr/>
          <p:nvPr/>
        </p:nvSpPr>
        <p:spPr>
          <a:xfrm rot="-10548127">
            <a:off x="8160370" y="3760056"/>
            <a:ext cx="915459" cy="816111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p30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0" name="Google Shape;340;p30"/>
          <p:cNvSpPr/>
          <p:nvPr/>
        </p:nvSpPr>
        <p:spPr>
          <a:xfrm rot="-4086949">
            <a:off x="183149" y="7702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1" name="Google Shape;341;p30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2" name="Google Shape;342;p30"/>
          <p:cNvSpPr/>
          <p:nvPr/>
        </p:nvSpPr>
        <p:spPr>
          <a:xfrm rot="-7411107">
            <a:off x="286293" y="38848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3" name="Google Shape;343;p30"/>
          <p:cNvSpPr/>
          <p:nvPr/>
        </p:nvSpPr>
        <p:spPr>
          <a:xfrm rot="-7353267">
            <a:off x="7029764" y="-698840"/>
            <a:ext cx="1227323" cy="1094131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4" name="Google Shape;344;p30"/>
          <p:cNvSpPr/>
          <p:nvPr/>
        </p:nvSpPr>
        <p:spPr>
          <a:xfrm rot="2699742">
            <a:off x="7684245" y="524446"/>
            <a:ext cx="2316558" cy="1061837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5" name="Google Shape;345;p30"/>
          <p:cNvSpPr/>
          <p:nvPr/>
        </p:nvSpPr>
        <p:spPr>
          <a:xfrm rot="10663484">
            <a:off x="-392041" y="4686878"/>
            <a:ext cx="915464" cy="816116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9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accen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713225" y="284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body" idx="1"/>
          </p:nvPr>
        </p:nvSpPr>
        <p:spPr>
          <a:xfrm>
            <a:off x="713225" y="1132461"/>
            <a:ext cx="7922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31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0" name="Google Shape;350;p31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1" name="Google Shape;351;p31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31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p31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" name="Google Shape;354;p31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31"/>
          <p:cNvSpPr/>
          <p:nvPr/>
        </p:nvSpPr>
        <p:spPr>
          <a:xfrm rot="-7411107">
            <a:off x="8536494" y="669144"/>
            <a:ext cx="7300" cy="3650"/>
          </a:xfrm>
          <a:custGeom>
            <a:avLst/>
            <a:gdLst/>
            <a:ahLst/>
            <a:cxnLst/>
            <a:rect l="l" t="t" r="r" b="b"/>
            <a:pathLst>
              <a:path w="292" h="146" extrusionOk="0">
                <a:moveTo>
                  <a:pt x="292" y="0"/>
                </a:moveTo>
                <a:lnTo>
                  <a:pt x="1" y="52"/>
                </a:lnTo>
                <a:lnTo>
                  <a:pt x="74" y="146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31"/>
          <p:cNvSpPr/>
          <p:nvPr/>
        </p:nvSpPr>
        <p:spPr>
          <a:xfrm rot="-7411107">
            <a:off x="8493196" y="653671"/>
            <a:ext cx="51449" cy="43400"/>
          </a:xfrm>
          <a:custGeom>
            <a:avLst/>
            <a:gdLst/>
            <a:ahLst/>
            <a:cxnLst/>
            <a:rect l="l" t="t" r="r" b="b"/>
            <a:pathLst>
              <a:path w="2058" h="1736" extrusionOk="0">
                <a:moveTo>
                  <a:pt x="1944" y="0"/>
                </a:moveTo>
                <a:cubicBezTo>
                  <a:pt x="1320" y="592"/>
                  <a:pt x="666" y="1153"/>
                  <a:pt x="1" y="1735"/>
                </a:cubicBezTo>
                <a:lnTo>
                  <a:pt x="479" y="1610"/>
                </a:lnTo>
                <a:cubicBezTo>
                  <a:pt x="385" y="1569"/>
                  <a:pt x="811" y="1247"/>
                  <a:pt x="1237" y="904"/>
                </a:cubicBezTo>
                <a:cubicBezTo>
                  <a:pt x="1653" y="572"/>
                  <a:pt x="2058" y="229"/>
                  <a:pt x="1985" y="167"/>
                </a:cubicBezTo>
                <a:lnTo>
                  <a:pt x="1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31"/>
          <p:cNvSpPr/>
          <p:nvPr/>
        </p:nvSpPr>
        <p:spPr>
          <a:xfrm rot="-7411107">
            <a:off x="8547741" y="665696"/>
            <a:ext cx="14300" cy="15600"/>
          </a:xfrm>
          <a:custGeom>
            <a:avLst/>
            <a:gdLst/>
            <a:ahLst/>
            <a:cxnLst/>
            <a:rect l="l" t="t" r="r" b="b"/>
            <a:pathLst>
              <a:path w="572" h="624" extrusionOk="0">
                <a:moveTo>
                  <a:pt x="229" y="0"/>
                </a:moveTo>
                <a:cubicBezTo>
                  <a:pt x="0" y="42"/>
                  <a:pt x="32" y="322"/>
                  <a:pt x="11" y="624"/>
                </a:cubicBezTo>
                <a:cubicBezTo>
                  <a:pt x="42" y="177"/>
                  <a:pt x="572" y="541"/>
                  <a:pt x="478" y="32"/>
                </a:cubicBezTo>
                <a:lnTo>
                  <a:pt x="2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8" name="Google Shape;358;p31"/>
          <p:cNvSpPr/>
          <p:nvPr/>
        </p:nvSpPr>
        <p:spPr>
          <a:xfrm rot="-7411107">
            <a:off x="8573600" y="658132"/>
            <a:ext cx="11700" cy="7550"/>
          </a:xfrm>
          <a:custGeom>
            <a:avLst/>
            <a:gdLst/>
            <a:ahLst/>
            <a:cxnLst/>
            <a:rect l="l" t="t" r="r" b="b"/>
            <a:pathLst>
              <a:path w="468" h="302" fill="none" extrusionOk="0">
                <a:moveTo>
                  <a:pt x="468" y="21"/>
                </a:moveTo>
                <a:cubicBezTo>
                  <a:pt x="302" y="42"/>
                  <a:pt x="291" y="302"/>
                  <a:pt x="187" y="302"/>
                </a:cubicBezTo>
                <a:cubicBezTo>
                  <a:pt x="0" y="1"/>
                  <a:pt x="343" y="63"/>
                  <a:pt x="468" y="21"/>
                </a:cubicBezTo>
                <a:close/>
              </a:path>
            </a:pathLst>
          </a:custGeom>
          <a:noFill/>
          <a:ln w="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9" name="Google Shape;359;p31"/>
          <p:cNvSpPr/>
          <p:nvPr/>
        </p:nvSpPr>
        <p:spPr>
          <a:xfrm rot="-7411107">
            <a:off x="8591977" y="629172"/>
            <a:ext cx="1075" cy="2375"/>
          </a:xfrm>
          <a:custGeom>
            <a:avLst/>
            <a:gdLst/>
            <a:ahLst/>
            <a:cxnLst/>
            <a:rect l="l" t="t" r="r" b="b"/>
            <a:pathLst>
              <a:path w="43" h="95" extrusionOk="0">
                <a:moveTo>
                  <a:pt x="11" y="1"/>
                </a:moveTo>
                <a:cubicBezTo>
                  <a:pt x="11" y="32"/>
                  <a:pt x="1" y="63"/>
                  <a:pt x="1" y="94"/>
                </a:cubicBezTo>
                <a:cubicBezTo>
                  <a:pt x="11" y="84"/>
                  <a:pt x="32" y="74"/>
                  <a:pt x="43" y="53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0" name="Google Shape;360;p31"/>
          <p:cNvSpPr/>
          <p:nvPr/>
        </p:nvSpPr>
        <p:spPr>
          <a:xfrm rot="-7411107">
            <a:off x="8589786" y="631594"/>
            <a:ext cx="2625" cy="3125"/>
          </a:xfrm>
          <a:custGeom>
            <a:avLst/>
            <a:gdLst/>
            <a:ahLst/>
            <a:cxnLst/>
            <a:rect l="l" t="t" r="r" b="b"/>
            <a:pathLst>
              <a:path w="105" h="125" extrusionOk="0">
                <a:moveTo>
                  <a:pt x="0" y="0"/>
                </a:moveTo>
                <a:lnTo>
                  <a:pt x="104" y="125"/>
                </a:lnTo>
                <a:cubicBezTo>
                  <a:pt x="94" y="63"/>
                  <a:pt x="73" y="21"/>
                  <a:pt x="0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1" name="Google Shape;361;p31"/>
          <p:cNvSpPr/>
          <p:nvPr/>
        </p:nvSpPr>
        <p:spPr>
          <a:xfrm rot="-7411107">
            <a:off x="8594655" y="626535"/>
            <a:ext cx="14525" cy="11325"/>
          </a:xfrm>
          <a:custGeom>
            <a:avLst/>
            <a:gdLst/>
            <a:ahLst/>
            <a:cxnLst/>
            <a:rect l="l" t="t" r="r" b="b"/>
            <a:pathLst>
              <a:path w="581" h="453" extrusionOk="0">
                <a:moveTo>
                  <a:pt x="539" y="0"/>
                </a:moveTo>
                <a:cubicBezTo>
                  <a:pt x="499" y="25"/>
                  <a:pt x="448" y="32"/>
                  <a:pt x="394" y="32"/>
                </a:cubicBezTo>
                <a:cubicBezTo>
                  <a:pt x="298" y="32"/>
                  <a:pt x="192" y="7"/>
                  <a:pt x="122" y="7"/>
                </a:cubicBezTo>
                <a:cubicBezTo>
                  <a:pt x="31" y="7"/>
                  <a:pt x="1" y="50"/>
                  <a:pt x="134" y="250"/>
                </a:cubicBezTo>
                <a:lnTo>
                  <a:pt x="362" y="104"/>
                </a:lnTo>
                <a:cubicBezTo>
                  <a:pt x="497" y="270"/>
                  <a:pt x="560" y="364"/>
                  <a:pt x="425" y="447"/>
                </a:cubicBezTo>
                <a:cubicBezTo>
                  <a:pt x="433" y="451"/>
                  <a:pt x="440" y="453"/>
                  <a:pt x="448" y="453"/>
                </a:cubicBezTo>
                <a:cubicBezTo>
                  <a:pt x="514" y="453"/>
                  <a:pt x="543" y="292"/>
                  <a:pt x="581" y="208"/>
                </a:cubicBezTo>
                <a:lnTo>
                  <a:pt x="581" y="208"/>
                </a:lnTo>
                <a:lnTo>
                  <a:pt x="518" y="229"/>
                </a:lnTo>
                <a:cubicBezTo>
                  <a:pt x="508" y="156"/>
                  <a:pt x="518" y="73"/>
                  <a:pt x="539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2" name="Google Shape;362;p31"/>
          <p:cNvSpPr/>
          <p:nvPr/>
        </p:nvSpPr>
        <p:spPr>
          <a:xfrm rot="-7411107">
            <a:off x="8605644" y="628207"/>
            <a:ext cx="6250" cy="10150"/>
          </a:xfrm>
          <a:custGeom>
            <a:avLst/>
            <a:gdLst/>
            <a:ahLst/>
            <a:cxnLst/>
            <a:rect l="l" t="t" r="r" b="b"/>
            <a:pathLst>
              <a:path w="250" h="406" fill="none" extrusionOk="0">
                <a:moveTo>
                  <a:pt x="0" y="406"/>
                </a:moveTo>
                <a:lnTo>
                  <a:pt x="10" y="1"/>
                </a:lnTo>
                <a:cubicBezTo>
                  <a:pt x="249" y="177"/>
                  <a:pt x="73" y="344"/>
                  <a:pt x="0" y="40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3" name="Google Shape;363;p31"/>
          <p:cNvSpPr/>
          <p:nvPr/>
        </p:nvSpPr>
        <p:spPr>
          <a:xfrm rot="-7411107">
            <a:off x="8610891" y="638540"/>
            <a:ext cx="9125" cy="9625"/>
          </a:xfrm>
          <a:custGeom>
            <a:avLst/>
            <a:gdLst/>
            <a:ahLst/>
            <a:cxnLst/>
            <a:rect l="l" t="t" r="r" b="b"/>
            <a:pathLst>
              <a:path w="365" h="385" extrusionOk="0">
                <a:moveTo>
                  <a:pt x="105" y="0"/>
                </a:moveTo>
                <a:lnTo>
                  <a:pt x="105" y="0"/>
                </a:lnTo>
                <a:cubicBezTo>
                  <a:pt x="63" y="31"/>
                  <a:pt x="11" y="63"/>
                  <a:pt x="11" y="135"/>
                </a:cubicBezTo>
                <a:cubicBezTo>
                  <a:pt x="229" y="135"/>
                  <a:pt x="1" y="281"/>
                  <a:pt x="11" y="385"/>
                </a:cubicBezTo>
                <a:cubicBezTo>
                  <a:pt x="364" y="333"/>
                  <a:pt x="11" y="166"/>
                  <a:pt x="105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4" name="Google Shape;364;p31"/>
          <p:cNvSpPr/>
          <p:nvPr/>
        </p:nvSpPr>
        <p:spPr>
          <a:xfrm rot="-7411107">
            <a:off x="8611045" y="646826"/>
            <a:ext cx="1075" cy="1600"/>
          </a:xfrm>
          <a:custGeom>
            <a:avLst/>
            <a:gdLst/>
            <a:ahLst/>
            <a:cxnLst/>
            <a:rect l="l" t="t" r="r" b="b"/>
            <a:pathLst>
              <a:path w="43" h="64" extrusionOk="0">
                <a:moveTo>
                  <a:pt x="42" y="1"/>
                </a:moveTo>
                <a:lnTo>
                  <a:pt x="42" y="1"/>
                </a:lnTo>
                <a:cubicBezTo>
                  <a:pt x="21" y="22"/>
                  <a:pt x="11" y="42"/>
                  <a:pt x="1" y="63"/>
                </a:cubicBezTo>
                <a:cubicBezTo>
                  <a:pt x="21" y="53"/>
                  <a:pt x="42" y="32"/>
                  <a:pt x="42" y="1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5" name="Google Shape;365;p31"/>
          <p:cNvSpPr/>
          <p:nvPr/>
        </p:nvSpPr>
        <p:spPr>
          <a:xfrm rot="-7411107">
            <a:off x="8533969" y="658775"/>
            <a:ext cx="2100" cy="1850"/>
          </a:xfrm>
          <a:custGeom>
            <a:avLst/>
            <a:gdLst/>
            <a:ahLst/>
            <a:cxnLst/>
            <a:rect l="l" t="t" r="r" b="b"/>
            <a:pathLst>
              <a:path w="84" h="74" fill="none" extrusionOk="0">
                <a:moveTo>
                  <a:pt x="83" y="73"/>
                </a:moveTo>
                <a:cubicBezTo>
                  <a:pt x="31" y="63"/>
                  <a:pt x="10" y="4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Google Shape;366;p31"/>
          <p:cNvSpPr/>
          <p:nvPr/>
        </p:nvSpPr>
        <p:spPr>
          <a:xfrm rot="-7411107">
            <a:off x="8632767" y="655486"/>
            <a:ext cx="2100" cy="1575"/>
          </a:xfrm>
          <a:custGeom>
            <a:avLst/>
            <a:gdLst/>
            <a:ahLst/>
            <a:cxnLst/>
            <a:rect l="l" t="t" r="r" b="b"/>
            <a:pathLst>
              <a:path w="84" h="63" extrusionOk="0">
                <a:moveTo>
                  <a:pt x="53" y="1"/>
                </a:moveTo>
                <a:cubicBezTo>
                  <a:pt x="42" y="21"/>
                  <a:pt x="22" y="42"/>
                  <a:pt x="1" y="63"/>
                </a:cubicBezTo>
                <a:lnTo>
                  <a:pt x="84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31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8" name="Google Shape;368;p31"/>
          <p:cNvSpPr/>
          <p:nvPr/>
        </p:nvSpPr>
        <p:spPr>
          <a:xfrm rot="-7411107">
            <a:off x="7915267" y="415330"/>
            <a:ext cx="225173" cy="117674"/>
          </a:xfrm>
          <a:custGeom>
            <a:avLst/>
            <a:gdLst/>
            <a:ahLst/>
            <a:cxnLst/>
            <a:rect l="l" t="t" r="r" b="b"/>
            <a:pathLst>
              <a:path w="9007" h="4707" extrusionOk="0">
                <a:moveTo>
                  <a:pt x="662" y="1"/>
                </a:moveTo>
                <a:cubicBezTo>
                  <a:pt x="414" y="1"/>
                  <a:pt x="223" y="63"/>
                  <a:pt x="146" y="187"/>
                </a:cubicBezTo>
                <a:cubicBezTo>
                  <a:pt x="0" y="436"/>
                  <a:pt x="364" y="851"/>
                  <a:pt x="966" y="1111"/>
                </a:cubicBezTo>
                <a:cubicBezTo>
                  <a:pt x="1091" y="1194"/>
                  <a:pt x="1247" y="1267"/>
                  <a:pt x="1319" y="1350"/>
                </a:cubicBezTo>
                <a:cubicBezTo>
                  <a:pt x="1683" y="1724"/>
                  <a:pt x="2099" y="2088"/>
                  <a:pt x="2566" y="2430"/>
                </a:cubicBezTo>
                <a:cubicBezTo>
                  <a:pt x="3023" y="2773"/>
                  <a:pt x="3501" y="3158"/>
                  <a:pt x="4020" y="3500"/>
                </a:cubicBezTo>
                <a:cubicBezTo>
                  <a:pt x="3844" y="3324"/>
                  <a:pt x="3646" y="3147"/>
                  <a:pt x="3459" y="2981"/>
                </a:cubicBezTo>
                <a:lnTo>
                  <a:pt x="3459" y="2981"/>
                </a:lnTo>
                <a:cubicBezTo>
                  <a:pt x="3761" y="3189"/>
                  <a:pt x="4052" y="3397"/>
                  <a:pt x="4415" y="3552"/>
                </a:cubicBezTo>
                <a:cubicBezTo>
                  <a:pt x="4394" y="3490"/>
                  <a:pt x="4374" y="3417"/>
                  <a:pt x="4353" y="3355"/>
                </a:cubicBezTo>
                <a:lnTo>
                  <a:pt x="4353" y="3355"/>
                </a:lnTo>
                <a:cubicBezTo>
                  <a:pt x="4602" y="3563"/>
                  <a:pt x="4883" y="3760"/>
                  <a:pt x="5184" y="3926"/>
                </a:cubicBezTo>
                <a:cubicBezTo>
                  <a:pt x="5329" y="4009"/>
                  <a:pt x="5495" y="4082"/>
                  <a:pt x="5651" y="4155"/>
                </a:cubicBezTo>
                <a:cubicBezTo>
                  <a:pt x="5807" y="4228"/>
                  <a:pt x="5963" y="4300"/>
                  <a:pt x="6119" y="4363"/>
                </a:cubicBezTo>
                <a:cubicBezTo>
                  <a:pt x="6649" y="4584"/>
                  <a:pt x="7194" y="4707"/>
                  <a:pt x="7652" y="4707"/>
                </a:cubicBezTo>
                <a:cubicBezTo>
                  <a:pt x="7732" y="4707"/>
                  <a:pt x="7810" y="4703"/>
                  <a:pt x="7885" y="4695"/>
                </a:cubicBezTo>
                <a:cubicBezTo>
                  <a:pt x="8903" y="4581"/>
                  <a:pt x="9007" y="3781"/>
                  <a:pt x="8041" y="2877"/>
                </a:cubicBezTo>
                <a:lnTo>
                  <a:pt x="7625" y="2451"/>
                </a:lnTo>
                <a:cubicBezTo>
                  <a:pt x="7573" y="2399"/>
                  <a:pt x="7521" y="2337"/>
                  <a:pt x="7480" y="2285"/>
                </a:cubicBezTo>
                <a:lnTo>
                  <a:pt x="7480" y="2285"/>
                </a:lnTo>
                <a:cubicBezTo>
                  <a:pt x="7615" y="2295"/>
                  <a:pt x="7791" y="2379"/>
                  <a:pt x="7978" y="2503"/>
                </a:cubicBezTo>
                <a:cubicBezTo>
                  <a:pt x="7573" y="2108"/>
                  <a:pt x="7116" y="1724"/>
                  <a:pt x="6576" y="1444"/>
                </a:cubicBezTo>
                <a:cubicBezTo>
                  <a:pt x="6046" y="1153"/>
                  <a:pt x="5475" y="914"/>
                  <a:pt x="4893" y="727"/>
                </a:cubicBezTo>
                <a:cubicBezTo>
                  <a:pt x="3783" y="327"/>
                  <a:pt x="2606" y="196"/>
                  <a:pt x="1649" y="196"/>
                </a:cubicBezTo>
                <a:cubicBezTo>
                  <a:pt x="1611" y="196"/>
                  <a:pt x="1574" y="197"/>
                  <a:pt x="1538" y="197"/>
                </a:cubicBezTo>
                <a:cubicBezTo>
                  <a:pt x="1228" y="66"/>
                  <a:pt x="916" y="1"/>
                  <a:pt x="662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9" name="Google Shape;369;p31"/>
          <p:cNvSpPr/>
          <p:nvPr/>
        </p:nvSpPr>
        <p:spPr>
          <a:xfrm rot="-7411107">
            <a:off x="8605434" y="714811"/>
            <a:ext cx="31425" cy="25800"/>
          </a:xfrm>
          <a:custGeom>
            <a:avLst/>
            <a:gdLst/>
            <a:ahLst/>
            <a:cxnLst/>
            <a:rect l="l" t="t" r="r" b="b"/>
            <a:pathLst>
              <a:path w="1257" h="1032" extrusionOk="0">
                <a:moveTo>
                  <a:pt x="978" y="1"/>
                </a:moveTo>
                <a:cubicBezTo>
                  <a:pt x="949" y="1"/>
                  <a:pt x="915" y="11"/>
                  <a:pt x="872" y="34"/>
                </a:cubicBezTo>
                <a:cubicBezTo>
                  <a:pt x="913" y="138"/>
                  <a:pt x="841" y="190"/>
                  <a:pt x="924" y="273"/>
                </a:cubicBezTo>
                <a:cubicBezTo>
                  <a:pt x="908" y="279"/>
                  <a:pt x="892" y="282"/>
                  <a:pt x="878" y="282"/>
                </a:cubicBezTo>
                <a:cubicBezTo>
                  <a:pt x="801" y="282"/>
                  <a:pt x="741" y="210"/>
                  <a:pt x="675" y="210"/>
                </a:cubicBezTo>
                <a:cubicBezTo>
                  <a:pt x="671" y="210"/>
                  <a:pt x="668" y="210"/>
                  <a:pt x="664" y="210"/>
                </a:cubicBezTo>
                <a:cubicBezTo>
                  <a:pt x="623" y="449"/>
                  <a:pt x="321" y="533"/>
                  <a:pt x="301" y="740"/>
                </a:cubicBezTo>
                <a:cubicBezTo>
                  <a:pt x="332" y="668"/>
                  <a:pt x="373" y="678"/>
                  <a:pt x="425" y="668"/>
                </a:cubicBezTo>
                <a:lnTo>
                  <a:pt x="425" y="668"/>
                </a:lnTo>
                <a:cubicBezTo>
                  <a:pt x="394" y="815"/>
                  <a:pt x="313" y="844"/>
                  <a:pt x="233" y="844"/>
                </a:cubicBezTo>
                <a:cubicBezTo>
                  <a:pt x="183" y="844"/>
                  <a:pt x="133" y="833"/>
                  <a:pt x="95" y="833"/>
                </a:cubicBezTo>
                <a:cubicBezTo>
                  <a:pt x="31" y="833"/>
                  <a:pt x="0" y="864"/>
                  <a:pt x="62" y="1031"/>
                </a:cubicBezTo>
                <a:cubicBezTo>
                  <a:pt x="72" y="855"/>
                  <a:pt x="394" y="958"/>
                  <a:pt x="467" y="813"/>
                </a:cubicBezTo>
                <a:lnTo>
                  <a:pt x="425" y="668"/>
                </a:lnTo>
                <a:cubicBezTo>
                  <a:pt x="693" y="585"/>
                  <a:pt x="854" y="256"/>
                  <a:pt x="1141" y="256"/>
                </a:cubicBezTo>
                <a:cubicBezTo>
                  <a:pt x="1177" y="256"/>
                  <a:pt x="1215" y="261"/>
                  <a:pt x="1256" y="273"/>
                </a:cubicBezTo>
                <a:cubicBezTo>
                  <a:pt x="1130" y="188"/>
                  <a:pt x="1106" y="1"/>
                  <a:pt x="978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0" name="Google Shape;370;p31"/>
          <p:cNvSpPr/>
          <p:nvPr/>
        </p:nvSpPr>
        <p:spPr>
          <a:xfrm rot="-7411107">
            <a:off x="8541375" y="702101"/>
            <a:ext cx="68049" cy="49900"/>
          </a:xfrm>
          <a:custGeom>
            <a:avLst/>
            <a:gdLst/>
            <a:ahLst/>
            <a:cxnLst/>
            <a:rect l="l" t="t" r="r" b="b"/>
            <a:pathLst>
              <a:path w="2722" h="1996" extrusionOk="0">
                <a:moveTo>
                  <a:pt x="2390" y="1"/>
                </a:moveTo>
                <a:cubicBezTo>
                  <a:pt x="2212" y="1"/>
                  <a:pt x="1965" y="167"/>
                  <a:pt x="1787" y="167"/>
                </a:cubicBezTo>
                <a:cubicBezTo>
                  <a:pt x="1694" y="302"/>
                  <a:pt x="1746" y="365"/>
                  <a:pt x="1808" y="510"/>
                </a:cubicBezTo>
                <a:cubicBezTo>
                  <a:pt x="1683" y="427"/>
                  <a:pt x="1528" y="500"/>
                  <a:pt x="1403" y="417"/>
                </a:cubicBezTo>
                <a:cubicBezTo>
                  <a:pt x="1307" y="730"/>
                  <a:pt x="1023" y="657"/>
                  <a:pt x="871" y="850"/>
                </a:cubicBezTo>
                <a:lnTo>
                  <a:pt x="871" y="850"/>
                </a:lnTo>
                <a:cubicBezTo>
                  <a:pt x="872" y="851"/>
                  <a:pt x="871" y="852"/>
                  <a:pt x="868" y="854"/>
                </a:cubicBezTo>
                <a:lnTo>
                  <a:pt x="868" y="854"/>
                </a:lnTo>
                <a:cubicBezTo>
                  <a:pt x="869" y="853"/>
                  <a:pt x="870" y="852"/>
                  <a:pt x="871" y="850"/>
                </a:cubicBezTo>
                <a:lnTo>
                  <a:pt x="871" y="850"/>
                </a:lnTo>
                <a:cubicBezTo>
                  <a:pt x="871" y="850"/>
                  <a:pt x="870" y="849"/>
                  <a:pt x="868" y="849"/>
                </a:cubicBezTo>
                <a:cubicBezTo>
                  <a:pt x="846" y="849"/>
                  <a:pt x="706" y="902"/>
                  <a:pt x="741" y="958"/>
                </a:cubicBezTo>
                <a:lnTo>
                  <a:pt x="741" y="958"/>
                </a:lnTo>
                <a:lnTo>
                  <a:pt x="852" y="863"/>
                </a:lnTo>
                <a:cubicBezTo>
                  <a:pt x="860" y="860"/>
                  <a:pt x="865" y="857"/>
                  <a:pt x="868" y="854"/>
                </a:cubicBezTo>
                <a:lnTo>
                  <a:pt x="868" y="854"/>
                </a:lnTo>
                <a:cubicBezTo>
                  <a:pt x="840" y="891"/>
                  <a:pt x="817" y="938"/>
                  <a:pt x="800" y="998"/>
                </a:cubicBezTo>
                <a:cubicBezTo>
                  <a:pt x="767" y="985"/>
                  <a:pt x="749" y="972"/>
                  <a:pt x="741" y="958"/>
                </a:cubicBezTo>
                <a:lnTo>
                  <a:pt x="741" y="958"/>
                </a:lnTo>
                <a:lnTo>
                  <a:pt x="717" y="978"/>
                </a:lnTo>
                <a:lnTo>
                  <a:pt x="759" y="988"/>
                </a:lnTo>
                <a:cubicBezTo>
                  <a:pt x="741" y="1093"/>
                  <a:pt x="676" y="1181"/>
                  <a:pt x="590" y="1250"/>
                </a:cubicBezTo>
                <a:lnTo>
                  <a:pt x="590" y="1250"/>
                </a:lnTo>
                <a:cubicBezTo>
                  <a:pt x="663" y="1235"/>
                  <a:pt x="741" y="1229"/>
                  <a:pt x="819" y="1229"/>
                </a:cubicBezTo>
                <a:cubicBezTo>
                  <a:pt x="1024" y="1229"/>
                  <a:pt x="1237" y="1267"/>
                  <a:pt x="1407" y="1267"/>
                </a:cubicBezTo>
                <a:cubicBezTo>
                  <a:pt x="1549" y="1267"/>
                  <a:pt x="1662" y="1241"/>
                  <a:pt x="1715" y="1144"/>
                </a:cubicBezTo>
                <a:cubicBezTo>
                  <a:pt x="1839" y="645"/>
                  <a:pt x="2421" y="708"/>
                  <a:pt x="2712" y="375"/>
                </a:cubicBezTo>
                <a:cubicBezTo>
                  <a:pt x="2721" y="289"/>
                  <a:pt x="2704" y="261"/>
                  <a:pt x="2672" y="261"/>
                </a:cubicBezTo>
                <a:cubicBezTo>
                  <a:pt x="2609" y="261"/>
                  <a:pt x="2491" y="373"/>
                  <a:pt x="2418" y="373"/>
                </a:cubicBezTo>
                <a:cubicBezTo>
                  <a:pt x="2408" y="373"/>
                  <a:pt x="2398" y="370"/>
                  <a:pt x="2390" y="365"/>
                </a:cubicBezTo>
                <a:cubicBezTo>
                  <a:pt x="2302" y="227"/>
                  <a:pt x="2347" y="211"/>
                  <a:pt x="2414" y="211"/>
                </a:cubicBezTo>
                <a:cubicBezTo>
                  <a:pt x="2434" y="211"/>
                  <a:pt x="2455" y="212"/>
                  <a:pt x="2476" y="212"/>
                </a:cubicBezTo>
                <a:cubicBezTo>
                  <a:pt x="2543" y="212"/>
                  <a:pt x="2599" y="198"/>
                  <a:pt x="2546" y="74"/>
                </a:cubicBezTo>
                <a:cubicBezTo>
                  <a:pt x="2506" y="21"/>
                  <a:pt x="2452" y="1"/>
                  <a:pt x="2390" y="1"/>
                </a:cubicBezTo>
                <a:close/>
                <a:moveTo>
                  <a:pt x="590" y="1250"/>
                </a:moveTo>
                <a:cubicBezTo>
                  <a:pt x="483" y="1272"/>
                  <a:pt x="384" y="1316"/>
                  <a:pt x="302" y="1393"/>
                </a:cubicBezTo>
                <a:lnTo>
                  <a:pt x="309" y="1398"/>
                </a:lnTo>
                <a:lnTo>
                  <a:pt x="309" y="1398"/>
                </a:lnTo>
                <a:cubicBezTo>
                  <a:pt x="407" y="1365"/>
                  <a:pt x="508" y="1316"/>
                  <a:pt x="590" y="1250"/>
                </a:cubicBezTo>
                <a:close/>
                <a:moveTo>
                  <a:pt x="79" y="1442"/>
                </a:moveTo>
                <a:cubicBezTo>
                  <a:pt x="63" y="1442"/>
                  <a:pt x="47" y="1443"/>
                  <a:pt x="32" y="1445"/>
                </a:cubicBezTo>
                <a:cubicBezTo>
                  <a:pt x="38" y="1445"/>
                  <a:pt x="45" y="1446"/>
                  <a:pt x="52" y="1446"/>
                </a:cubicBezTo>
                <a:cubicBezTo>
                  <a:pt x="69" y="1446"/>
                  <a:pt x="87" y="1445"/>
                  <a:pt x="106" y="1443"/>
                </a:cubicBezTo>
                <a:lnTo>
                  <a:pt x="106" y="1443"/>
                </a:lnTo>
                <a:cubicBezTo>
                  <a:pt x="97" y="1442"/>
                  <a:pt x="88" y="1442"/>
                  <a:pt x="79" y="1442"/>
                </a:cubicBezTo>
                <a:close/>
                <a:moveTo>
                  <a:pt x="309" y="1398"/>
                </a:moveTo>
                <a:cubicBezTo>
                  <a:pt x="237" y="1422"/>
                  <a:pt x="167" y="1437"/>
                  <a:pt x="106" y="1443"/>
                </a:cubicBezTo>
                <a:lnTo>
                  <a:pt x="106" y="1443"/>
                </a:lnTo>
                <a:cubicBezTo>
                  <a:pt x="222" y="1452"/>
                  <a:pt x="330" y="1521"/>
                  <a:pt x="271" y="1632"/>
                </a:cubicBezTo>
                <a:lnTo>
                  <a:pt x="32" y="1539"/>
                </a:lnTo>
                <a:lnTo>
                  <a:pt x="1" y="1996"/>
                </a:lnTo>
                <a:cubicBezTo>
                  <a:pt x="42" y="1674"/>
                  <a:pt x="541" y="1840"/>
                  <a:pt x="302" y="1487"/>
                </a:cubicBezTo>
                <a:lnTo>
                  <a:pt x="302" y="1487"/>
                </a:lnTo>
                <a:lnTo>
                  <a:pt x="499" y="1518"/>
                </a:lnTo>
                <a:lnTo>
                  <a:pt x="499" y="1518"/>
                </a:lnTo>
                <a:lnTo>
                  <a:pt x="309" y="1398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1" name="Google Shape;371;p31"/>
          <p:cNvSpPr/>
          <p:nvPr/>
        </p:nvSpPr>
        <p:spPr>
          <a:xfrm rot="-7411107">
            <a:off x="8562499" y="723625"/>
            <a:ext cx="6000" cy="4075"/>
          </a:xfrm>
          <a:custGeom>
            <a:avLst/>
            <a:gdLst/>
            <a:ahLst/>
            <a:cxnLst/>
            <a:rect l="l" t="t" r="r" b="b"/>
            <a:pathLst>
              <a:path w="240" h="163" extrusionOk="0">
                <a:moveTo>
                  <a:pt x="130" y="1"/>
                </a:moveTo>
                <a:cubicBezTo>
                  <a:pt x="90" y="1"/>
                  <a:pt x="63" y="21"/>
                  <a:pt x="45" y="47"/>
                </a:cubicBezTo>
                <a:lnTo>
                  <a:pt x="45" y="47"/>
                </a:lnTo>
                <a:lnTo>
                  <a:pt x="240" y="39"/>
                </a:lnTo>
                <a:cubicBezTo>
                  <a:pt x="195" y="12"/>
                  <a:pt x="159" y="1"/>
                  <a:pt x="130" y="1"/>
                </a:cubicBezTo>
                <a:close/>
                <a:moveTo>
                  <a:pt x="45" y="47"/>
                </a:moveTo>
                <a:lnTo>
                  <a:pt x="1" y="49"/>
                </a:lnTo>
                <a:cubicBezTo>
                  <a:pt x="6" y="133"/>
                  <a:pt x="5" y="163"/>
                  <a:pt x="6" y="163"/>
                </a:cubicBezTo>
                <a:cubicBezTo>
                  <a:pt x="7" y="163"/>
                  <a:pt x="11" y="95"/>
                  <a:pt x="4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2" name="Google Shape;372;p31"/>
          <p:cNvSpPr/>
          <p:nvPr/>
        </p:nvSpPr>
        <p:spPr>
          <a:xfrm rot="-7411107">
            <a:off x="8549993" y="717322"/>
            <a:ext cx="3675" cy="7050"/>
          </a:xfrm>
          <a:custGeom>
            <a:avLst/>
            <a:gdLst/>
            <a:ahLst/>
            <a:cxnLst/>
            <a:rect l="l" t="t" r="r" b="b"/>
            <a:pathLst>
              <a:path w="147" h="282" extrusionOk="0">
                <a:moveTo>
                  <a:pt x="1" y="1"/>
                </a:moveTo>
                <a:lnTo>
                  <a:pt x="126" y="281"/>
                </a:lnTo>
                <a:lnTo>
                  <a:pt x="146" y="4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3" name="Google Shape;373;p31"/>
          <p:cNvSpPr/>
          <p:nvPr/>
        </p:nvSpPr>
        <p:spPr>
          <a:xfrm rot="-7411107">
            <a:off x="8533606" y="713969"/>
            <a:ext cx="7550" cy="3900"/>
          </a:xfrm>
          <a:custGeom>
            <a:avLst/>
            <a:gdLst/>
            <a:ahLst/>
            <a:cxnLst/>
            <a:rect l="l" t="t" r="r" b="b"/>
            <a:pathLst>
              <a:path w="302" h="156" extrusionOk="0">
                <a:moveTo>
                  <a:pt x="177" y="0"/>
                </a:moveTo>
                <a:cubicBezTo>
                  <a:pt x="115" y="0"/>
                  <a:pt x="45" y="39"/>
                  <a:pt x="0" y="103"/>
                </a:cubicBezTo>
                <a:cubicBezTo>
                  <a:pt x="44" y="67"/>
                  <a:pt x="93" y="51"/>
                  <a:pt x="139" y="51"/>
                </a:cubicBezTo>
                <a:cubicBezTo>
                  <a:pt x="211" y="51"/>
                  <a:pt x="276" y="91"/>
                  <a:pt x="301" y="155"/>
                </a:cubicBezTo>
                <a:cubicBezTo>
                  <a:pt x="301" y="47"/>
                  <a:pt x="244" y="0"/>
                  <a:pt x="177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" name="Google Shape;374;p31"/>
          <p:cNvSpPr/>
          <p:nvPr/>
        </p:nvSpPr>
        <p:spPr>
          <a:xfrm rot="-7411107">
            <a:off x="8510838" y="685325"/>
            <a:ext cx="8700" cy="6625"/>
          </a:xfrm>
          <a:custGeom>
            <a:avLst/>
            <a:gdLst/>
            <a:ahLst/>
            <a:cxnLst/>
            <a:rect l="l" t="t" r="r" b="b"/>
            <a:pathLst>
              <a:path w="348" h="265" extrusionOk="0">
                <a:moveTo>
                  <a:pt x="189" y="0"/>
                </a:moveTo>
                <a:cubicBezTo>
                  <a:pt x="159" y="0"/>
                  <a:pt x="123" y="14"/>
                  <a:pt x="77" y="46"/>
                </a:cubicBezTo>
                <a:cubicBezTo>
                  <a:pt x="11" y="110"/>
                  <a:pt x="1" y="127"/>
                  <a:pt x="21" y="127"/>
                </a:cubicBezTo>
                <a:cubicBezTo>
                  <a:pt x="47" y="127"/>
                  <a:pt x="120" y="100"/>
                  <a:pt x="190" y="100"/>
                </a:cubicBezTo>
                <a:cubicBezTo>
                  <a:pt x="236" y="100"/>
                  <a:pt x="280" y="111"/>
                  <a:pt x="310" y="148"/>
                </a:cubicBezTo>
                <a:lnTo>
                  <a:pt x="310" y="148"/>
                </a:lnTo>
                <a:cubicBezTo>
                  <a:pt x="286" y="72"/>
                  <a:pt x="256" y="0"/>
                  <a:pt x="189" y="0"/>
                </a:cubicBezTo>
                <a:close/>
                <a:moveTo>
                  <a:pt x="310" y="148"/>
                </a:moveTo>
                <a:cubicBezTo>
                  <a:pt x="322" y="189"/>
                  <a:pt x="333" y="230"/>
                  <a:pt x="347" y="264"/>
                </a:cubicBezTo>
                <a:cubicBezTo>
                  <a:pt x="344" y="210"/>
                  <a:pt x="330" y="173"/>
                  <a:pt x="31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Google Shape;375;p31"/>
          <p:cNvSpPr/>
          <p:nvPr/>
        </p:nvSpPr>
        <p:spPr>
          <a:xfrm rot="-7411107">
            <a:off x="8493317" y="668785"/>
            <a:ext cx="4450" cy="2700"/>
          </a:xfrm>
          <a:custGeom>
            <a:avLst/>
            <a:gdLst/>
            <a:ahLst/>
            <a:cxnLst/>
            <a:rect l="l" t="t" r="r" b="b"/>
            <a:pathLst>
              <a:path w="178" h="108" extrusionOk="0">
                <a:moveTo>
                  <a:pt x="149" y="1"/>
                </a:moveTo>
                <a:cubicBezTo>
                  <a:pt x="103" y="1"/>
                  <a:pt x="52" y="36"/>
                  <a:pt x="1" y="79"/>
                </a:cubicBezTo>
                <a:cubicBezTo>
                  <a:pt x="26" y="95"/>
                  <a:pt x="52" y="107"/>
                  <a:pt x="78" y="107"/>
                </a:cubicBezTo>
                <a:cubicBezTo>
                  <a:pt x="116" y="107"/>
                  <a:pt x="153" y="81"/>
                  <a:pt x="178" y="6"/>
                </a:cubicBezTo>
                <a:cubicBezTo>
                  <a:pt x="168" y="2"/>
                  <a:pt x="158" y="1"/>
                  <a:pt x="149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6" name="Google Shape;376;p31"/>
          <p:cNvSpPr/>
          <p:nvPr/>
        </p:nvSpPr>
        <p:spPr>
          <a:xfrm rot="-7411107">
            <a:off x="8585060" y="714866"/>
            <a:ext cx="2375" cy="1575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7" name="Google Shape;377;p31"/>
          <p:cNvSpPr/>
          <p:nvPr/>
        </p:nvSpPr>
        <p:spPr>
          <a:xfrm rot="-7411107">
            <a:off x="8529333" y="684606"/>
            <a:ext cx="1050" cy="25"/>
          </a:xfrm>
          <a:custGeom>
            <a:avLst/>
            <a:gdLst/>
            <a:ahLst/>
            <a:cxnLst/>
            <a:rect l="l" t="t" r="r" b="b"/>
            <a:pathLst>
              <a:path w="42" h="1" extrusionOk="0">
                <a:moveTo>
                  <a:pt x="42" y="1"/>
                </a:moveTo>
                <a:lnTo>
                  <a:pt x="42" y="1"/>
                </a:lnTo>
                <a:cubicBezTo>
                  <a:pt x="21" y="1"/>
                  <a:pt x="10" y="1"/>
                  <a:pt x="0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8" name="Google Shape;378;p31"/>
          <p:cNvSpPr/>
          <p:nvPr/>
        </p:nvSpPr>
        <p:spPr>
          <a:xfrm rot="-6622540">
            <a:off x="-1825677" y="3153838"/>
            <a:ext cx="2705052" cy="243615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p31"/>
          <p:cNvSpPr/>
          <p:nvPr/>
        </p:nvSpPr>
        <p:spPr>
          <a:xfrm rot="-7411107">
            <a:off x="-68857" y="42676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0" name="Google Shape;380;p31"/>
          <p:cNvSpPr/>
          <p:nvPr/>
        </p:nvSpPr>
        <p:spPr>
          <a:xfrm rot="-4086949">
            <a:off x="-24651" y="-4110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1" name="Google Shape;381;p31"/>
          <p:cNvSpPr/>
          <p:nvPr/>
        </p:nvSpPr>
        <p:spPr>
          <a:xfrm rot="-9802194">
            <a:off x="6734259" y="3496318"/>
            <a:ext cx="2704928" cy="2436045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2" name="Google Shape;382;p31"/>
          <p:cNvSpPr/>
          <p:nvPr/>
        </p:nvSpPr>
        <p:spPr>
          <a:xfrm rot="-7411107">
            <a:off x="8273418" y="36430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241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/>
        </p:nvSpPr>
        <p:spPr>
          <a:xfrm rot="-627575">
            <a:off x="1171058" y="-100016"/>
            <a:ext cx="6827698" cy="522588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5" name="Google Shape;385;p32"/>
          <p:cNvSpPr txBox="1">
            <a:spLocks noGrp="1"/>
          </p:cNvSpPr>
          <p:nvPr>
            <p:ph type="subTitle" idx="1"/>
          </p:nvPr>
        </p:nvSpPr>
        <p:spPr>
          <a:xfrm>
            <a:off x="2297400" y="1699800"/>
            <a:ext cx="45378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6" name="Google Shape;386;p32"/>
          <p:cNvSpPr txBox="1"/>
          <p:nvPr/>
        </p:nvSpPr>
        <p:spPr>
          <a:xfrm>
            <a:off x="2136950" y="3639102"/>
            <a:ext cx="4986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000">
                <a:solidFill>
                  <a:srgbClr val="12287A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rgbClr val="12287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12287A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rgbClr val="12287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12287A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>
                <a:solidFill>
                  <a:srgbClr val="12287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12287A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>
                <a:solidFill>
                  <a:srgbClr val="12287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>
              <a:solidFill>
                <a:srgbClr val="1228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300"/>
              </a:spcBef>
            </a:pPr>
            <a:endParaRPr sz="1000" b="1">
              <a:solidFill>
                <a:srgbClr val="1228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title"/>
          </p:nvPr>
        </p:nvSpPr>
        <p:spPr>
          <a:xfrm>
            <a:off x="2308550" y="840574"/>
            <a:ext cx="45267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60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 rot="-3257712">
            <a:off x="10220" y="-1336117"/>
            <a:ext cx="8611304" cy="7138437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71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/>
          <p:nvPr/>
        </p:nvSpPr>
        <p:spPr>
          <a:xfrm rot="1624512">
            <a:off x="10227" y="-1336126"/>
            <a:ext cx="8611196" cy="7138464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304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/>
          <p:nvPr/>
        </p:nvSpPr>
        <p:spPr>
          <a:xfrm rot="4043145">
            <a:off x="10241" y="-1336171"/>
            <a:ext cx="8611129" cy="7138448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8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5150" y="1168450"/>
            <a:ext cx="821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841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876230" y="1777727"/>
            <a:ext cx="5459984" cy="2084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 dirty="0" smtClean="0">
                <a:latin typeface="Berlin Sans FB Demi" pitchFamily="34" charset="0"/>
              </a:rPr>
              <a:t/>
            </a:r>
            <a:br>
              <a:rPr lang="en" sz="100" dirty="0" smtClean="0">
                <a:latin typeface="Berlin Sans FB Demi" pitchFamily="34" charset="0"/>
              </a:rPr>
            </a:br>
            <a:r>
              <a:rPr lang="en" sz="5400" dirty="0" smtClean="0">
                <a:latin typeface="Berlin Sans FB Demi" pitchFamily="34" charset="0"/>
              </a:rPr>
              <a:t>Grammar</a:t>
            </a:r>
            <a:endParaRPr sz="5400" dirty="0">
              <a:latin typeface="Berlin Sans FB Demi" pitchFamily="34" charset="0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63;p15"/>
          <p:cNvGrpSpPr/>
          <p:nvPr/>
        </p:nvGrpSpPr>
        <p:grpSpPr>
          <a:xfrm>
            <a:off x="7767472" y="2464181"/>
            <a:ext cx="1149383" cy="696887"/>
            <a:chOff x="5960837" y="2432603"/>
            <a:chExt cx="1149383" cy="69688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3851920" y="328341"/>
            <a:ext cx="1413268" cy="782493"/>
            <a:chOff x="1425725" y="1417109"/>
            <a:chExt cx="1413268" cy="78249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312918" y="309030"/>
            <a:ext cx="1165523" cy="713027"/>
            <a:chOff x="3298242" y="4070048"/>
            <a:chExt cx="1165523" cy="71302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382822" y="225000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" name="Google Shape;75;p15"/>
          <p:cNvGrpSpPr/>
          <p:nvPr/>
        </p:nvGrpSpPr>
        <p:grpSpPr>
          <a:xfrm>
            <a:off x="98263" y="2538644"/>
            <a:ext cx="1380178" cy="1022202"/>
            <a:chOff x="5917753" y="1127631"/>
            <a:chExt cx="1380178" cy="1022202"/>
          </a:xfrm>
        </p:grpSpPr>
        <p:sp>
          <p:nvSpPr>
            <p:cNvPr id="155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445" y="453868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" name="Google Shape;63;p15"/>
          <p:cNvGrpSpPr/>
          <p:nvPr/>
        </p:nvGrpSpPr>
        <p:grpSpPr>
          <a:xfrm>
            <a:off x="482913" y="3936611"/>
            <a:ext cx="1149383" cy="696887"/>
            <a:chOff x="5960837" y="2432603"/>
            <a:chExt cx="1149383" cy="696887"/>
          </a:xfrm>
        </p:grpSpPr>
        <p:sp>
          <p:nvSpPr>
            <p:cNvPr id="173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803" y="3523411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876230" y="2923264"/>
            <a:ext cx="20747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800" dirty="0">
                <a:latin typeface="Gaza" pitchFamily="34" charset="-78"/>
                <a:ea typeface="Gaza" pitchFamily="34" charset="-78"/>
                <a:cs typeface="Gaza" pitchFamily="34" charset="-78"/>
              </a:rPr>
              <a:t>MG</a:t>
            </a:r>
            <a:r>
              <a:rPr lang="en-US" sz="1800" dirty="0">
                <a:solidFill>
                  <a:srgbClr val="FF6600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2</a:t>
            </a:r>
          </a:p>
          <a:p>
            <a:pPr lvl="0"/>
            <a:r>
              <a:rPr lang="en-US" sz="1800" dirty="0">
                <a:latin typeface="Gaza" pitchFamily="34" charset="-78"/>
                <a:ea typeface="Gaza" pitchFamily="34" charset="-78"/>
                <a:cs typeface="Gaza" pitchFamily="34" charset="-78"/>
              </a:rPr>
              <a:t>Unit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1</a:t>
            </a:r>
          </a:p>
          <a:p>
            <a:pPr lvl="0"/>
            <a:r>
              <a:rPr lang="en-US" sz="1800" dirty="0" smtClean="0">
                <a:latin typeface="Gaza" pitchFamily="34" charset="-78"/>
                <a:ea typeface="Gaza" pitchFamily="34" charset="-78"/>
                <a:cs typeface="Gaza" pitchFamily="34" charset="-78"/>
              </a:rPr>
              <a:t>Grammar</a:t>
            </a:r>
            <a:endParaRPr lang="en-US" sz="1800" dirty="0"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177" name="Google Shape;701;p32"/>
          <p:cNvSpPr txBox="1">
            <a:spLocks/>
          </p:cNvSpPr>
          <p:nvPr/>
        </p:nvSpPr>
        <p:spPr>
          <a:xfrm rot="1327">
            <a:off x="4246841" y="3247597"/>
            <a:ext cx="3477552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 algn="l"/>
            <a:r>
              <a:rPr lang="en-US" sz="1600" b="1" dirty="0" smtClean="0">
                <a:solidFill>
                  <a:srgbClr val="C00000"/>
                </a:solidFill>
                <a:latin typeface="Footlight MT Light" pitchFamily="18" charset="0"/>
              </a:rPr>
              <a:t>Done by : </a:t>
            </a:r>
            <a:r>
              <a:rPr lang="en-US" sz="1600" b="1" dirty="0" err="1" smtClean="0">
                <a:latin typeface="Footlight MT Light" pitchFamily="18" charset="0"/>
              </a:rPr>
              <a:t>Entisar</a:t>
            </a:r>
            <a:r>
              <a:rPr lang="en-US" sz="1600" b="1" dirty="0" smtClean="0">
                <a:latin typeface="Footlight MT Light" pitchFamily="18" charset="0"/>
              </a:rPr>
              <a:t> AL-</a:t>
            </a:r>
            <a:r>
              <a:rPr lang="en-US" sz="1600" b="1" dirty="0" err="1" smtClean="0">
                <a:latin typeface="Footlight MT Light" pitchFamily="18" charset="0"/>
              </a:rPr>
              <a:t>Obaidallah</a:t>
            </a:r>
            <a:endParaRPr lang="en-US" sz="1600" b="1" dirty="0">
              <a:latin typeface="Footlight MT Light" pitchFamily="18" charset="0"/>
            </a:endParaRPr>
          </a:p>
        </p:txBody>
      </p:sp>
      <p:sp>
        <p:nvSpPr>
          <p:cNvPr id="178" name="Google Shape;405;p38"/>
          <p:cNvSpPr/>
          <p:nvPr/>
        </p:nvSpPr>
        <p:spPr>
          <a:xfrm rot="-891240">
            <a:off x="5303303" y="254704"/>
            <a:ext cx="2158366" cy="1171443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404;p38"/>
          <p:cNvSpPr/>
          <p:nvPr/>
        </p:nvSpPr>
        <p:spPr>
          <a:xfrm rot="-9899833">
            <a:off x="43977" y="325211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404;p38"/>
          <p:cNvSpPr/>
          <p:nvPr/>
        </p:nvSpPr>
        <p:spPr>
          <a:xfrm rot="-9899833">
            <a:off x="6912623" y="3390706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405;p38"/>
          <p:cNvSpPr/>
          <p:nvPr/>
        </p:nvSpPr>
        <p:spPr>
          <a:xfrm rot="11750839">
            <a:off x="2303585" y="3953166"/>
            <a:ext cx="1066461" cy="1047166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2110678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7" name="Google Shape;63;p15"/>
          <p:cNvGrpSpPr/>
          <p:nvPr/>
        </p:nvGrpSpPr>
        <p:grpSpPr>
          <a:xfrm>
            <a:off x="5004048" y="4159627"/>
            <a:ext cx="981570" cy="620828"/>
            <a:chOff x="5960837" y="2432603"/>
            <a:chExt cx="1149383" cy="69688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88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1294;p53"/>
          <p:cNvGrpSpPr/>
          <p:nvPr/>
        </p:nvGrpSpPr>
        <p:grpSpPr>
          <a:xfrm>
            <a:off x="7402805" y="449167"/>
            <a:ext cx="1601546" cy="2067740"/>
            <a:chOff x="5751325" y="3485225"/>
            <a:chExt cx="1541875" cy="1990700"/>
          </a:xfrm>
        </p:grpSpPr>
        <p:sp>
          <p:nvSpPr>
            <p:cNvPr id="73" name="Google Shape;1295;p53"/>
            <p:cNvSpPr/>
            <p:nvPr/>
          </p:nvSpPr>
          <p:spPr>
            <a:xfrm>
              <a:off x="6001600" y="3485225"/>
              <a:ext cx="1291600" cy="928675"/>
            </a:xfrm>
            <a:custGeom>
              <a:avLst/>
              <a:gdLst/>
              <a:ahLst/>
              <a:cxnLst/>
              <a:rect l="l" t="t" r="r" b="b"/>
              <a:pathLst>
                <a:path w="51664" h="37147" extrusionOk="0">
                  <a:moveTo>
                    <a:pt x="1" y="0"/>
                  </a:moveTo>
                  <a:lnTo>
                    <a:pt x="14802" y="29411"/>
                  </a:lnTo>
                  <a:lnTo>
                    <a:pt x="20505" y="25990"/>
                  </a:lnTo>
                  <a:lnTo>
                    <a:pt x="29222" y="37147"/>
                  </a:lnTo>
                  <a:lnTo>
                    <a:pt x="38963" y="22823"/>
                  </a:lnTo>
                  <a:lnTo>
                    <a:pt x="51663" y="195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96;p53"/>
            <p:cNvSpPr/>
            <p:nvPr/>
          </p:nvSpPr>
          <p:spPr>
            <a:xfrm>
              <a:off x="6001600" y="3485225"/>
              <a:ext cx="716250" cy="735300"/>
            </a:xfrm>
            <a:custGeom>
              <a:avLst/>
              <a:gdLst/>
              <a:ahLst/>
              <a:cxnLst/>
              <a:rect l="l" t="t" r="r" b="b"/>
              <a:pathLst>
                <a:path w="28650" h="29412" extrusionOk="0">
                  <a:moveTo>
                    <a:pt x="1" y="0"/>
                  </a:moveTo>
                  <a:lnTo>
                    <a:pt x="14802" y="29411"/>
                  </a:lnTo>
                  <a:lnTo>
                    <a:pt x="28650" y="211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97;p53"/>
            <p:cNvSpPr/>
            <p:nvPr/>
          </p:nvSpPr>
          <p:spPr>
            <a:xfrm>
              <a:off x="6001600" y="3485225"/>
              <a:ext cx="1291600" cy="570575"/>
            </a:xfrm>
            <a:custGeom>
              <a:avLst/>
              <a:gdLst/>
              <a:ahLst/>
              <a:cxnLst/>
              <a:rect l="l" t="t" r="r" b="b"/>
              <a:pathLst>
                <a:path w="51664" h="22823" extrusionOk="0">
                  <a:moveTo>
                    <a:pt x="1" y="0"/>
                  </a:moveTo>
                  <a:lnTo>
                    <a:pt x="38963" y="22823"/>
                  </a:lnTo>
                  <a:lnTo>
                    <a:pt x="51663" y="195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98;p53"/>
            <p:cNvSpPr/>
            <p:nvPr/>
          </p:nvSpPr>
          <p:spPr>
            <a:xfrm>
              <a:off x="6514200" y="4012800"/>
              <a:ext cx="217950" cy="401100"/>
            </a:xfrm>
            <a:custGeom>
              <a:avLst/>
              <a:gdLst/>
              <a:ahLst/>
              <a:cxnLst/>
              <a:rect l="l" t="t" r="r" b="b"/>
              <a:pathLst>
                <a:path w="8718" h="16044" extrusionOk="0">
                  <a:moveTo>
                    <a:pt x="8146" y="1"/>
                  </a:moveTo>
                  <a:lnTo>
                    <a:pt x="1" y="4887"/>
                  </a:lnTo>
                  <a:lnTo>
                    <a:pt x="8718" y="16044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9;p53"/>
            <p:cNvSpPr/>
            <p:nvPr/>
          </p:nvSpPr>
          <p:spPr>
            <a:xfrm>
              <a:off x="6895975" y="4333425"/>
              <a:ext cx="74050" cy="53725"/>
            </a:xfrm>
            <a:custGeom>
              <a:avLst/>
              <a:gdLst/>
              <a:ahLst/>
              <a:cxnLst/>
              <a:rect l="l" t="t" r="r" b="b"/>
              <a:pathLst>
                <a:path w="2962" h="2149" extrusionOk="0">
                  <a:moveTo>
                    <a:pt x="703" y="0"/>
                  </a:moveTo>
                  <a:cubicBezTo>
                    <a:pt x="484" y="0"/>
                    <a:pt x="272" y="118"/>
                    <a:pt x="161" y="326"/>
                  </a:cubicBezTo>
                  <a:cubicBezTo>
                    <a:pt x="1" y="627"/>
                    <a:pt x="118" y="1000"/>
                    <a:pt x="422" y="1157"/>
                  </a:cubicBezTo>
                  <a:cubicBezTo>
                    <a:pt x="950" y="1437"/>
                    <a:pt x="1472" y="1739"/>
                    <a:pt x="1971" y="2055"/>
                  </a:cubicBezTo>
                  <a:cubicBezTo>
                    <a:pt x="2068" y="2116"/>
                    <a:pt x="2182" y="2149"/>
                    <a:pt x="2298" y="2149"/>
                  </a:cubicBezTo>
                  <a:cubicBezTo>
                    <a:pt x="2299" y="2149"/>
                    <a:pt x="2300" y="2149"/>
                    <a:pt x="2301" y="2149"/>
                  </a:cubicBezTo>
                  <a:cubicBezTo>
                    <a:pt x="2572" y="2149"/>
                    <a:pt x="2810" y="1968"/>
                    <a:pt x="2886" y="1708"/>
                  </a:cubicBezTo>
                  <a:cubicBezTo>
                    <a:pt x="2961" y="1445"/>
                    <a:pt x="2856" y="1164"/>
                    <a:pt x="2624" y="1019"/>
                  </a:cubicBezTo>
                  <a:cubicBezTo>
                    <a:pt x="2099" y="688"/>
                    <a:pt x="1550" y="370"/>
                    <a:pt x="997" y="76"/>
                  </a:cubicBezTo>
                  <a:cubicBezTo>
                    <a:pt x="903" y="25"/>
                    <a:pt x="802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0;p53"/>
            <p:cNvSpPr/>
            <p:nvPr/>
          </p:nvSpPr>
          <p:spPr>
            <a:xfrm>
              <a:off x="5846125" y="4411475"/>
              <a:ext cx="1421450" cy="1064450"/>
            </a:xfrm>
            <a:custGeom>
              <a:avLst/>
              <a:gdLst/>
              <a:ahLst/>
              <a:cxnLst/>
              <a:rect l="l" t="t" r="r" b="b"/>
              <a:pathLst>
                <a:path w="56858" h="42578" extrusionOk="0">
                  <a:moveTo>
                    <a:pt x="47261" y="1"/>
                  </a:moveTo>
                  <a:cubicBezTo>
                    <a:pt x="47089" y="1"/>
                    <a:pt x="46918" y="73"/>
                    <a:pt x="46797" y="214"/>
                  </a:cubicBezTo>
                  <a:cubicBezTo>
                    <a:pt x="46576" y="471"/>
                    <a:pt x="46606" y="857"/>
                    <a:pt x="46863" y="1077"/>
                  </a:cubicBezTo>
                  <a:cubicBezTo>
                    <a:pt x="47774" y="1863"/>
                    <a:pt x="48630" y="2712"/>
                    <a:pt x="49424" y="3616"/>
                  </a:cubicBezTo>
                  <a:cubicBezTo>
                    <a:pt x="49539" y="3751"/>
                    <a:pt x="49707" y="3826"/>
                    <a:pt x="49884" y="3826"/>
                  </a:cubicBezTo>
                  <a:lnTo>
                    <a:pt x="49884" y="3828"/>
                  </a:lnTo>
                  <a:cubicBezTo>
                    <a:pt x="50124" y="3828"/>
                    <a:pt x="50342" y="3686"/>
                    <a:pt x="50442" y="3467"/>
                  </a:cubicBezTo>
                  <a:cubicBezTo>
                    <a:pt x="50541" y="3248"/>
                    <a:pt x="50504" y="2992"/>
                    <a:pt x="50345" y="2810"/>
                  </a:cubicBezTo>
                  <a:cubicBezTo>
                    <a:pt x="49513" y="1862"/>
                    <a:pt x="48616" y="971"/>
                    <a:pt x="47660" y="148"/>
                  </a:cubicBezTo>
                  <a:cubicBezTo>
                    <a:pt x="47544" y="49"/>
                    <a:pt x="47402" y="1"/>
                    <a:pt x="47261" y="1"/>
                  </a:cubicBezTo>
                  <a:close/>
                  <a:moveTo>
                    <a:pt x="52118" y="5543"/>
                  </a:moveTo>
                  <a:cubicBezTo>
                    <a:pt x="52003" y="5543"/>
                    <a:pt x="51886" y="5575"/>
                    <a:pt x="51783" y="5642"/>
                  </a:cubicBezTo>
                  <a:cubicBezTo>
                    <a:pt x="51501" y="5828"/>
                    <a:pt x="51421" y="6207"/>
                    <a:pt x="51606" y="6491"/>
                  </a:cubicBezTo>
                  <a:cubicBezTo>
                    <a:pt x="52267" y="7497"/>
                    <a:pt x="52856" y="8550"/>
                    <a:pt x="53370" y="9640"/>
                  </a:cubicBezTo>
                  <a:cubicBezTo>
                    <a:pt x="53470" y="9854"/>
                    <a:pt x="53686" y="9992"/>
                    <a:pt x="53925" y="9992"/>
                  </a:cubicBezTo>
                  <a:cubicBezTo>
                    <a:pt x="54013" y="9992"/>
                    <a:pt x="54103" y="9972"/>
                    <a:pt x="54184" y="9934"/>
                  </a:cubicBezTo>
                  <a:cubicBezTo>
                    <a:pt x="54490" y="9790"/>
                    <a:pt x="54622" y="9424"/>
                    <a:pt x="54477" y="9119"/>
                  </a:cubicBezTo>
                  <a:cubicBezTo>
                    <a:pt x="53940" y="7976"/>
                    <a:pt x="53323" y="6875"/>
                    <a:pt x="52631" y="5819"/>
                  </a:cubicBezTo>
                  <a:cubicBezTo>
                    <a:pt x="52513" y="5640"/>
                    <a:pt x="52317" y="5543"/>
                    <a:pt x="52118" y="5543"/>
                  </a:cubicBezTo>
                  <a:close/>
                  <a:moveTo>
                    <a:pt x="55251" y="12222"/>
                  </a:moveTo>
                  <a:cubicBezTo>
                    <a:pt x="55193" y="12222"/>
                    <a:pt x="55133" y="12230"/>
                    <a:pt x="55075" y="12248"/>
                  </a:cubicBezTo>
                  <a:cubicBezTo>
                    <a:pt x="54754" y="12345"/>
                    <a:pt x="54570" y="12682"/>
                    <a:pt x="54662" y="13003"/>
                  </a:cubicBezTo>
                  <a:cubicBezTo>
                    <a:pt x="55009" y="14152"/>
                    <a:pt x="55267" y="15328"/>
                    <a:pt x="55433" y="16518"/>
                  </a:cubicBezTo>
                  <a:cubicBezTo>
                    <a:pt x="55474" y="16820"/>
                    <a:pt x="55732" y="17046"/>
                    <a:pt x="56039" y="17046"/>
                  </a:cubicBezTo>
                  <a:cubicBezTo>
                    <a:pt x="56410" y="17044"/>
                    <a:pt x="56695" y="16718"/>
                    <a:pt x="56645" y="16349"/>
                  </a:cubicBezTo>
                  <a:cubicBezTo>
                    <a:pt x="56471" y="15097"/>
                    <a:pt x="56200" y="13860"/>
                    <a:pt x="55835" y="12650"/>
                  </a:cubicBezTo>
                  <a:cubicBezTo>
                    <a:pt x="55752" y="12389"/>
                    <a:pt x="55511" y="12222"/>
                    <a:pt x="55251" y="12222"/>
                  </a:cubicBezTo>
                  <a:close/>
                  <a:moveTo>
                    <a:pt x="18174" y="17917"/>
                  </a:moveTo>
                  <a:cubicBezTo>
                    <a:pt x="18148" y="17917"/>
                    <a:pt x="18123" y="17918"/>
                    <a:pt x="18097" y="17922"/>
                  </a:cubicBezTo>
                  <a:cubicBezTo>
                    <a:pt x="16821" y="18070"/>
                    <a:pt x="15537" y="18515"/>
                    <a:pt x="14386" y="19209"/>
                  </a:cubicBezTo>
                  <a:cubicBezTo>
                    <a:pt x="14150" y="19350"/>
                    <a:pt x="14038" y="19632"/>
                    <a:pt x="14112" y="19896"/>
                  </a:cubicBezTo>
                  <a:cubicBezTo>
                    <a:pt x="14186" y="20162"/>
                    <a:pt x="14427" y="20346"/>
                    <a:pt x="14703" y="20346"/>
                  </a:cubicBezTo>
                  <a:cubicBezTo>
                    <a:pt x="14812" y="20346"/>
                    <a:pt x="14922" y="20316"/>
                    <a:pt x="15018" y="20257"/>
                  </a:cubicBezTo>
                  <a:cubicBezTo>
                    <a:pt x="16021" y="19654"/>
                    <a:pt x="17135" y="19266"/>
                    <a:pt x="18239" y="19137"/>
                  </a:cubicBezTo>
                  <a:cubicBezTo>
                    <a:pt x="18575" y="19097"/>
                    <a:pt x="18816" y="18793"/>
                    <a:pt x="18776" y="18458"/>
                  </a:cubicBezTo>
                  <a:cubicBezTo>
                    <a:pt x="18740" y="18149"/>
                    <a:pt x="18475" y="17917"/>
                    <a:pt x="18174" y="17917"/>
                  </a:cubicBezTo>
                  <a:close/>
                  <a:moveTo>
                    <a:pt x="21795" y="18424"/>
                  </a:moveTo>
                  <a:cubicBezTo>
                    <a:pt x="21560" y="18424"/>
                    <a:pt x="21336" y="18561"/>
                    <a:pt x="21235" y="18789"/>
                  </a:cubicBezTo>
                  <a:cubicBezTo>
                    <a:pt x="21100" y="19096"/>
                    <a:pt x="21235" y="19453"/>
                    <a:pt x="21539" y="19592"/>
                  </a:cubicBezTo>
                  <a:cubicBezTo>
                    <a:pt x="21743" y="19684"/>
                    <a:pt x="21943" y="19785"/>
                    <a:pt x="22136" y="19899"/>
                  </a:cubicBezTo>
                  <a:cubicBezTo>
                    <a:pt x="22902" y="20350"/>
                    <a:pt x="23541" y="20969"/>
                    <a:pt x="24037" y="21735"/>
                  </a:cubicBezTo>
                  <a:cubicBezTo>
                    <a:pt x="24150" y="21911"/>
                    <a:pt x="24344" y="22016"/>
                    <a:pt x="24552" y="22016"/>
                  </a:cubicBezTo>
                  <a:lnTo>
                    <a:pt x="24552" y="22018"/>
                  </a:lnTo>
                  <a:cubicBezTo>
                    <a:pt x="25037" y="22016"/>
                    <a:pt x="25328" y="21480"/>
                    <a:pt x="25066" y="21072"/>
                  </a:cubicBezTo>
                  <a:cubicBezTo>
                    <a:pt x="24465" y="20143"/>
                    <a:pt x="23689" y="19394"/>
                    <a:pt x="22758" y="18845"/>
                  </a:cubicBezTo>
                  <a:cubicBezTo>
                    <a:pt x="22524" y="18706"/>
                    <a:pt x="22281" y="18582"/>
                    <a:pt x="22033" y="18472"/>
                  </a:cubicBezTo>
                  <a:cubicBezTo>
                    <a:pt x="21955" y="18440"/>
                    <a:pt x="21875" y="18424"/>
                    <a:pt x="21795" y="18424"/>
                  </a:cubicBezTo>
                  <a:close/>
                  <a:moveTo>
                    <a:pt x="56233" y="19509"/>
                  </a:moveTo>
                  <a:cubicBezTo>
                    <a:pt x="55906" y="19509"/>
                    <a:pt x="55635" y="19771"/>
                    <a:pt x="55624" y="20102"/>
                  </a:cubicBezTo>
                  <a:cubicBezTo>
                    <a:pt x="55587" y="21297"/>
                    <a:pt x="55443" y="22487"/>
                    <a:pt x="55193" y="23657"/>
                  </a:cubicBezTo>
                  <a:cubicBezTo>
                    <a:pt x="55112" y="24038"/>
                    <a:pt x="55403" y="24397"/>
                    <a:pt x="55792" y="24397"/>
                  </a:cubicBezTo>
                  <a:cubicBezTo>
                    <a:pt x="56080" y="24397"/>
                    <a:pt x="56330" y="24195"/>
                    <a:pt x="56390" y="23914"/>
                  </a:cubicBezTo>
                  <a:cubicBezTo>
                    <a:pt x="56655" y="22671"/>
                    <a:pt x="56808" y="21408"/>
                    <a:pt x="56848" y="20140"/>
                  </a:cubicBezTo>
                  <a:cubicBezTo>
                    <a:pt x="56858" y="19802"/>
                    <a:pt x="56593" y="19520"/>
                    <a:pt x="56254" y="19510"/>
                  </a:cubicBezTo>
                  <a:cubicBezTo>
                    <a:pt x="56247" y="19509"/>
                    <a:pt x="56240" y="19509"/>
                    <a:pt x="56233" y="19509"/>
                  </a:cubicBezTo>
                  <a:close/>
                  <a:moveTo>
                    <a:pt x="12018" y="21622"/>
                  </a:moveTo>
                  <a:cubicBezTo>
                    <a:pt x="11823" y="21622"/>
                    <a:pt x="11631" y="21715"/>
                    <a:pt x="11513" y="21888"/>
                  </a:cubicBezTo>
                  <a:cubicBezTo>
                    <a:pt x="11271" y="22240"/>
                    <a:pt x="11057" y="22610"/>
                    <a:pt x="10873" y="22994"/>
                  </a:cubicBezTo>
                  <a:cubicBezTo>
                    <a:pt x="10490" y="23802"/>
                    <a:pt x="10217" y="24658"/>
                    <a:pt x="10063" y="25540"/>
                  </a:cubicBezTo>
                  <a:cubicBezTo>
                    <a:pt x="10005" y="25873"/>
                    <a:pt x="10227" y="26189"/>
                    <a:pt x="10560" y="26249"/>
                  </a:cubicBezTo>
                  <a:cubicBezTo>
                    <a:pt x="10595" y="26255"/>
                    <a:pt x="10631" y="26258"/>
                    <a:pt x="10667" y="26258"/>
                  </a:cubicBezTo>
                  <a:cubicBezTo>
                    <a:pt x="10963" y="26258"/>
                    <a:pt x="11217" y="26044"/>
                    <a:pt x="11269" y="25751"/>
                  </a:cubicBezTo>
                  <a:cubicBezTo>
                    <a:pt x="11403" y="24979"/>
                    <a:pt x="11642" y="24229"/>
                    <a:pt x="11979" y="23520"/>
                  </a:cubicBezTo>
                  <a:cubicBezTo>
                    <a:pt x="12135" y="23193"/>
                    <a:pt x="12317" y="22879"/>
                    <a:pt x="12521" y="22580"/>
                  </a:cubicBezTo>
                  <a:cubicBezTo>
                    <a:pt x="12712" y="22302"/>
                    <a:pt x="12643" y="21921"/>
                    <a:pt x="12363" y="21729"/>
                  </a:cubicBezTo>
                  <a:cubicBezTo>
                    <a:pt x="12257" y="21657"/>
                    <a:pt x="12137" y="21622"/>
                    <a:pt x="12018" y="21622"/>
                  </a:cubicBezTo>
                  <a:close/>
                  <a:moveTo>
                    <a:pt x="25744" y="24256"/>
                  </a:moveTo>
                  <a:cubicBezTo>
                    <a:pt x="25720" y="24256"/>
                    <a:pt x="25696" y="24257"/>
                    <a:pt x="25671" y="24260"/>
                  </a:cubicBezTo>
                  <a:cubicBezTo>
                    <a:pt x="25336" y="24296"/>
                    <a:pt x="25092" y="24599"/>
                    <a:pt x="25127" y="24934"/>
                  </a:cubicBezTo>
                  <a:cubicBezTo>
                    <a:pt x="25160" y="25245"/>
                    <a:pt x="25177" y="25556"/>
                    <a:pt x="25176" y="25868"/>
                  </a:cubicBezTo>
                  <a:cubicBezTo>
                    <a:pt x="25176" y="26711"/>
                    <a:pt x="25059" y="27552"/>
                    <a:pt x="24829" y="28364"/>
                  </a:cubicBezTo>
                  <a:cubicBezTo>
                    <a:pt x="24719" y="28753"/>
                    <a:pt x="25012" y="29141"/>
                    <a:pt x="25417" y="29142"/>
                  </a:cubicBezTo>
                  <a:lnTo>
                    <a:pt x="25418" y="29142"/>
                  </a:lnTo>
                  <a:cubicBezTo>
                    <a:pt x="25691" y="29142"/>
                    <a:pt x="25932" y="28961"/>
                    <a:pt x="26006" y="28697"/>
                  </a:cubicBezTo>
                  <a:cubicBezTo>
                    <a:pt x="26269" y="27779"/>
                    <a:pt x="26401" y="26826"/>
                    <a:pt x="26401" y="25870"/>
                  </a:cubicBezTo>
                  <a:cubicBezTo>
                    <a:pt x="26401" y="25514"/>
                    <a:pt x="26383" y="25158"/>
                    <a:pt x="26346" y="24804"/>
                  </a:cubicBezTo>
                  <a:cubicBezTo>
                    <a:pt x="26311" y="24494"/>
                    <a:pt x="26045" y="24256"/>
                    <a:pt x="25744" y="24256"/>
                  </a:cubicBezTo>
                  <a:close/>
                  <a:moveTo>
                    <a:pt x="54691" y="26696"/>
                  </a:moveTo>
                  <a:cubicBezTo>
                    <a:pt x="54451" y="26696"/>
                    <a:pt x="54224" y="26837"/>
                    <a:pt x="54126" y="27072"/>
                  </a:cubicBezTo>
                  <a:cubicBezTo>
                    <a:pt x="53736" y="27998"/>
                    <a:pt x="53278" y="28894"/>
                    <a:pt x="52755" y="29752"/>
                  </a:cubicBezTo>
                  <a:cubicBezTo>
                    <a:pt x="52655" y="29914"/>
                    <a:pt x="52554" y="30076"/>
                    <a:pt x="52449" y="30235"/>
                  </a:cubicBezTo>
                  <a:cubicBezTo>
                    <a:pt x="52183" y="30643"/>
                    <a:pt x="52474" y="31183"/>
                    <a:pt x="52960" y="31184"/>
                  </a:cubicBezTo>
                  <a:lnTo>
                    <a:pt x="52962" y="31184"/>
                  </a:lnTo>
                  <a:cubicBezTo>
                    <a:pt x="53167" y="31184"/>
                    <a:pt x="53361" y="31080"/>
                    <a:pt x="53474" y="30906"/>
                  </a:cubicBezTo>
                  <a:cubicBezTo>
                    <a:pt x="53585" y="30736"/>
                    <a:pt x="53694" y="30563"/>
                    <a:pt x="53801" y="30389"/>
                  </a:cubicBezTo>
                  <a:cubicBezTo>
                    <a:pt x="54357" y="29479"/>
                    <a:pt x="54843" y="28528"/>
                    <a:pt x="55254" y="27543"/>
                  </a:cubicBezTo>
                  <a:cubicBezTo>
                    <a:pt x="55386" y="27232"/>
                    <a:pt x="55237" y="26874"/>
                    <a:pt x="54926" y="26743"/>
                  </a:cubicBezTo>
                  <a:cubicBezTo>
                    <a:pt x="54849" y="26711"/>
                    <a:pt x="54769" y="26696"/>
                    <a:pt x="54691" y="26696"/>
                  </a:cubicBezTo>
                  <a:close/>
                  <a:moveTo>
                    <a:pt x="682" y="28444"/>
                  </a:moveTo>
                  <a:cubicBezTo>
                    <a:pt x="513" y="28444"/>
                    <a:pt x="346" y="28513"/>
                    <a:pt x="225" y="28649"/>
                  </a:cubicBezTo>
                  <a:cubicBezTo>
                    <a:pt x="1" y="28901"/>
                    <a:pt x="22" y="29288"/>
                    <a:pt x="275" y="29513"/>
                  </a:cubicBezTo>
                  <a:cubicBezTo>
                    <a:pt x="1212" y="30351"/>
                    <a:pt x="2199" y="31131"/>
                    <a:pt x="3232" y="31850"/>
                  </a:cubicBezTo>
                  <a:cubicBezTo>
                    <a:pt x="3333" y="31922"/>
                    <a:pt x="3455" y="31960"/>
                    <a:pt x="3580" y="31960"/>
                  </a:cubicBezTo>
                  <a:cubicBezTo>
                    <a:pt x="3847" y="31960"/>
                    <a:pt x="4084" y="31786"/>
                    <a:pt x="4164" y="31531"/>
                  </a:cubicBezTo>
                  <a:cubicBezTo>
                    <a:pt x="4245" y="31277"/>
                    <a:pt x="4150" y="30999"/>
                    <a:pt x="3930" y="30846"/>
                  </a:cubicBezTo>
                  <a:cubicBezTo>
                    <a:pt x="2940" y="30154"/>
                    <a:pt x="1991" y="29405"/>
                    <a:pt x="1089" y="28600"/>
                  </a:cubicBezTo>
                  <a:cubicBezTo>
                    <a:pt x="973" y="28496"/>
                    <a:pt x="827" y="28444"/>
                    <a:pt x="682" y="28444"/>
                  </a:cubicBezTo>
                  <a:close/>
                  <a:moveTo>
                    <a:pt x="10683" y="28711"/>
                  </a:moveTo>
                  <a:cubicBezTo>
                    <a:pt x="10648" y="28711"/>
                    <a:pt x="10612" y="28714"/>
                    <a:pt x="10577" y="28720"/>
                  </a:cubicBezTo>
                  <a:cubicBezTo>
                    <a:pt x="10244" y="28777"/>
                    <a:pt x="10020" y="29093"/>
                    <a:pt x="10077" y="29426"/>
                  </a:cubicBezTo>
                  <a:cubicBezTo>
                    <a:pt x="10293" y="30685"/>
                    <a:pt x="10702" y="31919"/>
                    <a:pt x="11290" y="33094"/>
                  </a:cubicBezTo>
                  <a:cubicBezTo>
                    <a:pt x="11394" y="33303"/>
                    <a:pt x="11607" y="33434"/>
                    <a:pt x="11838" y="33434"/>
                  </a:cubicBezTo>
                  <a:lnTo>
                    <a:pt x="11839" y="33433"/>
                  </a:lnTo>
                  <a:cubicBezTo>
                    <a:pt x="12294" y="33433"/>
                    <a:pt x="12590" y="32953"/>
                    <a:pt x="12386" y="32547"/>
                  </a:cubicBezTo>
                  <a:cubicBezTo>
                    <a:pt x="11856" y="31497"/>
                    <a:pt x="11485" y="30377"/>
                    <a:pt x="11284" y="29220"/>
                  </a:cubicBezTo>
                  <a:cubicBezTo>
                    <a:pt x="11233" y="28921"/>
                    <a:pt x="10975" y="28711"/>
                    <a:pt x="10683" y="28711"/>
                  </a:cubicBezTo>
                  <a:close/>
                  <a:moveTo>
                    <a:pt x="23738" y="31172"/>
                  </a:moveTo>
                  <a:cubicBezTo>
                    <a:pt x="23560" y="31172"/>
                    <a:pt x="23383" y="31250"/>
                    <a:pt x="23261" y="31399"/>
                  </a:cubicBezTo>
                  <a:cubicBezTo>
                    <a:pt x="23073" y="31626"/>
                    <a:pt x="22870" y="31842"/>
                    <a:pt x="22655" y="32046"/>
                  </a:cubicBezTo>
                  <a:cubicBezTo>
                    <a:pt x="22027" y="32639"/>
                    <a:pt x="21331" y="33157"/>
                    <a:pt x="20582" y="33588"/>
                  </a:cubicBezTo>
                  <a:cubicBezTo>
                    <a:pt x="20341" y="33726"/>
                    <a:pt x="20222" y="34009"/>
                    <a:pt x="20294" y="34277"/>
                  </a:cubicBezTo>
                  <a:cubicBezTo>
                    <a:pt x="20365" y="34545"/>
                    <a:pt x="20609" y="34732"/>
                    <a:pt x="20886" y="34732"/>
                  </a:cubicBezTo>
                  <a:cubicBezTo>
                    <a:pt x="20993" y="34732"/>
                    <a:pt x="21097" y="34705"/>
                    <a:pt x="21190" y="34651"/>
                  </a:cubicBezTo>
                  <a:cubicBezTo>
                    <a:pt x="22023" y="34173"/>
                    <a:pt x="22798" y="33597"/>
                    <a:pt x="23495" y="32936"/>
                  </a:cubicBezTo>
                  <a:cubicBezTo>
                    <a:pt x="23746" y="32699"/>
                    <a:pt x="23983" y="32447"/>
                    <a:pt x="24204" y="32181"/>
                  </a:cubicBezTo>
                  <a:cubicBezTo>
                    <a:pt x="24425" y="31922"/>
                    <a:pt x="24391" y="31532"/>
                    <a:pt x="24129" y="31314"/>
                  </a:cubicBezTo>
                  <a:cubicBezTo>
                    <a:pt x="24014" y="31219"/>
                    <a:pt x="23876" y="31172"/>
                    <a:pt x="23738" y="31172"/>
                  </a:cubicBezTo>
                  <a:close/>
                  <a:moveTo>
                    <a:pt x="6738" y="32647"/>
                  </a:moveTo>
                  <a:cubicBezTo>
                    <a:pt x="6516" y="32647"/>
                    <a:pt x="6302" y="32768"/>
                    <a:pt x="6194" y="32979"/>
                  </a:cubicBezTo>
                  <a:cubicBezTo>
                    <a:pt x="6037" y="33280"/>
                    <a:pt x="6157" y="33652"/>
                    <a:pt x="6461" y="33806"/>
                  </a:cubicBezTo>
                  <a:cubicBezTo>
                    <a:pt x="7628" y="34408"/>
                    <a:pt x="8803" y="34905"/>
                    <a:pt x="9952" y="35283"/>
                  </a:cubicBezTo>
                  <a:cubicBezTo>
                    <a:pt x="10013" y="35303"/>
                    <a:pt x="10079" y="35313"/>
                    <a:pt x="10143" y="35313"/>
                  </a:cubicBezTo>
                  <a:lnTo>
                    <a:pt x="10143" y="35314"/>
                  </a:lnTo>
                  <a:cubicBezTo>
                    <a:pt x="10444" y="35314"/>
                    <a:pt x="10702" y="35096"/>
                    <a:pt x="10749" y="34798"/>
                  </a:cubicBezTo>
                  <a:cubicBezTo>
                    <a:pt x="10796" y="34500"/>
                    <a:pt x="10621" y="34211"/>
                    <a:pt x="10334" y="34119"/>
                  </a:cubicBezTo>
                  <a:cubicBezTo>
                    <a:pt x="9246" y="33762"/>
                    <a:pt x="8131" y="33291"/>
                    <a:pt x="7023" y="32718"/>
                  </a:cubicBezTo>
                  <a:cubicBezTo>
                    <a:pt x="6932" y="32670"/>
                    <a:pt x="6834" y="32647"/>
                    <a:pt x="6738" y="32647"/>
                  </a:cubicBezTo>
                  <a:close/>
                  <a:moveTo>
                    <a:pt x="50698" y="32881"/>
                  </a:moveTo>
                  <a:cubicBezTo>
                    <a:pt x="50533" y="32881"/>
                    <a:pt x="50370" y="32947"/>
                    <a:pt x="50250" y="33076"/>
                  </a:cubicBezTo>
                  <a:cubicBezTo>
                    <a:pt x="49438" y="33960"/>
                    <a:pt x="48558" y="34782"/>
                    <a:pt x="47619" y="35530"/>
                  </a:cubicBezTo>
                  <a:cubicBezTo>
                    <a:pt x="47416" y="35692"/>
                    <a:pt x="47338" y="35966"/>
                    <a:pt x="47423" y="36212"/>
                  </a:cubicBezTo>
                  <a:cubicBezTo>
                    <a:pt x="47510" y="36457"/>
                    <a:pt x="47741" y="36621"/>
                    <a:pt x="48002" y="36621"/>
                  </a:cubicBezTo>
                  <a:lnTo>
                    <a:pt x="48002" y="36621"/>
                  </a:lnTo>
                  <a:cubicBezTo>
                    <a:pt x="48141" y="36621"/>
                    <a:pt x="48275" y="36574"/>
                    <a:pt x="48383" y="36487"/>
                  </a:cubicBezTo>
                  <a:cubicBezTo>
                    <a:pt x="49372" y="35698"/>
                    <a:pt x="50298" y="34835"/>
                    <a:pt x="51153" y="33903"/>
                  </a:cubicBezTo>
                  <a:cubicBezTo>
                    <a:pt x="51378" y="33652"/>
                    <a:pt x="51358" y="33268"/>
                    <a:pt x="51111" y="33042"/>
                  </a:cubicBezTo>
                  <a:cubicBezTo>
                    <a:pt x="50994" y="32934"/>
                    <a:pt x="50845" y="32881"/>
                    <a:pt x="50698" y="32881"/>
                  </a:cubicBezTo>
                  <a:close/>
                  <a:moveTo>
                    <a:pt x="48002" y="36621"/>
                  </a:moveTo>
                  <a:lnTo>
                    <a:pt x="48002" y="36621"/>
                  </a:lnTo>
                  <a:cubicBezTo>
                    <a:pt x="48002" y="36621"/>
                    <a:pt x="48001" y="36621"/>
                    <a:pt x="48001" y="36621"/>
                  </a:cubicBezTo>
                  <a:lnTo>
                    <a:pt x="48003" y="36621"/>
                  </a:lnTo>
                  <a:cubicBezTo>
                    <a:pt x="48002" y="36621"/>
                    <a:pt x="48002" y="36621"/>
                    <a:pt x="48002" y="36621"/>
                  </a:cubicBezTo>
                  <a:close/>
                  <a:moveTo>
                    <a:pt x="17429" y="34762"/>
                  </a:moveTo>
                  <a:cubicBezTo>
                    <a:pt x="17393" y="34762"/>
                    <a:pt x="17356" y="34766"/>
                    <a:pt x="17319" y="34772"/>
                  </a:cubicBezTo>
                  <a:cubicBezTo>
                    <a:pt x="16644" y="34895"/>
                    <a:pt x="15960" y="34958"/>
                    <a:pt x="15273" y="34958"/>
                  </a:cubicBezTo>
                  <a:cubicBezTo>
                    <a:pt x="15258" y="34958"/>
                    <a:pt x="15243" y="34958"/>
                    <a:pt x="15228" y="34958"/>
                  </a:cubicBezTo>
                  <a:cubicBezTo>
                    <a:pt x="15214" y="34958"/>
                    <a:pt x="15201" y="34958"/>
                    <a:pt x="15188" y="34958"/>
                  </a:cubicBezTo>
                  <a:cubicBezTo>
                    <a:pt x="14728" y="34958"/>
                    <a:pt x="14267" y="34933"/>
                    <a:pt x="13811" y="34883"/>
                  </a:cubicBezTo>
                  <a:cubicBezTo>
                    <a:pt x="13481" y="34901"/>
                    <a:pt x="13205" y="35133"/>
                    <a:pt x="13132" y="35454"/>
                  </a:cubicBezTo>
                  <a:cubicBezTo>
                    <a:pt x="13058" y="35774"/>
                    <a:pt x="13205" y="36105"/>
                    <a:pt x="13493" y="36263"/>
                  </a:cubicBezTo>
                  <a:cubicBezTo>
                    <a:pt x="14340" y="37173"/>
                    <a:pt x="15325" y="38005"/>
                    <a:pt x="16420" y="38734"/>
                  </a:cubicBezTo>
                  <a:cubicBezTo>
                    <a:pt x="16520" y="38801"/>
                    <a:pt x="16638" y="38837"/>
                    <a:pt x="16759" y="38837"/>
                  </a:cubicBezTo>
                  <a:lnTo>
                    <a:pt x="16759" y="38837"/>
                  </a:lnTo>
                  <a:cubicBezTo>
                    <a:pt x="17030" y="38836"/>
                    <a:pt x="17266" y="38661"/>
                    <a:pt x="17345" y="38403"/>
                  </a:cubicBezTo>
                  <a:cubicBezTo>
                    <a:pt x="17423" y="38145"/>
                    <a:pt x="17323" y="37865"/>
                    <a:pt x="17099" y="37715"/>
                  </a:cubicBezTo>
                  <a:cubicBezTo>
                    <a:pt x="16409" y="37257"/>
                    <a:pt x="15756" y="36745"/>
                    <a:pt x="15146" y="36183"/>
                  </a:cubicBezTo>
                  <a:lnTo>
                    <a:pt x="15229" y="36183"/>
                  </a:lnTo>
                  <a:cubicBezTo>
                    <a:pt x="15237" y="36183"/>
                    <a:pt x="15245" y="36183"/>
                    <a:pt x="15253" y="36183"/>
                  </a:cubicBezTo>
                  <a:cubicBezTo>
                    <a:pt x="16020" y="36183"/>
                    <a:pt x="16785" y="36115"/>
                    <a:pt x="17540" y="35978"/>
                  </a:cubicBezTo>
                  <a:cubicBezTo>
                    <a:pt x="17873" y="35918"/>
                    <a:pt x="18092" y="35598"/>
                    <a:pt x="18032" y="35266"/>
                  </a:cubicBezTo>
                  <a:cubicBezTo>
                    <a:pt x="17978" y="34969"/>
                    <a:pt x="17719" y="34762"/>
                    <a:pt x="17429" y="34762"/>
                  </a:cubicBezTo>
                  <a:close/>
                  <a:moveTo>
                    <a:pt x="16759" y="38837"/>
                  </a:moveTo>
                  <a:cubicBezTo>
                    <a:pt x="16759" y="38837"/>
                    <a:pt x="16759" y="38837"/>
                    <a:pt x="16758" y="38837"/>
                  </a:cubicBezTo>
                  <a:lnTo>
                    <a:pt x="16760" y="38837"/>
                  </a:lnTo>
                  <a:cubicBezTo>
                    <a:pt x="16760" y="38837"/>
                    <a:pt x="16759" y="38837"/>
                    <a:pt x="16759" y="38837"/>
                  </a:cubicBezTo>
                  <a:close/>
                  <a:moveTo>
                    <a:pt x="44955" y="37484"/>
                  </a:moveTo>
                  <a:cubicBezTo>
                    <a:pt x="44850" y="37484"/>
                    <a:pt x="44743" y="37511"/>
                    <a:pt x="44646" y="37568"/>
                  </a:cubicBezTo>
                  <a:cubicBezTo>
                    <a:pt x="43606" y="38175"/>
                    <a:pt x="42524" y="38711"/>
                    <a:pt x="41411" y="39175"/>
                  </a:cubicBezTo>
                  <a:cubicBezTo>
                    <a:pt x="41143" y="39288"/>
                    <a:pt x="40990" y="39573"/>
                    <a:pt x="41048" y="39858"/>
                  </a:cubicBezTo>
                  <a:cubicBezTo>
                    <a:pt x="41105" y="40144"/>
                    <a:pt x="41356" y="40350"/>
                    <a:pt x="41647" y="40352"/>
                  </a:cubicBezTo>
                  <a:cubicBezTo>
                    <a:pt x="41727" y="40352"/>
                    <a:pt x="41807" y="40336"/>
                    <a:pt x="41882" y="40305"/>
                  </a:cubicBezTo>
                  <a:cubicBezTo>
                    <a:pt x="43045" y="39821"/>
                    <a:pt x="44175" y="39260"/>
                    <a:pt x="45263" y="38626"/>
                  </a:cubicBezTo>
                  <a:cubicBezTo>
                    <a:pt x="45556" y="38454"/>
                    <a:pt x="45654" y="38079"/>
                    <a:pt x="45483" y="37788"/>
                  </a:cubicBezTo>
                  <a:cubicBezTo>
                    <a:pt x="45370" y="37593"/>
                    <a:pt x="45165" y="37484"/>
                    <a:pt x="44955" y="37484"/>
                  </a:cubicBezTo>
                  <a:close/>
                  <a:moveTo>
                    <a:pt x="20018" y="39346"/>
                  </a:moveTo>
                  <a:cubicBezTo>
                    <a:pt x="19779" y="39346"/>
                    <a:pt x="19552" y="39486"/>
                    <a:pt x="19455" y="39720"/>
                  </a:cubicBezTo>
                  <a:cubicBezTo>
                    <a:pt x="19324" y="40032"/>
                    <a:pt x="19469" y="40390"/>
                    <a:pt x="19780" y="40522"/>
                  </a:cubicBezTo>
                  <a:cubicBezTo>
                    <a:pt x="20900" y="40994"/>
                    <a:pt x="22108" y="41395"/>
                    <a:pt x="23375" y="41713"/>
                  </a:cubicBezTo>
                  <a:cubicBezTo>
                    <a:pt x="23424" y="41726"/>
                    <a:pt x="23474" y="41731"/>
                    <a:pt x="23525" y="41731"/>
                  </a:cubicBezTo>
                  <a:cubicBezTo>
                    <a:pt x="23833" y="41731"/>
                    <a:pt x="24094" y="41500"/>
                    <a:pt x="24133" y="41194"/>
                  </a:cubicBezTo>
                  <a:cubicBezTo>
                    <a:pt x="24170" y="40887"/>
                    <a:pt x="23973" y="40600"/>
                    <a:pt x="23674" y="40526"/>
                  </a:cubicBezTo>
                  <a:cubicBezTo>
                    <a:pt x="22468" y="40222"/>
                    <a:pt x="21318" y="39841"/>
                    <a:pt x="20255" y="39395"/>
                  </a:cubicBezTo>
                  <a:cubicBezTo>
                    <a:pt x="20178" y="39362"/>
                    <a:pt x="20097" y="39346"/>
                    <a:pt x="20018" y="39346"/>
                  </a:cubicBezTo>
                  <a:close/>
                  <a:moveTo>
                    <a:pt x="38150" y="40319"/>
                  </a:moveTo>
                  <a:cubicBezTo>
                    <a:pt x="38097" y="40319"/>
                    <a:pt x="38044" y="40326"/>
                    <a:pt x="37990" y="40340"/>
                  </a:cubicBezTo>
                  <a:cubicBezTo>
                    <a:pt x="36825" y="40657"/>
                    <a:pt x="35640" y="40901"/>
                    <a:pt x="34445" y="41068"/>
                  </a:cubicBezTo>
                  <a:cubicBezTo>
                    <a:pt x="34127" y="41114"/>
                    <a:pt x="33898" y="41398"/>
                    <a:pt x="33920" y="41717"/>
                  </a:cubicBezTo>
                  <a:cubicBezTo>
                    <a:pt x="33943" y="42038"/>
                    <a:pt x="34209" y="42288"/>
                    <a:pt x="34530" y="42288"/>
                  </a:cubicBezTo>
                  <a:cubicBezTo>
                    <a:pt x="34559" y="42288"/>
                    <a:pt x="34588" y="42285"/>
                    <a:pt x="34616" y="42282"/>
                  </a:cubicBezTo>
                  <a:cubicBezTo>
                    <a:pt x="35863" y="42105"/>
                    <a:pt x="37096" y="41853"/>
                    <a:pt x="38311" y="41522"/>
                  </a:cubicBezTo>
                  <a:cubicBezTo>
                    <a:pt x="38636" y="41433"/>
                    <a:pt x="38829" y="41098"/>
                    <a:pt x="38741" y="40771"/>
                  </a:cubicBezTo>
                  <a:cubicBezTo>
                    <a:pt x="38667" y="40498"/>
                    <a:pt x="38419" y="40319"/>
                    <a:pt x="38150" y="40319"/>
                  </a:cubicBezTo>
                  <a:close/>
                  <a:moveTo>
                    <a:pt x="27165" y="41169"/>
                  </a:moveTo>
                  <a:cubicBezTo>
                    <a:pt x="26856" y="41169"/>
                    <a:pt x="26591" y="41399"/>
                    <a:pt x="26555" y="41711"/>
                  </a:cubicBezTo>
                  <a:cubicBezTo>
                    <a:pt x="26518" y="42045"/>
                    <a:pt x="26755" y="42348"/>
                    <a:pt x="27089" y="42389"/>
                  </a:cubicBezTo>
                  <a:cubicBezTo>
                    <a:pt x="28192" y="42515"/>
                    <a:pt x="29302" y="42577"/>
                    <a:pt x="30413" y="42577"/>
                  </a:cubicBezTo>
                  <a:lnTo>
                    <a:pt x="30857" y="42575"/>
                  </a:lnTo>
                  <a:cubicBezTo>
                    <a:pt x="31191" y="42568"/>
                    <a:pt x="31457" y="42292"/>
                    <a:pt x="31456" y="41958"/>
                  </a:cubicBezTo>
                  <a:cubicBezTo>
                    <a:pt x="31453" y="41623"/>
                    <a:pt x="31184" y="41352"/>
                    <a:pt x="30848" y="41349"/>
                  </a:cubicBezTo>
                  <a:lnTo>
                    <a:pt x="30840" y="41349"/>
                  </a:lnTo>
                  <a:lnTo>
                    <a:pt x="30413" y="41353"/>
                  </a:lnTo>
                  <a:cubicBezTo>
                    <a:pt x="29349" y="41353"/>
                    <a:pt x="28286" y="41293"/>
                    <a:pt x="27229" y="41172"/>
                  </a:cubicBezTo>
                  <a:cubicBezTo>
                    <a:pt x="27207" y="41170"/>
                    <a:pt x="27186" y="41169"/>
                    <a:pt x="27165" y="41169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1;p53"/>
            <p:cNvSpPr/>
            <p:nvPr/>
          </p:nvSpPr>
          <p:spPr>
            <a:xfrm>
              <a:off x="5751325" y="5019425"/>
              <a:ext cx="62450" cy="66850"/>
            </a:xfrm>
            <a:custGeom>
              <a:avLst/>
              <a:gdLst/>
              <a:ahLst/>
              <a:cxnLst/>
              <a:rect l="l" t="t" r="r" b="b"/>
              <a:pathLst>
                <a:path w="2498" h="2674" extrusionOk="0">
                  <a:moveTo>
                    <a:pt x="696" y="1"/>
                  </a:moveTo>
                  <a:cubicBezTo>
                    <a:pt x="571" y="1"/>
                    <a:pt x="445" y="39"/>
                    <a:pt x="336" y="118"/>
                  </a:cubicBezTo>
                  <a:cubicBezTo>
                    <a:pt x="59" y="319"/>
                    <a:pt x="1" y="707"/>
                    <a:pt x="206" y="981"/>
                  </a:cubicBezTo>
                  <a:cubicBezTo>
                    <a:pt x="566" y="1475"/>
                    <a:pt x="959" y="1973"/>
                    <a:pt x="1376" y="2459"/>
                  </a:cubicBezTo>
                  <a:cubicBezTo>
                    <a:pt x="1493" y="2595"/>
                    <a:pt x="1663" y="2673"/>
                    <a:pt x="1841" y="2673"/>
                  </a:cubicBezTo>
                  <a:cubicBezTo>
                    <a:pt x="2079" y="2673"/>
                    <a:pt x="2298" y="2533"/>
                    <a:pt x="2397" y="2316"/>
                  </a:cubicBezTo>
                  <a:cubicBezTo>
                    <a:pt x="2497" y="2100"/>
                    <a:pt x="2462" y="1844"/>
                    <a:pt x="2306" y="1662"/>
                  </a:cubicBezTo>
                  <a:cubicBezTo>
                    <a:pt x="1911" y="1201"/>
                    <a:pt x="1536" y="729"/>
                    <a:pt x="1198" y="261"/>
                  </a:cubicBezTo>
                  <a:cubicBezTo>
                    <a:pt x="1078" y="91"/>
                    <a:pt x="889" y="1"/>
                    <a:pt x="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مربع نص 67"/>
          <p:cNvSpPr txBox="1"/>
          <p:nvPr/>
        </p:nvSpPr>
        <p:spPr>
          <a:xfrm>
            <a:off x="1547664" y="350092"/>
            <a:ext cx="5333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2400" b="1" dirty="0" smtClean="0">
                <a:solidFill>
                  <a:schemeClr val="bg1"/>
                </a:solidFill>
              </a:rPr>
              <a:t>Preposition +Gerund ( V</a:t>
            </a:r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r>
              <a:rPr lang="en-US" sz="2400" b="1" dirty="0" err="1" smtClean="0">
                <a:solidFill>
                  <a:schemeClr val="bg1"/>
                </a:solidFill>
              </a:rPr>
              <a:t>ing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sp>
        <p:nvSpPr>
          <p:cNvPr id="69" name="وسيلة شرح مستطيلة مستديرة الزوايا 68"/>
          <p:cNvSpPr/>
          <p:nvPr/>
        </p:nvSpPr>
        <p:spPr>
          <a:xfrm>
            <a:off x="1189488" y="207852"/>
            <a:ext cx="5688632" cy="843584"/>
          </a:xfrm>
          <a:prstGeom prst="wedgeRoundRectCallout">
            <a:avLst>
              <a:gd name="adj1" fmla="val -39571"/>
              <a:gd name="adj2" fmla="val 76338"/>
              <a:gd name="adj3" fmla="val 16667"/>
            </a:avLst>
          </a:prstGeom>
          <a:solidFill>
            <a:srgbClr val="626262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ربع نص 69"/>
          <p:cNvSpPr txBox="1"/>
          <p:nvPr/>
        </p:nvSpPr>
        <p:spPr>
          <a:xfrm>
            <a:off x="1189488" y="287589"/>
            <a:ext cx="56329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Although , Even Thought , In Spite of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sp>
        <p:nvSpPr>
          <p:cNvPr id="71" name="مخطط انسيابي: معالجة متعاقبة 70"/>
          <p:cNvSpPr/>
          <p:nvPr/>
        </p:nvSpPr>
        <p:spPr>
          <a:xfrm>
            <a:off x="457259" y="1447175"/>
            <a:ext cx="6971501" cy="851150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ربع نص 80"/>
          <p:cNvSpPr txBox="1"/>
          <p:nvPr/>
        </p:nvSpPr>
        <p:spPr>
          <a:xfrm>
            <a:off x="529268" y="1518807"/>
            <a:ext cx="6995060" cy="70788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Sitka Subheading" pitchFamily="2" charset="0"/>
              </a:rPr>
              <a:t>All of them have </a:t>
            </a:r>
            <a:r>
              <a:rPr lang="en-US" sz="2000" b="1" u="sng" dirty="0" smtClean="0">
                <a:latin typeface="Sitka Subheading" pitchFamily="2" charset="0"/>
              </a:rPr>
              <a:t>similar meaning</a:t>
            </a:r>
            <a:r>
              <a:rPr lang="en-US" sz="2000" u="sng" dirty="0" smtClean="0">
                <a:latin typeface="Sitka Subheading" pitchFamily="2" charset="0"/>
              </a:rPr>
              <a:t>  </a:t>
            </a:r>
            <a:r>
              <a:rPr lang="en-US" sz="2000" dirty="0" smtClean="0">
                <a:latin typeface="Sitka Subheading" pitchFamily="2" charset="0"/>
              </a:rPr>
              <a:t>and they used to express </a:t>
            </a:r>
            <a:r>
              <a:rPr lang="en-US" sz="2000" b="1" u="sng" dirty="0" smtClean="0">
                <a:latin typeface="Sitka Subheading" pitchFamily="2" charset="0"/>
              </a:rPr>
              <a:t>a contrast </a:t>
            </a:r>
            <a:r>
              <a:rPr lang="en-US" sz="2000" dirty="0" smtClean="0">
                <a:latin typeface="Sitka Subheading" pitchFamily="2" charset="0"/>
              </a:rPr>
              <a:t>between two ideas .. </a:t>
            </a:r>
          </a:p>
        </p:txBody>
      </p:sp>
      <p:sp>
        <p:nvSpPr>
          <p:cNvPr id="83" name="Google Shape;409;p34"/>
          <p:cNvSpPr txBox="1">
            <a:spLocks/>
          </p:cNvSpPr>
          <p:nvPr/>
        </p:nvSpPr>
        <p:spPr>
          <a:xfrm>
            <a:off x="535008" y="3147814"/>
            <a:ext cx="3892976" cy="165618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700" b="1" u="sng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Although</a:t>
            </a:r>
            <a:r>
              <a:rPr lang="en-US" sz="17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 &amp; </a:t>
            </a:r>
            <a:r>
              <a:rPr lang="en-US" sz="1700" b="1" u="sng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even thought</a:t>
            </a:r>
            <a:r>
              <a:rPr lang="en-US" sz="1700" b="1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introduce a clause that has subject + verb</a:t>
            </a:r>
          </a:p>
          <a:p>
            <a:pPr marL="0" indent="0" algn="l">
              <a:spcAft>
                <a:spcPts val="1600"/>
              </a:spcAft>
            </a:pPr>
            <a:r>
              <a:rPr lang="en-US" sz="1800" b="1" u="sng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Form</a:t>
            </a:r>
            <a:r>
              <a:rPr lang="en-US" sz="18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: </a:t>
            </a:r>
            <a:r>
              <a:rPr lang="en-US" sz="17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Although + Subject + Verb</a:t>
            </a:r>
          </a:p>
          <a:p>
            <a:pPr marL="0" indent="0" algn="l">
              <a:spcAft>
                <a:spcPts val="1600"/>
              </a:spcAft>
            </a:pPr>
            <a:r>
              <a:rPr lang="en-US" sz="1700" b="1" dirty="0" smtClean="0">
                <a:solidFill>
                  <a:schemeClr val="tx1"/>
                </a:solidFill>
                <a:latin typeface="Calisto MT" pitchFamily="18" charset="0"/>
                <a:sym typeface="Wingdings"/>
              </a:rPr>
              <a:t>          Even thought + </a:t>
            </a:r>
            <a:r>
              <a:rPr lang="en-US" sz="1700" b="1" dirty="0">
                <a:solidFill>
                  <a:schemeClr val="tx1"/>
                </a:solidFill>
                <a:latin typeface="Calisto MT" pitchFamily="18" charset="0"/>
                <a:sym typeface="Wingdings"/>
              </a:rPr>
              <a:t>Subject + Verb</a:t>
            </a:r>
            <a:endParaRPr lang="en-US" sz="1700" b="1" dirty="0" smtClean="0">
              <a:solidFill>
                <a:schemeClr val="tx1"/>
              </a:solidFill>
              <a:latin typeface="Calisto MT" pitchFamily="18" charset="0"/>
              <a:cs typeface="+mj-cs"/>
            </a:endParaRPr>
          </a:p>
        </p:txBody>
      </p:sp>
      <p:sp>
        <p:nvSpPr>
          <p:cNvPr id="84" name="عنوان 3"/>
          <p:cNvSpPr>
            <a:spLocks noGrp="1"/>
          </p:cNvSpPr>
          <p:nvPr>
            <p:ph type="title"/>
          </p:nvPr>
        </p:nvSpPr>
        <p:spPr>
          <a:xfrm>
            <a:off x="1043608" y="2499742"/>
            <a:ext cx="6624736" cy="432048"/>
          </a:xfr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bg2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latin typeface="Arial Rounded MT Bold" pitchFamily="34" charset="0"/>
              </a:rPr>
              <a:t>But  there is a difference in the structure used with them  </a:t>
            </a:r>
            <a:endParaRPr lang="ar-SA" sz="1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5" name="Google Shape;409;p34"/>
          <p:cNvSpPr txBox="1">
            <a:spLocks/>
          </p:cNvSpPr>
          <p:nvPr/>
        </p:nvSpPr>
        <p:spPr>
          <a:xfrm>
            <a:off x="4931632" y="3147814"/>
            <a:ext cx="3892976" cy="165618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"/>
              <a:buNone/>
              <a:defRPr sz="1400" b="0" i="0" u="none" strike="noStrike" cap="none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1700" b="1" u="sng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In Spite of </a:t>
            </a:r>
            <a:r>
              <a:rPr lang="en-US" sz="1700" b="1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followed by a noun or gerund </a:t>
            </a:r>
          </a:p>
          <a:p>
            <a:pPr marL="0" indent="0" algn="l">
              <a:spcAft>
                <a:spcPts val="1600"/>
              </a:spcAft>
            </a:pPr>
            <a:r>
              <a:rPr lang="en-US" sz="10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</a:t>
            </a:r>
            <a:r>
              <a:rPr lang="en-US" sz="1800" b="1" u="sng" dirty="0" smtClean="0">
                <a:solidFill>
                  <a:srgbClr val="C00000"/>
                </a:solidFill>
                <a:latin typeface="Calisto MT" pitchFamily="18" charset="0"/>
                <a:cs typeface="+mj-cs"/>
                <a:sym typeface="Wingdings"/>
              </a:rPr>
              <a:t>Form</a:t>
            </a:r>
            <a:r>
              <a:rPr lang="en-US" sz="18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: In spite of + noun</a:t>
            </a:r>
          </a:p>
          <a:p>
            <a:pPr marL="0" indent="0" algn="l">
              <a:spcAft>
                <a:spcPts val="1600"/>
              </a:spcAft>
            </a:pPr>
            <a:r>
              <a:rPr lang="en-US" sz="1800" b="1" dirty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                              + v-</a:t>
            </a:r>
            <a:r>
              <a:rPr lang="en-US" sz="1800" b="1" dirty="0" err="1" smtClean="0">
                <a:solidFill>
                  <a:schemeClr val="tx1"/>
                </a:solidFill>
                <a:latin typeface="Calisto MT" pitchFamily="18" charset="0"/>
                <a:cs typeface="+mj-cs"/>
                <a:sym typeface="Wingdings"/>
              </a:rPr>
              <a:t>ing</a:t>
            </a:r>
            <a:endParaRPr lang="en-US" sz="1800" b="1" dirty="0" smtClean="0">
              <a:solidFill>
                <a:schemeClr val="tx1"/>
              </a:solidFill>
              <a:latin typeface="Calisto MT" pitchFamily="18" charset="0"/>
              <a:cs typeface="+mj-cs"/>
              <a:sym typeface="Wingdings"/>
            </a:endParaRPr>
          </a:p>
          <a:p>
            <a:pPr marL="0" indent="0" algn="l">
              <a:spcAft>
                <a:spcPts val="1600"/>
              </a:spcAft>
            </a:pPr>
            <a:endParaRPr lang="en-US" sz="1600" b="1" dirty="0" smtClean="0">
              <a:solidFill>
                <a:schemeClr val="tx1"/>
              </a:solidFill>
              <a:latin typeface="Calisto MT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 animBg="1"/>
      <p:bldP spid="81" grpId="0"/>
      <p:bldP spid="83" grpId="0" uiExpand="1" build="p" animBg="1"/>
      <p:bldP spid="84" grpId="0" animBg="1"/>
      <p:bldP spid="8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40;p32"/>
          <p:cNvSpPr/>
          <p:nvPr/>
        </p:nvSpPr>
        <p:spPr>
          <a:xfrm rot="10800000">
            <a:off x="107503" y="339500"/>
            <a:ext cx="9036497" cy="426650"/>
          </a:xfrm>
          <a:custGeom>
            <a:avLst/>
            <a:gdLst/>
            <a:ahLst/>
            <a:cxnLst/>
            <a:rect l="l" t="t" r="r" b="b"/>
            <a:pathLst>
              <a:path w="277649" h="17066" extrusionOk="0">
                <a:moveTo>
                  <a:pt x="277649" y="2182"/>
                </a:moveTo>
                <a:cubicBezTo>
                  <a:pt x="253641" y="10185"/>
                  <a:pt x="226797" y="4261"/>
                  <a:pt x="201745" y="684"/>
                </a:cubicBezTo>
                <a:cubicBezTo>
                  <a:pt x="183544" y="-1915"/>
                  <a:pt x="165058" y="7959"/>
                  <a:pt x="146814" y="5678"/>
                </a:cubicBezTo>
                <a:cubicBezTo>
                  <a:pt x="134644" y="4156"/>
                  <a:pt x="122387" y="-1719"/>
                  <a:pt x="110360" y="684"/>
                </a:cubicBezTo>
                <a:cubicBezTo>
                  <a:pt x="105063" y="1743"/>
                  <a:pt x="101842" y="7545"/>
                  <a:pt x="96877" y="9673"/>
                </a:cubicBezTo>
                <a:cubicBezTo>
                  <a:pt x="91197" y="12107"/>
                  <a:pt x="84579" y="11171"/>
                  <a:pt x="78400" y="11171"/>
                </a:cubicBezTo>
                <a:cubicBezTo>
                  <a:pt x="73434" y="11171"/>
                  <a:pt x="66140" y="12116"/>
                  <a:pt x="63919" y="7675"/>
                </a:cubicBezTo>
                <a:cubicBezTo>
                  <a:pt x="62054" y="3944"/>
                  <a:pt x="71568" y="-819"/>
                  <a:pt x="74905" y="1683"/>
                </a:cubicBezTo>
                <a:cubicBezTo>
                  <a:pt x="78245" y="4187"/>
                  <a:pt x="77246" y="11663"/>
                  <a:pt x="73906" y="14167"/>
                </a:cubicBezTo>
                <a:cubicBezTo>
                  <a:pt x="63283" y="22131"/>
                  <a:pt x="47475" y="11276"/>
                  <a:pt x="34456" y="8674"/>
                </a:cubicBezTo>
                <a:cubicBezTo>
                  <a:pt x="23118" y="6408"/>
                  <a:pt x="11562" y="12669"/>
                  <a:pt x="0" y="12669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02" name="Google Shape;602;p21"/>
          <p:cNvGrpSpPr/>
          <p:nvPr/>
        </p:nvGrpSpPr>
        <p:grpSpPr>
          <a:xfrm>
            <a:off x="385837" y="2499742"/>
            <a:ext cx="1824000" cy="3357584"/>
            <a:chOff x="477633" y="1217325"/>
            <a:chExt cx="1824000" cy="3357584"/>
          </a:xfrm>
        </p:grpSpPr>
        <p:sp>
          <p:nvSpPr>
            <p:cNvPr id="606" name="Google Shape;606;p21"/>
            <p:cNvSpPr/>
            <p:nvPr/>
          </p:nvSpPr>
          <p:spPr>
            <a:xfrm>
              <a:off x="477633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4">
                <a:lumMod val="75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Although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08" name="Google Shape;608;p21"/>
            <p:cNvGrpSpPr/>
            <p:nvPr/>
          </p:nvGrpSpPr>
          <p:grpSpPr>
            <a:xfrm>
              <a:off x="1219523" y="4234741"/>
              <a:ext cx="340221" cy="340168"/>
              <a:chOff x="3270475" y="1427025"/>
              <a:chExt cx="483200" cy="483125"/>
            </a:xfrm>
          </p:grpSpPr>
          <p:sp>
            <p:nvSpPr>
              <p:cNvPr id="609" name="Google Shape;609;p21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12" name="Google Shape;612;p21"/>
          <p:cNvGrpSpPr/>
          <p:nvPr/>
        </p:nvGrpSpPr>
        <p:grpSpPr>
          <a:xfrm>
            <a:off x="353217" y="3363838"/>
            <a:ext cx="1824000" cy="3357584"/>
            <a:chOff x="3347941" y="1217325"/>
            <a:chExt cx="1824000" cy="3357584"/>
          </a:xfrm>
          <a:solidFill>
            <a:srgbClr val="C46200"/>
          </a:solidFill>
        </p:grpSpPr>
        <p:sp>
          <p:nvSpPr>
            <p:cNvPr id="616" name="Google Shape;616;p21"/>
            <p:cNvSpPr/>
            <p:nvPr/>
          </p:nvSpPr>
          <p:spPr>
            <a:xfrm>
              <a:off x="3347941" y="1217325"/>
              <a:ext cx="1824000" cy="524700"/>
            </a:xfrm>
            <a:prstGeom prst="chevron">
              <a:avLst>
                <a:gd name="adj" fmla="val 36067"/>
              </a:avLst>
            </a:prstGeom>
            <a:grpFill/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Even Thought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18" name="Google Shape;618;p21"/>
            <p:cNvGrpSpPr/>
            <p:nvPr/>
          </p:nvGrpSpPr>
          <p:grpSpPr>
            <a:xfrm>
              <a:off x="3347941" y="4234741"/>
              <a:ext cx="340168" cy="340168"/>
              <a:chOff x="2676100" y="832575"/>
              <a:chExt cx="483125" cy="483125"/>
            </a:xfrm>
            <a:grpFill/>
          </p:grpSpPr>
          <p:sp>
            <p:nvSpPr>
              <p:cNvPr id="619" name="Google Shape;619;p2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22" name="Google Shape;622;p21"/>
          <p:cNvGrpSpPr/>
          <p:nvPr/>
        </p:nvGrpSpPr>
        <p:grpSpPr>
          <a:xfrm>
            <a:off x="369945" y="4221334"/>
            <a:ext cx="1824000" cy="3357584"/>
            <a:chOff x="4734417" y="1217325"/>
            <a:chExt cx="1824000" cy="3357584"/>
          </a:xfrm>
          <a:solidFill>
            <a:srgbClr val="005DA2"/>
          </a:solidFill>
        </p:grpSpPr>
        <p:sp>
          <p:nvSpPr>
            <p:cNvPr id="626" name="Google Shape;626;p21"/>
            <p:cNvSpPr/>
            <p:nvPr/>
          </p:nvSpPr>
          <p:spPr>
            <a:xfrm>
              <a:off x="4734417" y="1217325"/>
              <a:ext cx="1824000" cy="524700"/>
            </a:xfrm>
            <a:prstGeom prst="chevron">
              <a:avLst>
                <a:gd name="adj" fmla="val 36067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 spite of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476297" y="4234741"/>
              <a:ext cx="340239" cy="340168"/>
            </a:xfrm>
            <a:custGeom>
              <a:avLst/>
              <a:gdLst/>
              <a:ahLst/>
              <a:cxnLst/>
              <a:rect l="l" t="t" r="r" b="b"/>
              <a:pathLst>
                <a:path w="19329" h="19325" extrusionOk="0">
                  <a:moveTo>
                    <a:pt x="9062" y="1229"/>
                  </a:moveTo>
                  <a:lnTo>
                    <a:pt x="9062" y="4539"/>
                  </a:lnTo>
                  <a:cubicBezTo>
                    <a:pt x="8470" y="4557"/>
                    <a:pt x="7885" y="4602"/>
                    <a:pt x="7311" y="4674"/>
                  </a:cubicBezTo>
                  <a:cubicBezTo>
                    <a:pt x="7223" y="4339"/>
                    <a:pt x="7036" y="4037"/>
                    <a:pt x="6773" y="3811"/>
                  </a:cubicBezTo>
                  <a:cubicBezTo>
                    <a:pt x="7392" y="2428"/>
                    <a:pt x="8211" y="1513"/>
                    <a:pt x="9062" y="1229"/>
                  </a:cubicBezTo>
                  <a:close/>
                  <a:moveTo>
                    <a:pt x="10194" y="1226"/>
                  </a:moveTo>
                  <a:cubicBezTo>
                    <a:pt x="11278" y="1586"/>
                    <a:pt x="12272" y="2944"/>
                    <a:pt x="12912" y="4835"/>
                  </a:cubicBezTo>
                  <a:cubicBezTo>
                    <a:pt x="12015" y="4662"/>
                    <a:pt x="11106" y="4566"/>
                    <a:pt x="10194" y="4539"/>
                  </a:cubicBezTo>
                  <a:lnTo>
                    <a:pt x="10194" y="1226"/>
                  </a:lnTo>
                  <a:close/>
                  <a:moveTo>
                    <a:pt x="5665" y="4530"/>
                  </a:moveTo>
                  <a:cubicBezTo>
                    <a:pt x="6170" y="4530"/>
                    <a:pt x="6423" y="5139"/>
                    <a:pt x="6067" y="5496"/>
                  </a:cubicBezTo>
                  <a:cubicBezTo>
                    <a:pt x="5950" y="5611"/>
                    <a:pt x="5808" y="5663"/>
                    <a:pt x="5669" y="5663"/>
                  </a:cubicBezTo>
                  <a:cubicBezTo>
                    <a:pt x="5378" y="5663"/>
                    <a:pt x="5101" y="5438"/>
                    <a:pt x="5101" y="5097"/>
                  </a:cubicBezTo>
                  <a:cubicBezTo>
                    <a:pt x="5101" y="4783"/>
                    <a:pt x="5351" y="4530"/>
                    <a:pt x="5665" y="4530"/>
                  </a:cubicBezTo>
                  <a:close/>
                  <a:moveTo>
                    <a:pt x="6743" y="1643"/>
                  </a:moveTo>
                  <a:cubicBezTo>
                    <a:pt x="6363" y="2129"/>
                    <a:pt x="6019" y="2718"/>
                    <a:pt x="5717" y="3397"/>
                  </a:cubicBezTo>
                  <a:lnTo>
                    <a:pt x="5665" y="3397"/>
                  </a:lnTo>
                  <a:cubicBezTo>
                    <a:pt x="4578" y="3397"/>
                    <a:pt x="3769" y="4406"/>
                    <a:pt x="4008" y="5469"/>
                  </a:cubicBezTo>
                  <a:cubicBezTo>
                    <a:pt x="3075" y="5822"/>
                    <a:pt x="2277" y="6266"/>
                    <a:pt x="1646" y="6773"/>
                  </a:cubicBezTo>
                  <a:cubicBezTo>
                    <a:pt x="2507" y="4394"/>
                    <a:pt x="4373" y="2516"/>
                    <a:pt x="6743" y="1643"/>
                  </a:cubicBezTo>
                  <a:close/>
                  <a:moveTo>
                    <a:pt x="12510" y="1631"/>
                  </a:moveTo>
                  <a:lnTo>
                    <a:pt x="12510" y="1631"/>
                  </a:lnTo>
                  <a:cubicBezTo>
                    <a:pt x="14926" y="2500"/>
                    <a:pt x="16828" y="4403"/>
                    <a:pt x="17698" y="6818"/>
                  </a:cubicBezTo>
                  <a:cubicBezTo>
                    <a:pt x="17269" y="6483"/>
                    <a:pt x="16810" y="6196"/>
                    <a:pt x="16327" y="5955"/>
                  </a:cubicBezTo>
                  <a:cubicBezTo>
                    <a:pt x="15645" y="5614"/>
                    <a:pt x="14932" y="5342"/>
                    <a:pt x="14195" y="5136"/>
                  </a:cubicBezTo>
                  <a:cubicBezTo>
                    <a:pt x="13933" y="4203"/>
                    <a:pt x="13585" y="3349"/>
                    <a:pt x="13169" y="2612"/>
                  </a:cubicBezTo>
                  <a:cubicBezTo>
                    <a:pt x="12975" y="2268"/>
                    <a:pt x="12755" y="1942"/>
                    <a:pt x="12510" y="1631"/>
                  </a:cubicBezTo>
                  <a:close/>
                  <a:moveTo>
                    <a:pt x="4636" y="6444"/>
                  </a:moveTo>
                  <a:cubicBezTo>
                    <a:pt x="4684" y="6483"/>
                    <a:pt x="4738" y="6519"/>
                    <a:pt x="4793" y="6553"/>
                  </a:cubicBezTo>
                  <a:cubicBezTo>
                    <a:pt x="4651" y="7407"/>
                    <a:pt x="4566" y="8268"/>
                    <a:pt x="4542" y="9134"/>
                  </a:cubicBezTo>
                  <a:lnTo>
                    <a:pt x="1230" y="9134"/>
                  </a:lnTo>
                  <a:cubicBezTo>
                    <a:pt x="1568" y="8083"/>
                    <a:pt x="2821" y="7081"/>
                    <a:pt x="4636" y="6444"/>
                  </a:cubicBezTo>
                  <a:close/>
                  <a:moveTo>
                    <a:pt x="9062" y="5674"/>
                  </a:moveTo>
                  <a:lnTo>
                    <a:pt x="9062" y="9134"/>
                  </a:lnTo>
                  <a:lnTo>
                    <a:pt x="5674" y="9134"/>
                  </a:lnTo>
                  <a:cubicBezTo>
                    <a:pt x="5698" y="8343"/>
                    <a:pt x="5774" y="7558"/>
                    <a:pt x="5904" y="6776"/>
                  </a:cubicBezTo>
                  <a:lnTo>
                    <a:pt x="5904" y="6779"/>
                  </a:lnTo>
                  <a:cubicBezTo>
                    <a:pt x="6462" y="6698"/>
                    <a:pt x="6949" y="6344"/>
                    <a:pt x="7196" y="5834"/>
                  </a:cubicBezTo>
                  <a:cubicBezTo>
                    <a:pt x="7815" y="5746"/>
                    <a:pt x="8437" y="5692"/>
                    <a:pt x="9062" y="5674"/>
                  </a:cubicBezTo>
                  <a:close/>
                  <a:moveTo>
                    <a:pt x="10194" y="5671"/>
                  </a:moveTo>
                  <a:cubicBezTo>
                    <a:pt x="11227" y="5701"/>
                    <a:pt x="12257" y="5834"/>
                    <a:pt x="13265" y="6063"/>
                  </a:cubicBezTo>
                  <a:cubicBezTo>
                    <a:pt x="13422" y="6743"/>
                    <a:pt x="13534" y="7431"/>
                    <a:pt x="13597" y="8126"/>
                  </a:cubicBezTo>
                  <a:cubicBezTo>
                    <a:pt x="13144" y="8310"/>
                    <a:pt x="12794" y="8675"/>
                    <a:pt x="12631" y="9134"/>
                  </a:cubicBezTo>
                  <a:lnTo>
                    <a:pt x="10194" y="9134"/>
                  </a:lnTo>
                  <a:lnTo>
                    <a:pt x="10194" y="5671"/>
                  </a:lnTo>
                  <a:close/>
                  <a:moveTo>
                    <a:pt x="14497" y="6417"/>
                  </a:moveTo>
                  <a:cubicBezTo>
                    <a:pt x="14950" y="6571"/>
                    <a:pt x="15391" y="6752"/>
                    <a:pt x="15817" y="6966"/>
                  </a:cubicBezTo>
                  <a:cubicBezTo>
                    <a:pt x="17037" y="7585"/>
                    <a:pt x="17837" y="8352"/>
                    <a:pt x="18099" y="9137"/>
                  </a:cubicBezTo>
                  <a:lnTo>
                    <a:pt x="15835" y="9134"/>
                  </a:lnTo>
                  <a:cubicBezTo>
                    <a:pt x="15654" y="8627"/>
                    <a:pt x="15243" y="8234"/>
                    <a:pt x="14730" y="8077"/>
                  </a:cubicBezTo>
                  <a:cubicBezTo>
                    <a:pt x="14678" y="7519"/>
                    <a:pt x="14603" y="6966"/>
                    <a:pt x="14497" y="6417"/>
                  </a:cubicBezTo>
                  <a:close/>
                  <a:moveTo>
                    <a:pt x="14241" y="9137"/>
                  </a:moveTo>
                  <a:cubicBezTo>
                    <a:pt x="14555" y="9137"/>
                    <a:pt x="14808" y="9391"/>
                    <a:pt x="14808" y="9702"/>
                  </a:cubicBezTo>
                  <a:cubicBezTo>
                    <a:pt x="14808" y="10016"/>
                    <a:pt x="14555" y="10270"/>
                    <a:pt x="14241" y="10270"/>
                  </a:cubicBezTo>
                  <a:lnTo>
                    <a:pt x="14241" y="10267"/>
                  </a:lnTo>
                  <a:lnTo>
                    <a:pt x="14204" y="10267"/>
                  </a:lnTo>
                  <a:cubicBezTo>
                    <a:pt x="13902" y="10251"/>
                    <a:pt x="13667" y="10004"/>
                    <a:pt x="13667" y="9702"/>
                  </a:cubicBezTo>
                  <a:cubicBezTo>
                    <a:pt x="13667" y="9403"/>
                    <a:pt x="13899" y="9155"/>
                    <a:pt x="14195" y="9137"/>
                  </a:cubicBezTo>
                  <a:close/>
                  <a:moveTo>
                    <a:pt x="18099" y="10270"/>
                  </a:moveTo>
                  <a:cubicBezTo>
                    <a:pt x="17861" y="10967"/>
                    <a:pt x="17194" y="11643"/>
                    <a:pt x="16161" y="12217"/>
                  </a:cubicBezTo>
                  <a:cubicBezTo>
                    <a:pt x="15632" y="12504"/>
                    <a:pt x="15080" y="12742"/>
                    <a:pt x="14506" y="12930"/>
                  </a:cubicBezTo>
                  <a:cubicBezTo>
                    <a:pt x="14606" y="12407"/>
                    <a:pt x="14678" y="11873"/>
                    <a:pt x="14730" y="11323"/>
                  </a:cubicBezTo>
                  <a:lnTo>
                    <a:pt x="14730" y="11326"/>
                  </a:lnTo>
                  <a:cubicBezTo>
                    <a:pt x="15243" y="11166"/>
                    <a:pt x="15654" y="10774"/>
                    <a:pt x="15835" y="10270"/>
                  </a:cubicBezTo>
                  <a:close/>
                  <a:moveTo>
                    <a:pt x="4542" y="10267"/>
                  </a:moveTo>
                  <a:cubicBezTo>
                    <a:pt x="4566" y="11163"/>
                    <a:pt x="4660" y="12060"/>
                    <a:pt x="4820" y="12945"/>
                  </a:cubicBezTo>
                  <a:cubicBezTo>
                    <a:pt x="2927" y="12320"/>
                    <a:pt x="1583" y="11351"/>
                    <a:pt x="1230" y="10267"/>
                  </a:cubicBezTo>
                  <a:close/>
                  <a:moveTo>
                    <a:pt x="9062" y="10267"/>
                  </a:moveTo>
                  <a:lnTo>
                    <a:pt x="9062" y="12628"/>
                  </a:lnTo>
                  <a:cubicBezTo>
                    <a:pt x="8603" y="12791"/>
                    <a:pt x="8238" y="13141"/>
                    <a:pt x="8054" y="13594"/>
                  </a:cubicBezTo>
                  <a:cubicBezTo>
                    <a:pt x="7377" y="13534"/>
                    <a:pt x="6707" y="13428"/>
                    <a:pt x="6046" y="13280"/>
                  </a:cubicBezTo>
                  <a:cubicBezTo>
                    <a:pt x="5828" y="12290"/>
                    <a:pt x="5702" y="11281"/>
                    <a:pt x="5674" y="10267"/>
                  </a:cubicBezTo>
                  <a:close/>
                  <a:moveTo>
                    <a:pt x="12631" y="10267"/>
                  </a:moveTo>
                  <a:cubicBezTo>
                    <a:pt x="12794" y="10725"/>
                    <a:pt x="13144" y="11091"/>
                    <a:pt x="13597" y="11275"/>
                  </a:cubicBezTo>
                  <a:cubicBezTo>
                    <a:pt x="13534" y="11945"/>
                    <a:pt x="13431" y="12613"/>
                    <a:pt x="13280" y="13268"/>
                  </a:cubicBezTo>
                  <a:cubicBezTo>
                    <a:pt x="12595" y="13422"/>
                    <a:pt x="11900" y="13531"/>
                    <a:pt x="11203" y="13594"/>
                  </a:cubicBezTo>
                  <a:cubicBezTo>
                    <a:pt x="11019" y="13141"/>
                    <a:pt x="10653" y="12791"/>
                    <a:pt x="10194" y="12628"/>
                  </a:cubicBezTo>
                  <a:lnTo>
                    <a:pt x="10194" y="10267"/>
                  </a:lnTo>
                  <a:close/>
                  <a:moveTo>
                    <a:pt x="9627" y="13678"/>
                  </a:moveTo>
                  <a:cubicBezTo>
                    <a:pt x="9923" y="13678"/>
                    <a:pt x="10170" y="13905"/>
                    <a:pt x="10191" y="14201"/>
                  </a:cubicBezTo>
                  <a:lnTo>
                    <a:pt x="10191" y="14231"/>
                  </a:lnTo>
                  <a:cubicBezTo>
                    <a:pt x="10191" y="14231"/>
                    <a:pt x="10191" y="14234"/>
                    <a:pt x="10191" y="14237"/>
                  </a:cubicBezTo>
                  <a:cubicBezTo>
                    <a:pt x="10188" y="14545"/>
                    <a:pt x="9938" y="14793"/>
                    <a:pt x="9630" y="14796"/>
                  </a:cubicBezTo>
                  <a:cubicBezTo>
                    <a:pt x="9319" y="14796"/>
                    <a:pt x="9065" y="14545"/>
                    <a:pt x="9062" y="14237"/>
                  </a:cubicBezTo>
                  <a:lnTo>
                    <a:pt x="9062" y="14231"/>
                  </a:lnTo>
                  <a:lnTo>
                    <a:pt x="9062" y="14201"/>
                  </a:lnTo>
                  <a:cubicBezTo>
                    <a:pt x="9083" y="13905"/>
                    <a:pt x="9331" y="13678"/>
                    <a:pt x="9627" y="13678"/>
                  </a:cubicBezTo>
                  <a:close/>
                  <a:moveTo>
                    <a:pt x="1640" y="12579"/>
                  </a:moveTo>
                  <a:lnTo>
                    <a:pt x="1640" y="12579"/>
                  </a:lnTo>
                  <a:cubicBezTo>
                    <a:pt x="1936" y="12812"/>
                    <a:pt x="2250" y="13020"/>
                    <a:pt x="2579" y="13204"/>
                  </a:cubicBezTo>
                  <a:cubicBezTo>
                    <a:pt x="3313" y="13615"/>
                    <a:pt x="4168" y="13953"/>
                    <a:pt x="5110" y="14213"/>
                  </a:cubicBezTo>
                  <a:cubicBezTo>
                    <a:pt x="5496" y="15620"/>
                    <a:pt x="6061" y="16813"/>
                    <a:pt x="6752" y="17691"/>
                  </a:cubicBezTo>
                  <a:cubicBezTo>
                    <a:pt x="4373" y="16828"/>
                    <a:pt x="2501" y="14956"/>
                    <a:pt x="1640" y="12579"/>
                  </a:cubicBezTo>
                  <a:close/>
                  <a:moveTo>
                    <a:pt x="17698" y="12555"/>
                  </a:moveTo>
                  <a:cubicBezTo>
                    <a:pt x="16837" y="14938"/>
                    <a:pt x="14932" y="16831"/>
                    <a:pt x="12535" y="17691"/>
                  </a:cubicBezTo>
                  <a:cubicBezTo>
                    <a:pt x="12770" y="17395"/>
                    <a:pt x="12981" y="17081"/>
                    <a:pt x="13169" y="16752"/>
                  </a:cubicBezTo>
                  <a:cubicBezTo>
                    <a:pt x="13594" y="16013"/>
                    <a:pt x="13945" y="15149"/>
                    <a:pt x="14213" y="14201"/>
                  </a:cubicBezTo>
                  <a:cubicBezTo>
                    <a:pt x="15140" y="13944"/>
                    <a:pt x="15986" y="13609"/>
                    <a:pt x="16713" y="13204"/>
                  </a:cubicBezTo>
                  <a:cubicBezTo>
                    <a:pt x="17058" y="13014"/>
                    <a:pt x="17387" y="12797"/>
                    <a:pt x="17698" y="12555"/>
                  </a:cubicBezTo>
                  <a:close/>
                  <a:moveTo>
                    <a:pt x="6381" y="14503"/>
                  </a:moveTo>
                  <a:cubicBezTo>
                    <a:pt x="6906" y="14602"/>
                    <a:pt x="7450" y="14678"/>
                    <a:pt x="8005" y="14726"/>
                  </a:cubicBezTo>
                  <a:cubicBezTo>
                    <a:pt x="8162" y="15240"/>
                    <a:pt x="8555" y="15650"/>
                    <a:pt x="9062" y="15831"/>
                  </a:cubicBezTo>
                  <a:lnTo>
                    <a:pt x="9062" y="18096"/>
                  </a:lnTo>
                  <a:cubicBezTo>
                    <a:pt x="8286" y="17833"/>
                    <a:pt x="7531" y="17048"/>
                    <a:pt x="6933" y="15853"/>
                  </a:cubicBezTo>
                  <a:cubicBezTo>
                    <a:pt x="6716" y="15415"/>
                    <a:pt x="6532" y="14965"/>
                    <a:pt x="6381" y="14503"/>
                  </a:cubicBezTo>
                  <a:close/>
                  <a:moveTo>
                    <a:pt x="12933" y="14497"/>
                  </a:moveTo>
                  <a:cubicBezTo>
                    <a:pt x="12740" y="15083"/>
                    <a:pt x="12486" y="15650"/>
                    <a:pt x="12184" y="16188"/>
                  </a:cubicBezTo>
                  <a:cubicBezTo>
                    <a:pt x="11595" y="17211"/>
                    <a:pt x="10904" y="17869"/>
                    <a:pt x="10194" y="18099"/>
                  </a:cubicBezTo>
                  <a:lnTo>
                    <a:pt x="10194" y="15831"/>
                  </a:lnTo>
                  <a:cubicBezTo>
                    <a:pt x="10702" y="15650"/>
                    <a:pt x="11094" y="15240"/>
                    <a:pt x="11251" y="14726"/>
                  </a:cubicBezTo>
                  <a:cubicBezTo>
                    <a:pt x="11828" y="14675"/>
                    <a:pt x="12390" y="14596"/>
                    <a:pt x="12933" y="14497"/>
                  </a:cubicBezTo>
                  <a:close/>
                  <a:moveTo>
                    <a:pt x="9630" y="0"/>
                  </a:moveTo>
                  <a:cubicBezTo>
                    <a:pt x="7063" y="0"/>
                    <a:pt x="4645" y="1015"/>
                    <a:pt x="2821" y="2860"/>
                  </a:cubicBezTo>
                  <a:cubicBezTo>
                    <a:pt x="1012" y="4678"/>
                    <a:pt x="1" y="7138"/>
                    <a:pt x="4" y="9702"/>
                  </a:cubicBezTo>
                  <a:cubicBezTo>
                    <a:pt x="4" y="15016"/>
                    <a:pt x="4313" y="19325"/>
                    <a:pt x="9630" y="19325"/>
                  </a:cubicBezTo>
                  <a:cubicBezTo>
                    <a:pt x="9634" y="19325"/>
                    <a:pt x="9637" y="19325"/>
                    <a:pt x="9641" y="19325"/>
                  </a:cubicBezTo>
                  <a:cubicBezTo>
                    <a:pt x="12198" y="19325"/>
                    <a:pt x="14654" y="18314"/>
                    <a:pt x="16469" y="16508"/>
                  </a:cubicBezTo>
                  <a:cubicBezTo>
                    <a:pt x="18314" y="14687"/>
                    <a:pt x="19328" y="12268"/>
                    <a:pt x="19328" y="9702"/>
                  </a:cubicBezTo>
                  <a:cubicBezTo>
                    <a:pt x="19328" y="8407"/>
                    <a:pt x="19069" y="7129"/>
                    <a:pt x="18558" y="5940"/>
                  </a:cubicBezTo>
                  <a:cubicBezTo>
                    <a:pt x="18066" y="4789"/>
                    <a:pt x="17360" y="3741"/>
                    <a:pt x="16472" y="2857"/>
                  </a:cubicBezTo>
                  <a:cubicBezTo>
                    <a:pt x="15587" y="1969"/>
                    <a:pt x="14539" y="1263"/>
                    <a:pt x="13389" y="770"/>
                  </a:cubicBezTo>
                  <a:cubicBezTo>
                    <a:pt x="12199" y="260"/>
                    <a:pt x="10922" y="0"/>
                    <a:pt x="9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763688" y="195486"/>
            <a:ext cx="4464496" cy="572700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Although , Even thought , In spite of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91644" y="2343265"/>
            <a:ext cx="570688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FF00"/>
                </a:solidFill>
              </a:rPr>
              <a:t>Although</a:t>
            </a:r>
            <a:r>
              <a:rPr lang="en-US" sz="1800" dirty="0">
                <a:solidFill>
                  <a:schemeClr val="bg1"/>
                </a:solidFill>
              </a:rPr>
              <a:t> he is </a:t>
            </a:r>
            <a:r>
              <a:rPr lang="en-US" sz="1800" dirty="0" smtClean="0">
                <a:solidFill>
                  <a:schemeClr val="bg1"/>
                </a:solidFill>
              </a:rPr>
              <a:t>intelligent </a:t>
            </a:r>
            <a:r>
              <a:rPr lang="en-US" sz="1800" dirty="0" smtClean="0">
                <a:solidFill>
                  <a:srgbClr val="FFFF00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he can't get a job.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 can't get a job </a:t>
            </a:r>
            <a:r>
              <a:rPr lang="en-US" sz="1800" b="1" u="sng" dirty="0">
                <a:solidFill>
                  <a:srgbClr val="FFFF00"/>
                </a:solidFill>
              </a:rPr>
              <a:t>although</a:t>
            </a:r>
            <a:r>
              <a:rPr lang="en-US" sz="1800" u="sng" dirty="0">
                <a:solidFill>
                  <a:schemeClr val="bg1"/>
                </a:solidFill>
              </a:rPr>
              <a:t> </a:t>
            </a:r>
            <a:r>
              <a:rPr lang="en-US" sz="1800" dirty="0">
                <a:solidFill>
                  <a:schemeClr val="bg1"/>
                </a:solidFill>
              </a:rPr>
              <a:t>he is intelligent.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2609528" y="4082787"/>
            <a:ext cx="5850904" cy="646331"/>
          </a:xfrm>
          <a:prstGeom prst="rect">
            <a:avLst/>
          </a:prstGeom>
          <a:solidFill>
            <a:srgbClr val="005D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FF00"/>
                </a:solidFill>
              </a:rPr>
              <a:t>In </a:t>
            </a:r>
            <a:r>
              <a:rPr lang="en-US" sz="1800" b="1" u="sng" dirty="0">
                <a:solidFill>
                  <a:srgbClr val="FFFF00"/>
                </a:solidFill>
              </a:rPr>
              <a:t>spite of </a:t>
            </a:r>
            <a:r>
              <a:rPr lang="en-US" sz="1800" b="1" dirty="0">
                <a:solidFill>
                  <a:schemeClr val="bg1"/>
                </a:solidFill>
              </a:rPr>
              <a:t>the traffic </a:t>
            </a:r>
            <a:r>
              <a:rPr lang="en-US" sz="1800" b="1" dirty="0"/>
              <a:t>, I arrived on time </a:t>
            </a:r>
            <a:r>
              <a:rPr lang="en-US" sz="1800" b="1" dirty="0" smtClean="0"/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1" dirty="0" smtClean="0"/>
              <a:t>I </a:t>
            </a:r>
            <a:r>
              <a:rPr lang="en-US" sz="1800" b="1" dirty="0"/>
              <a:t>arrived on time </a:t>
            </a:r>
            <a:r>
              <a:rPr lang="en-US" sz="1800" b="1" u="sng" dirty="0">
                <a:solidFill>
                  <a:srgbClr val="FFFF00"/>
                </a:solidFill>
              </a:rPr>
              <a:t>i</a:t>
            </a:r>
            <a:r>
              <a:rPr lang="en-US" sz="1800" b="1" u="sng" dirty="0" smtClean="0">
                <a:solidFill>
                  <a:srgbClr val="FFFF00"/>
                </a:solidFill>
              </a:rPr>
              <a:t>n </a:t>
            </a:r>
            <a:r>
              <a:rPr lang="en-US" sz="1800" b="1" u="sng" dirty="0">
                <a:solidFill>
                  <a:srgbClr val="FFFF00"/>
                </a:solidFill>
              </a:rPr>
              <a:t>spite of </a:t>
            </a:r>
            <a:r>
              <a:rPr lang="en-US" sz="1800" b="1" dirty="0">
                <a:solidFill>
                  <a:schemeClr val="bg1"/>
                </a:solidFill>
              </a:rPr>
              <a:t>the traffic 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2549568" y="3227102"/>
            <a:ext cx="5809376" cy="646331"/>
          </a:xfrm>
          <a:prstGeom prst="rect">
            <a:avLst/>
          </a:prstGeom>
          <a:solidFill>
            <a:srgbClr val="C462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FF00"/>
                </a:solidFill>
              </a:rPr>
              <a:t>Even thought </a:t>
            </a:r>
            <a:r>
              <a:rPr lang="en-US" sz="1800" dirty="0" smtClean="0">
                <a:solidFill>
                  <a:schemeClr val="bg1"/>
                </a:solidFill>
              </a:rPr>
              <a:t>it </a:t>
            </a:r>
            <a:r>
              <a:rPr lang="en-US" sz="1800" dirty="0">
                <a:solidFill>
                  <a:schemeClr val="bg1"/>
                </a:solidFill>
              </a:rPr>
              <a:t>rained a lot , we enjoyed our vacation 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We enjoyed our vacation </a:t>
            </a:r>
            <a:r>
              <a:rPr lang="en-US" sz="1800" b="1" u="sng" dirty="0" smtClean="0">
                <a:solidFill>
                  <a:srgbClr val="FFFF00"/>
                </a:solidFill>
              </a:rPr>
              <a:t>even thought </a:t>
            </a:r>
            <a:r>
              <a:rPr lang="en-US" sz="1800" dirty="0" smtClean="0">
                <a:solidFill>
                  <a:schemeClr val="bg1"/>
                </a:solidFill>
              </a:rPr>
              <a:t>it rained a lot 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1" name="Google Shape;809;p23"/>
          <p:cNvSpPr/>
          <p:nvPr/>
        </p:nvSpPr>
        <p:spPr>
          <a:xfrm>
            <a:off x="398190" y="987574"/>
            <a:ext cx="8398648" cy="1152128"/>
          </a:xfrm>
          <a:prstGeom prst="roundRect">
            <a:avLst>
              <a:gd name="adj" fmla="val 16667"/>
            </a:avLst>
          </a:prstGeom>
          <a:solidFill>
            <a:srgbClr val="273B4D"/>
          </a:solidFill>
          <a:ln>
            <a:headEnd type="none" w="sm" len="sm"/>
            <a:tailEnd type="none" w="sm" len="sm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u="sng" dirty="0" smtClean="0"/>
              <a:t>Note :</a:t>
            </a:r>
            <a:endParaRPr lang="en-US" sz="1600" u="sng" dirty="0"/>
          </a:p>
          <a:p>
            <a:r>
              <a:rPr lang="en-US" sz="1600" dirty="0">
                <a:latin typeface="Comic Sans MS" pitchFamily="66" charset="0"/>
              </a:rPr>
              <a:t>When the</a:t>
            </a:r>
            <a:r>
              <a:rPr lang="en-US" sz="1600" b="1" dirty="0">
                <a:latin typeface="Comic Sans MS" pitchFamily="66" charset="0"/>
              </a:rPr>
              <a:t> </a:t>
            </a:r>
            <a:r>
              <a:rPr lang="en-US" sz="1600" b="1" u="sng" dirty="0" smtClean="0">
                <a:solidFill>
                  <a:srgbClr val="FFFF00"/>
                </a:solidFill>
                <a:latin typeface="Comic Sans MS" pitchFamily="66" charset="0"/>
              </a:rPr>
              <a:t>although – even thought &amp; in spite of </a:t>
            </a:r>
            <a:r>
              <a:rPr lang="en-US" sz="1600" b="1" dirty="0" smtClean="0">
                <a:latin typeface="Comic Sans MS" pitchFamily="66" charset="0"/>
              </a:rPr>
              <a:t> </a:t>
            </a:r>
            <a:r>
              <a:rPr lang="en-US" sz="1600" dirty="0" smtClean="0">
                <a:latin typeface="Comic Sans MS" pitchFamily="66" charset="0"/>
              </a:rPr>
              <a:t>clause comes before the main clause</a:t>
            </a:r>
            <a:r>
              <a:rPr lang="en-US" sz="1600" b="1" dirty="0" smtClean="0">
                <a:latin typeface="Comic Sans MS" pitchFamily="66" charset="0"/>
              </a:rPr>
              <a:t> (at the beginning of the sentence), </a:t>
            </a:r>
            <a:r>
              <a:rPr lang="en-US" sz="1600" dirty="0">
                <a:latin typeface="Comic Sans MS" pitchFamily="66" charset="0"/>
              </a:rPr>
              <a:t>we </a:t>
            </a:r>
            <a:r>
              <a:rPr lang="en-US" sz="1600" dirty="0" smtClean="0">
                <a:latin typeface="Comic Sans MS" pitchFamily="66" charset="0"/>
              </a:rPr>
              <a:t>usually put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u="sng" dirty="0">
                <a:solidFill>
                  <a:srgbClr val="FFFF00"/>
                </a:solidFill>
                <a:latin typeface="Comic Sans MS" pitchFamily="66" charset="0"/>
              </a:rPr>
              <a:t>a comma </a:t>
            </a:r>
            <a:r>
              <a:rPr lang="en-US" sz="1600" dirty="0">
                <a:latin typeface="Comic Sans MS" pitchFamily="66" charset="0"/>
              </a:rPr>
              <a:t>at the end of the </a:t>
            </a:r>
            <a:r>
              <a:rPr lang="en-US" sz="1600" dirty="0" smtClean="0">
                <a:latin typeface="Comic Sans MS" pitchFamily="66" charset="0"/>
              </a:rPr>
              <a:t>clause .When the main clause comes first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we don’t need to use a </a:t>
            </a:r>
            <a:r>
              <a:rPr lang="en-US" sz="1600" dirty="0" smtClean="0">
                <a:latin typeface="Comic Sans MS" pitchFamily="66" charset="0"/>
              </a:rPr>
              <a:t>comma 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47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25"/>
          <p:cNvGrpSpPr/>
          <p:nvPr/>
        </p:nvGrpSpPr>
        <p:grpSpPr>
          <a:xfrm>
            <a:off x="460200" y="2488972"/>
            <a:ext cx="8504288" cy="758850"/>
            <a:chOff x="460200" y="2572575"/>
            <a:chExt cx="8257900" cy="758850"/>
          </a:xfrm>
        </p:grpSpPr>
        <p:sp>
          <p:nvSpPr>
            <p:cNvPr id="897" name="Google Shape;897;p25"/>
            <p:cNvSpPr/>
            <p:nvPr/>
          </p:nvSpPr>
          <p:spPr>
            <a:xfrm>
              <a:off x="460200" y="25725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25"/>
            <p:cNvSpPr/>
            <p:nvPr/>
          </p:nvSpPr>
          <p:spPr>
            <a:xfrm>
              <a:off x="460200" y="26487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58" name="Google Shape;950;p25"/>
          <p:cNvGrpSpPr/>
          <p:nvPr/>
        </p:nvGrpSpPr>
        <p:grpSpPr>
          <a:xfrm>
            <a:off x="617150" y="2513098"/>
            <a:ext cx="3753597" cy="2447096"/>
            <a:chOff x="715634" y="2826549"/>
            <a:chExt cx="1482490" cy="1939562"/>
          </a:xfrm>
        </p:grpSpPr>
        <p:grpSp>
          <p:nvGrpSpPr>
            <p:cNvPr id="59" name="Google Shape;951;p25"/>
            <p:cNvGrpSpPr/>
            <p:nvPr/>
          </p:nvGrpSpPr>
          <p:grpSpPr>
            <a:xfrm rot="10800000">
              <a:off x="715634" y="3660555"/>
              <a:ext cx="1482490" cy="1105556"/>
              <a:chOff x="5407598" y="1210565"/>
              <a:chExt cx="1482490" cy="1105556"/>
            </a:xfrm>
          </p:grpSpPr>
          <p:sp>
            <p:nvSpPr>
              <p:cNvPr id="71" name="Google Shape;952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oogle Shape;95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73" name="Google Shape;95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95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95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95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" name="Google Shape;958;p25"/>
            <p:cNvSpPr/>
            <p:nvPr/>
          </p:nvSpPr>
          <p:spPr>
            <a:xfrm>
              <a:off x="1272100" y="2885130"/>
              <a:ext cx="288853" cy="417335"/>
            </a:xfrm>
            <a:custGeom>
              <a:avLst/>
              <a:gdLst/>
              <a:ahLst/>
              <a:cxnLst/>
              <a:rect l="l" t="t" r="r" b="b"/>
              <a:pathLst>
                <a:path w="17570" h="17333" extrusionOk="0">
                  <a:moveTo>
                    <a:pt x="8774" y="1"/>
                  </a:moveTo>
                  <a:cubicBezTo>
                    <a:pt x="4072" y="1"/>
                    <a:pt x="212" y="3756"/>
                    <a:pt x="122" y="8454"/>
                  </a:cubicBezTo>
                  <a:cubicBezTo>
                    <a:pt x="1" y="13256"/>
                    <a:pt x="3800" y="17208"/>
                    <a:pt x="8572" y="17329"/>
                  </a:cubicBezTo>
                  <a:cubicBezTo>
                    <a:pt x="8647" y="17331"/>
                    <a:pt x="8722" y="17332"/>
                    <a:pt x="8796" y="17332"/>
                  </a:cubicBezTo>
                  <a:cubicBezTo>
                    <a:pt x="13497" y="17332"/>
                    <a:pt x="17328" y="13577"/>
                    <a:pt x="17448" y="8879"/>
                  </a:cubicBezTo>
                  <a:cubicBezTo>
                    <a:pt x="17569" y="4077"/>
                    <a:pt x="13770" y="95"/>
                    <a:pt x="8998" y="4"/>
                  </a:cubicBezTo>
                  <a:cubicBezTo>
                    <a:pt x="8923" y="2"/>
                    <a:pt x="8848" y="1"/>
                    <a:pt x="877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59;p25"/>
            <p:cNvSpPr/>
            <p:nvPr/>
          </p:nvSpPr>
          <p:spPr>
            <a:xfrm>
              <a:off x="1305263" y="2830330"/>
              <a:ext cx="255690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4" y="0"/>
                  </a:moveTo>
                  <a:cubicBezTo>
                    <a:pt x="3892" y="0"/>
                    <a:pt x="1" y="3891"/>
                    <a:pt x="1" y="8663"/>
                  </a:cubicBezTo>
                  <a:cubicBezTo>
                    <a:pt x="1" y="13465"/>
                    <a:pt x="3892" y="17356"/>
                    <a:pt x="8664" y="17356"/>
                  </a:cubicBezTo>
                  <a:cubicBezTo>
                    <a:pt x="13466" y="17356"/>
                    <a:pt x="17357" y="13465"/>
                    <a:pt x="17357" y="8663"/>
                  </a:cubicBezTo>
                  <a:cubicBezTo>
                    <a:pt x="17357" y="3891"/>
                    <a:pt x="13466" y="0"/>
                    <a:pt x="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0;p25"/>
            <p:cNvSpPr/>
            <p:nvPr/>
          </p:nvSpPr>
          <p:spPr>
            <a:xfrm>
              <a:off x="1463429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305" y="45"/>
                    <a:pt x="30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183" y="15790"/>
                    <a:pt x="153" y="15911"/>
                  </a:cubicBezTo>
                  <a:cubicBezTo>
                    <a:pt x="1" y="16367"/>
                    <a:pt x="1" y="16853"/>
                    <a:pt x="153" y="17279"/>
                  </a:cubicBezTo>
                  <a:cubicBezTo>
                    <a:pt x="153" y="17309"/>
                    <a:pt x="153" y="17309"/>
                    <a:pt x="15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1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9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822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9" y="4482"/>
                    <a:pt x="609" y="3631"/>
                  </a:cubicBezTo>
                  <a:cubicBezTo>
                    <a:pt x="609" y="3327"/>
                    <a:pt x="579" y="3023"/>
                    <a:pt x="579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7" y="136"/>
                  </a:cubicBezTo>
                  <a:cubicBezTo>
                    <a:pt x="427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61;p25"/>
            <p:cNvSpPr/>
            <p:nvPr/>
          </p:nvSpPr>
          <p:spPr>
            <a:xfrm>
              <a:off x="1272100" y="2826549"/>
              <a:ext cx="288853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11276" y="1"/>
                  </a:moveTo>
                  <a:cubicBezTo>
                    <a:pt x="9409" y="1"/>
                    <a:pt x="7573" y="564"/>
                    <a:pt x="6019" y="1616"/>
                  </a:cubicBezTo>
                  <a:cubicBezTo>
                    <a:pt x="5745" y="1829"/>
                    <a:pt x="5472" y="2042"/>
                    <a:pt x="5229" y="2254"/>
                  </a:cubicBezTo>
                  <a:cubicBezTo>
                    <a:pt x="0" y="6905"/>
                    <a:pt x="1976" y="15507"/>
                    <a:pt x="8694" y="17422"/>
                  </a:cubicBezTo>
                  <a:cubicBezTo>
                    <a:pt x="9488" y="17652"/>
                    <a:pt x="10311" y="17767"/>
                    <a:pt x="11132" y="17767"/>
                  </a:cubicBezTo>
                  <a:cubicBezTo>
                    <a:pt x="11506" y="17767"/>
                    <a:pt x="11880" y="17743"/>
                    <a:pt x="12250" y="17695"/>
                  </a:cubicBezTo>
                  <a:cubicBezTo>
                    <a:pt x="14378" y="17391"/>
                    <a:pt x="16323" y="16388"/>
                    <a:pt x="17782" y="14838"/>
                  </a:cubicBezTo>
                  <a:lnTo>
                    <a:pt x="17995" y="14595"/>
                  </a:lnTo>
                  <a:lnTo>
                    <a:pt x="18208" y="14352"/>
                  </a:lnTo>
                  <a:cubicBezTo>
                    <a:pt x="18359" y="14170"/>
                    <a:pt x="18511" y="14018"/>
                    <a:pt x="18633" y="13866"/>
                  </a:cubicBezTo>
                  <a:cubicBezTo>
                    <a:pt x="19636" y="12711"/>
                    <a:pt x="20153" y="11221"/>
                    <a:pt x="20062" y="9701"/>
                  </a:cubicBezTo>
                  <a:lnTo>
                    <a:pt x="20062" y="9549"/>
                  </a:lnTo>
                  <a:cubicBezTo>
                    <a:pt x="20062" y="9245"/>
                    <a:pt x="20031" y="8972"/>
                    <a:pt x="19910" y="8911"/>
                  </a:cubicBezTo>
                  <a:cubicBezTo>
                    <a:pt x="19889" y="8901"/>
                    <a:pt x="19869" y="8896"/>
                    <a:pt x="19850" y="8896"/>
                  </a:cubicBezTo>
                  <a:cubicBezTo>
                    <a:pt x="19757" y="8896"/>
                    <a:pt x="19681" y="9018"/>
                    <a:pt x="19606" y="9245"/>
                  </a:cubicBezTo>
                  <a:cubicBezTo>
                    <a:pt x="19575" y="9397"/>
                    <a:pt x="19515" y="9580"/>
                    <a:pt x="19484" y="9762"/>
                  </a:cubicBezTo>
                  <a:cubicBezTo>
                    <a:pt x="19393" y="9945"/>
                    <a:pt x="19363" y="10127"/>
                    <a:pt x="19302" y="10309"/>
                  </a:cubicBezTo>
                  <a:cubicBezTo>
                    <a:pt x="18937" y="11525"/>
                    <a:pt x="18359" y="12680"/>
                    <a:pt x="17600" y="13714"/>
                  </a:cubicBezTo>
                  <a:cubicBezTo>
                    <a:pt x="16901" y="14595"/>
                    <a:pt x="16019" y="15355"/>
                    <a:pt x="15046" y="15932"/>
                  </a:cubicBezTo>
                  <a:cubicBezTo>
                    <a:pt x="13828" y="16635"/>
                    <a:pt x="12455" y="17000"/>
                    <a:pt x="11071" y="17000"/>
                  </a:cubicBezTo>
                  <a:cubicBezTo>
                    <a:pt x="10418" y="17000"/>
                    <a:pt x="9762" y="16919"/>
                    <a:pt x="9119" y="16753"/>
                  </a:cubicBezTo>
                  <a:cubicBezTo>
                    <a:pt x="2341" y="15142"/>
                    <a:pt x="517" y="6358"/>
                    <a:pt x="6110" y="2163"/>
                  </a:cubicBezTo>
                  <a:cubicBezTo>
                    <a:pt x="7113" y="1373"/>
                    <a:pt x="8268" y="856"/>
                    <a:pt x="9514" y="583"/>
                  </a:cubicBezTo>
                  <a:cubicBezTo>
                    <a:pt x="10075" y="460"/>
                    <a:pt x="10648" y="398"/>
                    <a:pt x="11223" y="398"/>
                  </a:cubicBezTo>
                  <a:cubicBezTo>
                    <a:pt x="11925" y="398"/>
                    <a:pt x="12628" y="490"/>
                    <a:pt x="13314" y="674"/>
                  </a:cubicBezTo>
                  <a:cubicBezTo>
                    <a:pt x="14226" y="917"/>
                    <a:pt x="15107" y="1312"/>
                    <a:pt x="15897" y="1829"/>
                  </a:cubicBezTo>
                  <a:cubicBezTo>
                    <a:pt x="17387" y="2802"/>
                    <a:pt x="18511" y="4169"/>
                    <a:pt x="19180" y="5811"/>
                  </a:cubicBezTo>
                  <a:cubicBezTo>
                    <a:pt x="19515" y="6631"/>
                    <a:pt x="19727" y="7482"/>
                    <a:pt x="19818" y="8364"/>
                  </a:cubicBezTo>
                  <a:cubicBezTo>
                    <a:pt x="19818" y="8516"/>
                    <a:pt x="19849" y="8668"/>
                    <a:pt x="19910" y="8820"/>
                  </a:cubicBezTo>
                  <a:cubicBezTo>
                    <a:pt x="19910" y="8850"/>
                    <a:pt x="19940" y="8881"/>
                    <a:pt x="19940" y="8881"/>
                  </a:cubicBezTo>
                  <a:cubicBezTo>
                    <a:pt x="19970" y="8850"/>
                    <a:pt x="20001" y="8820"/>
                    <a:pt x="20001" y="8789"/>
                  </a:cubicBezTo>
                  <a:lnTo>
                    <a:pt x="20001" y="8151"/>
                  </a:lnTo>
                  <a:cubicBezTo>
                    <a:pt x="20001" y="7786"/>
                    <a:pt x="19940" y="7452"/>
                    <a:pt x="19849" y="7118"/>
                  </a:cubicBezTo>
                  <a:cubicBezTo>
                    <a:pt x="19758" y="6783"/>
                    <a:pt x="19697" y="6449"/>
                    <a:pt x="19575" y="6115"/>
                  </a:cubicBezTo>
                  <a:cubicBezTo>
                    <a:pt x="18937" y="4169"/>
                    <a:pt x="17660" y="2498"/>
                    <a:pt x="15928" y="1373"/>
                  </a:cubicBezTo>
                  <a:cubicBezTo>
                    <a:pt x="14986" y="765"/>
                    <a:pt x="13922" y="339"/>
                    <a:pt x="12797" y="127"/>
                  </a:cubicBezTo>
                  <a:cubicBezTo>
                    <a:pt x="12291" y="42"/>
                    <a:pt x="11783" y="1"/>
                    <a:pt x="1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8;p25"/>
            <p:cNvSpPr txBox="1"/>
            <p:nvPr/>
          </p:nvSpPr>
          <p:spPr>
            <a:xfrm>
              <a:off x="838847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As Soon As</a:t>
              </a:r>
              <a:endParaRPr sz="2000" dirty="0"/>
            </a:p>
          </p:txBody>
        </p:sp>
      </p:grpSp>
      <p:sp>
        <p:nvSpPr>
          <p:cNvPr id="899" name="Google Shape;899;p25"/>
          <p:cNvSpPr txBox="1">
            <a:spLocks noGrp="1"/>
          </p:cNvSpPr>
          <p:nvPr>
            <p:ph type="title"/>
          </p:nvPr>
        </p:nvSpPr>
        <p:spPr>
          <a:xfrm>
            <a:off x="2164358" y="195486"/>
            <a:ext cx="4169433" cy="5727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>
                <a:solidFill>
                  <a:schemeClr val="bg1"/>
                </a:solidFill>
              </a:rPr>
              <a:t>As Soon As - When 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996" name="Google Shape;996;p25"/>
          <p:cNvGrpSpPr/>
          <p:nvPr/>
        </p:nvGrpSpPr>
        <p:grpSpPr>
          <a:xfrm>
            <a:off x="5010707" y="2349514"/>
            <a:ext cx="3521733" cy="2609855"/>
            <a:chOff x="6920192" y="2826188"/>
            <a:chExt cx="1482490" cy="1939923"/>
          </a:xfrm>
        </p:grpSpPr>
        <p:grpSp>
          <p:nvGrpSpPr>
            <p:cNvPr id="997" name="Google Shape;997;p25"/>
            <p:cNvGrpSpPr/>
            <p:nvPr/>
          </p:nvGrpSpPr>
          <p:grpSpPr>
            <a:xfrm rot="10800000">
              <a:off x="6920192" y="3660554"/>
              <a:ext cx="1482490" cy="1105557"/>
              <a:chOff x="5407598" y="1210565"/>
              <a:chExt cx="1482490" cy="1105557"/>
            </a:xfrm>
          </p:grpSpPr>
          <p:sp>
            <p:nvSpPr>
              <p:cNvPr id="998" name="Google Shape;998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9" name="Google Shape;999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1000" name="Google Shape;1000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04" name="Google Shape;1004;p25"/>
            <p:cNvSpPr/>
            <p:nvPr/>
          </p:nvSpPr>
          <p:spPr>
            <a:xfrm>
              <a:off x="7526861" y="2885202"/>
              <a:ext cx="294949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2" y="1"/>
                    <a:pt x="1" y="3891"/>
                    <a:pt x="1" y="8664"/>
                  </a:cubicBezTo>
                  <a:cubicBezTo>
                    <a:pt x="1" y="13466"/>
                    <a:pt x="3892" y="17357"/>
                    <a:pt x="8694" y="17357"/>
                  </a:cubicBezTo>
                  <a:cubicBezTo>
                    <a:pt x="13466" y="17357"/>
                    <a:pt x="17357" y="13466"/>
                    <a:pt x="17357" y="8664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7555000" y="2830330"/>
              <a:ext cx="247067" cy="417913"/>
            </a:xfrm>
            <a:custGeom>
              <a:avLst/>
              <a:gdLst/>
              <a:ahLst/>
              <a:cxnLst/>
              <a:rect l="l" t="t" r="r" b="b"/>
              <a:pathLst>
                <a:path w="17327" h="17357" extrusionOk="0">
                  <a:moveTo>
                    <a:pt x="8663" y="0"/>
                  </a:moveTo>
                  <a:cubicBezTo>
                    <a:pt x="3861" y="0"/>
                    <a:pt x="1" y="3891"/>
                    <a:pt x="1" y="8663"/>
                  </a:cubicBezTo>
                  <a:cubicBezTo>
                    <a:pt x="1" y="13465"/>
                    <a:pt x="3861" y="17356"/>
                    <a:pt x="8663" y="17356"/>
                  </a:cubicBezTo>
                  <a:cubicBezTo>
                    <a:pt x="13466" y="17356"/>
                    <a:pt x="17326" y="13465"/>
                    <a:pt x="17326" y="8663"/>
                  </a:cubicBezTo>
                  <a:cubicBezTo>
                    <a:pt x="17326" y="3891"/>
                    <a:pt x="13466" y="0"/>
                    <a:pt x="8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7667377" y="3242753"/>
              <a:ext cx="21236" cy="422175"/>
            </a:xfrm>
            <a:custGeom>
              <a:avLst/>
              <a:gdLst/>
              <a:ahLst/>
              <a:cxnLst/>
              <a:rect l="l" t="t" r="r" b="b"/>
              <a:pathLst>
                <a:path w="882" h="17534" extrusionOk="0">
                  <a:moveTo>
                    <a:pt x="326" y="1"/>
                  </a:moveTo>
                  <a:cubicBezTo>
                    <a:pt x="321" y="1"/>
                    <a:pt x="315" y="4"/>
                    <a:pt x="304" y="14"/>
                  </a:cubicBezTo>
                  <a:cubicBezTo>
                    <a:pt x="274" y="14"/>
                    <a:pt x="244" y="45"/>
                    <a:pt x="244" y="45"/>
                  </a:cubicBezTo>
                  <a:cubicBezTo>
                    <a:pt x="244" y="105"/>
                    <a:pt x="244" y="166"/>
                    <a:pt x="244" y="227"/>
                  </a:cubicBezTo>
                  <a:lnTo>
                    <a:pt x="244" y="896"/>
                  </a:lnTo>
                  <a:lnTo>
                    <a:pt x="244" y="2780"/>
                  </a:lnTo>
                  <a:lnTo>
                    <a:pt x="244" y="3844"/>
                  </a:lnTo>
                  <a:cubicBezTo>
                    <a:pt x="274" y="4604"/>
                    <a:pt x="274" y="5303"/>
                    <a:pt x="274" y="6063"/>
                  </a:cubicBezTo>
                  <a:lnTo>
                    <a:pt x="274" y="6397"/>
                  </a:lnTo>
                  <a:lnTo>
                    <a:pt x="274" y="7948"/>
                  </a:lnTo>
                  <a:lnTo>
                    <a:pt x="274" y="10258"/>
                  </a:lnTo>
                  <a:lnTo>
                    <a:pt x="274" y="12385"/>
                  </a:lnTo>
                  <a:lnTo>
                    <a:pt x="274" y="13510"/>
                  </a:lnTo>
                  <a:cubicBezTo>
                    <a:pt x="304" y="14179"/>
                    <a:pt x="274" y="14847"/>
                    <a:pt x="213" y="15516"/>
                  </a:cubicBezTo>
                  <a:cubicBezTo>
                    <a:pt x="213" y="15638"/>
                    <a:pt x="183" y="15790"/>
                    <a:pt x="152" y="15911"/>
                  </a:cubicBezTo>
                  <a:cubicBezTo>
                    <a:pt x="0" y="16367"/>
                    <a:pt x="0" y="16853"/>
                    <a:pt x="152" y="17279"/>
                  </a:cubicBezTo>
                  <a:lnTo>
                    <a:pt x="152" y="17340"/>
                  </a:lnTo>
                  <a:cubicBezTo>
                    <a:pt x="183" y="17431"/>
                    <a:pt x="213" y="17522"/>
                    <a:pt x="304" y="17522"/>
                  </a:cubicBezTo>
                  <a:cubicBezTo>
                    <a:pt x="327" y="17530"/>
                    <a:pt x="350" y="17534"/>
                    <a:pt x="372" y="17534"/>
                  </a:cubicBezTo>
                  <a:cubicBezTo>
                    <a:pt x="437" y="17534"/>
                    <a:pt x="494" y="17499"/>
                    <a:pt x="517" y="17431"/>
                  </a:cubicBezTo>
                  <a:cubicBezTo>
                    <a:pt x="578" y="17309"/>
                    <a:pt x="639" y="17188"/>
                    <a:pt x="669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21" y="15394"/>
                    <a:pt x="882" y="14969"/>
                    <a:pt x="882" y="14574"/>
                  </a:cubicBezTo>
                  <a:cubicBezTo>
                    <a:pt x="852" y="13875"/>
                    <a:pt x="852" y="13176"/>
                    <a:pt x="852" y="12446"/>
                  </a:cubicBezTo>
                  <a:lnTo>
                    <a:pt x="852" y="11717"/>
                  </a:lnTo>
                  <a:cubicBezTo>
                    <a:pt x="821" y="10987"/>
                    <a:pt x="821" y="10227"/>
                    <a:pt x="791" y="9498"/>
                  </a:cubicBezTo>
                  <a:cubicBezTo>
                    <a:pt x="760" y="8768"/>
                    <a:pt x="730" y="8039"/>
                    <a:pt x="700" y="7309"/>
                  </a:cubicBezTo>
                  <a:cubicBezTo>
                    <a:pt x="669" y="6914"/>
                    <a:pt x="669" y="6549"/>
                    <a:pt x="669" y="6154"/>
                  </a:cubicBezTo>
                  <a:cubicBezTo>
                    <a:pt x="639" y="5303"/>
                    <a:pt x="548" y="4482"/>
                    <a:pt x="578" y="3631"/>
                  </a:cubicBezTo>
                  <a:cubicBezTo>
                    <a:pt x="578" y="3327"/>
                    <a:pt x="517" y="3023"/>
                    <a:pt x="517" y="2689"/>
                  </a:cubicBezTo>
                  <a:cubicBezTo>
                    <a:pt x="517" y="2142"/>
                    <a:pt x="487" y="1564"/>
                    <a:pt x="456" y="987"/>
                  </a:cubicBezTo>
                  <a:cubicBezTo>
                    <a:pt x="456" y="713"/>
                    <a:pt x="426" y="440"/>
                    <a:pt x="396" y="136"/>
                  </a:cubicBezTo>
                  <a:cubicBezTo>
                    <a:pt x="365" y="105"/>
                    <a:pt x="365" y="45"/>
                    <a:pt x="335" y="14"/>
                  </a:cubicBezTo>
                  <a:cubicBezTo>
                    <a:pt x="335" y="14"/>
                    <a:pt x="335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7526861" y="2826188"/>
              <a:ext cx="275206" cy="427424"/>
            </a:xfrm>
            <a:custGeom>
              <a:avLst/>
              <a:gdLst/>
              <a:ahLst/>
              <a:cxnLst/>
              <a:rect l="l" t="t" r="r" b="b"/>
              <a:pathLst>
                <a:path w="18937" h="17752" extrusionOk="0">
                  <a:moveTo>
                    <a:pt x="10019" y="0"/>
                  </a:moveTo>
                  <a:cubicBezTo>
                    <a:pt x="8177" y="0"/>
                    <a:pt x="6368" y="562"/>
                    <a:pt x="4833" y="1601"/>
                  </a:cubicBezTo>
                  <a:cubicBezTo>
                    <a:pt x="4560" y="1813"/>
                    <a:pt x="4286" y="2026"/>
                    <a:pt x="4043" y="2269"/>
                  </a:cubicBezTo>
                  <a:cubicBezTo>
                    <a:pt x="2797" y="3364"/>
                    <a:pt x="1915" y="4762"/>
                    <a:pt x="1429" y="6342"/>
                  </a:cubicBezTo>
                  <a:cubicBezTo>
                    <a:pt x="0" y="11084"/>
                    <a:pt x="2736" y="16069"/>
                    <a:pt x="7508" y="17406"/>
                  </a:cubicBezTo>
                  <a:cubicBezTo>
                    <a:pt x="8302" y="17636"/>
                    <a:pt x="9125" y="17751"/>
                    <a:pt x="9957" y="17751"/>
                  </a:cubicBezTo>
                  <a:cubicBezTo>
                    <a:pt x="10335" y="17751"/>
                    <a:pt x="10715" y="17727"/>
                    <a:pt x="11095" y="17680"/>
                  </a:cubicBezTo>
                  <a:cubicBezTo>
                    <a:pt x="13162" y="17376"/>
                    <a:pt x="15107" y="16373"/>
                    <a:pt x="16566" y="14853"/>
                  </a:cubicBezTo>
                  <a:lnTo>
                    <a:pt x="16809" y="14610"/>
                  </a:lnTo>
                  <a:lnTo>
                    <a:pt x="16992" y="14367"/>
                  </a:lnTo>
                  <a:cubicBezTo>
                    <a:pt x="17144" y="14185"/>
                    <a:pt x="17296" y="14033"/>
                    <a:pt x="17417" y="13881"/>
                  </a:cubicBezTo>
                  <a:cubicBezTo>
                    <a:pt x="18420" y="12726"/>
                    <a:pt x="18937" y="11236"/>
                    <a:pt x="18876" y="9716"/>
                  </a:cubicBezTo>
                  <a:lnTo>
                    <a:pt x="18876" y="9564"/>
                  </a:lnTo>
                  <a:cubicBezTo>
                    <a:pt x="18876" y="9260"/>
                    <a:pt x="18815" y="8987"/>
                    <a:pt x="18694" y="8926"/>
                  </a:cubicBezTo>
                  <a:cubicBezTo>
                    <a:pt x="18678" y="8916"/>
                    <a:pt x="18662" y="8911"/>
                    <a:pt x="18645" y="8911"/>
                  </a:cubicBezTo>
                  <a:cubicBezTo>
                    <a:pt x="18563" y="8911"/>
                    <a:pt x="18471" y="9033"/>
                    <a:pt x="18420" y="9260"/>
                  </a:cubicBezTo>
                  <a:cubicBezTo>
                    <a:pt x="18359" y="9412"/>
                    <a:pt x="18329" y="9595"/>
                    <a:pt x="18268" y="9777"/>
                  </a:cubicBezTo>
                  <a:cubicBezTo>
                    <a:pt x="18207" y="9960"/>
                    <a:pt x="18147" y="10142"/>
                    <a:pt x="18086" y="10324"/>
                  </a:cubicBezTo>
                  <a:cubicBezTo>
                    <a:pt x="17721" y="11540"/>
                    <a:pt x="17174" y="12695"/>
                    <a:pt x="16414" y="13729"/>
                  </a:cubicBezTo>
                  <a:cubicBezTo>
                    <a:pt x="15685" y="14610"/>
                    <a:pt x="14833" y="15370"/>
                    <a:pt x="13861" y="15947"/>
                  </a:cubicBezTo>
                  <a:cubicBezTo>
                    <a:pt x="12642" y="16650"/>
                    <a:pt x="11269" y="17015"/>
                    <a:pt x="9885" y="17015"/>
                  </a:cubicBezTo>
                  <a:cubicBezTo>
                    <a:pt x="9232" y="17015"/>
                    <a:pt x="8577" y="16934"/>
                    <a:pt x="7934" y="16768"/>
                  </a:cubicBezTo>
                  <a:cubicBezTo>
                    <a:pt x="2614" y="15492"/>
                    <a:pt x="0" y="9473"/>
                    <a:pt x="2675" y="4731"/>
                  </a:cubicBezTo>
                  <a:cubicBezTo>
                    <a:pt x="3253" y="3728"/>
                    <a:pt x="4013" y="2877"/>
                    <a:pt x="4924" y="2178"/>
                  </a:cubicBezTo>
                  <a:cubicBezTo>
                    <a:pt x="5897" y="1388"/>
                    <a:pt x="7083" y="871"/>
                    <a:pt x="8298" y="598"/>
                  </a:cubicBezTo>
                  <a:cubicBezTo>
                    <a:pt x="8873" y="475"/>
                    <a:pt x="9454" y="413"/>
                    <a:pt x="10029" y="413"/>
                  </a:cubicBezTo>
                  <a:cubicBezTo>
                    <a:pt x="10733" y="413"/>
                    <a:pt x="11429" y="505"/>
                    <a:pt x="12098" y="689"/>
                  </a:cubicBezTo>
                  <a:cubicBezTo>
                    <a:pt x="13040" y="932"/>
                    <a:pt x="13891" y="1327"/>
                    <a:pt x="14712" y="1844"/>
                  </a:cubicBezTo>
                  <a:cubicBezTo>
                    <a:pt x="16931" y="3333"/>
                    <a:pt x="18359" y="5735"/>
                    <a:pt x="18633" y="8379"/>
                  </a:cubicBezTo>
                  <a:cubicBezTo>
                    <a:pt x="18633" y="8531"/>
                    <a:pt x="18663" y="8683"/>
                    <a:pt x="18724" y="8835"/>
                  </a:cubicBezTo>
                  <a:cubicBezTo>
                    <a:pt x="18724" y="8865"/>
                    <a:pt x="18755" y="8896"/>
                    <a:pt x="18755" y="8896"/>
                  </a:cubicBezTo>
                  <a:cubicBezTo>
                    <a:pt x="18785" y="8865"/>
                    <a:pt x="18815" y="8835"/>
                    <a:pt x="18815" y="8804"/>
                  </a:cubicBezTo>
                  <a:lnTo>
                    <a:pt x="18815" y="8166"/>
                  </a:lnTo>
                  <a:cubicBezTo>
                    <a:pt x="18815" y="7801"/>
                    <a:pt x="18755" y="7467"/>
                    <a:pt x="18663" y="7133"/>
                  </a:cubicBezTo>
                  <a:cubicBezTo>
                    <a:pt x="18572" y="6798"/>
                    <a:pt x="18511" y="6464"/>
                    <a:pt x="18390" y="6130"/>
                  </a:cubicBezTo>
                  <a:cubicBezTo>
                    <a:pt x="17751" y="4184"/>
                    <a:pt x="16475" y="2482"/>
                    <a:pt x="14742" y="1358"/>
                  </a:cubicBezTo>
                  <a:cubicBezTo>
                    <a:pt x="13800" y="750"/>
                    <a:pt x="12736" y="324"/>
                    <a:pt x="11612" y="142"/>
                  </a:cubicBezTo>
                  <a:cubicBezTo>
                    <a:pt x="11082" y="47"/>
                    <a:pt x="10549" y="0"/>
                    <a:pt x="10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775702" y="2986930"/>
              <a:ext cx="36598" cy="30025"/>
            </a:xfrm>
            <a:custGeom>
              <a:avLst/>
              <a:gdLst/>
              <a:ahLst/>
              <a:cxnLst/>
              <a:rect l="l" t="t" r="r" b="b"/>
              <a:pathLst>
                <a:path w="1520" h="1247" fill="none" extrusionOk="0">
                  <a:moveTo>
                    <a:pt x="0" y="1247"/>
                  </a:moveTo>
                  <a:cubicBezTo>
                    <a:pt x="486" y="821"/>
                    <a:pt x="1003" y="396"/>
                    <a:pt x="1520" y="1"/>
                  </a:cubicBez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 txBox="1"/>
            <p:nvPr/>
          </p:nvSpPr>
          <p:spPr>
            <a:xfrm>
              <a:off x="7043353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When</a:t>
              </a:r>
              <a:endParaRPr sz="2000" dirty="0"/>
            </a:p>
          </p:txBody>
        </p:sp>
      </p:grpSp>
      <p:sp>
        <p:nvSpPr>
          <p:cNvPr id="126" name="Google Shape;809;p23"/>
          <p:cNvSpPr/>
          <p:nvPr/>
        </p:nvSpPr>
        <p:spPr>
          <a:xfrm>
            <a:off x="277808" y="987574"/>
            <a:ext cx="8398648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/>
              <a:t>These </a:t>
            </a:r>
            <a:r>
              <a:rPr lang="en-US" sz="1800" b="1" u="sng" dirty="0">
                <a:solidFill>
                  <a:srgbClr val="BCE292"/>
                </a:solidFill>
              </a:rPr>
              <a:t>conjunctions of tim</a:t>
            </a:r>
            <a:r>
              <a:rPr lang="en-US" sz="1800" b="1" dirty="0">
                <a:solidFill>
                  <a:srgbClr val="BCE292"/>
                </a:solidFill>
              </a:rPr>
              <a:t>e </a:t>
            </a:r>
            <a:r>
              <a:rPr lang="en-US" sz="1800" dirty="0"/>
              <a:t>are not followed </a:t>
            </a:r>
            <a:r>
              <a:rPr lang="en-US" sz="1800" b="1" u="sng" dirty="0">
                <a:solidFill>
                  <a:srgbClr val="BCE292"/>
                </a:solidFill>
              </a:rPr>
              <a:t>by future forms of verbs </a:t>
            </a:r>
            <a:r>
              <a:rPr lang="en-US" sz="1800" dirty="0"/>
              <a:t>even though the verbs tell </a:t>
            </a:r>
            <a:r>
              <a:rPr lang="en-US" sz="1800" dirty="0" smtClean="0"/>
              <a:t>us about </a:t>
            </a:r>
            <a:r>
              <a:rPr lang="en-US" sz="1800" dirty="0"/>
              <a:t>future time. The </a:t>
            </a:r>
            <a:r>
              <a:rPr lang="en-US" sz="1800" b="1" u="sng" dirty="0">
                <a:solidFill>
                  <a:srgbClr val="BCE292"/>
                </a:solidFill>
              </a:rPr>
              <a:t>present</a:t>
            </a:r>
            <a:r>
              <a:rPr lang="en-US" sz="1800" b="1" dirty="0">
                <a:solidFill>
                  <a:srgbClr val="BCE292"/>
                </a:solidFill>
              </a:rPr>
              <a:t> </a:t>
            </a:r>
            <a:r>
              <a:rPr lang="en-US" sz="1800" b="1" dirty="0"/>
              <a:t>is used </a:t>
            </a:r>
            <a:r>
              <a:rPr lang="en-US" sz="1800" dirty="0"/>
              <a:t>instead</a:t>
            </a:r>
            <a:r>
              <a:rPr lang="en-US" sz="1800" b="1" dirty="0"/>
              <a:t>.</a:t>
            </a:r>
          </a:p>
        </p:txBody>
      </p:sp>
      <p:sp>
        <p:nvSpPr>
          <p:cNvPr id="127" name="Google Shape;1031;p26"/>
          <p:cNvSpPr/>
          <p:nvPr/>
        </p:nvSpPr>
        <p:spPr>
          <a:xfrm>
            <a:off x="3853557" y="2261503"/>
            <a:ext cx="1368459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Examples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" name="Google Shape;1597;p34"/>
          <p:cNvSpPr txBox="1"/>
          <p:nvPr/>
        </p:nvSpPr>
        <p:spPr>
          <a:xfrm>
            <a:off x="5147974" y="3551787"/>
            <a:ext cx="3312370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I’</a:t>
            </a:r>
            <a:r>
              <a:rPr lang="en" sz="2000" b="1" u="sng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ll call 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you  </a:t>
            </a:r>
            <a:r>
              <a:rPr lang="en" sz="2000" b="1" u="sng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when 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en" sz="2000" b="1" u="sng" dirty="0" smtClean="0">
                <a:solidFill>
                  <a:srgbClr val="005DA2"/>
                </a:solidFill>
                <a:latin typeface="Roboto"/>
                <a:ea typeface="Roboto"/>
                <a:cs typeface="Roboto"/>
                <a:sym typeface="Roboto"/>
              </a:rPr>
              <a:t>arrive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.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1484040" y="2742188"/>
            <a:ext cx="0" cy="9598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رابط كسهم مستقيم 85"/>
          <p:cNvCxnSpPr/>
          <p:nvPr/>
        </p:nvCxnSpPr>
        <p:spPr>
          <a:xfrm flipV="1">
            <a:off x="5724128" y="3383335"/>
            <a:ext cx="0" cy="6150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رابط كسهم مستقيم 88"/>
          <p:cNvCxnSpPr/>
          <p:nvPr/>
        </p:nvCxnSpPr>
        <p:spPr>
          <a:xfrm flipH="1" flipV="1">
            <a:off x="7812359" y="3075806"/>
            <a:ext cx="1" cy="8706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رابط كسهم مستقيم 90"/>
          <p:cNvCxnSpPr/>
          <p:nvPr/>
        </p:nvCxnSpPr>
        <p:spPr>
          <a:xfrm flipV="1">
            <a:off x="3654476" y="3435850"/>
            <a:ext cx="0" cy="5998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Google Shape;1031;p26"/>
          <p:cNvSpPr/>
          <p:nvPr/>
        </p:nvSpPr>
        <p:spPr>
          <a:xfrm>
            <a:off x="929691" y="2329970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future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" name="Google Shape;1031;p26"/>
          <p:cNvSpPr/>
          <p:nvPr/>
        </p:nvSpPr>
        <p:spPr>
          <a:xfrm>
            <a:off x="5490107" y="2956725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future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" name="Google Shape;1031;p26"/>
          <p:cNvSpPr/>
          <p:nvPr/>
        </p:nvSpPr>
        <p:spPr>
          <a:xfrm>
            <a:off x="7330649" y="2522675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Google Shape;1031;p26"/>
          <p:cNvSpPr/>
          <p:nvPr/>
        </p:nvSpPr>
        <p:spPr>
          <a:xfrm>
            <a:off x="2976184" y="2984272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" name="Google Shape;1596;p34"/>
          <p:cNvSpPr txBox="1"/>
          <p:nvPr/>
        </p:nvSpPr>
        <p:spPr>
          <a:xfrm>
            <a:off x="6635409" y="2409824"/>
            <a:ext cx="417866" cy="3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6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" name="Google Shape;1597;p34"/>
          <p:cNvSpPr txBox="1"/>
          <p:nvPr/>
        </p:nvSpPr>
        <p:spPr>
          <a:xfrm>
            <a:off x="778417" y="3622924"/>
            <a:ext cx="3592330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I’</a:t>
            </a:r>
            <a:r>
              <a:rPr lang="en" sz="2000" b="1" u="sng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ll tell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you  </a:t>
            </a:r>
            <a:r>
              <a:rPr lang="en" sz="2000" b="1" u="sng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as you as 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en" sz="2000" b="1" u="sng" dirty="0" smtClean="0">
                <a:solidFill>
                  <a:srgbClr val="CC6600"/>
                </a:solidFill>
                <a:latin typeface="Roboto"/>
                <a:ea typeface="Roboto"/>
                <a:cs typeface="Roboto"/>
                <a:sym typeface="Roboto"/>
              </a:rPr>
              <a:t>know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05" name="Google Shape;1596;p34"/>
          <p:cNvSpPr txBox="1"/>
          <p:nvPr/>
        </p:nvSpPr>
        <p:spPr>
          <a:xfrm>
            <a:off x="2224828" y="2562223"/>
            <a:ext cx="417866" cy="3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6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06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126" grpId="0" animBg="1"/>
      <p:bldP spid="127" grpId="0" animBg="1"/>
      <p:bldP spid="77" grpId="0"/>
      <p:bldP spid="96" grpId="0" animBg="1"/>
      <p:bldP spid="97" grpId="0" animBg="1"/>
      <p:bldP spid="98" grpId="0" animBg="1"/>
      <p:bldP spid="100" grpId="0" animBg="1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25"/>
          <p:cNvGrpSpPr/>
          <p:nvPr/>
        </p:nvGrpSpPr>
        <p:grpSpPr>
          <a:xfrm>
            <a:off x="460200" y="2488972"/>
            <a:ext cx="8504288" cy="758850"/>
            <a:chOff x="460200" y="2572575"/>
            <a:chExt cx="8257900" cy="758850"/>
          </a:xfrm>
        </p:grpSpPr>
        <p:sp>
          <p:nvSpPr>
            <p:cNvPr id="897" name="Google Shape;897;p25"/>
            <p:cNvSpPr/>
            <p:nvPr/>
          </p:nvSpPr>
          <p:spPr>
            <a:xfrm>
              <a:off x="460200" y="25725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25"/>
            <p:cNvSpPr/>
            <p:nvPr/>
          </p:nvSpPr>
          <p:spPr>
            <a:xfrm>
              <a:off x="460200" y="26487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58" name="Google Shape;950;p25"/>
          <p:cNvGrpSpPr/>
          <p:nvPr/>
        </p:nvGrpSpPr>
        <p:grpSpPr>
          <a:xfrm>
            <a:off x="617150" y="2513098"/>
            <a:ext cx="3753597" cy="2447096"/>
            <a:chOff x="715634" y="2826549"/>
            <a:chExt cx="1482490" cy="1939562"/>
          </a:xfrm>
        </p:grpSpPr>
        <p:grpSp>
          <p:nvGrpSpPr>
            <p:cNvPr id="59" name="Google Shape;951;p25"/>
            <p:cNvGrpSpPr/>
            <p:nvPr/>
          </p:nvGrpSpPr>
          <p:grpSpPr>
            <a:xfrm rot="10800000">
              <a:off x="715634" y="3660555"/>
              <a:ext cx="1482490" cy="1105556"/>
              <a:chOff x="5407598" y="1210565"/>
              <a:chExt cx="1482490" cy="1105556"/>
            </a:xfrm>
          </p:grpSpPr>
          <p:sp>
            <p:nvSpPr>
              <p:cNvPr id="71" name="Google Shape;952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" name="Google Shape;95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73" name="Google Shape;95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95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95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95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" name="Google Shape;958;p25"/>
            <p:cNvSpPr/>
            <p:nvPr/>
          </p:nvSpPr>
          <p:spPr>
            <a:xfrm>
              <a:off x="1272100" y="2885130"/>
              <a:ext cx="288853" cy="417335"/>
            </a:xfrm>
            <a:custGeom>
              <a:avLst/>
              <a:gdLst/>
              <a:ahLst/>
              <a:cxnLst/>
              <a:rect l="l" t="t" r="r" b="b"/>
              <a:pathLst>
                <a:path w="17570" h="17333" extrusionOk="0">
                  <a:moveTo>
                    <a:pt x="8774" y="1"/>
                  </a:moveTo>
                  <a:cubicBezTo>
                    <a:pt x="4072" y="1"/>
                    <a:pt x="212" y="3756"/>
                    <a:pt x="122" y="8454"/>
                  </a:cubicBezTo>
                  <a:cubicBezTo>
                    <a:pt x="1" y="13256"/>
                    <a:pt x="3800" y="17208"/>
                    <a:pt x="8572" y="17329"/>
                  </a:cubicBezTo>
                  <a:cubicBezTo>
                    <a:pt x="8647" y="17331"/>
                    <a:pt x="8722" y="17332"/>
                    <a:pt x="8796" y="17332"/>
                  </a:cubicBezTo>
                  <a:cubicBezTo>
                    <a:pt x="13497" y="17332"/>
                    <a:pt x="17328" y="13577"/>
                    <a:pt x="17448" y="8879"/>
                  </a:cubicBezTo>
                  <a:cubicBezTo>
                    <a:pt x="17569" y="4077"/>
                    <a:pt x="13770" y="95"/>
                    <a:pt x="8998" y="4"/>
                  </a:cubicBezTo>
                  <a:cubicBezTo>
                    <a:pt x="8923" y="2"/>
                    <a:pt x="8848" y="1"/>
                    <a:pt x="877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59;p25"/>
            <p:cNvSpPr/>
            <p:nvPr/>
          </p:nvSpPr>
          <p:spPr>
            <a:xfrm>
              <a:off x="1305263" y="2830330"/>
              <a:ext cx="255690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4" y="0"/>
                  </a:moveTo>
                  <a:cubicBezTo>
                    <a:pt x="3892" y="0"/>
                    <a:pt x="1" y="3891"/>
                    <a:pt x="1" y="8663"/>
                  </a:cubicBezTo>
                  <a:cubicBezTo>
                    <a:pt x="1" y="13465"/>
                    <a:pt x="3892" y="17356"/>
                    <a:pt x="8664" y="17356"/>
                  </a:cubicBezTo>
                  <a:cubicBezTo>
                    <a:pt x="13466" y="17356"/>
                    <a:pt x="17357" y="13465"/>
                    <a:pt x="17357" y="8663"/>
                  </a:cubicBezTo>
                  <a:cubicBezTo>
                    <a:pt x="17357" y="3891"/>
                    <a:pt x="13466" y="0"/>
                    <a:pt x="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60;p25"/>
            <p:cNvSpPr/>
            <p:nvPr/>
          </p:nvSpPr>
          <p:spPr>
            <a:xfrm>
              <a:off x="1463429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305" y="45"/>
                    <a:pt x="30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183" y="15790"/>
                    <a:pt x="153" y="15911"/>
                  </a:cubicBezTo>
                  <a:cubicBezTo>
                    <a:pt x="1" y="16367"/>
                    <a:pt x="1" y="16853"/>
                    <a:pt x="153" y="17279"/>
                  </a:cubicBezTo>
                  <a:cubicBezTo>
                    <a:pt x="153" y="17309"/>
                    <a:pt x="153" y="17309"/>
                    <a:pt x="15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1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9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822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9" y="4482"/>
                    <a:pt x="609" y="3631"/>
                  </a:cubicBezTo>
                  <a:cubicBezTo>
                    <a:pt x="609" y="3327"/>
                    <a:pt x="579" y="3023"/>
                    <a:pt x="579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7" y="136"/>
                  </a:cubicBezTo>
                  <a:cubicBezTo>
                    <a:pt x="427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61;p25"/>
            <p:cNvSpPr/>
            <p:nvPr/>
          </p:nvSpPr>
          <p:spPr>
            <a:xfrm>
              <a:off x="1272100" y="2826549"/>
              <a:ext cx="288853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11276" y="1"/>
                  </a:moveTo>
                  <a:cubicBezTo>
                    <a:pt x="9409" y="1"/>
                    <a:pt x="7573" y="564"/>
                    <a:pt x="6019" y="1616"/>
                  </a:cubicBezTo>
                  <a:cubicBezTo>
                    <a:pt x="5745" y="1829"/>
                    <a:pt x="5472" y="2042"/>
                    <a:pt x="5229" y="2254"/>
                  </a:cubicBezTo>
                  <a:cubicBezTo>
                    <a:pt x="0" y="6905"/>
                    <a:pt x="1976" y="15507"/>
                    <a:pt x="8694" y="17422"/>
                  </a:cubicBezTo>
                  <a:cubicBezTo>
                    <a:pt x="9488" y="17652"/>
                    <a:pt x="10311" y="17767"/>
                    <a:pt x="11132" y="17767"/>
                  </a:cubicBezTo>
                  <a:cubicBezTo>
                    <a:pt x="11506" y="17767"/>
                    <a:pt x="11880" y="17743"/>
                    <a:pt x="12250" y="17695"/>
                  </a:cubicBezTo>
                  <a:cubicBezTo>
                    <a:pt x="14378" y="17391"/>
                    <a:pt x="16323" y="16388"/>
                    <a:pt x="17782" y="14838"/>
                  </a:cubicBezTo>
                  <a:lnTo>
                    <a:pt x="17995" y="14595"/>
                  </a:lnTo>
                  <a:lnTo>
                    <a:pt x="18208" y="14352"/>
                  </a:lnTo>
                  <a:cubicBezTo>
                    <a:pt x="18359" y="14170"/>
                    <a:pt x="18511" y="14018"/>
                    <a:pt x="18633" y="13866"/>
                  </a:cubicBezTo>
                  <a:cubicBezTo>
                    <a:pt x="19636" y="12711"/>
                    <a:pt x="20153" y="11221"/>
                    <a:pt x="20062" y="9701"/>
                  </a:cubicBezTo>
                  <a:lnTo>
                    <a:pt x="20062" y="9549"/>
                  </a:lnTo>
                  <a:cubicBezTo>
                    <a:pt x="20062" y="9245"/>
                    <a:pt x="20031" y="8972"/>
                    <a:pt x="19910" y="8911"/>
                  </a:cubicBezTo>
                  <a:cubicBezTo>
                    <a:pt x="19889" y="8901"/>
                    <a:pt x="19869" y="8896"/>
                    <a:pt x="19850" y="8896"/>
                  </a:cubicBezTo>
                  <a:cubicBezTo>
                    <a:pt x="19757" y="8896"/>
                    <a:pt x="19681" y="9018"/>
                    <a:pt x="19606" y="9245"/>
                  </a:cubicBezTo>
                  <a:cubicBezTo>
                    <a:pt x="19575" y="9397"/>
                    <a:pt x="19515" y="9580"/>
                    <a:pt x="19484" y="9762"/>
                  </a:cubicBezTo>
                  <a:cubicBezTo>
                    <a:pt x="19393" y="9945"/>
                    <a:pt x="19363" y="10127"/>
                    <a:pt x="19302" y="10309"/>
                  </a:cubicBezTo>
                  <a:cubicBezTo>
                    <a:pt x="18937" y="11525"/>
                    <a:pt x="18359" y="12680"/>
                    <a:pt x="17600" y="13714"/>
                  </a:cubicBezTo>
                  <a:cubicBezTo>
                    <a:pt x="16901" y="14595"/>
                    <a:pt x="16019" y="15355"/>
                    <a:pt x="15046" y="15932"/>
                  </a:cubicBezTo>
                  <a:cubicBezTo>
                    <a:pt x="13828" y="16635"/>
                    <a:pt x="12455" y="17000"/>
                    <a:pt x="11071" y="17000"/>
                  </a:cubicBezTo>
                  <a:cubicBezTo>
                    <a:pt x="10418" y="17000"/>
                    <a:pt x="9762" y="16919"/>
                    <a:pt x="9119" y="16753"/>
                  </a:cubicBezTo>
                  <a:cubicBezTo>
                    <a:pt x="2341" y="15142"/>
                    <a:pt x="517" y="6358"/>
                    <a:pt x="6110" y="2163"/>
                  </a:cubicBezTo>
                  <a:cubicBezTo>
                    <a:pt x="7113" y="1373"/>
                    <a:pt x="8268" y="856"/>
                    <a:pt x="9514" y="583"/>
                  </a:cubicBezTo>
                  <a:cubicBezTo>
                    <a:pt x="10075" y="460"/>
                    <a:pt x="10648" y="398"/>
                    <a:pt x="11223" y="398"/>
                  </a:cubicBezTo>
                  <a:cubicBezTo>
                    <a:pt x="11925" y="398"/>
                    <a:pt x="12628" y="490"/>
                    <a:pt x="13314" y="674"/>
                  </a:cubicBezTo>
                  <a:cubicBezTo>
                    <a:pt x="14226" y="917"/>
                    <a:pt x="15107" y="1312"/>
                    <a:pt x="15897" y="1829"/>
                  </a:cubicBezTo>
                  <a:cubicBezTo>
                    <a:pt x="17387" y="2802"/>
                    <a:pt x="18511" y="4169"/>
                    <a:pt x="19180" y="5811"/>
                  </a:cubicBezTo>
                  <a:cubicBezTo>
                    <a:pt x="19515" y="6631"/>
                    <a:pt x="19727" y="7482"/>
                    <a:pt x="19818" y="8364"/>
                  </a:cubicBezTo>
                  <a:cubicBezTo>
                    <a:pt x="19818" y="8516"/>
                    <a:pt x="19849" y="8668"/>
                    <a:pt x="19910" y="8820"/>
                  </a:cubicBezTo>
                  <a:cubicBezTo>
                    <a:pt x="19910" y="8850"/>
                    <a:pt x="19940" y="8881"/>
                    <a:pt x="19940" y="8881"/>
                  </a:cubicBezTo>
                  <a:cubicBezTo>
                    <a:pt x="19970" y="8850"/>
                    <a:pt x="20001" y="8820"/>
                    <a:pt x="20001" y="8789"/>
                  </a:cubicBezTo>
                  <a:lnTo>
                    <a:pt x="20001" y="8151"/>
                  </a:lnTo>
                  <a:cubicBezTo>
                    <a:pt x="20001" y="7786"/>
                    <a:pt x="19940" y="7452"/>
                    <a:pt x="19849" y="7118"/>
                  </a:cubicBezTo>
                  <a:cubicBezTo>
                    <a:pt x="19758" y="6783"/>
                    <a:pt x="19697" y="6449"/>
                    <a:pt x="19575" y="6115"/>
                  </a:cubicBezTo>
                  <a:cubicBezTo>
                    <a:pt x="18937" y="4169"/>
                    <a:pt x="17660" y="2498"/>
                    <a:pt x="15928" y="1373"/>
                  </a:cubicBezTo>
                  <a:cubicBezTo>
                    <a:pt x="14986" y="765"/>
                    <a:pt x="13922" y="339"/>
                    <a:pt x="12797" y="127"/>
                  </a:cubicBezTo>
                  <a:cubicBezTo>
                    <a:pt x="12291" y="42"/>
                    <a:pt x="11783" y="1"/>
                    <a:pt x="1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8;p25"/>
            <p:cNvSpPr txBox="1"/>
            <p:nvPr/>
          </p:nvSpPr>
          <p:spPr>
            <a:xfrm>
              <a:off x="838847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So …………( That )</a:t>
              </a:r>
              <a:endParaRPr sz="2000" dirty="0"/>
            </a:p>
          </p:txBody>
        </p:sp>
      </p:grpSp>
      <p:sp>
        <p:nvSpPr>
          <p:cNvPr id="899" name="Google Shape;899;p25"/>
          <p:cNvSpPr txBox="1">
            <a:spLocks noGrp="1"/>
          </p:cNvSpPr>
          <p:nvPr>
            <p:ph type="title"/>
          </p:nvPr>
        </p:nvSpPr>
        <p:spPr>
          <a:xfrm>
            <a:off x="2164358" y="195486"/>
            <a:ext cx="4169433" cy="5727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smtClean="0">
                <a:solidFill>
                  <a:schemeClr val="bg1"/>
                </a:solidFill>
              </a:rPr>
              <a:t>So…….( That)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996" name="Google Shape;996;p25"/>
          <p:cNvGrpSpPr/>
          <p:nvPr/>
        </p:nvGrpSpPr>
        <p:grpSpPr>
          <a:xfrm>
            <a:off x="5010707" y="2349514"/>
            <a:ext cx="3737757" cy="2609855"/>
            <a:chOff x="6920192" y="2826188"/>
            <a:chExt cx="1482490" cy="1939923"/>
          </a:xfrm>
        </p:grpSpPr>
        <p:grpSp>
          <p:nvGrpSpPr>
            <p:cNvPr id="997" name="Google Shape;997;p25"/>
            <p:cNvGrpSpPr/>
            <p:nvPr/>
          </p:nvGrpSpPr>
          <p:grpSpPr>
            <a:xfrm rot="10800000">
              <a:off x="6920192" y="3660554"/>
              <a:ext cx="1482490" cy="1105557"/>
              <a:chOff x="5407598" y="1210565"/>
              <a:chExt cx="1482490" cy="1105557"/>
            </a:xfrm>
          </p:grpSpPr>
          <p:sp>
            <p:nvSpPr>
              <p:cNvPr id="998" name="Google Shape;998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9" name="Google Shape;999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1000" name="Google Shape;1000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04" name="Google Shape;1004;p25"/>
            <p:cNvSpPr/>
            <p:nvPr/>
          </p:nvSpPr>
          <p:spPr>
            <a:xfrm>
              <a:off x="7526861" y="2885202"/>
              <a:ext cx="294949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2" y="1"/>
                    <a:pt x="1" y="3891"/>
                    <a:pt x="1" y="8664"/>
                  </a:cubicBezTo>
                  <a:cubicBezTo>
                    <a:pt x="1" y="13466"/>
                    <a:pt x="3892" y="17357"/>
                    <a:pt x="8694" y="17357"/>
                  </a:cubicBezTo>
                  <a:cubicBezTo>
                    <a:pt x="13466" y="17357"/>
                    <a:pt x="17357" y="13466"/>
                    <a:pt x="17357" y="8664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7555000" y="2830330"/>
              <a:ext cx="247067" cy="417913"/>
            </a:xfrm>
            <a:custGeom>
              <a:avLst/>
              <a:gdLst/>
              <a:ahLst/>
              <a:cxnLst/>
              <a:rect l="l" t="t" r="r" b="b"/>
              <a:pathLst>
                <a:path w="17327" h="17357" extrusionOk="0">
                  <a:moveTo>
                    <a:pt x="8663" y="0"/>
                  </a:moveTo>
                  <a:cubicBezTo>
                    <a:pt x="3861" y="0"/>
                    <a:pt x="1" y="3891"/>
                    <a:pt x="1" y="8663"/>
                  </a:cubicBezTo>
                  <a:cubicBezTo>
                    <a:pt x="1" y="13465"/>
                    <a:pt x="3861" y="17356"/>
                    <a:pt x="8663" y="17356"/>
                  </a:cubicBezTo>
                  <a:cubicBezTo>
                    <a:pt x="13466" y="17356"/>
                    <a:pt x="17326" y="13465"/>
                    <a:pt x="17326" y="8663"/>
                  </a:cubicBezTo>
                  <a:cubicBezTo>
                    <a:pt x="17326" y="3891"/>
                    <a:pt x="13466" y="0"/>
                    <a:pt x="8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7667377" y="3242753"/>
              <a:ext cx="21236" cy="422175"/>
            </a:xfrm>
            <a:custGeom>
              <a:avLst/>
              <a:gdLst/>
              <a:ahLst/>
              <a:cxnLst/>
              <a:rect l="l" t="t" r="r" b="b"/>
              <a:pathLst>
                <a:path w="882" h="17534" extrusionOk="0">
                  <a:moveTo>
                    <a:pt x="326" y="1"/>
                  </a:moveTo>
                  <a:cubicBezTo>
                    <a:pt x="321" y="1"/>
                    <a:pt x="315" y="4"/>
                    <a:pt x="304" y="14"/>
                  </a:cubicBezTo>
                  <a:cubicBezTo>
                    <a:pt x="274" y="14"/>
                    <a:pt x="244" y="45"/>
                    <a:pt x="244" y="45"/>
                  </a:cubicBezTo>
                  <a:cubicBezTo>
                    <a:pt x="244" y="105"/>
                    <a:pt x="244" y="166"/>
                    <a:pt x="244" y="227"/>
                  </a:cubicBezTo>
                  <a:lnTo>
                    <a:pt x="244" y="896"/>
                  </a:lnTo>
                  <a:lnTo>
                    <a:pt x="244" y="2780"/>
                  </a:lnTo>
                  <a:lnTo>
                    <a:pt x="244" y="3844"/>
                  </a:lnTo>
                  <a:cubicBezTo>
                    <a:pt x="274" y="4604"/>
                    <a:pt x="274" y="5303"/>
                    <a:pt x="274" y="6063"/>
                  </a:cubicBezTo>
                  <a:lnTo>
                    <a:pt x="274" y="6397"/>
                  </a:lnTo>
                  <a:lnTo>
                    <a:pt x="274" y="7948"/>
                  </a:lnTo>
                  <a:lnTo>
                    <a:pt x="274" y="10258"/>
                  </a:lnTo>
                  <a:lnTo>
                    <a:pt x="274" y="12385"/>
                  </a:lnTo>
                  <a:lnTo>
                    <a:pt x="274" y="13510"/>
                  </a:lnTo>
                  <a:cubicBezTo>
                    <a:pt x="304" y="14179"/>
                    <a:pt x="274" y="14847"/>
                    <a:pt x="213" y="15516"/>
                  </a:cubicBezTo>
                  <a:cubicBezTo>
                    <a:pt x="213" y="15638"/>
                    <a:pt x="183" y="15790"/>
                    <a:pt x="152" y="15911"/>
                  </a:cubicBezTo>
                  <a:cubicBezTo>
                    <a:pt x="0" y="16367"/>
                    <a:pt x="0" y="16853"/>
                    <a:pt x="152" y="17279"/>
                  </a:cubicBezTo>
                  <a:lnTo>
                    <a:pt x="152" y="17340"/>
                  </a:lnTo>
                  <a:cubicBezTo>
                    <a:pt x="183" y="17431"/>
                    <a:pt x="213" y="17522"/>
                    <a:pt x="304" y="17522"/>
                  </a:cubicBezTo>
                  <a:cubicBezTo>
                    <a:pt x="327" y="17530"/>
                    <a:pt x="350" y="17534"/>
                    <a:pt x="372" y="17534"/>
                  </a:cubicBezTo>
                  <a:cubicBezTo>
                    <a:pt x="437" y="17534"/>
                    <a:pt x="494" y="17499"/>
                    <a:pt x="517" y="17431"/>
                  </a:cubicBezTo>
                  <a:cubicBezTo>
                    <a:pt x="578" y="17309"/>
                    <a:pt x="639" y="17188"/>
                    <a:pt x="669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21" y="15394"/>
                    <a:pt x="882" y="14969"/>
                    <a:pt x="882" y="14574"/>
                  </a:cubicBezTo>
                  <a:cubicBezTo>
                    <a:pt x="852" y="13875"/>
                    <a:pt x="852" y="13176"/>
                    <a:pt x="852" y="12446"/>
                  </a:cubicBezTo>
                  <a:lnTo>
                    <a:pt x="852" y="11717"/>
                  </a:lnTo>
                  <a:cubicBezTo>
                    <a:pt x="821" y="10987"/>
                    <a:pt x="821" y="10227"/>
                    <a:pt x="791" y="9498"/>
                  </a:cubicBezTo>
                  <a:cubicBezTo>
                    <a:pt x="760" y="8768"/>
                    <a:pt x="730" y="8039"/>
                    <a:pt x="700" y="7309"/>
                  </a:cubicBezTo>
                  <a:cubicBezTo>
                    <a:pt x="669" y="6914"/>
                    <a:pt x="669" y="6549"/>
                    <a:pt x="669" y="6154"/>
                  </a:cubicBezTo>
                  <a:cubicBezTo>
                    <a:pt x="639" y="5303"/>
                    <a:pt x="548" y="4482"/>
                    <a:pt x="578" y="3631"/>
                  </a:cubicBezTo>
                  <a:cubicBezTo>
                    <a:pt x="578" y="3327"/>
                    <a:pt x="517" y="3023"/>
                    <a:pt x="517" y="2689"/>
                  </a:cubicBezTo>
                  <a:cubicBezTo>
                    <a:pt x="517" y="2142"/>
                    <a:pt x="487" y="1564"/>
                    <a:pt x="456" y="987"/>
                  </a:cubicBezTo>
                  <a:cubicBezTo>
                    <a:pt x="456" y="713"/>
                    <a:pt x="426" y="440"/>
                    <a:pt x="396" y="136"/>
                  </a:cubicBezTo>
                  <a:cubicBezTo>
                    <a:pt x="365" y="105"/>
                    <a:pt x="365" y="45"/>
                    <a:pt x="335" y="14"/>
                  </a:cubicBezTo>
                  <a:cubicBezTo>
                    <a:pt x="335" y="14"/>
                    <a:pt x="335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7526861" y="2826188"/>
              <a:ext cx="275206" cy="427424"/>
            </a:xfrm>
            <a:custGeom>
              <a:avLst/>
              <a:gdLst/>
              <a:ahLst/>
              <a:cxnLst/>
              <a:rect l="l" t="t" r="r" b="b"/>
              <a:pathLst>
                <a:path w="18937" h="17752" extrusionOk="0">
                  <a:moveTo>
                    <a:pt x="10019" y="0"/>
                  </a:moveTo>
                  <a:cubicBezTo>
                    <a:pt x="8177" y="0"/>
                    <a:pt x="6368" y="562"/>
                    <a:pt x="4833" y="1601"/>
                  </a:cubicBezTo>
                  <a:cubicBezTo>
                    <a:pt x="4560" y="1813"/>
                    <a:pt x="4286" y="2026"/>
                    <a:pt x="4043" y="2269"/>
                  </a:cubicBezTo>
                  <a:cubicBezTo>
                    <a:pt x="2797" y="3364"/>
                    <a:pt x="1915" y="4762"/>
                    <a:pt x="1429" y="6342"/>
                  </a:cubicBezTo>
                  <a:cubicBezTo>
                    <a:pt x="0" y="11084"/>
                    <a:pt x="2736" y="16069"/>
                    <a:pt x="7508" y="17406"/>
                  </a:cubicBezTo>
                  <a:cubicBezTo>
                    <a:pt x="8302" y="17636"/>
                    <a:pt x="9125" y="17751"/>
                    <a:pt x="9957" y="17751"/>
                  </a:cubicBezTo>
                  <a:cubicBezTo>
                    <a:pt x="10335" y="17751"/>
                    <a:pt x="10715" y="17727"/>
                    <a:pt x="11095" y="17680"/>
                  </a:cubicBezTo>
                  <a:cubicBezTo>
                    <a:pt x="13162" y="17376"/>
                    <a:pt x="15107" y="16373"/>
                    <a:pt x="16566" y="14853"/>
                  </a:cubicBezTo>
                  <a:lnTo>
                    <a:pt x="16809" y="14610"/>
                  </a:lnTo>
                  <a:lnTo>
                    <a:pt x="16992" y="14367"/>
                  </a:lnTo>
                  <a:cubicBezTo>
                    <a:pt x="17144" y="14185"/>
                    <a:pt x="17296" y="14033"/>
                    <a:pt x="17417" y="13881"/>
                  </a:cubicBezTo>
                  <a:cubicBezTo>
                    <a:pt x="18420" y="12726"/>
                    <a:pt x="18937" y="11236"/>
                    <a:pt x="18876" y="9716"/>
                  </a:cubicBezTo>
                  <a:lnTo>
                    <a:pt x="18876" y="9564"/>
                  </a:lnTo>
                  <a:cubicBezTo>
                    <a:pt x="18876" y="9260"/>
                    <a:pt x="18815" y="8987"/>
                    <a:pt x="18694" y="8926"/>
                  </a:cubicBezTo>
                  <a:cubicBezTo>
                    <a:pt x="18678" y="8916"/>
                    <a:pt x="18662" y="8911"/>
                    <a:pt x="18645" y="8911"/>
                  </a:cubicBezTo>
                  <a:cubicBezTo>
                    <a:pt x="18563" y="8911"/>
                    <a:pt x="18471" y="9033"/>
                    <a:pt x="18420" y="9260"/>
                  </a:cubicBezTo>
                  <a:cubicBezTo>
                    <a:pt x="18359" y="9412"/>
                    <a:pt x="18329" y="9595"/>
                    <a:pt x="18268" y="9777"/>
                  </a:cubicBezTo>
                  <a:cubicBezTo>
                    <a:pt x="18207" y="9960"/>
                    <a:pt x="18147" y="10142"/>
                    <a:pt x="18086" y="10324"/>
                  </a:cubicBezTo>
                  <a:cubicBezTo>
                    <a:pt x="17721" y="11540"/>
                    <a:pt x="17174" y="12695"/>
                    <a:pt x="16414" y="13729"/>
                  </a:cubicBezTo>
                  <a:cubicBezTo>
                    <a:pt x="15685" y="14610"/>
                    <a:pt x="14833" y="15370"/>
                    <a:pt x="13861" y="15947"/>
                  </a:cubicBezTo>
                  <a:cubicBezTo>
                    <a:pt x="12642" y="16650"/>
                    <a:pt x="11269" y="17015"/>
                    <a:pt x="9885" y="17015"/>
                  </a:cubicBezTo>
                  <a:cubicBezTo>
                    <a:pt x="9232" y="17015"/>
                    <a:pt x="8577" y="16934"/>
                    <a:pt x="7934" y="16768"/>
                  </a:cubicBezTo>
                  <a:cubicBezTo>
                    <a:pt x="2614" y="15492"/>
                    <a:pt x="0" y="9473"/>
                    <a:pt x="2675" y="4731"/>
                  </a:cubicBezTo>
                  <a:cubicBezTo>
                    <a:pt x="3253" y="3728"/>
                    <a:pt x="4013" y="2877"/>
                    <a:pt x="4924" y="2178"/>
                  </a:cubicBezTo>
                  <a:cubicBezTo>
                    <a:pt x="5897" y="1388"/>
                    <a:pt x="7083" y="871"/>
                    <a:pt x="8298" y="598"/>
                  </a:cubicBezTo>
                  <a:cubicBezTo>
                    <a:pt x="8873" y="475"/>
                    <a:pt x="9454" y="413"/>
                    <a:pt x="10029" y="413"/>
                  </a:cubicBezTo>
                  <a:cubicBezTo>
                    <a:pt x="10733" y="413"/>
                    <a:pt x="11429" y="505"/>
                    <a:pt x="12098" y="689"/>
                  </a:cubicBezTo>
                  <a:cubicBezTo>
                    <a:pt x="13040" y="932"/>
                    <a:pt x="13891" y="1327"/>
                    <a:pt x="14712" y="1844"/>
                  </a:cubicBezTo>
                  <a:cubicBezTo>
                    <a:pt x="16931" y="3333"/>
                    <a:pt x="18359" y="5735"/>
                    <a:pt x="18633" y="8379"/>
                  </a:cubicBezTo>
                  <a:cubicBezTo>
                    <a:pt x="18633" y="8531"/>
                    <a:pt x="18663" y="8683"/>
                    <a:pt x="18724" y="8835"/>
                  </a:cubicBezTo>
                  <a:cubicBezTo>
                    <a:pt x="18724" y="8865"/>
                    <a:pt x="18755" y="8896"/>
                    <a:pt x="18755" y="8896"/>
                  </a:cubicBezTo>
                  <a:cubicBezTo>
                    <a:pt x="18785" y="8865"/>
                    <a:pt x="18815" y="8835"/>
                    <a:pt x="18815" y="8804"/>
                  </a:cubicBezTo>
                  <a:lnTo>
                    <a:pt x="18815" y="8166"/>
                  </a:lnTo>
                  <a:cubicBezTo>
                    <a:pt x="18815" y="7801"/>
                    <a:pt x="18755" y="7467"/>
                    <a:pt x="18663" y="7133"/>
                  </a:cubicBezTo>
                  <a:cubicBezTo>
                    <a:pt x="18572" y="6798"/>
                    <a:pt x="18511" y="6464"/>
                    <a:pt x="18390" y="6130"/>
                  </a:cubicBezTo>
                  <a:cubicBezTo>
                    <a:pt x="17751" y="4184"/>
                    <a:pt x="16475" y="2482"/>
                    <a:pt x="14742" y="1358"/>
                  </a:cubicBezTo>
                  <a:cubicBezTo>
                    <a:pt x="13800" y="750"/>
                    <a:pt x="12736" y="324"/>
                    <a:pt x="11612" y="142"/>
                  </a:cubicBezTo>
                  <a:cubicBezTo>
                    <a:pt x="11082" y="47"/>
                    <a:pt x="10549" y="0"/>
                    <a:pt x="10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775702" y="2986930"/>
              <a:ext cx="36598" cy="30025"/>
            </a:xfrm>
            <a:custGeom>
              <a:avLst/>
              <a:gdLst/>
              <a:ahLst/>
              <a:cxnLst/>
              <a:rect l="l" t="t" r="r" b="b"/>
              <a:pathLst>
                <a:path w="1520" h="1247" fill="none" extrusionOk="0">
                  <a:moveTo>
                    <a:pt x="0" y="1247"/>
                  </a:moveTo>
                  <a:cubicBezTo>
                    <a:pt x="486" y="821"/>
                    <a:pt x="1003" y="396"/>
                    <a:pt x="1520" y="1"/>
                  </a:cubicBez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 txBox="1"/>
            <p:nvPr/>
          </p:nvSpPr>
          <p:spPr>
            <a:xfrm>
              <a:off x="7043353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0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 ……………( That )</a:t>
              </a:r>
              <a:endParaRPr sz="2000" dirty="0"/>
            </a:p>
          </p:txBody>
        </p:sp>
      </p:grpSp>
      <p:sp>
        <p:nvSpPr>
          <p:cNvPr id="126" name="Google Shape;809;p23"/>
          <p:cNvSpPr/>
          <p:nvPr/>
        </p:nvSpPr>
        <p:spPr>
          <a:xfrm>
            <a:off x="277808" y="987574"/>
            <a:ext cx="8398648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</a:schemeClr>
          </a:solidFill>
          <a:ln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/>
              <a:t>So … (That)</a:t>
            </a:r>
            <a:endParaRPr lang="en-US" sz="2400" dirty="0"/>
          </a:p>
          <a:p>
            <a:pPr rtl="1"/>
            <a:r>
              <a:rPr lang="en-US" sz="1800" dirty="0"/>
              <a:t>Use </a:t>
            </a:r>
            <a:r>
              <a:rPr lang="en-US" sz="2000" b="1" u="sng" dirty="0">
                <a:solidFill>
                  <a:srgbClr val="BCE292"/>
                </a:solidFill>
              </a:rPr>
              <a:t>so</a:t>
            </a:r>
            <a:r>
              <a:rPr lang="en-US" sz="1800" dirty="0"/>
              <a:t> with an </a:t>
            </a:r>
            <a:r>
              <a:rPr lang="en-US" sz="1800" b="1" u="sng" dirty="0">
                <a:solidFill>
                  <a:srgbClr val="BCE292"/>
                </a:solidFill>
              </a:rPr>
              <a:t>adjective</a:t>
            </a:r>
            <a:r>
              <a:rPr lang="en-US" sz="1800" dirty="0"/>
              <a:t> or with </a:t>
            </a:r>
            <a:r>
              <a:rPr lang="en-US" sz="1800" b="1" dirty="0"/>
              <a:t>many, much, few</a:t>
            </a:r>
            <a:r>
              <a:rPr lang="en-US" sz="1800" dirty="0"/>
              <a:t>, or </a:t>
            </a:r>
            <a:r>
              <a:rPr lang="en-US" sz="1800" b="1" dirty="0"/>
              <a:t>little</a:t>
            </a:r>
            <a:r>
              <a:rPr lang="en-US" sz="1800" dirty="0"/>
              <a:t> </a:t>
            </a:r>
            <a:r>
              <a:rPr lang="en-US" sz="1800" dirty="0" smtClean="0"/>
              <a:t>to express </a:t>
            </a:r>
            <a:r>
              <a:rPr lang="en-US" sz="1800" b="1" u="sng" dirty="0" smtClean="0"/>
              <a:t>result</a:t>
            </a:r>
            <a:r>
              <a:rPr lang="en-US" sz="1800" dirty="0" smtClean="0"/>
              <a:t> or </a:t>
            </a:r>
            <a:r>
              <a:rPr lang="en-US" sz="1800" b="1" u="sng" dirty="0" smtClean="0"/>
              <a:t>degree</a:t>
            </a:r>
            <a:r>
              <a:rPr lang="en-US" sz="1800" dirty="0" smtClean="0"/>
              <a:t>.</a:t>
            </a:r>
            <a:endParaRPr lang="ar-SA" sz="1800" dirty="0"/>
          </a:p>
        </p:txBody>
      </p:sp>
      <p:sp>
        <p:nvSpPr>
          <p:cNvPr id="127" name="Google Shape;1031;p26"/>
          <p:cNvSpPr/>
          <p:nvPr/>
        </p:nvSpPr>
        <p:spPr>
          <a:xfrm>
            <a:off x="3853557" y="2261503"/>
            <a:ext cx="1368459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Examples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" name="Google Shape;1597;p34"/>
          <p:cNvSpPr txBox="1"/>
          <p:nvPr/>
        </p:nvSpPr>
        <p:spPr>
          <a:xfrm>
            <a:off x="4932040" y="3563225"/>
            <a:ext cx="4032447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There were </a:t>
            </a:r>
            <a:r>
              <a:rPr lang="en" sz="1450" b="1" u="sng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</a:t>
            </a:r>
            <a:r>
              <a:rPr lang="en" sz="145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450" b="1" u="sng" dirty="0" smtClean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many</a:t>
            </a:r>
            <a:r>
              <a:rPr lang="en" sz="145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cars ( that) </a:t>
            </a:r>
            <a:r>
              <a:rPr lang="en" sz="1450" b="1" dirty="0" smtClean="0">
                <a:solidFill>
                  <a:srgbClr val="005DA2"/>
                </a:solidFill>
                <a:latin typeface="Roboto"/>
                <a:ea typeface="Roboto"/>
                <a:cs typeface="Roboto"/>
                <a:sym typeface="Roboto"/>
              </a:rPr>
              <a:t>I couldn’t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 dirty="0" smtClean="0">
                <a:solidFill>
                  <a:srgbClr val="005DA2"/>
                </a:solidFill>
                <a:latin typeface="Roboto"/>
                <a:ea typeface="Roboto"/>
                <a:cs typeface="Roboto"/>
                <a:sym typeface="Roboto"/>
              </a:rPr>
              <a:t>find a place tp park 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1484040" y="2742188"/>
            <a:ext cx="0" cy="12042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رابط كسهم مستقيم 85"/>
          <p:cNvCxnSpPr/>
          <p:nvPr/>
        </p:nvCxnSpPr>
        <p:spPr>
          <a:xfrm flipV="1">
            <a:off x="5940152" y="3387024"/>
            <a:ext cx="0" cy="5364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رابط كسهم مستقيم 88"/>
          <p:cNvCxnSpPr/>
          <p:nvPr/>
        </p:nvCxnSpPr>
        <p:spPr>
          <a:xfrm flipH="1" flipV="1">
            <a:off x="8028384" y="2991143"/>
            <a:ext cx="1" cy="8706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رابط كسهم مستقيم 90"/>
          <p:cNvCxnSpPr/>
          <p:nvPr/>
        </p:nvCxnSpPr>
        <p:spPr>
          <a:xfrm flipV="1">
            <a:off x="3836154" y="3463581"/>
            <a:ext cx="0" cy="5348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Google Shape;1031;p26"/>
          <p:cNvSpPr/>
          <p:nvPr/>
        </p:nvSpPr>
        <p:spPr>
          <a:xfrm>
            <a:off x="929691" y="2329970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action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" name="Google Shape;1031;p26"/>
          <p:cNvSpPr/>
          <p:nvPr/>
        </p:nvSpPr>
        <p:spPr>
          <a:xfrm>
            <a:off x="5490107" y="2956725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action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" name="Google Shape;1031;p26"/>
          <p:cNvSpPr/>
          <p:nvPr/>
        </p:nvSpPr>
        <p:spPr>
          <a:xfrm>
            <a:off x="7380312" y="2522675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result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Google Shape;1031;p26"/>
          <p:cNvSpPr/>
          <p:nvPr/>
        </p:nvSpPr>
        <p:spPr>
          <a:xfrm>
            <a:off x="3127767" y="3045138"/>
            <a:ext cx="963421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result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" name="Google Shape;1596;p34"/>
          <p:cNvSpPr txBox="1"/>
          <p:nvPr/>
        </p:nvSpPr>
        <p:spPr>
          <a:xfrm>
            <a:off x="6702965" y="2409824"/>
            <a:ext cx="417866" cy="3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6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" name="Google Shape;1597;p34"/>
          <p:cNvSpPr txBox="1"/>
          <p:nvPr/>
        </p:nvSpPr>
        <p:spPr>
          <a:xfrm>
            <a:off x="655036" y="3636049"/>
            <a:ext cx="3592330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The movie was </a:t>
            </a:r>
            <a:r>
              <a:rPr lang="en" sz="1600" b="1" u="sng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 </a:t>
            </a:r>
            <a:r>
              <a:rPr lang="en" sz="16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 b="1" u="sng" dirty="0" smtClean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good</a:t>
            </a:r>
            <a:r>
              <a:rPr lang="en" sz="16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 that ) </a:t>
            </a:r>
            <a:r>
              <a:rPr lang="en" sz="1600" b="1" dirty="0" smtClean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we saw it twice  </a:t>
            </a:r>
            <a:r>
              <a:rPr lang="en" sz="16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05" name="Google Shape;1596;p34"/>
          <p:cNvSpPr txBox="1"/>
          <p:nvPr/>
        </p:nvSpPr>
        <p:spPr>
          <a:xfrm>
            <a:off x="2224828" y="2562223"/>
            <a:ext cx="417866" cy="3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6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11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126" grpId="0" animBg="1"/>
      <p:bldP spid="127" grpId="0" animBg="1"/>
      <p:bldP spid="77" grpId="0"/>
      <p:bldP spid="96" grpId="0" animBg="1"/>
      <p:bldP spid="97" grpId="0" animBg="1"/>
      <p:bldP spid="98" grpId="0" animBg="1"/>
      <p:bldP spid="100" grpId="0" animBg="1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4067944" y="169130"/>
            <a:ext cx="5180660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24824" y="235324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Let’s Practice :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5196" y="331402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313;p18"/>
          <p:cNvSpPr/>
          <p:nvPr/>
        </p:nvSpPr>
        <p:spPr>
          <a:xfrm>
            <a:off x="1038700" y="320953"/>
            <a:ext cx="4541412" cy="558585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Open your 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student’</a:t>
            </a:r>
            <a:r>
              <a:rPr lang="en-US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 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book 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p.8 , exercise A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oogle Shape;1109;p47"/>
          <p:cNvGrpSpPr/>
          <p:nvPr/>
        </p:nvGrpSpPr>
        <p:grpSpPr>
          <a:xfrm>
            <a:off x="195705" y="98637"/>
            <a:ext cx="1006219" cy="1299346"/>
            <a:chOff x="1309333" y="-77966"/>
            <a:chExt cx="1541625" cy="1990725"/>
          </a:xfrm>
        </p:grpSpPr>
        <p:sp>
          <p:nvSpPr>
            <p:cNvPr id="13" name="Google Shape;1110;p47"/>
            <p:cNvSpPr/>
            <p:nvPr/>
          </p:nvSpPr>
          <p:spPr>
            <a:xfrm>
              <a:off x="1309333" y="-77966"/>
              <a:ext cx="1291550" cy="928675"/>
            </a:xfrm>
            <a:custGeom>
              <a:avLst/>
              <a:gdLst/>
              <a:ahLst/>
              <a:cxnLst/>
              <a:rect l="l" t="t" r="r" b="b"/>
              <a:pathLst>
                <a:path w="51662" h="37147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22441" y="37146"/>
                  </a:lnTo>
                  <a:lnTo>
                    <a:pt x="31159" y="25991"/>
                  </a:lnTo>
                  <a:lnTo>
                    <a:pt x="36862" y="29412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1;p47"/>
            <p:cNvSpPr/>
            <p:nvPr/>
          </p:nvSpPr>
          <p:spPr>
            <a:xfrm>
              <a:off x="1884683" y="-77966"/>
              <a:ext cx="716200" cy="735325"/>
            </a:xfrm>
            <a:custGeom>
              <a:avLst/>
              <a:gdLst/>
              <a:ahLst/>
              <a:cxnLst/>
              <a:rect l="l" t="t" r="r" b="b"/>
              <a:pathLst>
                <a:path w="28648" h="29413" extrusionOk="0">
                  <a:moveTo>
                    <a:pt x="28648" y="0"/>
                  </a:moveTo>
                  <a:lnTo>
                    <a:pt x="0" y="21105"/>
                  </a:lnTo>
                  <a:lnTo>
                    <a:pt x="13848" y="29412"/>
                  </a:lnTo>
                  <a:lnTo>
                    <a:pt x="2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2;p47"/>
            <p:cNvSpPr/>
            <p:nvPr/>
          </p:nvSpPr>
          <p:spPr>
            <a:xfrm>
              <a:off x="1309333" y="-77966"/>
              <a:ext cx="1291550" cy="570575"/>
            </a:xfrm>
            <a:custGeom>
              <a:avLst/>
              <a:gdLst/>
              <a:ahLst/>
              <a:cxnLst/>
              <a:rect l="l" t="t" r="r" b="b"/>
              <a:pathLst>
                <a:path w="51662" h="22823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3;p47"/>
            <p:cNvSpPr/>
            <p:nvPr/>
          </p:nvSpPr>
          <p:spPr>
            <a:xfrm>
              <a:off x="1870333" y="449634"/>
              <a:ext cx="218000" cy="401075"/>
            </a:xfrm>
            <a:custGeom>
              <a:avLst/>
              <a:gdLst/>
              <a:ahLst/>
              <a:cxnLst/>
              <a:rect l="l" t="t" r="r" b="b"/>
              <a:pathLst>
                <a:path w="8720" h="16043" extrusionOk="0">
                  <a:moveTo>
                    <a:pt x="574" y="1"/>
                  </a:moveTo>
                  <a:lnTo>
                    <a:pt x="1" y="16042"/>
                  </a:lnTo>
                  <a:lnTo>
                    <a:pt x="1" y="16042"/>
                  </a:lnTo>
                  <a:lnTo>
                    <a:pt x="8719" y="4887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4;p47"/>
            <p:cNvSpPr/>
            <p:nvPr/>
          </p:nvSpPr>
          <p:spPr>
            <a:xfrm>
              <a:off x="1632483" y="770309"/>
              <a:ext cx="73825" cy="53675"/>
            </a:xfrm>
            <a:custGeom>
              <a:avLst/>
              <a:gdLst/>
              <a:ahLst/>
              <a:cxnLst/>
              <a:rect l="l" t="t" r="r" b="b"/>
              <a:pathLst>
                <a:path w="2953" h="2147" extrusionOk="0">
                  <a:moveTo>
                    <a:pt x="2254" y="1"/>
                  </a:moveTo>
                  <a:cubicBezTo>
                    <a:pt x="2157" y="1"/>
                    <a:pt x="2058" y="24"/>
                    <a:pt x="1966" y="72"/>
                  </a:cubicBezTo>
                  <a:cubicBezTo>
                    <a:pt x="1418" y="363"/>
                    <a:pt x="869" y="682"/>
                    <a:pt x="337" y="1017"/>
                  </a:cubicBezTo>
                  <a:cubicBezTo>
                    <a:pt x="107" y="1162"/>
                    <a:pt x="0" y="1443"/>
                    <a:pt x="76" y="1704"/>
                  </a:cubicBezTo>
                  <a:cubicBezTo>
                    <a:pt x="152" y="1967"/>
                    <a:pt x="393" y="2147"/>
                    <a:pt x="665" y="2147"/>
                  </a:cubicBezTo>
                  <a:cubicBezTo>
                    <a:pt x="781" y="2147"/>
                    <a:pt x="893" y="2114"/>
                    <a:pt x="990" y="2051"/>
                  </a:cubicBezTo>
                  <a:cubicBezTo>
                    <a:pt x="1497" y="1732"/>
                    <a:pt x="2019" y="1431"/>
                    <a:pt x="2540" y="1154"/>
                  </a:cubicBezTo>
                  <a:cubicBezTo>
                    <a:pt x="2838" y="995"/>
                    <a:pt x="2952" y="624"/>
                    <a:pt x="2794" y="326"/>
                  </a:cubicBezTo>
                  <a:cubicBezTo>
                    <a:pt x="2684" y="119"/>
                    <a:pt x="2473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;p47"/>
            <p:cNvSpPr/>
            <p:nvPr/>
          </p:nvSpPr>
          <p:spPr>
            <a:xfrm>
              <a:off x="1334908" y="848284"/>
              <a:ext cx="1421500" cy="1064475"/>
            </a:xfrm>
            <a:custGeom>
              <a:avLst/>
              <a:gdLst/>
              <a:ahLst/>
              <a:cxnLst/>
              <a:rect l="l" t="t" r="r" b="b"/>
              <a:pathLst>
                <a:path w="56860" h="42579" extrusionOk="0">
                  <a:moveTo>
                    <a:pt x="9598" y="1"/>
                  </a:moveTo>
                  <a:cubicBezTo>
                    <a:pt x="9456" y="1"/>
                    <a:pt x="9314" y="49"/>
                    <a:pt x="9198" y="149"/>
                  </a:cubicBezTo>
                  <a:cubicBezTo>
                    <a:pt x="8243" y="972"/>
                    <a:pt x="7347" y="1861"/>
                    <a:pt x="6515" y="2810"/>
                  </a:cubicBezTo>
                  <a:cubicBezTo>
                    <a:pt x="6169" y="3205"/>
                    <a:pt x="6449" y="3826"/>
                    <a:pt x="6974" y="3826"/>
                  </a:cubicBezTo>
                  <a:cubicBezTo>
                    <a:pt x="6974" y="3826"/>
                    <a:pt x="6975" y="3826"/>
                    <a:pt x="6976" y="3826"/>
                  </a:cubicBezTo>
                  <a:lnTo>
                    <a:pt x="6976" y="3827"/>
                  </a:lnTo>
                  <a:cubicBezTo>
                    <a:pt x="7151" y="3827"/>
                    <a:pt x="7319" y="3750"/>
                    <a:pt x="7436" y="3617"/>
                  </a:cubicBezTo>
                  <a:cubicBezTo>
                    <a:pt x="8230" y="2711"/>
                    <a:pt x="9086" y="1864"/>
                    <a:pt x="9997" y="1078"/>
                  </a:cubicBezTo>
                  <a:cubicBezTo>
                    <a:pt x="10254" y="857"/>
                    <a:pt x="10283" y="470"/>
                    <a:pt x="10063" y="213"/>
                  </a:cubicBezTo>
                  <a:cubicBezTo>
                    <a:pt x="9941" y="73"/>
                    <a:pt x="9770" y="1"/>
                    <a:pt x="9598" y="1"/>
                  </a:cubicBezTo>
                  <a:close/>
                  <a:moveTo>
                    <a:pt x="4745" y="5538"/>
                  </a:moveTo>
                  <a:cubicBezTo>
                    <a:pt x="4544" y="5538"/>
                    <a:pt x="4346" y="5637"/>
                    <a:pt x="4229" y="5819"/>
                  </a:cubicBezTo>
                  <a:cubicBezTo>
                    <a:pt x="3537" y="6873"/>
                    <a:pt x="2920" y="7976"/>
                    <a:pt x="2382" y="9117"/>
                  </a:cubicBezTo>
                  <a:cubicBezTo>
                    <a:pt x="2239" y="9424"/>
                    <a:pt x="2370" y="9788"/>
                    <a:pt x="2676" y="9932"/>
                  </a:cubicBezTo>
                  <a:cubicBezTo>
                    <a:pt x="2757" y="9970"/>
                    <a:pt x="2845" y="9990"/>
                    <a:pt x="2937" y="9990"/>
                  </a:cubicBezTo>
                  <a:lnTo>
                    <a:pt x="2935" y="9992"/>
                  </a:lnTo>
                  <a:cubicBezTo>
                    <a:pt x="3174" y="9992"/>
                    <a:pt x="3390" y="9853"/>
                    <a:pt x="3490" y="9638"/>
                  </a:cubicBezTo>
                  <a:cubicBezTo>
                    <a:pt x="4004" y="8548"/>
                    <a:pt x="4592" y="7496"/>
                    <a:pt x="5252" y="6489"/>
                  </a:cubicBezTo>
                  <a:cubicBezTo>
                    <a:pt x="5441" y="6207"/>
                    <a:pt x="5363" y="5824"/>
                    <a:pt x="5078" y="5638"/>
                  </a:cubicBezTo>
                  <a:cubicBezTo>
                    <a:pt x="4975" y="5570"/>
                    <a:pt x="4859" y="5538"/>
                    <a:pt x="4745" y="5538"/>
                  </a:cubicBezTo>
                  <a:close/>
                  <a:moveTo>
                    <a:pt x="1608" y="12222"/>
                  </a:moveTo>
                  <a:cubicBezTo>
                    <a:pt x="1348" y="12222"/>
                    <a:pt x="1108" y="12389"/>
                    <a:pt x="1025" y="12650"/>
                  </a:cubicBezTo>
                  <a:cubicBezTo>
                    <a:pt x="658" y="13861"/>
                    <a:pt x="387" y="15098"/>
                    <a:pt x="215" y="16350"/>
                  </a:cubicBezTo>
                  <a:cubicBezTo>
                    <a:pt x="165" y="16719"/>
                    <a:pt x="450" y="17045"/>
                    <a:pt x="821" y="17047"/>
                  </a:cubicBezTo>
                  <a:cubicBezTo>
                    <a:pt x="1128" y="17047"/>
                    <a:pt x="1386" y="16820"/>
                    <a:pt x="1427" y="16516"/>
                  </a:cubicBezTo>
                  <a:cubicBezTo>
                    <a:pt x="1593" y="15328"/>
                    <a:pt x="1850" y="14152"/>
                    <a:pt x="2198" y="13003"/>
                  </a:cubicBezTo>
                  <a:cubicBezTo>
                    <a:pt x="2289" y="12681"/>
                    <a:pt x="2105" y="12346"/>
                    <a:pt x="1785" y="12249"/>
                  </a:cubicBezTo>
                  <a:cubicBezTo>
                    <a:pt x="1726" y="12231"/>
                    <a:pt x="1666" y="12222"/>
                    <a:pt x="1608" y="12222"/>
                  </a:cubicBezTo>
                  <a:close/>
                  <a:moveTo>
                    <a:pt x="38682" y="17914"/>
                  </a:moveTo>
                  <a:cubicBezTo>
                    <a:pt x="38375" y="17914"/>
                    <a:pt x="38121" y="18148"/>
                    <a:pt x="38084" y="18458"/>
                  </a:cubicBezTo>
                  <a:cubicBezTo>
                    <a:pt x="38046" y="18793"/>
                    <a:pt x="38285" y="19097"/>
                    <a:pt x="38621" y="19137"/>
                  </a:cubicBezTo>
                  <a:cubicBezTo>
                    <a:pt x="39726" y="19265"/>
                    <a:pt x="40840" y="19653"/>
                    <a:pt x="41843" y="20258"/>
                  </a:cubicBezTo>
                  <a:cubicBezTo>
                    <a:pt x="41938" y="20315"/>
                    <a:pt x="42047" y="20345"/>
                    <a:pt x="42159" y="20345"/>
                  </a:cubicBezTo>
                  <a:cubicBezTo>
                    <a:pt x="42433" y="20345"/>
                    <a:pt x="42675" y="20163"/>
                    <a:pt x="42748" y="19897"/>
                  </a:cubicBezTo>
                  <a:cubicBezTo>
                    <a:pt x="42822" y="19632"/>
                    <a:pt x="42711" y="19351"/>
                    <a:pt x="42475" y="19208"/>
                  </a:cubicBezTo>
                  <a:cubicBezTo>
                    <a:pt x="41324" y="18515"/>
                    <a:pt x="40040" y="18070"/>
                    <a:pt x="38763" y="17920"/>
                  </a:cubicBezTo>
                  <a:cubicBezTo>
                    <a:pt x="38736" y="17916"/>
                    <a:pt x="38709" y="17914"/>
                    <a:pt x="38682" y="17914"/>
                  </a:cubicBezTo>
                  <a:close/>
                  <a:moveTo>
                    <a:pt x="35078" y="18418"/>
                  </a:moveTo>
                  <a:cubicBezTo>
                    <a:pt x="34994" y="18418"/>
                    <a:pt x="34909" y="18435"/>
                    <a:pt x="34827" y="18472"/>
                  </a:cubicBezTo>
                  <a:cubicBezTo>
                    <a:pt x="34579" y="18582"/>
                    <a:pt x="34336" y="18706"/>
                    <a:pt x="34104" y="18843"/>
                  </a:cubicBezTo>
                  <a:cubicBezTo>
                    <a:pt x="33174" y="19392"/>
                    <a:pt x="32397" y="20141"/>
                    <a:pt x="31794" y="21070"/>
                  </a:cubicBezTo>
                  <a:cubicBezTo>
                    <a:pt x="31531" y="21478"/>
                    <a:pt x="31823" y="22014"/>
                    <a:pt x="32308" y="22016"/>
                  </a:cubicBezTo>
                  <a:cubicBezTo>
                    <a:pt x="32516" y="22016"/>
                    <a:pt x="32710" y="21910"/>
                    <a:pt x="32821" y="21735"/>
                  </a:cubicBezTo>
                  <a:cubicBezTo>
                    <a:pt x="33321" y="20969"/>
                    <a:pt x="33960" y="20349"/>
                    <a:pt x="34726" y="19899"/>
                  </a:cubicBezTo>
                  <a:cubicBezTo>
                    <a:pt x="34918" y="19784"/>
                    <a:pt x="35117" y="19682"/>
                    <a:pt x="35321" y="19592"/>
                  </a:cubicBezTo>
                  <a:cubicBezTo>
                    <a:pt x="35633" y="19458"/>
                    <a:pt x="35776" y="19094"/>
                    <a:pt x="35639" y="18783"/>
                  </a:cubicBezTo>
                  <a:cubicBezTo>
                    <a:pt x="35538" y="18554"/>
                    <a:pt x="35313" y="18418"/>
                    <a:pt x="35078" y="18418"/>
                  </a:cubicBezTo>
                  <a:close/>
                  <a:moveTo>
                    <a:pt x="628" y="19509"/>
                  </a:moveTo>
                  <a:cubicBezTo>
                    <a:pt x="620" y="19509"/>
                    <a:pt x="612" y="19509"/>
                    <a:pt x="604" y="19509"/>
                  </a:cubicBezTo>
                  <a:cubicBezTo>
                    <a:pt x="266" y="19521"/>
                    <a:pt x="1" y="19803"/>
                    <a:pt x="12" y="20141"/>
                  </a:cubicBezTo>
                  <a:cubicBezTo>
                    <a:pt x="51" y="21409"/>
                    <a:pt x="205" y="22672"/>
                    <a:pt x="469" y="23915"/>
                  </a:cubicBezTo>
                  <a:cubicBezTo>
                    <a:pt x="528" y="24196"/>
                    <a:pt x="778" y="24398"/>
                    <a:pt x="1066" y="24398"/>
                  </a:cubicBezTo>
                  <a:cubicBezTo>
                    <a:pt x="1456" y="24397"/>
                    <a:pt x="1745" y="24039"/>
                    <a:pt x="1666" y="23658"/>
                  </a:cubicBezTo>
                  <a:cubicBezTo>
                    <a:pt x="1417" y="22488"/>
                    <a:pt x="1273" y="21298"/>
                    <a:pt x="1236" y="20103"/>
                  </a:cubicBezTo>
                  <a:cubicBezTo>
                    <a:pt x="1225" y="19773"/>
                    <a:pt x="932" y="19509"/>
                    <a:pt x="628" y="19509"/>
                  </a:cubicBezTo>
                  <a:close/>
                  <a:moveTo>
                    <a:pt x="44840" y="21623"/>
                  </a:moveTo>
                  <a:cubicBezTo>
                    <a:pt x="44721" y="21623"/>
                    <a:pt x="44601" y="21658"/>
                    <a:pt x="44496" y="21730"/>
                  </a:cubicBezTo>
                  <a:cubicBezTo>
                    <a:pt x="44216" y="21922"/>
                    <a:pt x="44145" y="22304"/>
                    <a:pt x="44336" y="22582"/>
                  </a:cubicBezTo>
                  <a:cubicBezTo>
                    <a:pt x="44541" y="22882"/>
                    <a:pt x="44724" y="23196"/>
                    <a:pt x="44881" y="23524"/>
                  </a:cubicBezTo>
                  <a:cubicBezTo>
                    <a:pt x="45218" y="24230"/>
                    <a:pt x="45456" y="24980"/>
                    <a:pt x="45591" y="25752"/>
                  </a:cubicBezTo>
                  <a:cubicBezTo>
                    <a:pt x="45643" y="26045"/>
                    <a:pt x="45897" y="26259"/>
                    <a:pt x="46193" y="26259"/>
                  </a:cubicBezTo>
                  <a:cubicBezTo>
                    <a:pt x="46229" y="26259"/>
                    <a:pt x="46265" y="26254"/>
                    <a:pt x="46300" y="26249"/>
                  </a:cubicBezTo>
                  <a:cubicBezTo>
                    <a:pt x="46633" y="26190"/>
                    <a:pt x="46855" y="25872"/>
                    <a:pt x="46797" y="25540"/>
                  </a:cubicBezTo>
                  <a:cubicBezTo>
                    <a:pt x="46643" y="24658"/>
                    <a:pt x="46370" y="23802"/>
                    <a:pt x="45985" y="22994"/>
                  </a:cubicBezTo>
                  <a:cubicBezTo>
                    <a:pt x="45801" y="22609"/>
                    <a:pt x="45587" y="22241"/>
                    <a:pt x="45347" y="21890"/>
                  </a:cubicBezTo>
                  <a:cubicBezTo>
                    <a:pt x="45228" y="21717"/>
                    <a:pt x="45035" y="21623"/>
                    <a:pt x="44840" y="21623"/>
                  </a:cubicBezTo>
                  <a:close/>
                  <a:moveTo>
                    <a:pt x="31112" y="24255"/>
                  </a:moveTo>
                  <a:cubicBezTo>
                    <a:pt x="30807" y="24255"/>
                    <a:pt x="30547" y="24491"/>
                    <a:pt x="30514" y="24802"/>
                  </a:cubicBezTo>
                  <a:cubicBezTo>
                    <a:pt x="30477" y="25156"/>
                    <a:pt x="30457" y="25511"/>
                    <a:pt x="30459" y="25868"/>
                  </a:cubicBezTo>
                  <a:cubicBezTo>
                    <a:pt x="30459" y="26824"/>
                    <a:pt x="30591" y="27777"/>
                    <a:pt x="30852" y="28697"/>
                  </a:cubicBezTo>
                  <a:cubicBezTo>
                    <a:pt x="30927" y="28959"/>
                    <a:pt x="31168" y="29142"/>
                    <a:pt x="31440" y="29142"/>
                  </a:cubicBezTo>
                  <a:cubicBezTo>
                    <a:pt x="31497" y="29142"/>
                    <a:pt x="31554" y="29135"/>
                    <a:pt x="31609" y="29119"/>
                  </a:cubicBezTo>
                  <a:cubicBezTo>
                    <a:pt x="31934" y="29028"/>
                    <a:pt x="32122" y="28688"/>
                    <a:pt x="32031" y="28363"/>
                  </a:cubicBezTo>
                  <a:cubicBezTo>
                    <a:pt x="31800" y="27551"/>
                    <a:pt x="31683" y="26711"/>
                    <a:pt x="31683" y="25868"/>
                  </a:cubicBezTo>
                  <a:cubicBezTo>
                    <a:pt x="31683" y="25555"/>
                    <a:pt x="31698" y="25244"/>
                    <a:pt x="31733" y="24933"/>
                  </a:cubicBezTo>
                  <a:cubicBezTo>
                    <a:pt x="31768" y="24598"/>
                    <a:pt x="31524" y="24296"/>
                    <a:pt x="31189" y="24260"/>
                  </a:cubicBezTo>
                  <a:cubicBezTo>
                    <a:pt x="31163" y="24257"/>
                    <a:pt x="31137" y="24255"/>
                    <a:pt x="31112" y="24255"/>
                  </a:cubicBezTo>
                  <a:close/>
                  <a:moveTo>
                    <a:pt x="2169" y="26697"/>
                  </a:moveTo>
                  <a:cubicBezTo>
                    <a:pt x="2091" y="26697"/>
                    <a:pt x="2011" y="26712"/>
                    <a:pt x="1934" y="26744"/>
                  </a:cubicBezTo>
                  <a:cubicBezTo>
                    <a:pt x="1621" y="26874"/>
                    <a:pt x="1474" y="27233"/>
                    <a:pt x="1604" y="27544"/>
                  </a:cubicBezTo>
                  <a:cubicBezTo>
                    <a:pt x="2017" y="28529"/>
                    <a:pt x="2503" y="29480"/>
                    <a:pt x="3059" y="30390"/>
                  </a:cubicBezTo>
                  <a:cubicBezTo>
                    <a:pt x="3166" y="30564"/>
                    <a:pt x="3275" y="30736"/>
                    <a:pt x="3385" y="30905"/>
                  </a:cubicBezTo>
                  <a:cubicBezTo>
                    <a:pt x="3497" y="31079"/>
                    <a:pt x="3691" y="31184"/>
                    <a:pt x="3898" y="31184"/>
                  </a:cubicBezTo>
                  <a:cubicBezTo>
                    <a:pt x="4383" y="31182"/>
                    <a:pt x="4676" y="30644"/>
                    <a:pt x="4412" y="30238"/>
                  </a:cubicBezTo>
                  <a:cubicBezTo>
                    <a:pt x="4308" y="30078"/>
                    <a:pt x="4205" y="29915"/>
                    <a:pt x="4105" y="29751"/>
                  </a:cubicBezTo>
                  <a:cubicBezTo>
                    <a:pt x="3580" y="28895"/>
                    <a:pt x="3122" y="27999"/>
                    <a:pt x="2734" y="27073"/>
                  </a:cubicBezTo>
                  <a:cubicBezTo>
                    <a:pt x="2636" y="26838"/>
                    <a:pt x="2409" y="26697"/>
                    <a:pt x="2169" y="26697"/>
                  </a:cubicBezTo>
                  <a:close/>
                  <a:moveTo>
                    <a:pt x="56177" y="28445"/>
                  </a:moveTo>
                  <a:cubicBezTo>
                    <a:pt x="56032" y="28445"/>
                    <a:pt x="55886" y="28497"/>
                    <a:pt x="55769" y="28601"/>
                  </a:cubicBezTo>
                  <a:cubicBezTo>
                    <a:pt x="54868" y="29406"/>
                    <a:pt x="53919" y="30155"/>
                    <a:pt x="52929" y="30847"/>
                  </a:cubicBezTo>
                  <a:cubicBezTo>
                    <a:pt x="52709" y="31000"/>
                    <a:pt x="52613" y="31276"/>
                    <a:pt x="52693" y="31532"/>
                  </a:cubicBezTo>
                  <a:cubicBezTo>
                    <a:pt x="52775" y="31787"/>
                    <a:pt x="53011" y="31961"/>
                    <a:pt x="53278" y="31961"/>
                  </a:cubicBezTo>
                  <a:lnTo>
                    <a:pt x="53280" y="31961"/>
                  </a:lnTo>
                  <a:cubicBezTo>
                    <a:pt x="53404" y="31960"/>
                    <a:pt x="53526" y="31921"/>
                    <a:pt x="53628" y="31850"/>
                  </a:cubicBezTo>
                  <a:cubicBezTo>
                    <a:pt x="54659" y="31131"/>
                    <a:pt x="55648" y="30350"/>
                    <a:pt x="56585" y="29513"/>
                  </a:cubicBezTo>
                  <a:cubicBezTo>
                    <a:pt x="56838" y="29288"/>
                    <a:pt x="56859" y="28901"/>
                    <a:pt x="56634" y="28650"/>
                  </a:cubicBezTo>
                  <a:cubicBezTo>
                    <a:pt x="56513" y="28514"/>
                    <a:pt x="56345" y="28445"/>
                    <a:pt x="56177" y="28445"/>
                  </a:cubicBezTo>
                  <a:close/>
                  <a:moveTo>
                    <a:pt x="46177" y="28712"/>
                  </a:moveTo>
                  <a:cubicBezTo>
                    <a:pt x="45885" y="28712"/>
                    <a:pt x="45627" y="28922"/>
                    <a:pt x="45576" y="29220"/>
                  </a:cubicBezTo>
                  <a:cubicBezTo>
                    <a:pt x="45374" y="30378"/>
                    <a:pt x="45004" y="31499"/>
                    <a:pt x="44474" y="32547"/>
                  </a:cubicBezTo>
                  <a:cubicBezTo>
                    <a:pt x="44272" y="32954"/>
                    <a:pt x="44567" y="33433"/>
                    <a:pt x="45022" y="33435"/>
                  </a:cubicBezTo>
                  <a:cubicBezTo>
                    <a:pt x="45255" y="33433"/>
                    <a:pt x="45466" y="33304"/>
                    <a:pt x="45570" y="33097"/>
                  </a:cubicBezTo>
                  <a:cubicBezTo>
                    <a:pt x="46152" y="31940"/>
                    <a:pt x="46561" y="30703"/>
                    <a:pt x="46783" y="29427"/>
                  </a:cubicBezTo>
                  <a:cubicBezTo>
                    <a:pt x="46840" y="29095"/>
                    <a:pt x="46617" y="28778"/>
                    <a:pt x="46283" y="28721"/>
                  </a:cubicBezTo>
                  <a:cubicBezTo>
                    <a:pt x="46248" y="28715"/>
                    <a:pt x="46212" y="28712"/>
                    <a:pt x="46177" y="28712"/>
                  </a:cubicBezTo>
                  <a:close/>
                  <a:moveTo>
                    <a:pt x="33127" y="31178"/>
                  </a:moveTo>
                  <a:cubicBezTo>
                    <a:pt x="32989" y="31178"/>
                    <a:pt x="32850" y="31224"/>
                    <a:pt x="32736" y="31319"/>
                  </a:cubicBezTo>
                  <a:cubicBezTo>
                    <a:pt x="32476" y="31535"/>
                    <a:pt x="32439" y="31920"/>
                    <a:pt x="32656" y="32181"/>
                  </a:cubicBezTo>
                  <a:cubicBezTo>
                    <a:pt x="32875" y="32448"/>
                    <a:pt x="33112" y="32700"/>
                    <a:pt x="33365" y="32937"/>
                  </a:cubicBezTo>
                  <a:cubicBezTo>
                    <a:pt x="34062" y="33598"/>
                    <a:pt x="34836" y="34172"/>
                    <a:pt x="35669" y="34652"/>
                  </a:cubicBezTo>
                  <a:cubicBezTo>
                    <a:pt x="35762" y="34705"/>
                    <a:pt x="35866" y="34733"/>
                    <a:pt x="35971" y="34733"/>
                  </a:cubicBezTo>
                  <a:lnTo>
                    <a:pt x="35973" y="34732"/>
                  </a:lnTo>
                  <a:cubicBezTo>
                    <a:pt x="36251" y="34732"/>
                    <a:pt x="36493" y="34546"/>
                    <a:pt x="36565" y="34277"/>
                  </a:cubicBezTo>
                  <a:cubicBezTo>
                    <a:pt x="36636" y="34008"/>
                    <a:pt x="36518" y="33726"/>
                    <a:pt x="36277" y="33589"/>
                  </a:cubicBezTo>
                  <a:cubicBezTo>
                    <a:pt x="35528" y="33157"/>
                    <a:pt x="34831" y="32639"/>
                    <a:pt x="34204" y="32045"/>
                  </a:cubicBezTo>
                  <a:cubicBezTo>
                    <a:pt x="33990" y="31843"/>
                    <a:pt x="33787" y="31627"/>
                    <a:pt x="33597" y="31399"/>
                  </a:cubicBezTo>
                  <a:cubicBezTo>
                    <a:pt x="33477" y="31253"/>
                    <a:pt x="33302" y="31178"/>
                    <a:pt x="33127" y="31178"/>
                  </a:cubicBezTo>
                  <a:close/>
                  <a:moveTo>
                    <a:pt x="50102" y="32655"/>
                  </a:moveTo>
                  <a:cubicBezTo>
                    <a:pt x="50013" y="32655"/>
                    <a:pt x="49922" y="32675"/>
                    <a:pt x="49836" y="32717"/>
                  </a:cubicBezTo>
                  <a:cubicBezTo>
                    <a:pt x="48729" y="33289"/>
                    <a:pt x="47614" y="33762"/>
                    <a:pt x="46526" y="34118"/>
                  </a:cubicBezTo>
                  <a:cubicBezTo>
                    <a:pt x="46238" y="34211"/>
                    <a:pt x="46062" y="34499"/>
                    <a:pt x="46109" y="34797"/>
                  </a:cubicBezTo>
                  <a:cubicBezTo>
                    <a:pt x="46158" y="35093"/>
                    <a:pt x="46413" y="35312"/>
                    <a:pt x="46713" y="35312"/>
                  </a:cubicBezTo>
                  <a:cubicBezTo>
                    <a:pt x="46714" y="35312"/>
                    <a:pt x="46715" y="35312"/>
                    <a:pt x="46716" y="35312"/>
                  </a:cubicBezTo>
                  <a:lnTo>
                    <a:pt x="46717" y="35312"/>
                  </a:lnTo>
                  <a:cubicBezTo>
                    <a:pt x="46781" y="35312"/>
                    <a:pt x="46845" y="35302"/>
                    <a:pt x="46907" y="35281"/>
                  </a:cubicBezTo>
                  <a:cubicBezTo>
                    <a:pt x="48058" y="34903"/>
                    <a:pt x="49232" y="34408"/>
                    <a:pt x="50398" y="33804"/>
                  </a:cubicBezTo>
                  <a:cubicBezTo>
                    <a:pt x="50689" y="33645"/>
                    <a:pt x="50799" y="33282"/>
                    <a:pt x="50646" y="32987"/>
                  </a:cubicBezTo>
                  <a:cubicBezTo>
                    <a:pt x="50537" y="32777"/>
                    <a:pt x="50324" y="32655"/>
                    <a:pt x="50102" y="32655"/>
                  </a:cubicBezTo>
                  <a:close/>
                  <a:moveTo>
                    <a:pt x="6153" y="32872"/>
                  </a:moveTo>
                  <a:cubicBezTo>
                    <a:pt x="6006" y="32872"/>
                    <a:pt x="5858" y="32925"/>
                    <a:pt x="5740" y="33033"/>
                  </a:cubicBezTo>
                  <a:cubicBezTo>
                    <a:pt x="5489" y="33262"/>
                    <a:pt x="5473" y="33655"/>
                    <a:pt x="5706" y="33903"/>
                  </a:cubicBezTo>
                  <a:cubicBezTo>
                    <a:pt x="6560" y="34834"/>
                    <a:pt x="7486" y="35699"/>
                    <a:pt x="8475" y="36487"/>
                  </a:cubicBezTo>
                  <a:cubicBezTo>
                    <a:pt x="8583" y="36574"/>
                    <a:pt x="8719" y="36621"/>
                    <a:pt x="8857" y="36621"/>
                  </a:cubicBezTo>
                  <a:cubicBezTo>
                    <a:pt x="9117" y="36621"/>
                    <a:pt x="9350" y="36457"/>
                    <a:pt x="9435" y="36211"/>
                  </a:cubicBezTo>
                  <a:cubicBezTo>
                    <a:pt x="9521" y="35966"/>
                    <a:pt x="9442" y="35693"/>
                    <a:pt x="9240" y="35531"/>
                  </a:cubicBezTo>
                  <a:cubicBezTo>
                    <a:pt x="8301" y="34782"/>
                    <a:pt x="7422" y="33961"/>
                    <a:pt x="6609" y="33077"/>
                  </a:cubicBezTo>
                  <a:cubicBezTo>
                    <a:pt x="6488" y="32941"/>
                    <a:pt x="6321" y="32872"/>
                    <a:pt x="6153" y="32872"/>
                  </a:cubicBezTo>
                  <a:close/>
                  <a:moveTo>
                    <a:pt x="39438" y="34764"/>
                  </a:moveTo>
                  <a:cubicBezTo>
                    <a:pt x="39149" y="34764"/>
                    <a:pt x="38891" y="34972"/>
                    <a:pt x="38836" y="35267"/>
                  </a:cubicBezTo>
                  <a:cubicBezTo>
                    <a:pt x="38776" y="35596"/>
                    <a:pt x="38992" y="35913"/>
                    <a:pt x="39320" y="35979"/>
                  </a:cubicBezTo>
                  <a:cubicBezTo>
                    <a:pt x="40075" y="36114"/>
                    <a:pt x="40840" y="36183"/>
                    <a:pt x="41607" y="36183"/>
                  </a:cubicBezTo>
                  <a:cubicBezTo>
                    <a:pt x="41615" y="36183"/>
                    <a:pt x="41623" y="36183"/>
                    <a:pt x="41631" y="36183"/>
                  </a:cubicBezTo>
                  <a:lnTo>
                    <a:pt x="41715" y="36183"/>
                  </a:lnTo>
                  <a:cubicBezTo>
                    <a:pt x="41106" y="36743"/>
                    <a:pt x="40452" y="37257"/>
                    <a:pt x="39762" y="37715"/>
                  </a:cubicBezTo>
                  <a:cubicBezTo>
                    <a:pt x="39537" y="37865"/>
                    <a:pt x="39437" y="38143"/>
                    <a:pt x="39515" y="38401"/>
                  </a:cubicBezTo>
                  <a:cubicBezTo>
                    <a:pt x="39594" y="38661"/>
                    <a:pt x="39832" y="38836"/>
                    <a:pt x="40101" y="38836"/>
                  </a:cubicBezTo>
                  <a:cubicBezTo>
                    <a:pt x="40221" y="38836"/>
                    <a:pt x="40340" y="38801"/>
                    <a:pt x="40440" y="38734"/>
                  </a:cubicBezTo>
                  <a:cubicBezTo>
                    <a:pt x="41535" y="38005"/>
                    <a:pt x="42521" y="37173"/>
                    <a:pt x="43367" y="36264"/>
                  </a:cubicBezTo>
                  <a:cubicBezTo>
                    <a:pt x="43715" y="35805"/>
                    <a:pt x="43563" y="35143"/>
                    <a:pt x="43049" y="34883"/>
                  </a:cubicBezTo>
                  <a:cubicBezTo>
                    <a:pt x="42581" y="34933"/>
                    <a:pt x="42112" y="34957"/>
                    <a:pt x="41642" y="34959"/>
                  </a:cubicBezTo>
                  <a:lnTo>
                    <a:pt x="41631" y="34959"/>
                  </a:lnTo>
                  <a:cubicBezTo>
                    <a:pt x="41623" y="34959"/>
                    <a:pt x="41615" y="34959"/>
                    <a:pt x="41608" y="34959"/>
                  </a:cubicBezTo>
                  <a:cubicBezTo>
                    <a:pt x="40915" y="34959"/>
                    <a:pt x="40224" y="34896"/>
                    <a:pt x="39541" y="34773"/>
                  </a:cubicBezTo>
                  <a:cubicBezTo>
                    <a:pt x="39506" y="34767"/>
                    <a:pt x="39472" y="34764"/>
                    <a:pt x="39438" y="34764"/>
                  </a:cubicBezTo>
                  <a:close/>
                  <a:moveTo>
                    <a:pt x="11911" y="37486"/>
                  </a:moveTo>
                  <a:cubicBezTo>
                    <a:pt x="11700" y="37486"/>
                    <a:pt x="11495" y="37595"/>
                    <a:pt x="11381" y="37789"/>
                  </a:cubicBezTo>
                  <a:cubicBezTo>
                    <a:pt x="11213" y="38079"/>
                    <a:pt x="11308" y="38451"/>
                    <a:pt x="11597" y="38624"/>
                  </a:cubicBezTo>
                  <a:cubicBezTo>
                    <a:pt x="12685" y="39259"/>
                    <a:pt x="13815" y="39819"/>
                    <a:pt x="14978" y="40303"/>
                  </a:cubicBezTo>
                  <a:cubicBezTo>
                    <a:pt x="15052" y="40334"/>
                    <a:pt x="15132" y="40350"/>
                    <a:pt x="15213" y="40350"/>
                  </a:cubicBezTo>
                  <a:cubicBezTo>
                    <a:pt x="15504" y="40349"/>
                    <a:pt x="15754" y="40143"/>
                    <a:pt x="15812" y="39858"/>
                  </a:cubicBezTo>
                  <a:cubicBezTo>
                    <a:pt x="15869" y="39572"/>
                    <a:pt x="15717" y="39286"/>
                    <a:pt x="15449" y="39173"/>
                  </a:cubicBezTo>
                  <a:cubicBezTo>
                    <a:pt x="14336" y="38711"/>
                    <a:pt x="13254" y="38173"/>
                    <a:pt x="12214" y="37567"/>
                  </a:cubicBezTo>
                  <a:cubicBezTo>
                    <a:pt x="12118" y="37512"/>
                    <a:pt x="12014" y="37486"/>
                    <a:pt x="11911" y="37486"/>
                  </a:cubicBezTo>
                  <a:close/>
                  <a:moveTo>
                    <a:pt x="36841" y="39345"/>
                  </a:moveTo>
                  <a:cubicBezTo>
                    <a:pt x="36762" y="39345"/>
                    <a:pt x="36682" y="39360"/>
                    <a:pt x="36605" y="39393"/>
                  </a:cubicBezTo>
                  <a:cubicBezTo>
                    <a:pt x="35540" y="39841"/>
                    <a:pt x="34389" y="40222"/>
                    <a:pt x="33186" y="40524"/>
                  </a:cubicBezTo>
                  <a:cubicBezTo>
                    <a:pt x="32887" y="40600"/>
                    <a:pt x="32690" y="40888"/>
                    <a:pt x="32728" y="41193"/>
                  </a:cubicBezTo>
                  <a:cubicBezTo>
                    <a:pt x="32766" y="41500"/>
                    <a:pt x="33027" y="41731"/>
                    <a:pt x="33335" y="41731"/>
                  </a:cubicBezTo>
                  <a:cubicBezTo>
                    <a:pt x="33386" y="41731"/>
                    <a:pt x="33436" y="41725"/>
                    <a:pt x="33485" y="41712"/>
                  </a:cubicBezTo>
                  <a:cubicBezTo>
                    <a:pt x="34749" y="41393"/>
                    <a:pt x="35958" y="40993"/>
                    <a:pt x="37080" y="40523"/>
                  </a:cubicBezTo>
                  <a:cubicBezTo>
                    <a:pt x="37391" y="40391"/>
                    <a:pt x="37538" y="40033"/>
                    <a:pt x="37407" y="39721"/>
                  </a:cubicBezTo>
                  <a:cubicBezTo>
                    <a:pt x="37308" y="39486"/>
                    <a:pt x="37081" y="39345"/>
                    <a:pt x="36841" y="39345"/>
                  </a:cubicBezTo>
                  <a:close/>
                  <a:moveTo>
                    <a:pt x="18709" y="40320"/>
                  </a:moveTo>
                  <a:cubicBezTo>
                    <a:pt x="18439" y="40320"/>
                    <a:pt x="18192" y="40499"/>
                    <a:pt x="18118" y="40772"/>
                  </a:cubicBezTo>
                  <a:cubicBezTo>
                    <a:pt x="18029" y="41098"/>
                    <a:pt x="18222" y="41434"/>
                    <a:pt x="18549" y="41523"/>
                  </a:cubicBezTo>
                  <a:cubicBezTo>
                    <a:pt x="19763" y="41854"/>
                    <a:pt x="20997" y="42106"/>
                    <a:pt x="22242" y="42283"/>
                  </a:cubicBezTo>
                  <a:cubicBezTo>
                    <a:pt x="22271" y="42286"/>
                    <a:pt x="22299" y="42289"/>
                    <a:pt x="22328" y="42289"/>
                  </a:cubicBezTo>
                  <a:lnTo>
                    <a:pt x="22328" y="42289"/>
                  </a:lnTo>
                  <a:cubicBezTo>
                    <a:pt x="22649" y="42287"/>
                    <a:pt x="22916" y="42039"/>
                    <a:pt x="22939" y="41718"/>
                  </a:cubicBezTo>
                  <a:cubicBezTo>
                    <a:pt x="22960" y="41397"/>
                    <a:pt x="22732" y="41115"/>
                    <a:pt x="22414" y="41069"/>
                  </a:cubicBezTo>
                  <a:cubicBezTo>
                    <a:pt x="21218" y="40901"/>
                    <a:pt x="20034" y="40658"/>
                    <a:pt x="18870" y="40341"/>
                  </a:cubicBezTo>
                  <a:cubicBezTo>
                    <a:pt x="18816" y="40327"/>
                    <a:pt x="18762" y="40320"/>
                    <a:pt x="18709" y="40320"/>
                  </a:cubicBezTo>
                  <a:close/>
                  <a:moveTo>
                    <a:pt x="22328" y="42289"/>
                  </a:moveTo>
                  <a:lnTo>
                    <a:pt x="22328" y="42289"/>
                  </a:lnTo>
                  <a:cubicBezTo>
                    <a:pt x="22328" y="42289"/>
                    <a:pt x="22328" y="42289"/>
                    <a:pt x="22328" y="42289"/>
                  </a:cubicBezTo>
                  <a:lnTo>
                    <a:pt x="22329" y="42289"/>
                  </a:lnTo>
                  <a:cubicBezTo>
                    <a:pt x="22329" y="42289"/>
                    <a:pt x="22329" y="42289"/>
                    <a:pt x="22328" y="42289"/>
                  </a:cubicBezTo>
                  <a:close/>
                  <a:moveTo>
                    <a:pt x="29702" y="41168"/>
                  </a:moveTo>
                  <a:cubicBezTo>
                    <a:pt x="29678" y="41168"/>
                    <a:pt x="29655" y="41169"/>
                    <a:pt x="29631" y="41172"/>
                  </a:cubicBezTo>
                  <a:cubicBezTo>
                    <a:pt x="28574" y="41293"/>
                    <a:pt x="27510" y="41353"/>
                    <a:pt x="26445" y="41353"/>
                  </a:cubicBezTo>
                  <a:lnTo>
                    <a:pt x="26020" y="41350"/>
                  </a:lnTo>
                  <a:lnTo>
                    <a:pt x="26012" y="41350"/>
                  </a:lnTo>
                  <a:cubicBezTo>
                    <a:pt x="26010" y="41350"/>
                    <a:pt x="26008" y="41350"/>
                    <a:pt x="26006" y="41350"/>
                  </a:cubicBezTo>
                  <a:cubicBezTo>
                    <a:pt x="25671" y="41350"/>
                    <a:pt x="25397" y="41621"/>
                    <a:pt x="25394" y="41958"/>
                  </a:cubicBezTo>
                  <a:cubicBezTo>
                    <a:pt x="25393" y="42296"/>
                    <a:pt x="25665" y="42573"/>
                    <a:pt x="26003" y="42574"/>
                  </a:cubicBezTo>
                  <a:lnTo>
                    <a:pt x="26445" y="42578"/>
                  </a:lnTo>
                  <a:cubicBezTo>
                    <a:pt x="27557" y="42578"/>
                    <a:pt x="28667" y="42516"/>
                    <a:pt x="29771" y="42389"/>
                  </a:cubicBezTo>
                  <a:cubicBezTo>
                    <a:pt x="30106" y="42350"/>
                    <a:pt x="30347" y="42048"/>
                    <a:pt x="30309" y="41711"/>
                  </a:cubicBezTo>
                  <a:cubicBezTo>
                    <a:pt x="30273" y="41398"/>
                    <a:pt x="30009" y="41168"/>
                    <a:pt x="29702" y="4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6;p47"/>
            <p:cNvSpPr/>
            <p:nvPr/>
          </p:nvSpPr>
          <p:spPr>
            <a:xfrm>
              <a:off x="2785058" y="1456509"/>
              <a:ext cx="65900" cy="66600"/>
            </a:xfrm>
            <a:custGeom>
              <a:avLst/>
              <a:gdLst/>
              <a:ahLst/>
              <a:cxnLst/>
              <a:rect l="l" t="t" r="r" b="b"/>
              <a:pathLst>
                <a:path w="2636" h="2664" extrusionOk="0">
                  <a:moveTo>
                    <a:pt x="1942" y="1"/>
                  </a:moveTo>
                  <a:cubicBezTo>
                    <a:pt x="1754" y="1"/>
                    <a:pt x="1568" y="87"/>
                    <a:pt x="1448" y="251"/>
                  </a:cubicBezTo>
                  <a:cubicBezTo>
                    <a:pt x="1116" y="710"/>
                    <a:pt x="742" y="1181"/>
                    <a:pt x="340" y="1653"/>
                  </a:cubicBezTo>
                  <a:cubicBezTo>
                    <a:pt x="0" y="2050"/>
                    <a:pt x="281" y="2663"/>
                    <a:pt x="805" y="2663"/>
                  </a:cubicBezTo>
                  <a:cubicBezTo>
                    <a:pt x="985" y="2663"/>
                    <a:pt x="1154" y="2585"/>
                    <a:pt x="1271" y="2448"/>
                  </a:cubicBezTo>
                  <a:cubicBezTo>
                    <a:pt x="1694" y="1953"/>
                    <a:pt x="2087" y="1455"/>
                    <a:pt x="2440" y="970"/>
                  </a:cubicBezTo>
                  <a:cubicBezTo>
                    <a:pt x="2635" y="696"/>
                    <a:pt x="2574" y="315"/>
                    <a:pt x="2301" y="118"/>
                  </a:cubicBezTo>
                  <a:cubicBezTo>
                    <a:pt x="2193" y="39"/>
                    <a:pt x="2067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36880D3-3759-46EF-B196-CAB4A5703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 r="8599"/>
          <a:stretch/>
        </p:blipFill>
        <p:spPr>
          <a:xfrm>
            <a:off x="676304" y="1606411"/>
            <a:ext cx="720080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4">
                <a:lumMod val="50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مربع نص 21"/>
          <p:cNvSpPr txBox="1"/>
          <p:nvPr/>
        </p:nvSpPr>
        <p:spPr>
          <a:xfrm>
            <a:off x="4093820" y="3424138"/>
            <a:ext cx="14862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In spite of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323628" y="2216785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In spite of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319848" y="2629644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Although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987824" y="3051084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Although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215676" y="3826728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Although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pic>
        <p:nvPicPr>
          <p:cNvPr id="27" name="Picture 3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024">
            <a:off x="7199312" y="1308764"/>
            <a:ext cx="1632899" cy="19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2630906" y="-161836"/>
            <a:ext cx="6500976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24824" y="235324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Let’s Practice :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8688" y="115049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313;p18"/>
          <p:cNvSpPr/>
          <p:nvPr/>
        </p:nvSpPr>
        <p:spPr>
          <a:xfrm>
            <a:off x="1006692" y="163708"/>
            <a:ext cx="4717436" cy="558585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ook at your student’s book p.9 , exercise B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oogle Shape;1109;p47"/>
          <p:cNvGrpSpPr/>
          <p:nvPr/>
        </p:nvGrpSpPr>
        <p:grpSpPr>
          <a:xfrm>
            <a:off x="195705" y="98637"/>
            <a:ext cx="1006219" cy="1299346"/>
            <a:chOff x="1309333" y="-77966"/>
            <a:chExt cx="1541625" cy="1990725"/>
          </a:xfrm>
        </p:grpSpPr>
        <p:sp>
          <p:nvSpPr>
            <p:cNvPr id="13" name="Google Shape;1110;p47"/>
            <p:cNvSpPr/>
            <p:nvPr/>
          </p:nvSpPr>
          <p:spPr>
            <a:xfrm>
              <a:off x="1309333" y="-77966"/>
              <a:ext cx="1291550" cy="928675"/>
            </a:xfrm>
            <a:custGeom>
              <a:avLst/>
              <a:gdLst/>
              <a:ahLst/>
              <a:cxnLst/>
              <a:rect l="l" t="t" r="r" b="b"/>
              <a:pathLst>
                <a:path w="51662" h="37147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22441" y="37146"/>
                  </a:lnTo>
                  <a:lnTo>
                    <a:pt x="31159" y="25991"/>
                  </a:lnTo>
                  <a:lnTo>
                    <a:pt x="36862" y="29412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1;p47"/>
            <p:cNvSpPr/>
            <p:nvPr/>
          </p:nvSpPr>
          <p:spPr>
            <a:xfrm>
              <a:off x="1884683" y="-77966"/>
              <a:ext cx="716200" cy="735325"/>
            </a:xfrm>
            <a:custGeom>
              <a:avLst/>
              <a:gdLst/>
              <a:ahLst/>
              <a:cxnLst/>
              <a:rect l="l" t="t" r="r" b="b"/>
              <a:pathLst>
                <a:path w="28648" h="29413" extrusionOk="0">
                  <a:moveTo>
                    <a:pt x="28648" y="0"/>
                  </a:moveTo>
                  <a:lnTo>
                    <a:pt x="0" y="21105"/>
                  </a:lnTo>
                  <a:lnTo>
                    <a:pt x="13848" y="29412"/>
                  </a:lnTo>
                  <a:lnTo>
                    <a:pt x="2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2;p47"/>
            <p:cNvSpPr/>
            <p:nvPr/>
          </p:nvSpPr>
          <p:spPr>
            <a:xfrm>
              <a:off x="1309333" y="-77966"/>
              <a:ext cx="1291550" cy="570575"/>
            </a:xfrm>
            <a:custGeom>
              <a:avLst/>
              <a:gdLst/>
              <a:ahLst/>
              <a:cxnLst/>
              <a:rect l="l" t="t" r="r" b="b"/>
              <a:pathLst>
                <a:path w="51662" h="22823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3;p47"/>
            <p:cNvSpPr/>
            <p:nvPr/>
          </p:nvSpPr>
          <p:spPr>
            <a:xfrm>
              <a:off x="1870333" y="449634"/>
              <a:ext cx="218000" cy="401075"/>
            </a:xfrm>
            <a:custGeom>
              <a:avLst/>
              <a:gdLst/>
              <a:ahLst/>
              <a:cxnLst/>
              <a:rect l="l" t="t" r="r" b="b"/>
              <a:pathLst>
                <a:path w="8720" h="16043" extrusionOk="0">
                  <a:moveTo>
                    <a:pt x="574" y="1"/>
                  </a:moveTo>
                  <a:lnTo>
                    <a:pt x="1" y="16042"/>
                  </a:lnTo>
                  <a:lnTo>
                    <a:pt x="1" y="16042"/>
                  </a:lnTo>
                  <a:lnTo>
                    <a:pt x="8719" y="4887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4;p47"/>
            <p:cNvSpPr/>
            <p:nvPr/>
          </p:nvSpPr>
          <p:spPr>
            <a:xfrm>
              <a:off x="1632483" y="770309"/>
              <a:ext cx="73825" cy="53675"/>
            </a:xfrm>
            <a:custGeom>
              <a:avLst/>
              <a:gdLst/>
              <a:ahLst/>
              <a:cxnLst/>
              <a:rect l="l" t="t" r="r" b="b"/>
              <a:pathLst>
                <a:path w="2953" h="2147" extrusionOk="0">
                  <a:moveTo>
                    <a:pt x="2254" y="1"/>
                  </a:moveTo>
                  <a:cubicBezTo>
                    <a:pt x="2157" y="1"/>
                    <a:pt x="2058" y="24"/>
                    <a:pt x="1966" y="72"/>
                  </a:cubicBezTo>
                  <a:cubicBezTo>
                    <a:pt x="1418" y="363"/>
                    <a:pt x="869" y="682"/>
                    <a:pt x="337" y="1017"/>
                  </a:cubicBezTo>
                  <a:cubicBezTo>
                    <a:pt x="107" y="1162"/>
                    <a:pt x="0" y="1443"/>
                    <a:pt x="76" y="1704"/>
                  </a:cubicBezTo>
                  <a:cubicBezTo>
                    <a:pt x="152" y="1967"/>
                    <a:pt x="393" y="2147"/>
                    <a:pt x="665" y="2147"/>
                  </a:cubicBezTo>
                  <a:cubicBezTo>
                    <a:pt x="781" y="2147"/>
                    <a:pt x="893" y="2114"/>
                    <a:pt x="990" y="2051"/>
                  </a:cubicBezTo>
                  <a:cubicBezTo>
                    <a:pt x="1497" y="1732"/>
                    <a:pt x="2019" y="1431"/>
                    <a:pt x="2540" y="1154"/>
                  </a:cubicBezTo>
                  <a:cubicBezTo>
                    <a:pt x="2838" y="995"/>
                    <a:pt x="2952" y="624"/>
                    <a:pt x="2794" y="326"/>
                  </a:cubicBezTo>
                  <a:cubicBezTo>
                    <a:pt x="2684" y="119"/>
                    <a:pt x="2473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;p47"/>
            <p:cNvSpPr/>
            <p:nvPr/>
          </p:nvSpPr>
          <p:spPr>
            <a:xfrm>
              <a:off x="1334908" y="848284"/>
              <a:ext cx="1421500" cy="1064475"/>
            </a:xfrm>
            <a:custGeom>
              <a:avLst/>
              <a:gdLst/>
              <a:ahLst/>
              <a:cxnLst/>
              <a:rect l="l" t="t" r="r" b="b"/>
              <a:pathLst>
                <a:path w="56860" h="42579" extrusionOk="0">
                  <a:moveTo>
                    <a:pt x="9598" y="1"/>
                  </a:moveTo>
                  <a:cubicBezTo>
                    <a:pt x="9456" y="1"/>
                    <a:pt x="9314" y="49"/>
                    <a:pt x="9198" y="149"/>
                  </a:cubicBezTo>
                  <a:cubicBezTo>
                    <a:pt x="8243" y="972"/>
                    <a:pt x="7347" y="1861"/>
                    <a:pt x="6515" y="2810"/>
                  </a:cubicBezTo>
                  <a:cubicBezTo>
                    <a:pt x="6169" y="3205"/>
                    <a:pt x="6449" y="3826"/>
                    <a:pt x="6974" y="3826"/>
                  </a:cubicBezTo>
                  <a:cubicBezTo>
                    <a:pt x="6974" y="3826"/>
                    <a:pt x="6975" y="3826"/>
                    <a:pt x="6976" y="3826"/>
                  </a:cubicBezTo>
                  <a:lnTo>
                    <a:pt x="6976" y="3827"/>
                  </a:lnTo>
                  <a:cubicBezTo>
                    <a:pt x="7151" y="3827"/>
                    <a:pt x="7319" y="3750"/>
                    <a:pt x="7436" y="3617"/>
                  </a:cubicBezTo>
                  <a:cubicBezTo>
                    <a:pt x="8230" y="2711"/>
                    <a:pt x="9086" y="1864"/>
                    <a:pt x="9997" y="1078"/>
                  </a:cubicBezTo>
                  <a:cubicBezTo>
                    <a:pt x="10254" y="857"/>
                    <a:pt x="10283" y="470"/>
                    <a:pt x="10063" y="213"/>
                  </a:cubicBezTo>
                  <a:cubicBezTo>
                    <a:pt x="9941" y="73"/>
                    <a:pt x="9770" y="1"/>
                    <a:pt x="9598" y="1"/>
                  </a:cubicBezTo>
                  <a:close/>
                  <a:moveTo>
                    <a:pt x="4745" y="5538"/>
                  </a:moveTo>
                  <a:cubicBezTo>
                    <a:pt x="4544" y="5538"/>
                    <a:pt x="4346" y="5637"/>
                    <a:pt x="4229" y="5819"/>
                  </a:cubicBezTo>
                  <a:cubicBezTo>
                    <a:pt x="3537" y="6873"/>
                    <a:pt x="2920" y="7976"/>
                    <a:pt x="2382" y="9117"/>
                  </a:cubicBezTo>
                  <a:cubicBezTo>
                    <a:pt x="2239" y="9424"/>
                    <a:pt x="2370" y="9788"/>
                    <a:pt x="2676" y="9932"/>
                  </a:cubicBezTo>
                  <a:cubicBezTo>
                    <a:pt x="2757" y="9970"/>
                    <a:pt x="2845" y="9990"/>
                    <a:pt x="2937" y="9990"/>
                  </a:cubicBezTo>
                  <a:lnTo>
                    <a:pt x="2935" y="9992"/>
                  </a:lnTo>
                  <a:cubicBezTo>
                    <a:pt x="3174" y="9992"/>
                    <a:pt x="3390" y="9853"/>
                    <a:pt x="3490" y="9638"/>
                  </a:cubicBezTo>
                  <a:cubicBezTo>
                    <a:pt x="4004" y="8548"/>
                    <a:pt x="4592" y="7496"/>
                    <a:pt x="5252" y="6489"/>
                  </a:cubicBezTo>
                  <a:cubicBezTo>
                    <a:pt x="5441" y="6207"/>
                    <a:pt x="5363" y="5824"/>
                    <a:pt x="5078" y="5638"/>
                  </a:cubicBezTo>
                  <a:cubicBezTo>
                    <a:pt x="4975" y="5570"/>
                    <a:pt x="4859" y="5538"/>
                    <a:pt x="4745" y="5538"/>
                  </a:cubicBezTo>
                  <a:close/>
                  <a:moveTo>
                    <a:pt x="1608" y="12222"/>
                  </a:moveTo>
                  <a:cubicBezTo>
                    <a:pt x="1348" y="12222"/>
                    <a:pt x="1108" y="12389"/>
                    <a:pt x="1025" y="12650"/>
                  </a:cubicBezTo>
                  <a:cubicBezTo>
                    <a:pt x="658" y="13861"/>
                    <a:pt x="387" y="15098"/>
                    <a:pt x="215" y="16350"/>
                  </a:cubicBezTo>
                  <a:cubicBezTo>
                    <a:pt x="165" y="16719"/>
                    <a:pt x="450" y="17045"/>
                    <a:pt x="821" y="17047"/>
                  </a:cubicBezTo>
                  <a:cubicBezTo>
                    <a:pt x="1128" y="17047"/>
                    <a:pt x="1386" y="16820"/>
                    <a:pt x="1427" y="16516"/>
                  </a:cubicBezTo>
                  <a:cubicBezTo>
                    <a:pt x="1593" y="15328"/>
                    <a:pt x="1850" y="14152"/>
                    <a:pt x="2198" y="13003"/>
                  </a:cubicBezTo>
                  <a:cubicBezTo>
                    <a:pt x="2289" y="12681"/>
                    <a:pt x="2105" y="12346"/>
                    <a:pt x="1785" y="12249"/>
                  </a:cubicBezTo>
                  <a:cubicBezTo>
                    <a:pt x="1726" y="12231"/>
                    <a:pt x="1666" y="12222"/>
                    <a:pt x="1608" y="12222"/>
                  </a:cubicBezTo>
                  <a:close/>
                  <a:moveTo>
                    <a:pt x="38682" y="17914"/>
                  </a:moveTo>
                  <a:cubicBezTo>
                    <a:pt x="38375" y="17914"/>
                    <a:pt x="38121" y="18148"/>
                    <a:pt x="38084" y="18458"/>
                  </a:cubicBezTo>
                  <a:cubicBezTo>
                    <a:pt x="38046" y="18793"/>
                    <a:pt x="38285" y="19097"/>
                    <a:pt x="38621" y="19137"/>
                  </a:cubicBezTo>
                  <a:cubicBezTo>
                    <a:pt x="39726" y="19265"/>
                    <a:pt x="40840" y="19653"/>
                    <a:pt x="41843" y="20258"/>
                  </a:cubicBezTo>
                  <a:cubicBezTo>
                    <a:pt x="41938" y="20315"/>
                    <a:pt x="42047" y="20345"/>
                    <a:pt x="42159" y="20345"/>
                  </a:cubicBezTo>
                  <a:cubicBezTo>
                    <a:pt x="42433" y="20345"/>
                    <a:pt x="42675" y="20163"/>
                    <a:pt x="42748" y="19897"/>
                  </a:cubicBezTo>
                  <a:cubicBezTo>
                    <a:pt x="42822" y="19632"/>
                    <a:pt x="42711" y="19351"/>
                    <a:pt x="42475" y="19208"/>
                  </a:cubicBezTo>
                  <a:cubicBezTo>
                    <a:pt x="41324" y="18515"/>
                    <a:pt x="40040" y="18070"/>
                    <a:pt x="38763" y="17920"/>
                  </a:cubicBezTo>
                  <a:cubicBezTo>
                    <a:pt x="38736" y="17916"/>
                    <a:pt x="38709" y="17914"/>
                    <a:pt x="38682" y="17914"/>
                  </a:cubicBezTo>
                  <a:close/>
                  <a:moveTo>
                    <a:pt x="35078" y="18418"/>
                  </a:moveTo>
                  <a:cubicBezTo>
                    <a:pt x="34994" y="18418"/>
                    <a:pt x="34909" y="18435"/>
                    <a:pt x="34827" y="18472"/>
                  </a:cubicBezTo>
                  <a:cubicBezTo>
                    <a:pt x="34579" y="18582"/>
                    <a:pt x="34336" y="18706"/>
                    <a:pt x="34104" y="18843"/>
                  </a:cubicBezTo>
                  <a:cubicBezTo>
                    <a:pt x="33174" y="19392"/>
                    <a:pt x="32397" y="20141"/>
                    <a:pt x="31794" y="21070"/>
                  </a:cubicBezTo>
                  <a:cubicBezTo>
                    <a:pt x="31531" y="21478"/>
                    <a:pt x="31823" y="22014"/>
                    <a:pt x="32308" y="22016"/>
                  </a:cubicBezTo>
                  <a:cubicBezTo>
                    <a:pt x="32516" y="22016"/>
                    <a:pt x="32710" y="21910"/>
                    <a:pt x="32821" y="21735"/>
                  </a:cubicBezTo>
                  <a:cubicBezTo>
                    <a:pt x="33321" y="20969"/>
                    <a:pt x="33960" y="20349"/>
                    <a:pt x="34726" y="19899"/>
                  </a:cubicBezTo>
                  <a:cubicBezTo>
                    <a:pt x="34918" y="19784"/>
                    <a:pt x="35117" y="19682"/>
                    <a:pt x="35321" y="19592"/>
                  </a:cubicBezTo>
                  <a:cubicBezTo>
                    <a:pt x="35633" y="19458"/>
                    <a:pt x="35776" y="19094"/>
                    <a:pt x="35639" y="18783"/>
                  </a:cubicBezTo>
                  <a:cubicBezTo>
                    <a:pt x="35538" y="18554"/>
                    <a:pt x="35313" y="18418"/>
                    <a:pt x="35078" y="18418"/>
                  </a:cubicBezTo>
                  <a:close/>
                  <a:moveTo>
                    <a:pt x="628" y="19509"/>
                  </a:moveTo>
                  <a:cubicBezTo>
                    <a:pt x="620" y="19509"/>
                    <a:pt x="612" y="19509"/>
                    <a:pt x="604" y="19509"/>
                  </a:cubicBezTo>
                  <a:cubicBezTo>
                    <a:pt x="266" y="19521"/>
                    <a:pt x="1" y="19803"/>
                    <a:pt x="12" y="20141"/>
                  </a:cubicBezTo>
                  <a:cubicBezTo>
                    <a:pt x="51" y="21409"/>
                    <a:pt x="205" y="22672"/>
                    <a:pt x="469" y="23915"/>
                  </a:cubicBezTo>
                  <a:cubicBezTo>
                    <a:pt x="528" y="24196"/>
                    <a:pt x="778" y="24398"/>
                    <a:pt x="1066" y="24398"/>
                  </a:cubicBezTo>
                  <a:cubicBezTo>
                    <a:pt x="1456" y="24397"/>
                    <a:pt x="1745" y="24039"/>
                    <a:pt x="1666" y="23658"/>
                  </a:cubicBezTo>
                  <a:cubicBezTo>
                    <a:pt x="1417" y="22488"/>
                    <a:pt x="1273" y="21298"/>
                    <a:pt x="1236" y="20103"/>
                  </a:cubicBezTo>
                  <a:cubicBezTo>
                    <a:pt x="1225" y="19773"/>
                    <a:pt x="932" y="19509"/>
                    <a:pt x="628" y="19509"/>
                  </a:cubicBezTo>
                  <a:close/>
                  <a:moveTo>
                    <a:pt x="44840" y="21623"/>
                  </a:moveTo>
                  <a:cubicBezTo>
                    <a:pt x="44721" y="21623"/>
                    <a:pt x="44601" y="21658"/>
                    <a:pt x="44496" y="21730"/>
                  </a:cubicBezTo>
                  <a:cubicBezTo>
                    <a:pt x="44216" y="21922"/>
                    <a:pt x="44145" y="22304"/>
                    <a:pt x="44336" y="22582"/>
                  </a:cubicBezTo>
                  <a:cubicBezTo>
                    <a:pt x="44541" y="22882"/>
                    <a:pt x="44724" y="23196"/>
                    <a:pt x="44881" y="23524"/>
                  </a:cubicBezTo>
                  <a:cubicBezTo>
                    <a:pt x="45218" y="24230"/>
                    <a:pt x="45456" y="24980"/>
                    <a:pt x="45591" y="25752"/>
                  </a:cubicBezTo>
                  <a:cubicBezTo>
                    <a:pt x="45643" y="26045"/>
                    <a:pt x="45897" y="26259"/>
                    <a:pt x="46193" y="26259"/>
                  </a:cubicBezTo>
                  <a:cubicBezTo>
                    <a:pt x="46229" y="26259"/>
                    <a:pt x="46265" y="26254"/>
                    <a:pt x="46300" y="26249"/>
                  </a:cubicBezTo>
                  <a:cubicBezTo>
                    <a:pt x="46633" y="26190"/>
                    <a:pt x="46855" y="25872"/>
                    <a:pt x="46797" y="25540"/>
                  </a:cubicBezTo>
                  <a:cubicBezTo>
                    <a:pt x="46643" y="24658"/>
                    <a:pt x="46370" y="23802"/>
                    <a:pt x="45985" y="22994"/>
                  </a:cubicBezTo>
                  <a:cubicBezTo>
                    <a:pt x="45801" y="22609"/>
                    <a:pt x="45587" y="22241"/>
                    <a:pt x="45347" y="21890"/>
                  </a:cubicBezTo>
                  <a:cubicBezTo>
                    <a:pt x="45228" y="21717"/>
                    <a:pt x="45035" y="21623"/>
                    <a:pt x="44840" y="21623"/>
                  </a:cubicBezTo>
                  <a:close/>
                  <a:moveTo>
                    <a:pt x="31112" y="24255"/>
                  </a:moveTo>
                  <a:cubicBezTo>
                    <a:pt x="30807" y="24255"/>
                    <a:pt x="30547" y="24491"/>
                    <a:pt x="30514" y="24802"/>
                  </a:cubicBezTo>
                  <a:cubicBezTo>
                    <a:pt x="30477" y="25156"/>
                    <a:pt x="30457" y="25511"/>
                    <a:pt x="30459" y="25868"/>
                  </a:cubicBezTo>
                  <a:cubicBezTo>
                    <a:pt x="30459" y="26824"/>
                    <a:pt x="30591" y="27777"/>
                    <a:pt x="30852" y="28697"/>
                  </a:cubicBezTo>
                  <a:cubicBezTo>
                    <a:pt x="30927" y="28959"/>
                    <a:pt x="31168" y="29142"/>
                    <a:pt x="31440" y="29142"/>
                  </a:cubicBezTo>
                  <a:cubicBezTo>
                    <a:pt x="31497" y="29142"/>
                    <a:pt x="31554" y="29135"/>
                    <a:pt x="31609" y="29119"/>
                  </a:cubicBezTo>
                  <a:cubicBezTo>
                    <a:pt x="31934" y="29028"/>
                    <a:pt x="32122" y="28688"/>
                    <a:pt x="32031" y="28363"/>
                  </a:cubicBezTo>
                  <a:cubicBezTo>
                    <a:pt x="31800" y="27551"/>
                    <a:pt x="31683" y="26711"/>
                    <a:pt x="31683" y="25868"/>
                  </a:cubicBezTo>
                  <a:cubicBezTo>
                    <a:pt x="31683" y="25555"/>
                    <a:pt x="31698" y="25244"/>
                    <a:pt x="31733" y="24933"/>
                  </a:cubicBezTo>
                  <a:cubicBezTo>
                    <a:pt x="31768" y="24598"/>
                    <a:pt x="31524" y="24296"/>
                    <a:pt x="31189" y="24260"/>
                  </a:cubicBezTo>
                  <a:cubicBezTo>
                    <a:pt x="31163" y="24257"/>
                    <a:pt x="31137" y="24255"/>
                    <a:pt x="31112" y="24255"/>
                  </a:cubicBezTo>
                  <a:close/>
                  <a:moveTo>
                    <a:pt x="2169" y="26697"/>
                  </a:moveTo>
                  <a:cubicBezTo>
                    <a:pt x="2091" y="26697"/>
                    <a:pt x="2011" y="26712"/>
                    <a:pt x="1934" y="26744"/>
                  </a:cubicBezTo>
                  <a:cubicBezTo>
                    <a:pt x="1621" y="26874"/>
                    <a:pt x="1474" y="27233"/>
                    <a:pt x="1604" y="27544"/>
                  </a:cubicBezTo>
                  <a:cubicBezTo>
                    <a:pt x="2017" y="28529"/>
                    <a:pt x="2503" y="29480"/>
                    <a:pt x="3059" y="30390"/>
                  </a:cubicBezTo>
                  <a:cubicBezTo>
                    <a:pt x="3166" y="30564"/>
                    <a:pt x="3275" y="30736"/>
                    <a:pt x="3385" y="30905"/>
                  </a:cubicBezTo>
                  <a:cubicBezTo>
                    <a:pt x="3497" y="31079"/>
                    <a:pt x="3691" y="31184"/>
                    <a:pt x="3898" y="31184"/>
                  </a:cubicBezTo>
                  <a:cubicBezTo>
                    <a:pt x="4383" y="31182"/>
                    <a:pt x="4676" y="30644"/>
                    <a:pt x="4412" y="30238"/>
                  </a:cubicBezTo>
                  <a:cubicBezTo>
                    <a:pt x="4308" y="30078"/>
                    <a:pt x="4205" y="29915"/>
                    <a:pt x="4105" y="29751"/>
                  </a:cubicBezTo>
                  <a:cubicBezTo>
                    <a:pt x="3580" y="28895"/>
                    <a:pt x="3122" y="27999"/>
                    <a:pt x="2734" y="27073"/>
                  </a:cubicBezTo>
                  <a:cubicBezTo>
                    <a:pt x="2636" y="26838"/>
                    <a:pt x="2409" y="26697"/>
                    <a:pt x="2169" y="26697"/>
                  </a:cubicBezTo>
                  <a:close/>
                  <a:moveTo>
                    <a:pt x="56177" y="28445"/>
                  </a:moveTo>
                  <a:cubicBezTo>
                    <a:pt x="56032" y="28445"/>
                    <a:pt x="55886" y="28497"/>
                    <a:pt x="55769" y="28601"/>
                  </a:cubicBezTo>
                  <a:cubicBezTo>
                    <a:pt x="54868" y="29406"/>
                    <a:pt x="53919" y="30155"/>
                    <a:pt x="52929" y="30847"/>
                  </a:cubicBezTo>
                  <a:cubicBezTo>
                    <a:pt x="52709" y="31000"/>
                    <a:pt x="52613" y="31276"/>
                    <a:pt x="52693" y="31532"/>
                  </a:cubicBezTo>
                  <a:cubicBezTo>
                    <a:pt x="52775" y="31787"/>
                    <a:pt x="53011" y="31961"/>
                    <a:pt x="53278" y="31961"/>
                  </a:cubicBezTo>
                  <a:lnTo>
                    <a:pt x="53280" y="31961"/>
                  </a:lnTo>
                  <a:cubicBezTo>
                    <a:pt x="53404" y="31960"/>
                    <a:pt x="53526" y="31921"/>
                    <a:pt x="53628" y="31850"/>
                  </a:cubicBezTo>
                  <a:cubicBezTo>
                    <a:pt x="54659" y="31131"/>
                    <a:pt x="55648" y="30350"/>
                    <a:pt x="56585" y="29513"/>
                  </a:cubicBezTo>
                  <a:cubicBezTo>
                    <a:pt x="56838" y="29288"/>
                    <a:pt x="56859" y="28901"/>
                    <a:pt x="56634" y="28650"/>
                  </a:cubicBezTo>
                  <a:cubicBezTo>
                    <a:pt x="56513" y="28514"/>
                    <a:pt x="56345" y="28445"/>
                    <a:pt x="56177" y="28445"/>
                  </a:cubicBezTo>
                  <a:close/>
                  <a:moveTo>
                    <a:pt x="46177" y="28712"/>
                  </a:moveTo>
                  <a:cubicBezTo>
                    <a:pt x="45885" y="28712"/>
                    <a:pt x="45627" y="28922"/>
                    <a:pt x="45576" y="29220"/>
                  </a:cubicBezTo>
                  <a:cubicBezTo>
                    <a:pt x="45374" y="30378"/>
                    <a:pt x="45004" y="31499"/>
                    <a:pt x="44474" y="32547"/>
                  </a:cubicBezTo>
                  <a:cubicBezTo>
                    <a:pt x="44272" y="32954"/>
                    <a:pt x="44567" y="33433"/>
                    <a:pt x="45022" y="33435"/>
                  </a:cubicBezTo>
                  <a:cubicBezTo>
                    <a:pt x="45255" y="33433"/>
                    <a:pt x="45466" y="33304"/>
                    <a:pt x="45570" y="33097"/>
                  </a:cubicBezTo>
                  <a:cubicBezTo>
                    <a:pt x="46152" y="31940"/>
                    <a:pt x="46561" y="30703"/>
                    <a:pt x="46783" y="29427"/>
                  </a:cubicBezTo>
                  <a:cubicBezTo>
                    <a:pt x="46840" y="29095"/>
                    <a:pt x="46617" y="28778"/>
                    <a:pt x="46283" y="28721"/>
                  </a:cubicBezTo>
                  <a:cubicBezTo>
                    <a:pt x="46248" y="28715"/>
                    <a:pt x="46212" y="28712"/>
                    <a:pt x="46177" y="28712"/>
                  </a:cubicBezTo>
                  <a:close/>
                  <a:moveTo>
                    <a:pt x="33127" y="31178"/>
                  </a:moveTo>
                  <a:cubicBezTo>
                    <a:pt x="32989" y="31178"/>
                    <a:pt x="32850" y="31224"/>
                    <a:pt x="32736" y="31319"/>
                  </a:cubicBezTo>
                  <a:cubicBezTo>
                    <a:pt x="32476" y="31535"/>
                    <a:pt x="32439" y="31920"/>
                    <a:pt x="32656" y="32181"/>
                  </a:cubicBezTo>
                  <a:cubicBezTo>
                    <a:pt x="32875" y="32448"/>
                    <a:pt x="33112" y="32700"/>
                    <a:pt x="33365" y="32937"/>
                  </a:cubicBezTo>
                  <a:cubicBezTo>
                    <a:pt x="34062" y="33598"/>
                    <a:pt x="34836" y="34172"/>
                    <a:pt x="35669" y="34652"/>
                  </a:cubicBezTo>
                  <a:cubicBezTo>
                    <a:pt x="35762" y="34705"/>
                    <a:pt x="35866" y="34733"/>
                    <a:pt x="35971" y="34733"/>
                  </a:cubicBezTo>
                  <a:lnTo>
                    <a:pt x="35973" y="34732"/>
                  </a:lnTo>
                  <a:cubicBezTo>
                    <a:pt x="36251" y="34732"/>
                    <a:pt x="36493" y="34546"/>
                    <a:pt x="36565" y="34277"/>
                  </a:cubicBezTo>
                  <a:cubicBezTo>
                    <a:pt x="36636" y="34008"/>
                    <a:pt x="36518" y="33726"/>
                    <a:pt x="36277" y="33589"/>
                  </a:cubicBezTo>
                  <a:cubicBezTo>
                    <a:pt x="35528" y="33157"/>
                    <a:pt x="34831" y="32639"/>
                    <a:pt x="34204" y="32045"/>
                  </a:cubicBezTo>
                  <a:cubicBezTo>
                    <a:pt x="33990" y="31843"/>
                    <a:pt x="33787" y="31627"/>
                    <a:pt x="33597" y="31399"/>
                  </a:cubicBezTo>
                  <a:cubicBezTo>
                    <a:pt x="33477" y="31253"/>
                    <a:pt x="33302" y="31178"/>
                    <a:pt x="33127" y="31178"/>
                  </a:cubicBezTo>
                  <a:close/>
                  <a:moveTo>
                    <a:pt x="50102" y="32655"/>
                  </a:moveTo>
                  <a:cubicBezTo>
                    <a:pt x="50013" y="32655"/>
                    <a:pt x="49922" y="32675"/>
                    <a:pt x="49836" y="32717"/>
                  </a:cubicBezTo>
                  <a:cubicBezTo>
                    <a:pt x="48729" y="33289"/>
                    <a:pt x="47614" y="33762"/>
                    <a:pt x="46526" y="34118"/>
                  </a:cubicBezTo>
                  <a:cubicBezTo>
                    <a:pt x="46238" y="34211"/>
                    <a:pt x="46062" y="34499"/>
                    <a:pt x="46109" y="34797"/>
                  </a:cubicBezTo>
                  <a:cubicBezTo>
                    <a:pt x="46158" y="35093"/>
                    <a:pt x="46413" y="35312"/>
                    <a:pt x="46713" y="35312"/>
                  </a:cubicBezTo>
                  <a:cubicBezTo>
                    <a:pt x="46714" y="35312"/>
                    <a:pt x="46715" y="35312"/>
                    <a:pt x="46716" y="35312"/>
                  </a:cubicBezTo>
                  <a:lnTo>
                    <a:pt x="46717" y="35312"/>
                  </a:lnTo>
                  <a:cubicBezTo>
                    <a:pt x="46781" y="35312"/>
                    <a:pt x="46845" y="35302"/>
                    <a:pt x="46907" y="35281"/>
                  </a:cubicBezTo>
                  <a:cubicBezTo>
                    <a:pt x="48058" y="34903"/>
                    <a:pt x="49232" y="34408"/>
                    <a:pt x="50398" y="33804"/>
                  </a:cubicBezTo>
                  <a:cubicBezTo>
                    <a:pt x="50689" y="33645"/>
                    <a:pt x="50799" y="33282"/>
                    <a:pt x="50646" y="32987"/>
                  </a:cubicBezTo>
                  <a:cubicBezTo>
                    <a:pt x="50537" y="32777"/>
                    <a:pt x="50324" y="32655"/>
                    <a:pt x="50102" y="32655"/>
                  </a:cubicBezTo>
                  <a:close/>
                  <a:moveTo>
                    <a:pt x="6153" y="32872"/>
                  </a:moveTo>
                  <a:cubicBezTo>
                    <a:pt x="6006" y="32872"/>
                    <a:pt x="5858" y="32925"/>
                    <a:pt x="5740" y="33033"/>
                  </a:cubicBezTo>
                  <a:cubicBezTo>
                    <a:pt x="5489" y="33262"/>
                    <a:pt x="5473" y="33655"/>
                    <a:pt x="5706" y="33903"/>
                  </a:cubicBezTo>
                  <a:cubicBezTo>
                    <a:pt x="6560" y="34834"/>
                    <a:pt x="7486" y="35699"/>
                    <a:pt x="8475" y="36487"/>
                  </a:cubicBezTo>
                  <a:cubicBezTo>
                    <a:pt x="8583" y="36574"/>
                    <a:pt x="8719" y="36621"/>
                    <a:pt x="8857" y="36621"/>
                  </a:cubicBezTo>
                  <a:cubicBezTo>
                    <a:pt x="9117" y="36621"/>
                    <a:pt x="9350" y="36457"/>
                    <a:pt x="9435" y="36211"/>
                  </a:cubicBezTo>
                  <a:cubicBezTo>
                    <a:pt x="9521" y="35966"/>
                    <a:pt x="9442" y="35693"/>
                    <a:pt x="9240" y="35531"/>
                  </a:cubicBezTo>
                  <a:cubicBezTo>
                    <a:pt x="8301" y="34782"/>
                    <a:pt x="7422" y="33961"/>
                    <a:pt x="6609" y="33077"/>
                  </a:cubicBezTo>
                  <a:cubicBezTo>
                    <a:pt x="6488" y="32941"/>
                    <a:pt x="6321" y="32872"/>
                    <a:pt x="6153" y="32872"/>
                  </a:cubicBezTo>
                  <a:close/>
                  <a:moveTo>
                    <a:pt x="39438" y="34764"/>
                  </a:moveTo>
                  <a:cubicBezTo>
                    <a:pt x="39149" y="34764"/>
                    <a:pt x="38891" y="34972"/>
                    <a:pt x="38836" y="35267"/>
                  </a:cubicBezTo>
                  <a:cubicBezTo>
                    <a:pt x="38776" y="35596"/>
                    <a:pt x="38992" y="35913"/>
                    <a:pt x="39320" y="35979"/>
                  </a:cubicBezTo>
                  <a:cubicBezTo>
                    <a:pt x="40075" y="36114"/>
                    <a:pt x="40840" y="36183"/>
                    <a:pt x="41607" y="36183"/>
                  </a:cubicBezTo>
                  <a:cubicBezTo>
                    <a:pt x="41615" y="36183"/>
                    <a:pt x="41623" y="36183"/>
                    <a:pt x="41631" y="36183"/>
                  </a:cubicBezTo>
                  <a:lnTo>
                    <a:pt x="41715" y="36183"/>
                  </a:lnTo>
                  <a:cubicBezTo>
                    <a:pt x="41106" y="36743"/>
                    <a:pt x="40452" y="37257"/>
                    <a:pt x="39762" y="37715"/>
                  </a:cubicBezTo>
                  <a:cubicBezTo>
                    <a:pt x="39537" y="37865"/>
                    <a:pt x="39437" y="38143"/>
                    <a:pt x="39515" y="38401"/>
                  </a:cubicBezTo>
                  <a:cubicBezTo>
                    <a:pt x="39594" y="38661"/>
                    <a:pt x="39832" y="38836"/>
                    <a:pt x="40101" y="38836"/>
                  </a:cubicBezTo>
                  <a:cubicBezTo>
                    <a:pt x="40221" y="38836"/>
                    <a:pt x="40340" y="38801"/>
                    <a:pt x="40440" y="38734"/>
                  </a:cubicBezTo>
                  <a:cubicBezTo>
                    <a:pt x="41535" y="38005"/>
                    <a:pt x="42521" y="37173"/>
                    <a:pt x="43367" y="36264"/>
                  </a:cubicBezTo>
                  <a:cubicBezTo>
                    <a:pt x="43715" y="35805"/>
                    <a:pt x="43563" y="35143"/>
                    <a:pt x="43049" y="34883"/>
                  </a:cubicBezTo>
                  <a:cubicBezTo>
                    <a:pt x="42581" y="34933"/>
                    <a:pt x="42112" y="34957"/>
                    <a:pt x="41642" y="34959"/>
                  </a:cubicBezTo>
                  <a:lnTo>
                    <a:pt x="41631" y="34959"/>
                  </a:lnTo>
                  <a:cubicBezTo>
                    <a:pt x="41623" y="34959"/>
                    <a:pt x="41615" y="34959"/>
                    <a:pt x="41608" y="34959"/>
                  </a:cubicBezTo>
                  <a:cubicBezTo>
                    <a:pt x="40915" y="34959"/>
                    <a:pt x="40224" y="34896"/>
                    <a:pt x="39541" y="34773"/>
                  </a:cubicBezTo>
                  <a:cubicBezTo>
                    <a:pt x="39506" y="34767"/>
                    <a:pt x="39472" y="34764"/>
                    <a:pt x="39438" y="34764"/>
                  </a:cubicBezTo>
                  <a:close/>
                  <a:moveTo>
                    <a:pt x="11911" y="37486"/>
                  </a:moveTo>
                  <a:cubicBezTo>
                    <a:pt x="11700" y="37486"/>
                    <a:pt x="11495" y="37595"/>
                    <a:pt x="11381" y="37789"/>
                  </a:cubicBezTo>
                  <a:cubicBezTo>
                    <a:pt x="11213" y="38079"/>
                    <a:pt x="11308" y="38451"/>
                    <a:pt x="11597" y="38624"/>
                  </a:cubicBezTo>
                  <a:cubicBezTo>
                    <a:pt x="12685" y="39259"/>
                    <a:pt x="13815" y="39819"/>
                    <a:pt x="14978" y="40303"/>
                  </a:cubicBezTo>
                  <a:cubicBezTo>
                    <a:pt x="15052" y="40334"/>
                    <a:pt x="15132" y="40350"/>
                    <a:pt x="15213" y="40350"/>
                  </a:cubicBezTo>
                  <a:cubicBezTo>
                    <a:pt x="15504" y="40349"/>
                    <a:pt x="15754" y="40143"/>
                    <a:pt x="15812" y="39858"/>
                  </a:cubicBezTo>
                  <a:cubicBezTo>
                    <a:pt x="15869" y="39572"/>
                    <a:pt x="15717" y="39286"/>
                    <a:pt x="15449" y="39173"/>
                  </a:cubicBezTo>
                  <a:cubicBezTo>
                    <a:pt x="14336" y="38711"/>
                    <a:pt x="13254" y="38173"/>
                    <a:pt x="12214" y="37567"/>
                  </a:cubicBezTo>
                  <a:cubicBezTo>
                    <a:pt x="12118" y="37512"/>
                    <a:pt x="12014" y="37486"/>
                    <a:pt x="11911" y="37486"/>
                  </a:cubicBezTo>
                  <a:close/>
                  <a:moveTo>
                    <a:pt x="36841" y="39345"/>
                  </a:moveTo>
                  <a:cubicBezTo>
                    <a:pt x="36762" y="39345"/>
                    <a:pt x="36682" y="39360"/>
                    <a:pt x="36605" y="39393"/>
                  </a:cubicBezTo>
                  <a:cubicBezTo>
                    <a:pt x="35540" y="39841"/>
                    <a:pt x="34389" y="40222"/>
                    <a:pt x="33186" y="40524"/>
                  </a:cubicBezTo>
                  <a:cubicBezTo>
                    <a:pt x="32887" y="40600"/>
                    <a:pt x="32690" y="40888"/>
                    <a:pt x="32728" y="41193"/>
                  </a:cubicBezTo>
                  <a:cubicBezTo>
                    <a:pt x="32766" y="41500"/>
                    <a:pt x="33027" y="41731"/>
                    <a:pt x="33335" y="41731"/>
                  </a:cubicBezTo>
                  <a:cubicBezTo>
                    <a:pt x="33386" y="41731"/>
                    <a:pt x="33436" y="41725"/>
                    <a:pt x="33485" y="41712"/>
                  </a:cubicBezTo>
                  <a:cubicBezTo>
                    <a:pt x="34749" y="41393"/>
                    <a:pt x="35958" y="40993"/>
                    <a:pt x="37080" y="40523"/>
                  </a:cubicBezTo>
                  <a:cubicBezTo>
                    <a:pt x="37391" y="40391"/>
                    <a:pt x="37538" y="40033"/>
                    <a:pt x="37407" y="39721"/>
                  </a:cubicBezTo>
                  <a:cubicBezTo>
                    <a:pt x="37308" y="39486"/>
                    <a:pt x="37081" y="39345"/>
                    <a:pt x="36841" y="39345"/>
                  </a:cubicBezTo>
                  <a:close/>
                  <a:moveTo>
                    <a:pt x="18709" y="40320"/>
                  </a:moveTo>
                  <a:cubicBezTo>
                    <a:pt x="18439" y="40320"/>
                    <a:pt x="18192" y="40499"/>
                    <a:pt x="18118" y="40772"/>
                  </a:cubicBezTo>
                  <a:cubicBezTo>
                    <a:pt x="18029" y="41098"/>
                    <a:pt x="18222" y="41434"/>
                    <a:pt x="18549" y="41523"/>
                  </a:cubicBezTo>
                  <a:cubicBezTo>
                    <a:pt x="19763" y="41854"/>
                    <a:pt x="20997" y="42106"/>
                    <a:pt x="22242" y="42283"/>
                  </a:cubicBezTo>
                  <a:cubicBezTo>
                    <a:pt x="22271" y="42286"/>
                    <a:pt x="22299" y="42289"/>
                    <a:pt x="22328" y="42289"/>
                  </a:cubicBezTo>
                  <a:lnTo>
                    <a:pt x="22328" y="42289"/>
                  </a:lnTo>
                  <a:cubicBezTo>
                    <a:pt x="22649" y="42287"/>
                    <a:pt x="22916" y="42039"/>
                    <a:pt x="22939" y="41718"/>
                  </a:cubicBezTo>
                  <a:cubicBezTo>
                    <a:pt x="22960" y="41397"/>
                    <a:pt x="22732" y="41115"/>
                    <a:pt x="22414" y="41069"/>
                  </a:cubicBezTo>
                  <a:cubicBezTo>
                    <a:pt x="21218" y="40901"/>
                    <a:pt x="20034" y="40658"/>
                    <a:pt x="18870" y="40341"/>
                  </a:cubicBezTo>
                  <a:cubicBezTo>
                    <a:pt x="18816" y="40327"/>
                    <a:pt x="18762" y="40320"/>
                    <a:pt x="18709" y="40320"/>
                  </a:cubicBezTo>
                  <a:close/>
                  <a:moveTo>
                    <a:pt x="22328" y="42289"/>
                  </a:moveTo>
                  <a:lnTo>
                    <a:pt x="22328" y="42289"/>
                  </a:lnTo>
                  <a:cubicBezTo>
                    <a:pt x="22328" y="42289"/>
                    <a:pt x="22328" y="42289"/>
                    <a:pt x="22328" y="42289"/>
                  </a:cubicBezTo>
                  <a:lnTo>
                    <a:pt x="22329" y="42289"/>
                  </a:lnTo>
                  <a:cubicBezTo>
                    <a:pt x="22329" y="42289"/>
                    <a:pt x="22329" y="42289"/>
                    <a:pt x="22328" y="42289"/>
                  </a:cubicBezTo>
                  <a:close/>
                  <a:moveTo>
                    <a:pt x="29702" y="41168"/>
                  </a:moveTo>
                  <a:cubicBezTo>
                    <a:pt x="29678" y="41168"/>
                    <a:pt x="29655" y="41169"/>
                    <a:pt x="29631" y="41172"/>
                  </a:cubicBezTo>
                  <a:cubicBezTo>
                    <a:pt x="28574" y="41293"/>
                    <a:pt x="27510" y="41353"/>
                    <a:pt x="26445" y="41353"/>
                  </a:cubicBezTo>
                  <a:lnTo>
                    <a:pt x="26020" y="41350"/>
                  </a:lnTo>
                  <a:lnTo>
                    <a:pt x="26012" y="41350"/>
                  </a:lnTo>
                  <a:cubicBezTo>
                    <a:pt x="26010" y="41350"/>
                    <a:pt x="26008" y="41350"/>
                    <a:pt x="26006" y="41350"/>
                  </a:cubicBezTo>
                  <a:cubicBezTo>
                    <a:pt x="25671" y="41350"/>
                    <a:pt x="25397" y="41621"/>
                    <a:pt x="25394" y="41958"/>
                  </a:cubicBezTo>
                  <a:cubicBezTo>
                    <a:pt x="25393" y="42296"/>
                    <a:pt x="25665" y="42573"/>
                    <a:pt x="26003" y="42574"/>
                  </a:cubicBezTo>
                  <a:lnTo>
                    <a:pt x="26445" y="42578"/>
                  </a:lnTo>
                  <a:cubicBezTo>
                    <a:pt x="27557" y="42578"/>
                    <a:pt x="28667" y="42516"/>
                    <a:pt x="29771" y="42389"/>
                  </a:cubicBezTo>
                  <a:cubicBezTo>
                    <a:pt x="30106" y="42350"/>
                    <a:pt x="30347" y="42048"/>
                    <a:pt x="30309" y="41711"/>
                  </a:cubicBezTo>
                  <a:cubicBezTo>
                    <a:pt x="30273" y="41398"/>
                    <a:pt x="30009" y="41168"/>
                    <a:pt x="29702" y="4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6;p47"/>
            <p:cNvSpPr/>
            <p:nvPr/>
          </p:nvSpPr>
          <p:spPr>
            <a:xfrm>
              <a:off x="2785058" y="1456509"/>
              <a:ext cx="65900" cy="66600"/>
            </a:xfrm>
            <a:custGeom>
              <a:avLst/>
              <a:gdLst/>
              <a:ahLst/>
              <a:cxnLst/>
              <a:rect l="l" t="t" r="r" b="b"/>
              <a:pathLst>
                <a:path w="2636" h="2664" extrusionOk="0">
                  <a:moveTo>
                    <a:pt x="1942" y="1"/>
                  </a:moveTo>
                  <a:cubicBezTo>
                    <a:pt x="1754" y="1"/>
                    <a:pt x="1568" y="87"/>
                    <a:pt x="1448" y="251"/>
                  </a:cubicBezTo>
                  <a:cubicBezTo>
                    <a:pt x="1116" y="710"/>
                    <a:pt x="742" y="1181"/>
                    <a:pt x="340" y="1653"/>
                  </a:cubicBezTo>
                  <a:cubicBezTo>
                    <a:pt x="0" y="2050"/>
                    <a:pt x="281" y="2663"/>
                    <a:pt x="805" y="2663"/>
                  </a:cubicBezTo>
                  <a:cubicBezTo>
                    <a:pt x="985" y="2663"/>
                    <a:pt x="1154" y="2585"/>
                    <a:pt x="1271" y="2448"/>
                  </a:cubicBezTo>
                  <a:cubicBezTo>
                    <a:pt x="1694" y="1953"/>
                    <a:pt x="2087" y="1455"/>
                    <a:pt x="2440" y="970"/>
                  </a:cubicBezTo>
                  <a:cubicBezTo>
                    <a:pt x="2635" y="696"/>
                    <a:pt x="2574" y="315"/>
                    <a:pt x="2301" y="118"/>
                  </a:cubicBezTo>
                  <a:cubicBezTo>
                    <a:pt x="2193" y="39"/>
                    <a:pt x="2067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7521125" y="1707654"/>
            <a:ext cx="14862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2-During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529316" y="3291830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5- as soon as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514993" y="2211710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3- in spite of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543800" y="2737041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4-Although 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21125" y="1228706"/>
            <a:ext cx="129934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1-But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pic>
        <p:nvPicPr>
          <p:cNvPr id="27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D8D4CFB-6943-4305-ACD1-2D9D88E10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0630"/>
          <a:stretch/>
        </p:blipFill>
        <p:spPr>
          <a:xfrm>
            <a:off x="454811" y="1100189"/>
            <a:ext cx="6853493" cy="372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مربع نص 27"/>
          <p:cNvSpPr txBox="1"/>
          <p:nvPr/>
        </p:nvSpPr>
        <p:spPr>
          <a:xfrm>
            <a:off x="7543800" y="3775154"/>
            <a:ext cx="1600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6- Because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78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3851920" y="-49637"/>
            <a:ext cx="5180660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24824" y="235324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Let’s Practice :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8688" y="115049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313;p18"/>
          <p:cNvSpPr/>
          <p:nvPr/>
        </p:nvSpPr>
        <p:spPr>
          <a:xfrm>
            <a:off x="1006692" y="313328"/>
            <a:ext cx="4717436" cy="558585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ook at your student’s book p.9 , exercise C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oogle Shape;1109;p47"/>
          <p:cNvGrpSpPr/>
          <p:nvPr/>
        </p:nvGrpSpPr>
        <p:grpSpPr>
          <a:xfrm>
            <a:off x="195705" y="98637"/>
            <a:ext cx="1006219" cy="1299346"/>
            <a:chOff x="1309333" y="-77966"/>
            <a:chExt cx="1541625" cy="1990725"/>
          </a:xfrm>
        </p:grpSpPr>
        <p:sp>
          <p:nvSpPr>
            <p:cNvPr id="13" name="Google Shape;1110;p47"/>
            <p:cNvSpPr/>
            <p:nvPr/>
          </p:nvSpPr>
          <p:spPr>
            <a:xfrm>
              <a:off x="1309333" y="-77966"/>
              <a:ext cx="1291550" cy="928675"/>
            </a:xfrm>
            <a:custGeom>
              <a:avLst/>
              <a:gdLst/>
              <a:ahLst/>
              <a:cxnLst/>
              <a:rect l="l" t="t" r="r" b="b"/>
              <a:pathLst>
                <a:path w="51662" h="37147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22441" y="37146"/>
                  </a:lnTo>
                  <a:lnTo>
                    <a:pt x="31159" y="25991"/>
                  </a:lnTo>
                  <a:lnTo>
                    <a:pt x="36862" y="29412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1;p47"/>
            <p:cNvSpPr/>
            <p:nvPr/>
          </p:nvSpPr>
          <p:spPr>
            <a:xfrm>
              <a:off x="1884683" y="-77966"/>
              <a:ext cx="716200" cy="735325"/>
            </a:xfrm>
            <a:custGeom>
              <a:avLst/>
              <a:gdLst/>
              <a:ahLst/>
              <a:cxnLst/>
              <a:rect l="l" t="t" r="r" b="b"/>
              <a:pathLst>
                <a:path w="28648" h="29413" extrusionOk="0">
                  <a:moveTo>
                    <a:pt x="28648" y="0"/>
                  </a:moveTo>
                  <a:lnTo>
                    <a:pt x="0" y="21105"/>
                  </a:lnTo>
                  <a:lnTo>
                    <a:pt x="13848" y="29412"/>
                  </a:lnTo>
                  <a:lnTo>
                    <a:pt x="2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2;p47"/>
            <p:cNvSpPr/>
            <p:nvPr/>
          </p:nvSpPr>
          <p:spPr>
            <a:xfrm>
              <a:off x="1309333" y="-77966"/>
              <a:ext cx="1291550" cy="570575"/>
            </a:xfrm>
            <a:custGeom>
              <a:avLst/>
              <a:gdLst/>
              <a:ahLst/>
              <a:cxnLst/>
              <a:rect l="l" t="t" r="r" b="b"/>
              <a:pathLst>
                <a:path w="51662" h="22823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3;p47"/>
            <p:cNvSpPr/>
            <p:nvPr/>
          </p:nvSpPr>
          <p:spPr>
            <a:xfrm>
              <a:off x="1870333" y="449634"/>
              <a:ext cx="218000" cy="401075"/>
            </a:xfrm>
            <a:custGeom>
              <a:avLst/>
              <a:gdLst/>
              <a:ahLst/>
              <a:cxnLst/>
              <a:rect l="l" t="t" r="r" b="b"/>
              <a:pathLst>
                <a:path w="8720" h="16043" extrusionOk="0">
                  <a:moveTo>
                    <a:pt x="574" y="1"/>
                  </a:moveTo>
                  <a:lnTo>
                    <a:pt x="1" y="16042"/>
                  </a:lnTo>
                  <a:lnTo>
                    <a:pt x="1" y="16042"/>
                  </a:lnTo>
                  <a:lnTo>
                    <a:pt x="8719" y="4887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4;p47"/>
            <p:cNvSpPr/>
            <p:nvPr/>
          </p:nvSpPr>
          <p:spPr>
            <a:xfrm>
              <a:off x="1632483" y="770309"/>
              <a:ext cx="73825" cy="53675"/>
            </a:xfrm>
            <a:custGeom>
              <a:avLst/>
              <a:gdLst/>
              <a:ahLst/>
              <a:cxnLst/>
              <a:rect l="l" t="t" r="r" b="b"/>
              <a:pathLst>
                <a:path w="2953" h="2147" extrusionOk="0">
                  <a:moveTo>
                    <a:pt x="2254" y="1"/>
                  </a:moveTo>
                  <a:cubicBezTo>
                    <a:pt x="2157" y="1"/>
                    <a:pt x="2058" y="24"/>
                    <a:pt x="1966" y="72"/>
                  </a:cubicBezTo>
                  <a:cubicBezTo>
                    <a:pt x="1418" y="363"/>
                    <a:pt x="869" y="682"/>
                    <a:pt x="337" y="1017"/>
                  </a:cubicBezTo>
                  <a:cubicBezTo>
                    <a:pt x="107" y="1162"/>
                    <a:pt x="0" y="1443"/>
                    <a:pt x="76" y="1704"/>
                  </a:cubicBezTo>
                  <a:cubicBezTo>
                    <a:pt x="152" y="1967"/>
                    <a:pt x="393" y="2147"/>
                    <a:pt x="665" y="2147"/>
                  </a:cubicBezTo>
                  <a:cubicBezTo>
                    <a:pt x="781" y="2147"/>
                    <a:pt x="893" y="2114"/>
                    <a:pt x="990" y="2051"/>
                  </a:cubicBezTo>
                  <a:cubicBezTo>
                    <a:pt x="1497" y="1732"/>
                    <a:pt x="2019" y="1431"/>
                    <a:pt x="2540" y="1154"/>
                  </a:cubicBezTo>
                  <a:cubicBezTo>
                    <a:pt x="2838" y="995"/>
                    <a:pt x="2952" y="624"/>
                    <a:pt x="2794" y="326"/>
                  </a:cubicBezTo>
                  <a:cubicBezTo>
                    <a:pt x="2684" y="119"/>
                    <a:pt x="2473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;p47"/>
            <p:cNvSpPr/>
            <p:nvPr/>
          </p:nvSpPr>
          <p:spPr>
            <a:xfrm>
              <a:off x="1334908" y="848284"/>
              <a:ext cx="1421500" cy="1064475"/>
            </a:xfrm>
            <a:custGeom>
              <a:avLst/>
              <a:gdLst/>
              <a:ahLst/>
              <a:cxnLst/>
              <a:rect l="l" t="t" r="r" b="b"/>
              <a:pathLst>
                <a:path w="56860" h="42579" extrusionOk="0">
                  <a:moveTo>
                    <a:pt x="9598" y="1"/>
                  </a:moveTo>
                  <a:cubicBezTo>
                    <a:pt x="9456" y="1"/>
                    <a:pt x="9314" y="49"/>
                    <a:pt x="9198" y="149"/>
                  </a:cubicBezTo>
                  <a:cubicBezTo>
                    <a:pt x="8243" y="972"/>
                    <a:pt x="7347" y="1861"/>
                    <a:pt x="6515" y="2810"/>
                  </a:cubicBezTo>
                  <a:cubicBezTo>
                    <a:pt x="6169" y="3205"/>
                    <a:pt x="6449" y="3826"/>
                    <a:pt x="6974" y="3826"/>
                  </a:cubicBezTo>
                  <a:cubicBezTo>
                    <a:pt x="6974" y="3826"/>
                    <a:pt x="6975" y="3826"/>
                    <a:pt x="6976" y="3826"/>
                  </a:cubicBezTo>
                  <a:lnTo>
                    <a:pt x="6976" y="3827"/>
                  </a:lnTo>
                  <a:cubicBezTo>
                    <a:pt x="7151" y="3827"/>
                    <a:pt x="7319" y="3750"/>
                    <a:pt x="7436" y="3617"/>
                  </a:cubicBezTo>
                  <a:cubicBezTo>
                    <a:pt x="8230" y="2711"/>
                    <a:pt x="9086" y="1864"/>
                    <a:pt x="9997" y="1078"/>
                  </a:cubicBezTo>
                  <a:cubicBezTo>
                    <a:pt x="10254" y="857"/>
                    <a:pt x="10283" y="470"/>
                    <a:pt x="10063" y="213"/>
                  </a:cubicBezTo>
                  <a:cubicBezTo>
                    <a:pt x="9941" y="73"/>
                    <a:pt x="9770" y="1"/>
                    <a:pt x="9598" y="1"/>
                  </a:cubicBezTo>
                  <a:close/>
                  <a:moveTo>
                    <a:pt x="4745" y="5538"/>
                  </a:moveTo>
                  <a:cubicBezTo>
                    <a:pt x="4544" y="5538"/>
                    <a:pt x="4346" y="5637"/>
                    <a:pt x="4229" y="5819"/>
                  </a:cubicBezTo>
                  <a:cubicBezTo>
                    <a:pt x="3537" y="6873"/>
                    <a:pt x="2920" y="7976"/>
                    <a:pt x="2382" y="9117"/>
                  </a:cubicBezTo>
                  <a:cubicBezTo>
                    <a:pt x="2239" y="9424"/>
                    <a:pt x="2370" y="9788"/>
                    <a:pt x="2676" y="9932"/>
                  </a:cubicBezTo>
                  <a:cubicBezTo>
                    <a:pt x="2757" y="9970"/>
                    <a:pt x="2845" y="9990"/>
                    <a:pt x="2937" y="9990"/>
                  </a:cubicBezTo>
                  <a:lnTo>
                    <a:pt x="2935" y="9992"/>
                  </a:lnTo>
                  <a:cubicBezTo>
                    <a:pt x="3174" y="9992"/>
                    <a:pt x="3390" y="9853"/>
                    <a:pt x="3490" y="9638"/>
                  </a:cubicBezTo>
                  <a:cubicBezTo>
                    <a:pt x="4004" y="8548"/>
                    <a:pt x="4592" y="7496"/>
                    <a:pt x="5252" y="6489"/>
                  </a:cubicBezTo>
                  <a:cubicBezTo>
                    <a:pt x="5441" y="6207"/>
                    <a:pt x="5363" y="5824"/>
                    <a:pt x="5078" y="5638"/>
                  </a:cubicBezTo>
                  <a:cubicBezTo>
                    <a:pt x="4975" y="5570"/>
                    <a:pt x="4859" y="5538"/>
                    <a:pt x="4745" y="5538"/>
                  </a:cubicBezTo>
                  <a:close/>
                  <a:moveTo>
                    <a:pt x="1608" y="12222"/>
                  </a:moveTo>
                  <a:cubicBezTo>
                    <a:pt x="1348" y="12222"/>
                    <a:pt x="1108" y="12389"/>
                    <a:pt x="1025" y="12650"/>
                  </a:cubicBezTo>
                  <a:cubicBezTo>
                    <a:pt x="658" y="13861"/>
                    <a:pt x="387" y="15098"/>
                    <a:pt x="215" y="16350"/>
                  </a:cubicBezTo>
                  <a:cubicBezTo>
                    <a:pt x="165" y="16719"/>
                    <a:pt x="450" y="17045"/>
                    <a:pt x="821" y="17047"/>
                  </a:cubicBezTo>
                  <a:cubicBezTo>
                    <a:pt x="1128" y="17047"/>
                    <a:pt x="1386" y="16820"/>
                    <a:pt x="1427" y="16516"/>
                  </a:cubicBezTo>
                  <a:cubicBezTo>
                    <a:pt x="1593" y="15328"/>
                    <a:pt x="1850" y="14152"/>
                    <a:pt x="2198" y="13003"/>
                  </a:cubicBezTo>
                  <a:cubicBezTo>
                    <a:pt x="2289" y="12681"/>
                    <a:pt x="2105" y="12346"/>
                    <a:pt x="1785" y="12249"/>
                  </a:cubicBezTo>
                  <a:cubicBezTo>
                    <a:pt x="1726" y="12231"/>
                    <a:pt x="1666" y="12222"/>
                    <a:pt x="1608" y="12222"/>
                  </a:cubicBezTo>
                  <a:close/>
                  <a:moveTo>
                    <a:pt x="38682" y="17914"/>
                  </a:moveTo>
                  <a:cubicBezTo>
                    <a:pt x="38375" y="17914"/>
                    <a:pt x="38121" y="18148"/>
                    <a:pt x="38084" y="18458"/>
                  </a:cubicBezTo>
                  <a:cubicBezTo>
                    <a:pt x="38046" y="18793"/>
                    <a:pt x="38285" y="19097"/>
                    <a:pt x="38621" y="19137"/>
                  </a:cubicBezTo>
                  <a:cubicBezTo>
                    <a:pt x="39726" y="19265"/>
                    <a:pt x="40840" y="19653"/>
                    <a:pt x="41843" y="20258"/>
                  </a:cubicBezTo>
                  <a:cubicBezTo>
                    <a:pt x="41938" y="20315"/>
                    <a:pt x="42047" y="20345"/>
                    <a:pt x="42159" y="20345"/>
                  </a:cubicBezTo>
                  <a:cubicBezTo>
                    <a:pt x="42433" y="20345"/>
                    <a:pt x="42675" y="20163"/>
                    <a:pt x="42748" y="19897"/>
                  </a:cubicBezTo>
                  <a:cubicBezTo>
                    <a:pt x="42822" y="19632"/>
                    <a:pt x="42711" y="19351"/>
                    <a:pt x="42475" y="19208"/>
                  </a:cubicBezTo>
                  <a:cubicBezTo>
                    <a:pt x="41324" y="18515"/>
                    <a:pt x="40040" y="18070"/>
                    <a:pt x="38763" y="17920"/>
                  </a:cubicBezTo>
                  <a:cubicBezTo>
                    <a:pt x="38736" y="17916"/>
                    <a:pt x="38709" y="17914"/>
                    <a:pt x="38682" y="17914"/>
                  </a:cubicBezTo>
                  <a:close/>
                  <a:moveTo>
                    <a:pt x="35078" y="18418"/>
                  </a:moveTo>
                  <a:cubicBezTo>
                    <a:pt x="34994" y="18418"/>
                    <a:pt x="34909" y="18435"/>
                    <a:pt x="34827" y="18472"/>
                  </a:cubicBezTo>
                  <a:cubicBezTo>
                    <a:pt x="34579" y="18582"/>
                    <a:pt x="34336" y="18706"/>
                    <a:pt x="34104" y="18843"/>
                  </a:cubicBezTo>
                  <a:cubicBezTo>
                    <a:pt x="33174" y="19392"/>
                    <a:pt x="32397" y="20141"/>
                    <a:pt x="31794" y="21070"/>
                  </a:cubicBezTo>
                  <a:cubicBezTo>
                    <a:pt x="31531" y="21478"/>
                    <a:pt x="31823" y="22014"/>
                    <a:pt x="32308" y="22016"/>
                  </a:cubicBezTo>
                  <a:cubicBezTo>
                    <a:pt x="32516" y="22016"/>
                    <a:pt x="32710" y="21910"/>
                    <a:pt x="32821" y="21735"/>
                  </a:cubicBezTo>
                  <a:cubicBezTo>
                    <a:pt x="33321" y="20969"/>
                    <a:pt x="33960" y="20349"/>
                    <a:pt x="34726" y="19899"/>
                  </a:cubicBezTo>
                  <a:cubicBezTo>
                    <a:pt x="34918" y="19784"/>
                    <a:pt x="35117" y="19682"/>
                    <a:pt x="35321" y="19592"/>
                  </a:cubicBezTo>
                  <a:cubicBezTo>
                    <a:pt x="35633" y="19458"/>
                    <a:pt x="35776" y="19094"/>
                    <a:pt x="35639" y="18783"/>
                  </a:cubicBezTo>
                  <a:cubicBezTo>
                    <a:pt x="35538" y="18554"/>
                    <a:pt x="35313" y="18418"/>
                    <a:pt x="35078" y="18418"/>
                  </a:cubicBezTo>
                  <a:close/>
                  <a:moveTo>
                    <a:pt x="628" y="19509"/>
                  </a:moveTo>
                  <a:cubicBezTo>
                    <a:pt x="620" y="19509"/>
                    <a:pt x="612" y="19509"/>
                    <a:pt x="604" y="19509"/>
                  </a:cubicBezTo>
                  <a:cubicBezTo>
                    <a:pt x="266" y="19521"/>
                    <a:pt x="1" y="19803"/>
                    <a:pt x="12" y="20141"/>
                  </a:cubicBezTo>
                  <a:cubicBezTo>
                    <a:pt x="51" y="21409"/>
                    <a:pt x="205" y="22672"/>
                    <a:pt x="469" y="23915"/>
                  </a:cubicBezTo>
                  <a:cubicBezTo>
                    <a:pt x="528" y="24196"/>
                    <a:pt x="778" y="24398"/>
                    <a:pt x="1066" y="24398"/>
                  </a:cubicBezTo>
                  <a:cubicBezTo>
                    <a:pt x="1456" y="24397"/>
                    <a:pt x="1745" y="24039"/>
                    <a:pt x="1666" y="23658"/>
                  </a:cubicBezTo>
                  <a:cubicBezTo>
                    <a:pt x="1417" y="22488"/>
                    <a:pt x="1273" y="21298"/>
                    <a:pt x="1236" y="20103"/>
                  </a:cubicBezTo>
                  <a:cubicBezTo>
                    <a:pt x="1225" y="19773"/>
                    <a:pt x="932" y="19509"/>
                    <a:pt x="628" y="19509"/>
                  </a:cubicBezTo>
                  <a:close/>
                  <a:moveTo>
                    <a:pt x="44840" y="21623"/>
                  </a:moveTo>
                  <a:cubicBezTo>
                    <a:pt x="44721" y="21623"/>
                    <a:pt x="44601" y="21658"/>
                    <a:pt x="44496" y="21730"/>
                  </a:cubicBezTo>
                  <a:cubicBezTo>
                    <a:pt x="44216" y="21922"/>
                    <a:pt x="44145" y="22304"/>
                    <a:pt x="44336" y="22582"/>
                  </a:cubicBezTo>
                  <a:cubicBezTo>
                    <a:pt x="44541" y="22882"/>
                    <a:pt x="44724" y="23196"/>
                    <a:pt x="44881" y="23524"/>
                  </a:cubicBezTo>
                  <a:cubicBezTo>
                    <a:pt x="45218" y="24230"/>
                    <a:pt x="45456" y="24980"/>
                    <a:pt x="45591" y="25752"/>
                  </a:cubicBezTo>
                  <a:cubicBezTo>
                    <a:pt x="45643" y="26045"/>
                    <a:pt x="45897" y="26259"/>
                    <a:pt x="46193" y="26259"/>
                  </a:cubicBezTo>
                  <a:cubicBezTo>
                    <a:pt x="46229" y="26259"/>
                    <a:pt x="46265" y="26254"/>
                    <a:pt x="46300" y="26249"/>
                  </a:cubicBezTo>
                  <a:cubicBezTo>
                    <a:pt x="46633" y="26190"/>
                    <a:pt x="46855" y="25872"/>
                    <a:pt x="46797" y="25540"/>
                  </a:cubicBezTo>
                  <a:cubicBezTo>
                    <a:pt x="46643" y="24658"/>
                    <a:pt x="46370" y="23802"/>
                    <a:pt x="45985" y="22994"/>
                  </a:cubicBezTo>
                  <a:cubicBezTo>
                    <a:pt x="45801" y="22609"/>
                    <a:pt x="45587" y="22241"/>
                    <a:pt x="45347" y="21890"/>
                  </a:cubicBezTo>
                  <a:cubicBezTo>
                    <a:pt x="45228" y="21717"/>
                    <a:pt x="45035" y="21623"/>
                    <a:pt x="44840" y="21623"/>
                  </a:cubicBezTo>
                  <a:close/>
                  <a:moveTo>
                    <a:pt x="31112" y="24255"/>
                  </a:moveTo>
                  <a:cubicBezTo>
                    <a:pt x="30807" y="24255"/>
                    <a:pt x="30547" y="24491"/>
                    <a:pt x="30514" y="24802"/>
                  </a:cubicBezTo>
                  <a:cubicBezTo>
                    <a:pt x="30477" y="25156"/>
                    <a:pt x="30457" y="25511"/>
                    <a:pt x="30459" y="25868"/>
                  </a:cubicBezTo>
                  <a:cubicBezTo>
                    <a:pt x="30459" y="26824"/>
                    <a:pt x="30591" y="27777"/>
                    <a:pt x="30852" y="28697"/>
                  </a:cubicBezTo>
                  <a:cubicBezTo>
                    <a:pt x="30927" y="28959"/>
                    <a:pt x="31168" y="29142"/>
                    <a:pt x="31440" y="29142"/>
                  </a:cubicBezTo>
                  <a:cubicBezTo>
                    <a:pt x="31497" y="29142"/>
                    <a:pt x="31554" y="29135"/>
                    <a:pt x="31609" y="29119"/>
                  </a:cubicBezTo>
                  <a:cubicBezTo>
                    <a:pt x="31934" y="29028"/>
                    <a:pt x="32122" y="28688"/>
                    <a:pt x="32031" y="28363"/>
                  </a:cubicBezTo>
                  <a:cubicBezTo>
                    <a:pt x="31800" y="27551"/>
                    <a:pt x="31683" y="26711"/>
                    <a:pt x="31683" y="25868"/>
                  </a:cubicBezTo>
                  <a:cubicBezTo>
                    <a:pt x="31683" y="25555"/>
                    <a:pt x="31698" y="25244"/>
                    <a:pt x="31733" y="24933"/>
                  </a:cubicBezTo>
                  <a:cubicBezTo>
                    <a:pt x="31768" y="24598"/>
                    <a:pt x="31524" y="24296"/>
                    <a:pt x="31189" y="24260"/>
                  </a:cubicBezTo>
                  <a:cubicBezTo>
                    <a:pt x="31163" y="24257"/>
                    <a:pt x="31137" y="24255"/>
                    <a:pt x="31112" y="24255"/>
                  </a:cubicBezTo>
                  <a:close/>
                  <a:moveTo>
                    <a:pt x="2169" y="26697"/>
                  </a:moveTo>
                  <a:cubicBezTo>
                    <a:pt x="2091" y="26697"/>
                    <a:pt x="2011" y="26712"/>
                    <a:pt x="1934" y="26744"/>
                  </a:cubicBezTo>
                  <a:cubicBezTo>
                    <a:pt x="1621" y="26874"/>
                    <a:pt x="1474" y="27233"/>
                    <a:pt x="1604" y="27544"/>
                  </a:cubicBezTo>
                  <a:cubicBezTo>
                    <a:pt x="2017" y="28529"/>
                    <a:pt x="2503" y="29480"/>
                    <a:pt x="3059" y="30390"/>
                  </a:cubicBezTo>
                  <a:cubicBezTo>
                    <a:pt x="3166" y="30564"/>
                    <a:pt x="3275" y="30736"/>
                    <a:pt x="3385" y="30905"/>
                  </a:cubicBezTo>
                  <a:cubicBezTo>
                    <a:pt x="3497" y="31079"/>
                    <a:pt x="3691" y="31184"/>
                    <a:pt x="3898" y="31184"/>
                  </a:cubicBezTo>
                  <a:cubicBezTo>
                    <a:pt x="4383" y="31182"/>
                    <a:pt x="4676" y="30644"/>
                    <a:pt x="4412" y="30238"/>
                  </a:cubicBezTo>
                  <a:cubicBezTo>
                    <a:pt x="4308" y="30078"/>
                    <a:pt x="4205" y="29915"/>
                    <a:pt x="4105" y="29751"/>
                  </a:cubicBezTo>
                  <a:cubicBezTo>
                    <a:pt x="3580" y="28895"/>
                    <a:pt x="3122" y="27999"/>
                    <a:pt x="2734" y="27073"/>
                  </a:cubicBezTo>
                  <a:cubicBezTo>
                    <a:pt x="2636" y="26838"/>
                    <a:pt x="2409" y="26697"/>
                    <a:pt x="2169" y="26697"/>
                  </a:cubicBezTo>
                  <a:close/>
                  <a:moveTo>
                    <a:pt x="56177" y="28445"/>
                  </a:moveTo>
                  <a:cubicBezTo>
                    <a:pt x="56032" y="28445"/>
                    <a:pt x="55886" y="28497"/>
                    <a:pt x="55769" y="28601"/>
                  </a:cubicBezTo>
                  <a:cubicBezTo>
                    <a:pt x="54868" y="29406"/>
                    <a:pt x="53919" y="30155"/>
                    <a:pt x="52929" y="30847"/>
                  </a:cubicBezTo>
                  <a:cubicBezTo>
                    <a:pt x="52709" y="31000"/>
                    <a:pt x="52613" y="31276"/>
                    <a:pt x="52693" y="31532"/>
                  </a:cubicBezTo>
                  <a:cubicBezTo>
                    <a:pt x="52775" y="31787"/>
                    <a:pt x="53011" y="31961"/>
                    <a:pt x="53278" y="31961"/>
                  </a:cubicBezTo>
                  <a:lnTo>
                    <a:pt x="53280" y="31961"/>
                  </a:lnTo>
                  <a:cubicBezTo>
                    <a:pt x="53404" y="31960"/>
                    <a:pt x="53526" y="31921"/>
                    <a:pt x="53628" y="31850"/>
                  </a:cubicBezTo>
                  <a:cubicBezTo>
                    <a:pt x="54659" y="31131"/>
                    <a:pt x="55648" y="30350"/>
                    <a:pt x="56585" y="29513"/>
                  </a:cubicBezTo>
                  <a:cubicBezTo>
                    <a:pt x="56838" y="29288"/>
                    <a:pt x="56859" y="28901"/>
                    <a:pt x="56634" y="28650"/>
                  </a:cubicBezTo>
                  <a:cubicBezTo>
                    <a:pt x="56513" y="28514"/>
                    <a:pt x="56345" y="28445"/>
                    <a:pt x="56177" y="28445"/>
                  </a:cubicBezTo>
                  <a:close/>
                  <a:moveTo>
                    <a:pt x="46177" y="28712"/>
                  </a:moveTo>
                  <a:cubicBezTo>
                    <a:pt x="45885" y="28712"/>
                    <a:pt x="45627" y="28922"/>
                    <a:pt x="45576" y="29220"/>
                  </a:cubicBezTo>
                  <a:cubicBezTo>
                    <a:pt x="45374" y="30378"/>
                    <a:pt x="45004" y="31499"/>
                    <a:pt x="44474" y="32547"/>
                  </a:cubicBezTo>
                  <a:cubicBezTo>
                    <a:pt x="44272" y="32954"/>
                    <a:pt x="44567" y="33433"/>
                    <a:pt x="45022" y="33435"/>
                  </a:cubicBezTo>
                  <a:cubicBezTo>
                    <a:pt x="45255" y="33433"/>
                    <a:pt x="45466" y="33304"/>
                    <a:pt x="45570" y="33097"/>
                  </a:cubicBezTo>
                  <a:cubicBezTo>
                    <a:pt x="46152" y="31940"/>
                    <a:pt x="46561" y="30703"/>
                    <a:pt x="46783" y="29427"/>
                  </a:cubicBezTo>
                  <a:cubicBezTo>
                    <a:pt x="46840" y="29095"/>
                    <a:pt x="46617" y="28778"/>
                    <a:pt x="46283" y="28721"/>
                  </a:cubicBezTo>
                  <a:cubicBezTo>
                    <a:pt x="46248" y="28715"/>
                    <a:pt x="46212" y="28712"/>
                    <a:pt x="46177" y="28712"/>
                  </a:cubicBezTo>
                  <a:close/>
                  <a:moveTo>
                    <a:pt x="33127" y="31178"/>
                  </a:moveTo>
                  <a:cubicBezTo>
                    <a:pt x="32989" y="31178"/>
                    <a:pt x="32850" y="31224"/>
                    <a:pt x="32736" y="31319"/>
                  </a:cubicBezTo>
                  <a:cubicBezTo>
                    <a:pt x="32476" y="31535"/>
                    <a:pt x="32439" y="31920"/>
                    <a:pt x="32656" y="32181"/>
                  </a:cubicBezTo>
                  <a:cubicBezTo>
                    <a:pt x="32875" y="32448"/>
                    <a:pt x="33112" y="32700"/>
                    <a:pt x="33365" y="32937"/>
                  </a:cubicBezTo>
                  <a:cubicBezTo>
                    <a:pt x="34062" y="33598"/>
                    <a:pt x="34836" y="34172"/>
                    <a:pt x="35669" y="34652"/>
                  </a:cubicBezTo>
                  <a:cubicBezTo>
                    <a:pt x="35762" y="34705"/>
                    <a:pt x="35866" y="34733"/>
                    <a:pt x="35971" y="34733"/>
                  </a:cubicBezTo>
                  <a:lnTo>
                    <a:pt x="35973" y="34732"/>
                  </a:lnTo>
                  <a:cubicBezTo>
                    <a:pt x="36251" y="34732"/>
                    <a:pt x="36493" y="34546"/>
                    <a:pt x="36565" y="34277"/>
                  </a:cubicBezTo>
                  <a:cubicBezTo>
                    <a:pt x="36636" y="34008"/>
                    <a:pt x="36518" y="33726"/>
                    <a:pt x="36277" y="33589"/>
                  </a:cubicBezTo>
                  <a:cubicBezTo>
                    <a:pt x="35528" y="33157"/>
                    <a:pt x="34831" y="32639"/>
                    <a:pt x="34204" y="32045"/>
                  </a:cubicBezTo>
                  <a:cubicBezTo>
                    <a:pt x="33990" y="31843"/>
                    <a:pt x="33787" y="31627"/>
                    <a:pt x="33597" y="31399"/>
                  </a:cubicBezTo>
                  <a:cubicBezTo>
                    <a:pt x="33477" y="31253"/>
                    <a:pt x="33302" y="31178"/>
                    <a:pt x="33127" y="31178"/>
                  </a:cubicBezTo>
                  <a:close/>
                  <a:moveTo>
                    <a:pt x="50102" y="32655"/>
                  </a:moveTo>
                  <a:cubicBezTo>
                    <a:pt x="50013" y="32655"/>
                    <a:pt x="49922" y="32675"/>
                    <a:pt x="49836" y="32717"/>
                  </a:cubicBezTo>
                  <a:cubicBezTo>
                    <a:pt x="48729" y="33289"/>
                    <a:pt x="47614" y="33762"/>
                    <a:pt x="46526" y="34118"/>
                  </a:cubicBezTo>
                  <a:cubicBezTo>
                    <a:pt x="46238" y="34211"/>
                    <a:pt x="46062" y="34499"/>
                    <a:pt x="46109" y="34797"/>
                  </a:cubicBezTo>
                  <a:cubicBezTo>
                    <a:pt x="46158" y="35093"/>
                    <a:pt x="46413" y="35312"/>
                    <a:pt x="46713" y="35312"/>
                  </a:cubicBezTo>
                  <a:cubicBezTo>
                    <a:pt x="46714" y="35312"/>
                    <a:pt x="46715" y="35312"/>
                    <a:pt x="46716" y="35312"/>
                  </a:cubicBezTo>
                  <a:lnTo>
                    <a:pt x="46717" y="35312"/>
                  </a:lnTo>
                  <a:cubicBezTo>
                    <a:pt x="46781" y="35312"/>
                    <a:pt x="46845" y="35302"/>
                    <a:pt x="46907" y="35281"/>
                  </a:cubicBezTo>
                  <a:cubicBezTo>
                    <a:pt x="48058" y="34903"/>
                    <a:pt x="49232" y="34408"/>
                    <a:pt x="50398" y="33804"/>
                  </a:cubicBezTo>
                  <a:cubicBezTo>
                    <a:pt x="50689" y="33645"/>
                    <a:pt x="50799" y="33282"/>
                    <a:pt x="50646" y="32987"/>
                  </a:cubicBezTo>
                  <a:cubicBezTo>
                    <a:pt x="50537" y="32777"/>
                    <a:pt x="50324" y="32655"/>
                    <a:pt x="50102" y="32655"/>
                  </a:cubicBezTo>
                  <a:close/>
                  <a:moveTo>
                    <a:pt x="6153" y="32872"/>
                  </a:moveTo>
                  <a:cubicBezTo>
                    <a:pt x="6006" y="32872"/>
                    <a:pt x="5858" y="32925"/>
                    <a:pt x="5740" y="33033"/>
                  </a:cubicBezTo>
                  <a:cubicBezTo>
                    <a:pt x="5489" y="33262"/>
                    <a:pt x="5473" y="33655"/>
                    <a:pt x="5706" y="33903"/>
                  </a:cubicBezTo>
                  <a:cubicBezTo>
                    <a:pt x="6560" y="34834"/>
                    <a:pt x="7486" y="35699"/>
                    <a:pt x="8475" y="36487"/>
                  </a:cubicBezTo>
                  <a:cubicBezTo>
                    <a:pt x="8583" y="36574"/>
                    <a:pt x="8719" y="36621"/>
                    <a:pt x="8857" y="36621"/>
                  </a:cubicBezTo>
                  <a:cubicBezTo>
                    <a:pt x="9117" y="36621"/>
                    <a:pt x="9350" y="36457"/>
                    <a:pt x="9435" y="36211"/>
                  </a:cubicBezTo>
                  <a:cubicBezTo>
                    <a:pt x="9521" y="35966"/>
                    <a:pt x="9442" y="35693"/>
                    <a:pt x="9240" y="35531"/>
                  </a:cubicBezTo>
                  <a:cubicBezTo>
                    <a:pt x="8301" y="34782"/>
                    <a:pt x="7422" y="33961"/>
                    <a:pt x="6609" y="33077"/>
                  </a:cubicBezTo>
                  <a:cubicBezTo>
                    <a:pt x="6488" y="32941"/>
                    <a:pt x="6321" y="32872"/>
                    <a:pt x="6153" y="32872"/>
                  </a:cubicBezTo>
                  <a:close/>
                  <a:moveTo>
                    <a:pt x="39438" y="34764"/>
                  </a:moveTo>
                  <a:cubicBezTo>
                    <a:pt x="39149" y="34764"/>
                    <a:pt x="38891" y="34972"/>
                    <a:pt x="38836" y="35267"/>
                  </a:cubicBezTo>
                  <a:cubicBezTo>
                    <a:pt x="38776" y="35596"/>
                    <a:pt x="38992" y="35913"/>
                    <a:pt x="39320" y="35979"/>
                  </a:cubicBezTo>
                  <a:cubicBezTo>
                    <a:pt x="40075" y="36114"/>
                    <a:pt x="40840" y="36183"/>
                    <a:pt x="41607" y="36183"/>
                  </a:cubicBezTo>
                  <a:cubicBezTo>
                    <a:pt x="41615" y="36183"/>
                    <a:pt x="41623" y="36183"/>
                    <a:pt x="41631" y="36183"/>
                  </a:cubicBezTo>
                  <a:lnTo>
                    <a:pt x="41715" y="36183"/>
                  </a:lnTo>
                  <a:cubicBezTo>
                    <a:pt x="41106" y="36743"/>
                    <a:pt x="40452" y="37257"/>
                    <a:pt x="39762" y="37715"/>
                  </a:cubicBezTo>
                  <a:cubicBezTo>
                    <a:pt x="39537" y="37865"/>
                    <a:pt x="39437" y="38143"/>
                    <a:pt x="39515" y="38401"/>
                  </a:cubicBezTo>
                  <a:cubicBezTo>
                    <a:pt x="39594" y="38661"/>
                    <a:pt x="39832" y="38836"/>
                    <a:pt x="40101" y="38836"/>
                  </a:cubicBezTo>
                  <a:cubicBezTo>
                    <a:pt x="40221" y="38836"/>
                    <a:pt x="40340" y="38801"/>
                    <a:pt x="40440" y="38734"/>
                  </a:cubicBezTo>
                  <a:cubicBezTo>
                    <a:pt x="41535" y="38005"/>
                    <a:pt x="42521" y="37173"/>
                    <a:pt x="43367" y="36264"/>
                  </a:cubicBezTo>
                  <a:cubicBezTo>
                    <a:pt x="43715" y="35805"/>
                    <a:pt x="43563" y="35143"/>
                    <a:pt x="43049" y="34883"/>
                  </a:cubicBezTo>
                  <a:cubicBezTo>
                    <a:pt x="42581" y="34933"/>
                    <a:pt x="42112" y="34957"/>
                    <a:pt x="41642" y="34959"/>
                  </a:cubicBezTo>
                  <a:lnTo>
                    <a:pt x="41631" y="34959"/>
                  </a:lnTo>
                  <a:cubicBezTo>
                    <a:pt x="41623" y="34959"/>
                    <a:pt x="41615" y="34959"/>
                    <a:pt x="41608" y="34959"/>
                  </a:cubicBezTo>
                  <a:cubicBezTo>
                    <a:pt x="40915" y="34959"/>
                    <a:pt x="40224" y="34896"/>
                    <a:pt x="39541" y="34773"/>
                  </a:cubicBezTo>
                  <a:cubicBezTo>
                    <a:pt x="39506" y="34767"/>
                    <a:pt x="39472" y="34764"/>
                    <a:pt x="39438" y="34764"/>
                  </a:cubicBezTo>
                  <a:close/>
                  <a:moveTo>
                    <a:pt x="11911" y="37486"/>
                  </a:moveTo>
                  <a:cubicBezTo>
                    <a:pt x="11700" y="37486"/>
                    <a:pt x="11495" y="37595"/>
                    <a:pt x="11381" y="37789"/>
                  </a:cubicBezTo>
                  <a:cubicBezTo>
                    <a:pt x="11213" y="38079"/>
                    <a:pt x="11308" y="38451"/>
                    <a:pt x="11597" y="38624"/>
                  </a:cubicBezTo>
                  <a:cubicBezTo>
                    <a:pt x="12685" y="39259"/>
                    <a:pt x="13815" y="39819"/>
                    <a:pt x="14978" y="40303"/>
                  </a:cubicBezTo>
                  <a:cubicBezTo>
                    <a:pt x="15052" y="40334"/>
                    <a:pt x="15132" y="40350"/>
                    <a:pt x="15213" y="40350"/>
                  </a:cubicBezTo>
                  <a:cubicBezTo>
                    <a:pt x="15504" y="40349"/>
                    <a:pt x="15754" y="40143"/>
                    <a:pt x="15812" y="39858"/>
                  </a:cubicBezTo>
                  <a:cubicBezTo>
                    <a:pt x="15869" y="39572"/>
                    <a:pt x="15717" y="39286"/>
                    <a:pt x="15449" y="39173"/>
                  </a:cubicBezTo>
                  <a:cubicBezTo>
                    <a:pt x="14336" y="38711"/>
                    <a:pt x="13254" y="38173"/>
                    <a:pt x="12214" y="37567"/>
                  </a:cubicBezTo>
                  <a:cubicBezTo>
                    <a:pt x="12118" y="37512"/>
                    <a:pt x="12014" y="37486"/>
                    <a:pt x="11911" y="37486"/>
                  </a:cubicBezTo>
                  <a:close/>
                  <a:moveTo>
                    <a:pt x="36841" y="39345"/>
                  </a:moveTo>
                  <a:cubicBezTo>
                    <a:pt x="36762" y="39345"/>
                    <a:pt x="36682" y="39360"/>
                    <a:pt x="36605" y="39393"/>
                  </a:cubicBezTo>
                  <a:cubicBezTo>
                    <a:pt x="35540" y="39841"/>
                    <a:pt x="34389" y="40222"/>
                    <a:pt x="33186" y="40524"/>
                  </a:cubicBezTo>
                  <a:cubicBezTo>
                    <a:pt x="32887" y="40600"/>
                    <a:pt x="32690" y="40888"/>
                    <a:pt x="32728" y="41193"/>
                  </a:cubicBezTo>
                  <a:cubicBezTo>
                    <a:pt x="32766" y="41500"/>
                    <a:pt x="33027" y="41731"/>
                    <a:pt x="33335" y="41731"/>
                  </a:cubicBezTo>
                  <a:cubicBezTo>
                    <a:pt x="33386" y="41731"/>
                    <a:pt x="33436" y="41725"/>
                    <a:pt x="33485" y="41712"/>
                  </a:cubicBezTo>
                  <a:cubicBezTo>
                    <a:pt x="34749" y="41393"/>
                    <a:pt x="35958" y="40993"/>
                    <a:pt x="37080" y="40523"/>
                  </a:cubicBezTo>
                  <a:cubicBezTo>
                    <a:pt x="37391" y="40391"/>
                    <a:pt x="37538" y="40033"/>
                    <a:pt x="37407" y="39721"/>
                  </a:cubicBezTo>
                  <a:cubicBezTo>
                    <a:pt x="37308" y="39486"/>
                    <a:pt x="37081" y="39345"/>
                    <a:pt x="36841" y="39345"/>
                  </a:cubicBezTo>
                  <a:close/>
                  <a:moveTo>
                    <a:pt x="18709" y="40320"/>
                  </a:moveTo>
                  <a:cubicBezTo>
                    <a:pt x="18439" y="40320"/>
                    <a:pt x="18192" y="40499"/>
                    <a:pt x="18118" y="40772"/>
                  </a:cubicBezTo>
                  <a:cubicBezTo>
                    <a:pt x="18029" y="41098"/>
                    <a:pt x="18222" y="41434"/>
                    <a:pt x="18549" y="41523"/>
                  </a:cubicBezTo>
                  <a:cubicBezTo>
                    <a:pt x="19763" y="41854"/>
                    <a:pt x="20997" y="42106"/>
                    <a:pt x="22242" y="42283"/>
                  </a:cubicBezTo>
                  <a:cubicBezTo>
                    <a:pt x="22271" y="42286"/>
                    <a:pt x="22299" y="42289"/>
                    <a:pt x="22328" y="42289"/>
                  </a:cubicBezTo>
                  <a:lnTo>
                    <a:pt x="22328" y="42289"/>
                  </a:lnTo>
                  <a:cubicBezTo>
                    <a:pt x="22649" y="42287"/>
                    <a:pt x="22916" y="42039"/>
                    <a:pt x="22939" y="41718"/>
                  </a:cubicBezTo>
                  <a:cubicBezTo>
                    <a:pt x="22960" y="41397"/>
                    <a:pt x="22732" y="41115"/>
                    <a:pt x="22414" y="41069"/>
                  </a:cubicBezTo>
                  <a:cubicBezTo>
                    <a:pt x="21218" y="40901"/>
                    <a:pt x="20034" y="40658"/>
                    <a:pt x="18870" y="40341"/>
                  </a:cubicBezTo>
                  <a:cubicBezTo>
                    <a:pt x="18816" y="40327"/>
                    <a:pt x="18762" y="40320"/>
                    <a:pt x="18709" y="40320"/>
                  </a:cubicBezTo>
                  <a:close/>
                  <a:moveTo>
                    <a:pt x="22328" y="42289"/>
                  </a:moveTo>
                  <a:lnTo>
                    <a:pt x="22328" y="42289"/>
                  </a:lnTo>
                  <a:cubicBezTo>
                    <a:pt x="22328" y="42289"/>
                    <a:pt x="22328" y="42289"/>
                    <a:pt x="22328" y="42289"/>
                  </a:cubicBezTo>
                  <a:lnTo>
                    <a:pt x="22329" y="42289"/>
                  </a:lnTo>
                  <a:cubicBezTo>
                    <a:pt x="22329" y="42289"/>
                    <a:pt x="22329" y="42289"/>
                    <a:pt x="22328" y="42289"/>
                  </a:cubicBezTo>
                  <a:close/>
                  <a:moveTo>
                    <a:pt x="29702" y="41168"/>
                  </a:moveTo>
                  <a:cubicBezTo>
                    <a:pt x="29678" y="41168"/>
                    <a:pt x="29655" y="41169"/>
                    <a:pt x="29631" y="41172"/>
                  </a:cubicBezTo>
                  <a:cubicBezTo>
                    <a:pt x="28574" y="41293"/>
                    <a:pt x="27510" y="41353"/>
                    <a:pt x="26445" y="41353"/>
                  </a:cubicBezTo>
                  <a:lnTo>
                    <a:pt x="26020" y="41350"/>
                  </a:lnTo>
                  <a:lnTo>
                    <a:pt x="26012" y="41350"/>
                  </a:lnTo>
                  <a:cubicBezTo>
                    <a:pt x="26010" y="41350"/>
                    <a:pt x="26008" y="41350"/>
                    <a:pt x="26006" y="41350"/>
                  </a:cubicBezTo>
                  <a:cubicBezTo>
                    <a:pt x="25671" y="41350"/>
                    <a:pt x="25397" y="41621"/>
                    <a:pt x="25394" y="41958"/>
                  </a:cubicBezTo>
                  <a:cubicBezTo>
                    <a:pt x="25393" y="42296"/>
                    <a:pt x="25665" y="42573"/>
                    <a:pt x="26003" y="42574"/>
                  </a:cubicBezTo>
                  <a:lnTo>
                    <a:pt x="26445" y="42578"/>
                  </a:lnTo>
                  <a:cubicBezTo>
                    <a:pt x="27557" y="42578"/>
                    <a:pt x="28667" y="42516"/>
                    <a:pt x="29771" y="42389"/>
                  </a:cubicBezTo>
                  <a:cubicBezTo>
                    <a:pt x="30106" y="42350"/>
                    <a:pt x="30347" y="42048"/>
                    <a:pt x="30309" y="41711"/>
                  </a:cubicBezTo>
                  <a:cubicBezTo>
                    <a:pt x="30273" y="41398"/>
                    <a:pt x="30009" y="41168"/>
                    <a:pt x="29702" y="4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6;p47"/>
            <p:cNvSpPr/>
            <p:nvPr/>
          </p:nvSpPr>
          <p:spPr>
            <a:xfrm>
              <a:off x="2785058" y="1456509"/>
              <a:ext cx="65900" cy="66600"/>
            </a:xfrm>
            <a:custGeom>
              <a:avLst/>
              <a:gdLst/>
              <a:ahLst/>
              <a:cxnLst/>
              <a:rect l="l" t="t" r="r" b="b"/>
              <a:pathLst>
                <a:path w="2636" h="2664" extrusionOk="0">
                  <a:moveTo>
                    <a:pt x="1942" y="1"/>
                  </a:moveTo>
                  <a:cubicBezTo>
                    <a:pt x="1754" y="1"/>
                    <a:pt x="1568" y="87"/>
                    <a:pt x="1448" y="251"/>
                  </a:cubicBezTo>
                  <a:cubicBezTo>
                    <a:pt x="1116" y="710"/>
                    <a:pt x="742" y="1181"/>
                    <a:pt x="340" y="1653"/>
                  </a:cubicBezTo>
                  <a:cubicBezTo>
                    <a:pt x="0" y="2050"/>
                    <a:pt x="281" y="2663"/>
                    <a:pt x="805" y="2663"/>
                  </a:cubicBezTo>
                  <a:cubicBezTo>
                    <a:pt x="985" y="2663"/>
                    <a:pt x="1154" y="2585"/>
                    <a:pt x="1271" y="2448"/>
                  </a:cubicBezTo>
                  <a:cubicBezTo>
                    <a:pt x="1694" y="1953"/>
                    <a:pt x="2087" y="1455"/>
                    <a:pt x="2440" y="970"/>
                  </a:cubicBezTo>
                  <a:cubicBezTo>
                    <a:pt x="2635" y="696"/>
                    <a:pt x="2574" y="315"/>
                    <a:pt x="2301" y="118"/>
                  </a:cubicBezTo>
                  <a:cubicBezTo>
                    <a:pt x="2193" y="39"/>
                    <a:pt x="2067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8857C3E-1B81-4A47-8429-FB9F58AFE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3623" r="1949" b="3197"/>
          <a:stretch/>
        </p:blipFill>
        <p:spPr>
          <a:xfrm>
            <a:off x="931078" y="1503422"/>
            <a:ext cx="723437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مربع نص 25"/>
          <p:cNvSpPr txBox="1"/>
          <p:nvPr/>
        </p:nvSpPr>
        <p:spPr>
          <a:xfrm>
            <a:off x="1474055" y="2211710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B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445634" y="2990329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A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417213" y="2552174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E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445634" y="4227934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C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426773" y="3795886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D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469830" y="3337614"/>
            <a:ext cx="3616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Rounded MT Bold" pitchFamily="34" charset="0"/>
                <a:cs typeface="+mj-cs"/>
              </a:rPr>
              <a:t>F</a:t>
            </a:r>
            <a:endParaRPr lang="ar-SA" sz="1600" b="1" dirty="0">
              <a:solidFill>
                <a:srgbClr val="C00000"/>
              </a:solidFill>
              <a:latin typeface="Arial Rounded MT Bold" pitchFamily="34" charset="0"/>
              <a:cs typeface="+mj-cs"/>
            </a:endParaRPr>
          </a:p>
        </p:txBody>
      </p:sp>
      <p:pic>
        <p:nvPicPr>
          <p:cNvPr id="22" name="Picture 3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024">
            <a:off x="7199312" y="1308764"/>
            <a:ext cx="1632899" cy="19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3851920" y="-49637"/>
            <a:ext cx="5180660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24824" y="235324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Let’s Practice :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8688" y="115049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313;p18"/>
          <p:cNvSpPr/>
          <p:nvPr/>
        </p:nvSpPr>
        <p:spPr>
          <a:xfrm>
            <a:off x="1006692" y="313328"/>
            <a:ext cx="4717436" cy="558585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ook at your student’s book p.9 , exercise D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oogle Shape;1109;p47"/>
          <p:cNvGrpSpPr/>
          <p:nvPr/>
        </p:nvGrpSpPr>
        <p:grpSpPr>
          <a:xfrm>
            <a:off x="195705" y="98637"/>
            <a:ext cx="1006219" cy="1299346"/>
            <a:chOff x="1309333" y="-77966"/>
            <a:chExt cx="1541625" cy="1990725"/>
          </a:xfrm>
        </p:grpSpPr>
        <p:sp>
          <p:nvSpPr>
            <p:cNvPr id="13" name="Google Shape;1110;p47"/>
            <p:cNvSpPr/>
            <p:nvPr/>
          </p:nvSpPr>
          <p:spPr>
            <a:xfrm>
              <a:off x="1309333" y="-77966"/>
              <a:ext cx="1291550" cy="928675"/>
            </a:xfrm>
            <a:custGeom>
              <a:avLst/>
              <a:gdLst/>
              <a:ahLst/>
              <a:cxnLst/>
              <a:rect l="l" t="t" r="r" b="b"/>
              <a:pathLst>
                <a:path w="51662" h="37147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22441" y="37146"/>
                  </a:lnTo>
                  <a:lnTo>
                    <a:pt x="31159" y="25991"/>
                  </a:lnTo>
                  <a:lnTo>
                    <a:pt x="36862" y="29412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1;p47"/>
            <p:cNvSpPr/>
            <p:nvPr/>
          </p:nvSpPr>
          <p:spPr>
            <a:xfrm>
              <a:off x="1884683" y="-77966"/>
              <a:ext cx="716200" cy="735325"/>
            </a:xfrm>
            <a:custGeom>
              <a:avLst/>
              <a:gdLst/>
              <a:ahLst/>
              <a:cxnLst/>
              <a:rect l="l" t="t" r="r" b="b"/>
              <a:pathLst>
                <a:path w="28648" h="29413" extrusionOk="0">
                  <a:moveTo>
                    <a:pt x="28648" y="0"/>
                  </a:moveTo>
                  <a:lnTo>
                    <a:pt x="0" y="21105"/>
                  </a:lnTo>
                  <a:lnTo>
                    <a:pt x="13848" y="29412"/>
                  </a:lnTo>
                  <a:lnTo>
                    <a:pt x="2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2;p47"/>
            <p:cNvSpPr/>
            <p:nvPr/>
          </p:nvSpPr>
          <p:spPr>
            <a:xfrm>
              <a:off x="1309333" y="-77966"/>
              <a:ext cx="1291550" cy="570575"/>
            </a:xfrm>
            <a:custGeom>
              <a:avLst/>
              <a:gdLst/>
              <a:ahLst/>
              <a:cxnLst/>
              <a:rect l="l" t="t" r="r" b="b"/>
              <a:pathLst>
                <a:path w="51662" h="22823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3;p47"/>
            <p:cNvSpPr/>
            <p:nvPr/>
          </p:nvSpPr>
          <p:spPr>
            <a:xfrm>
              <a:off x="1870333" y="449634"/>
              <a:ext cx="218000" cy="401075"/>
            </a:xfrm>
            <a:custGeom>
              <a:avLst/>
              <a:gdLst/>
              <a:ahLst/>
              <a:cxnLst/>
              <a:rect l="l" t="t" r="r" b="b"/>
              <a:pathLst>
                <a:path w="8720" h="16043" extrusionOk="0">
                  <a:moveTo>
                    <a:pt x="574" y="1"/>
                  </a:moveTo>
                  <a:lnTo>
                    <a:pt x="1" y="16042"/>
                  </a:lnTo>
                  <a:lnTo>
                    <a:pt x="1" y="16042"/>
                  </a:lnTo>
                  <a:lnTo>
                    <a:pt x="8719" y="4887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4;p47"/>
            <p:cNvSpPr/>
            <p:nvPr/>
          </p:nvSpPr>
          <p:spPr>
            <a:xfrm>
              <a:off x="1632483" y="770309"/>
              <a:ext cx="73825" cy="53675"/>
            </a:xfrm>
            <a:custGeom>
              <a:avLst/>
              <a:gdLst/>
              <a:ahLst/>
              <a:cxnLst/>
              <a:rect l="l" t="t" r="r" b="b"/>
              <a:pathLst>
                <a:path w="2953" h="2147" extrusionOk="0">
                  <a:moveTo>
                    <a:pt x="2254" y="1"/>
                  </a:moveTo>
                  <a:cubicBezTo>
                    <a:pt x="2157" y="1"/>
                    <a:pt x="2058" y="24"/>
                    <a:pt x="1966" y="72"/>
                  </a:cubicBezTo>
                  <a:cubicBezTo>
                    <a:pt x="1418" y="363"/>
                    <a:pt x="869" y="682"/>
                    <a:pt x="337" y="1017"/>
                  </a:cubicBezTo>
                  <a:cubicBezTo>
                    <a:pt x="107" y="1162"/>
                    <a:pt x="0" y="1443"/>
                    <a:pt x="76" y="1704"/>
                  </a:cubicBezTo>
                  <a:cubicBezTo>
                    <a:pt x="152" y="1967"/>
                    <a:pt x="393" y="2147"/>
                    <a:pt x="665" y="2147"/>
                  </a:cubicBezTo>
                  <a:cubicBezTo>
                    <a:pt x="781" y="2147"/>
                    <a:pt x="893" y="2114"/>
                    <a:pt x="990" y="2051"/>
                  </a:cubicBezTo>
                  <a:cubicBezTo>
                    <a:pt x="1497" y="1732"/>
                    <a:pt x="2019" y="1431"/>
                    <a:pt x="2540" y="1154"/>
                  </a:cubicBezTo>
                  <a:cubicBezTo>
                    <a:pt x="2838" y="995"/>
                    <a:pt x="2952" y="624"/>
                    <a:pt x="2794" y="326"/>
                  </a:cubicBezTo>
                  <a:cubicBezTo>
                    <a:pt x="2684" y="119"/>
                    <a:pt x="2473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;p47"/>
            <p:cNvSpPr/>
            <p:nvPr/>
          </p:nvSpPr>
          <p:spPr>
            <a:xfrm>
              <a:off x="1334908" y="848284"/>
              <a:ext cx="1421500" cy="1064475"/>
            </a:xfrm>
            <a:custGeom>
              <a:avLst/>
              <a:gdLst/>
              <a:ahLst/>
              <a:cxnLst/>
              <a:rect l="l" t="t" r="r" b="b"/>
              <a:pathLst>
                <a:path w="56860" h="42579" extrusionOk="0">
                  <a:moveTo>
                    <a:pt x="9598" y="1"/>
                  </a:moveTo>
                  <a:cubicBezTo>
                    <a:pt x="9456" y="1"/>
                    <a:pt x="9314" y="49"/>
                    <a:pt x="9198" y="149"/>
                  </a:cubicBezTo>
                  <a:cubicBezTo>
                    <a:pt x="8243" y="972"/>
                    <a:pt x="7347" y="1861"/>
                    <a:pt x="6515" y="2810"/>
                  </a:cubicBezTo>
                  <a:cubicBezTo>
                    <a:pt x="6169" y="3205"/>
                    <a:pt x="6449" y="3826"/>
                    <a:pt x="6974" y="3826"/>
                  </a:cubicBezTo>
                  <a:cubicBezTo>
                    <a:pt x="6974" y="3826"/>
                    <a:pt x="6975" y="3826"/>
                    <a:pt x="6976" y="3826"/>
                  </a:cubicBezTo>
                  <a:lnTo>
                    <a:pt x="6976" y="3827"/>
                  </a:lnTo>
                  <a:cubicBezTo>
                    <a:pt x="7151" y="3827"/>
                    <a:pt x="7319" y="3750"/>
                    <a:pt x="7436" y="3617"/>
                  </a:cubicBezTo>
                  <a:cubicBezTo>
                    <a:pt x="8230" y="2711"/>
                    <a:pt x="9086" y="1864"/>
                    <a:pt x="9997" y="1078"/>
                  </a:cubicBezTo>
                  <a:cubicBezTo>
                    <a:pt x="10254" y="857"/>
                    <a:pt x="10283" y="470"/>
                    <a:pt x="10063" y="213"/>
                  </a:cubicBezTo>
                  <a:cubicBezTo>
                    <a:pt x="9941" y="73"/>
                    <a:pt x="9770" y="1"/>
                    <a:pt x="9598" y="1"/>
                  </a:cubicBezTo>
                  <a:close/>
                  <a:moveTo>
                    <a:pt x="4745" y="5538"/>
                  </a:moveTo>
                  <a:cubicBezTo>
                    <a:pt x="4544" y="5538"/>
                    <a:pt x="4346" y="5637"/>
                    <a:pt x="4229" y="5819"/>
                  </a:cubicBezTo>
                  <a:cubicBezTo>
                    <a:pt x="3537" y="6873"/>
                    <a:pt x="2920" y="7976"/>
                    <a:pt x="2382" y="9117"/>
                  </a:cubicBezTo>
                  <a:cubicBezTo>
                    <a:pt x="2239" y="9424"/>
                    <a:pt x="2370" y="9788"/>
                    <a:pt x="2676" y="9932"/>
                  </a:cubicBezTo>
                  <a:cubicBezTo>
                    <a:pt x="2757" y="9970"/>
                    <a:pt x="2845" y="9990"/>
                    <a:pt x="2937" y="9990"/>
                  </a:cubicBezTo>
                  <a:lnTo>
                    <a:pt x="2935" y="9992"/>
                  </a:lnTo>
                  <a:cubicBezTo>
                    <a:pt x="3174" y="9992"/>
                    <a:pt x="3390" y="9853"/>
                    <a:pt x="3490" y="9638"/>
                  </a:cubicBezTo>
                  <a:cubicBezTo>
                    <a:pt x="4004" y="8548"/>
                    <a:pt x="4592" y="7496"/>
                    <a:pt x="5252" y="6489"/>
                  </a:cubicBezTo>
                  <a:cubicBezTo>
                    <a:pt x="5441" y="6207"/>
                    <a:pt x="5363" y="5824"/>
                    <a:pt x="5078" y="5638"/>
                  </a:cubicBezTo>
                  <a:cubicBezTo>
                    <a:pt x="4975" y="5570"/>
                    <a:pt x="4859" y="5538"/>
                    <a:pt x="4745" y="5538"/>
                  </a:cubicBezTo>
                  <a:close/>
                  <a:moveTo>
                    <a:pt x="1608" y="12222"/>
                  </a:moveTo>
                  <a:cubicBezTo>
                    <a:pt x="1348" y="12222"/>
                    <a:pt x="1108" y="12389"/>
                    <a:pt x="1025" y="12650"/>
                  </a:cubicBezTo>
                  <a:cubicBezTo>
                    <a:pt x="658" y="13861"/>
                    <a:pt x="387" y="15098"/>
                    <a:pt x="215" y="16350"/>
                  </a:cubicBezTo>
                  <a:cubicBezTo>
                    <a:pt x="165" y="16719"/>
                    <a:pt x="450" y="17045"/>
                    <a:pt x="821" y="17047"/>
                  </a:cubicBezTo>
                  <a:cubicBezTo>
                    <a:pt x="1128" y="17047"/>
                    <a:pt x="1386" y="16820"/>
                    <a:pt x="1427" y="16516"/>
                  </a:cubicBezTo>
                  <a:cubicBezTo>
                    <a:pt x="1593" y="15328"/>
                    <a:pt x="1850" y="14152"/>
                    <a:pt x="2198" y="13003"/>
                  </a:cubicBezTo>
                  <a:cubicBezTo>
                    <a:pt x="2289" y="12681"/>
                    <a:pt x="2105" y="12346"/>
                    <a:pt x="1785" y="12249"/>
                  </a:cubicBezTo>
                  <a:cubicBezTo>
                    <a:pt x="1726" y="12231"/>
                    <a:pt x="1666" y="12222"/>
                    <a:pt x="1608" y="12222"/>
                  </a:cubicBezTo>
                  <a:close/>
                  <a:moveTo>
                    <a:pt x="38682" y="17914"/>
                  </a:moveTo>
                  <a:cubicBezTo>
                    <a:pt x="38375" y="17914"/>
                    <a:pt x="38121" y="18148"/>
                    <a:pt x="38084" y="18458"/>
                  </a:cubicBezTo>
                  <a:cubicBezTo>
                    <a:pt x="38046" y="18793"/>
                    <a:pt x="38285" y="19097"/>
                    <a:pt x="38621" y="19137"/>
                  </a:cubicBezTo>
                  <a:cubicBezTo>
                    <a:pt x="39726" y="19265"/>
                    <a:pt x="40840" y="19653"/>
                    <a:pt x="41843" y="20258"/>
                  </a:cubicBezTo>
                  <a:cubicBezTo>
                    <a:pt x="41938" y="20315"/>
                    <a:pt x="42047" y="20345"/>
                    <a:pt x="42159" y="20345"/>
                  </a:cubicBezTo>
                  <a:cubicBezTo>
                    <a:pt x="42433" y="20345"/>
                    <a:pt x="42675" y="20163"/>
                    <a:pt x="42748" y="19897"/>
                  </a:cubicBezTo>
                  <a:cubicBezTo>
                    <a:pt x="42822" y="19632"/>
                    <a:pt x="42711" y="19351"/>
                    <a:pt x="42475" y="19208"/>
                  </a:cubicBezTo>
                  <a:cubicBezTo>
                    <a:pt x="41324" y="18515"/>
                    <a:pt x="40040" y="18070"/>
                    <a:pt x="38763" y="17920"/>
                  </a:cubicBezTo>
                  <a:cubicBezTo>
                    <a:pt x="38736" y="17916"/>
                    <a:pt x="38709" y="17914"/>
                    <a:pt x="38682" y="17914"/>
                  </a:cubicBezTo>
                  <a:close/>
                  <a:moveTo>
                    <a:pt x="35078" y="18418"/>
                  </a:moveTo>
                  <a:cubicBezTo>
                    <a:pt x="34994" y="18418"/>
                    <a:pt x="34909" y="18435"/>
                    <a:pt x="34827" y="18472"/>
                  </a:cubicBezTo>
                  <a:cubicBezTo>
                    <a:pt x="34579" y="18582"/>
                    <a:pt x="34336" y="18706"/>
                    <a:pt x="34104" y="18843"/>
                  </a:cubicBezTo>
                  <a:cubicBezTo>
                    <a:pt x="33174" y="19392"/>
                    <a:pt x="32397" y="20141"/>
                    <a:pt x="31794" y="21070"/>
                  </a:cubicBezTo>
                  <a:cubicBezTo>
                    <a:pt x="31531" y="21478"/>
                    <a:pt x="31823" y="22014"/>
                    <a:pt x="32308" y="22016"/>
                  </a:cubicBezTo>
                  <a:cubicBezTo>
                    <a:pt x="32516" y="22016"/>
                    <a:pt x="32710" y="21910"/>
                    <a:pt x="32821" y="21735"/>
                  </a:cubicBezTo>
                  <a:cubicBezTo>
                    <a:pt x="33321" y="20969"/>
                    <a:pt x="33960" y="20349"/>
                    <a:pt x="34726" y="19899"/>
                  </a:cubicBezTo>
                  <a:cubicBezTo>
                    <a:pt x="34918" y="19784"/>
                    <a:pt x="35117" y="19682"/>
                    <a:pt x="35321" y="19592"/>
                  </a:cubicBezTo>
                  <a:cubicBezTo>
                    <a:pt x="35633" y="19458"/>
                    <a:pt x="35776" y="19094"/>
                    <a:pt x="35639" y="18783"/>
                  </a:cubicBezTo>
                  <a:cubicBezTo>
                    <a:pt x="35538" y="18554"/>
                    <a:pt x="35313" y="18418"/>
                    <a:pt x="35078" y="18418"/>
                  </a:cubicBezTo>
                  <a:close/>
                  <a:moveTo>
                    <a:pt x="628" y="19509"/>
                  </a:moveTo>
                  <a:cubicBezTo>
                    <a:pt x="620" y="19509"/>
                    <a:pt x="612" y="19509"/>
                    <a:pt x="604" y="19509"/>
                  </a:cubicBezTo>
                  <a:cubicBezTo>
                    <a:pt x="266" y="19521"/>
                    <a:pt x="1" y="19803"/>
                    <a:pt x="12" y="20141"/>
                  </a:cubicBezTo>
                  <a:cubicBezTo>
                    <a:pt x="51" y="21409"/>
                    <a:pt x="205" y="22672"/>
                    <a:pt x="469" y="23915"/>
                  </a:cubicBezTo>
                  <a:cubicBezTo>
                    <a:pt x="528" y="24196"/>
                    <a:pt x="778" y="24398"/>
                    <a:pt x="1066" y="24398"/>
                  </a:cubicBezTo>
                  <a:cubicBezTo>
                    <a:pt x="1456" y="24397"/>
                    <a:pt x="1745" y="24039"/>
                    <a:pt x="1666" y="23658"/>
                  </a:cubicBezTo>
                  <a:cubicBezTo>
                    <a:pt x="1417" y="22488"/>
                    <a:pt x="1273" y="21298"/>
                    <a:pt x="1236" y="20103"/>
                  </a:cubicBezTo>
                  <a:cubicBezTo>
                    <a:pt x="1225" y="19773"/>
                    <a:pt x="932" y="19509"/>
                    <a:pt x="628" y="19509"/>
                  </a:cubicBezTo>
                  <a:close/>
                  <a:moveTo>
                    <a:pt x="44840" y="21623"/>
                  </a:moveTo>
                  <a:cubicBezTo>
                    <a:pt x="44721" y="21623"/>
                    <a:pt x="44601" y="21658"/>
                    <a:pt x="44496" y="21730"/>
                  </a:cubicBezTo>
                  <a:cubicBezTo>
                    <a:pt x="44216" y="21922"/>
                    <a:pt x="44145" y="22304"/>
                    <a:pt x="44336" y="22582"/>
                  </a:cubicBezTo>
                  <a:cubicBezTo>
                    <a:pt x="44541" y="22882"/>
                    <a:pt x="44724" y="23196"/>
                    <a:pt x="44881" y="23524"/>
                  </a:cubicBezTo>
                  <a:cubicBezTo>
                    <a:pt x="45218" y="24230"/>
                    <a:pt x="45456" y="24980"/>
                    <a:pt x="45591" y="25752"/>
                  </a:cubicBezTo>
                  <a:cubicBezTo>
                    <a:pt x="45643" y="26045"/>
                    <a:pt x="45897" y="26259"/>
                    <a:pt x="46193" y="26259"/>
                  </a:cubicBezTo>
                  <a:cubicBezTo>
                    <a:pt x="46229" y="26259"/>
                    <a:pt x="46265" y="26254"/>
                    <a:pt x="46300" y="26249"/>
                  </a:cubicBezTo>
                  <a:cubicBezTo>
                    <a:pt x="46633" y="26190"/>
                    <a:pt x="46855" y="25872"/>
                    <a:pt x="46797" y="25540"/>
                  </a:cubicBezTo>
                  <a:cubicBezTo>
                    <a:pt x="46643" y="24658"/>
                    <a:pt x="46370" y="23802"/>
                    <a:pt x="45985" y="22994"/>
                  </a:cubicBezTo>
                  <a:cubicBezTo>
                    <a:pt x="45801" y="22609"/>
                    <a:pt x="45587" y="22241"/>
                    <a:pt x="45347" y="21890"/>
                  </a:cubicBezTo>
                  <a:cubicBezTo>
                    <a:pt x="45228" y="21717"/>
                    <a:pt x="45035" y="21623"/>
                    <a:pt x="44840" y="21623"/>
                  </a:cubicBezTo>
                  <a:close/>
                  <a:moveTo>
                    <a:pt x="31112" y="24255"/>
                  </a:moveTo>
                  <a:cubicBezTo>
                    <a:pt x="30807" y="24255"/>
                    <a:pt x="30547" y="24491"/>
                    <a:pt x="30514" y="24802"/>
                  </a:cubicBezTo>
                  <a:cubicBezTo>
                    <a:pt x="30477" y="25156"/>
                    <a:pt x="30457" y="25511"/>
                    <a:pt x="30459" y="25868"/>
                  </a:cubicBezTo>
                  <a:cubicBezTo>
                    <a:pt x="30459" y="26824"/>
                    <a:pt x="30591" y="27777"/>
                    <a:pt x="30852" y="28697"/>
                  </a:cubicBezTo>
                  <a:cubicBezTo>
                    <a:pt x="30927" y="28959"/>
                    <a:pt x="31168" y="29142"/>
                    <a:pt x="31440" y="29142"/>
                  </a:cubicBezTo>
                  <a:cubicBezTo>
                    <a:pt x="31497" y="29142"/>
                    <a:pt x="31554" y="29135"/>
                    <a:pt x="31609" y="29119"/>
                  </a:cubicBezTo>
                  <a:cubicBezTo>
                    <a:pt x="31934" y="29028"/>
                    <a:pt x="32122" y="28688"/>
                    <a:pt x="32031" y="28363"/>
                  </a:cubicBezTo>
                  <a:cubicBezTo>
                    <a:pt x="31800" y="27551"/>
                    <a:pt x="31683" y="26711"/>
                    <a:pt x="31683" y="25868"/>
                  </a:cubicBezTo>
                  <a:cubicBezTo>
                    <a:pt x="31683" y="25555"/>
                    <a:pt x="31698" y="25244"/>
                    <a:pt x="31733" y="24933"/>
                  </a:cubicBezTo>
                  <a:cubicBezTo>
                    <a:pt x="31768" y="24598"/>
                    <a:pt x="31524" y="24296"/>
                    <a:pt x="31189" y="24260"/>
                  </a:cubicBezTo>
                  <a:cubicBezTo>
                    <a:pt x="31163" y="24257"/>
                    <a:pt x="31137" y="24255"/>
                    <a:pt x="31112" y="24255"/>
                  </a:cubicBezTo>
                  <a:close/>
                  <a:moveTo>
                    <a:pt x="2169" y="26697"/>
                  </a:moveTo>
                  <a:cubicBezTo>
                    <a:pt x="2091" y="26697"/>
                    <a:pt x="2011" y="26712"/>
                    <a:pt x="1934" y="26744"/>
                  </a:cubicBezTo>
                  <a:cubicBezTo>
                    <a:pt x="1621" y="26874"/>
                    <a:pt x="1474" y="27233"/>
                    <a:pt x="1604" y="27544"/>
                  </a:cubicBezTo>
                  <a:cubicBezTo>
                    <a:pt x="2017" y="28529"/>
                    <a:pt x="2503" y="29480"/>
                    <a:pt x="3059" y="30390"/>
                  </a:cubicBezTo>
                  <a:cubicBezTo>
                    <a:pt x="3166" y="30564"/>
                    <a:pt x="3275" y="30736"/>
                    <a:pt x="3385" y="30905"/>
                  </a:cubicBezTo>
                  <a:cubicBezTo>
                    <a:pt x="3497" y="31079"/>
                    <a:pt x="3691" y="31184"/>
                    <a:pt x="3898" y="31184"/>
                  </a:cubicBezTo>
                  <a:cubicBezTo>
                    <a:pt x="4383" y="31182"/>
                    <a:pt x="4676" y="30644"/>
                    <a:pt x="4412" y="30238"/>
                  </a:cubicBezTo>
                  <a:cubicBezTo>
                    <a:pt x="4308" y="30078"/>
                    <a:pt x="4205" y="29915"/>
                    <a:pt x="4105" y="29751"/>
                  </a:cubicBezTo>
                  <a:cubicBezTo>
                    <a:pt x="3580" y="28895"/>
                    <a:pt x="3122" y="27999"/>
                    <a:pt x="2734" y="27073"/>
                  </a:cubicBezTo>
                  <a:cubicBezTo>
                    <a:pt x="2636" y="26838"/>
                    <a:pt x="2409" y="26697"/>
                    <a:pt x="2169" y="26697"/>
                  </a:cubicBezTo>
                  <a:close/>
                  <a:moveTo>
                    <a:pt x="56177" y="28445"/>
                  </a:moveTo>
                  <a:cubicBezTo>
                    <a:pt x="56032" y="28445"/>
                    <a:pt x="55886" y="28497"/>
                    <a:pt x="55769" y="28601"/>
                  </a:cubicBezTo>
                  <a:cubicBezTo>
                    <a:pt x="54868" y="29406"/>
                    <a:pt x="53919" y="30155"/>
                    <a:pt x="52929" y="30847"/>
                  </a:cubicBezTo>
                  <a:cubicBezTo>
                    <a:pt x="52709" y="31000"/>
                    <a:pt x="52613" y="31276"/>
                    <a:pt x="52693" y="31532"/>
                  </a:cubicBezTo>
                  <a:cubicBezTo>
                    <a:pt x="52775" y="31787"/>
                    <a:pt x="53011" y="31961"/>
                    <a:pt x="53278" y="31961"/>
                  </a:cubicBezTo>
                  <a:lnTo>
                    <a:pt x="53280" y="31961"/>
                  </a:lnTo>
                  <a:cubicBezTo>
                    <a:pt x="53404" y="31960"/>
                    <a:pt x="53526" y="31921"/>
                    <a:pt x="53628" y="31850"/>
                  </a:cubicBezTo>
                  <a:cubicBezTo>
                    <a:pt x="54659" y="31131"/>
                    <a:pt x="55648" y="30350"/>
                    <a:pt x="56585" y="29513"/>
                  </a:cubicBezTo>
                  <a:cubicBezTo>
                    <a:pt x="56838" y="29288"/>
                    <a:pt x="56859" y="28901"/>
                    <a:pt x="56634" y="28650"/>
                  </a:cubicBezTo>
                  <a:cubicBezTo>
                    <a:pt x="56513" y="28514"/>
                    <a:pt x="56345" y="28445"/>
                    <a:pt x="56177" y="28445"/>
                  </a:cubicBezTo>
                  <a:close/>
                  <a:moveTo>
                    <a:pt x="46177" y="28712"/>
                  </a:moveTo>
                  <a:cubicBezTo>
                    <a:pt x="45885" y="28712"/>
                    <a:pt x="45627" y="28922"/>
                    <a:pt x="45576" y="29220"/>
                  </a:cubicBezTo>
                  <a:cubicBezTo>
                    <a:pt x="45374" y="30378"/>
                    <a:pt x="45004" y="31499"/>
                    <a:pt x="44474" y="32547"/>
                  </a:cubicBezTo>
                  <a:cubicBezTo>
                    <a:pt x="44272" y="32954"/>
                    <a:pt x="44567" y="33433"/>
                    <a:pt x="45022" y="33435"/>
                  </a:cubicBezTo>
                  <a:cubicBezTo>
                    <a:pt x="45255" y="33433"/>
                    <a:pt x="45466" y="33304"/>
                    <a:pt x="45570" y="33097"/>
                  </a:cubicBezTo>
                  <a:cubicBezTo>
                    <a:pt x="46152" y="31940"/>
                    <a:pt x="46561" y="30703"/>
                    <a:pt x="46783" y="29427"/>
                  </a:cubicBezTo>
                  <a:cubicBezTo>
                    <a:pt x="46840" y="29095"/>
                    <a:pt x="46617" y="28778"/>
                    <a:pt x="46283" y="28721"/>
                  </a:cubicBezTo>
                  <a:cubicBezTo>
                    <a:pt x="46248" y="28715"/>
                    <a:pt x="46212" y="28712"/>
                    <a:pt x="46177" y="28712"/>
                  </a:cubicBezTo>
                  <a:close/>
                  <a:moveTo>
                    <a:pt x="33127" y="31178"/>
                  </a:moveTo>
                  <a:cubicBezTo>
                    <a:pt x="32989" y="31178"/>
                    <a:pt x="32850" y="31224"/>
                    <a:pt x="32736" y="31319"/>
                  </a:cubicBezTo>
                  <a:cubicBezTo>
                    <a:pt x="32476" y="31535"/>
                    <a:pt x="32439" y="31920"/>
                    <a:pt x="32656" y="32181"/>
                  </a:cubicBezTo>
                  <a:cubicBezTo>
                    <a:pt x="32875" y="32448"/>
                    <a:pt x="33112" y="32700"/>
                    <a:pt x="33365" y="32937"/>
                  </a:cubicBezTo>
                  <a:cubicBezTo>
                    <a:pt x="34062" y="33598"/>
                    <a:pt x="34836" y="34172"/>
                    <a:pt x="35669" y="34652"/>
                  </a:cubicBezTo>
                  <a:cubicBezTo>
                    <a:pt x="35762" y="34705"/>
                    <a:pt x="35866" y="34733"/>
                    <a:pt x="35971" y="34733"/>
                  </a:cubicBezTo>
                  <a:lnTo>
                    <a:pt x="35973" y="34732"/>
                  </a:lnTo>
                  <a:cubicBezTo>
                    <a:pt x="36251" y="34732"/>
                    <a:pt x="36493" y="34546"/>
                    <a:pt x="36565" y="34277"/>
                  </a:cubicBezTo>
                  <a:cubicBezTo>
                    <a:pt x="36636" y="34008"/>
                    <a:pt x="36518" y="33726"/>
                    <a:pt x="36277" y="33589"/>
                  </a:cubicBezTo>
                  <a:cubicBezTo>
                    <a:pt x="35528" y="33157"/>
                    <a:pt x="34831" y="32639"/>
                    <a:pt x="34204" y="32045"/>
                  </a:cubicBezTo>
                  <a:cubicBezTo>
                    <a:pt x="33990" y="31843"/>
                    <a:pt x="33787" y="31627"/>
                    <a:pt x="33597" y="31399"/>
                  </a:cubicBezTo>
                  <a:cubicBezTo>
                    <a:pt x="33477" y="31253"/>
                    <a:pt x="33302" y="31178"/>
                    <a:pt x="33127" y="31178"/>
                  </a:cubicBezTo>
                  <a:close/>
                  <a:moveTo>
                    <a:pt x="50102" y="32655"/>
                  </a:moveTo>
                  <a:cubicBezTo>
                    <a:pt x="50013" y="32655"/>
                    <a:pt x="49922" y="32675"/>
                    <a:pt x="49836" y="32717"/>
                  </a:cubicBezTo>
                  <a:cubicBezTo>
                    <a:pt x="48729" y="33289"/>
                    <a:pt x="47614" y="33762"/>
                    <a:pt x="46526" y="34118"/>
                  </a:cubicBezTo>
                  <a:cubicBezTo>
                    <a:pt x="46238" y="34211"/>
                    <a:pt x="46062" y="34499"/>
                    <a:pt x="46109" y="34797"/>
                  </a:cubicBezTo>
                  <a:cubicBezTo>
                    <a:pt x="46158" y="35093"/>
                    <a:pt x="46413" y="35312"/>
                    <a:pt x="46713" y="35312"/>
                  </a:cubicBezTo>
                  <a:cubicBezTo>
                    <a:pt x="46714" y="35312"/>
                    <a:pt x="46715" y="35312"/>
                    <a:pt x="46716" y="35312"/>
                  </a:cubicBezTo>
                  <a:lnTo>
                    <a:pt x="46717" y="35312"/>
                  </a:lnTo>
                  <a:cubicBezTo>
                    <a:pt x="46781" y="35312"/>
                    <a:pt x="46845" y="35302"/>
                    <a:pt x="46907" y="35281"/>
                  </a:cubicBezTo>
                  <a:cubicBezTo>
                    <a:pt x="48058" y="34903"/>
                    <a:pt x="49232" y="34408"/>
                    <a:pt x="50398" y="33804"/>
                  </a:cubicBezTo>
                  <a:cubicBezTo>
                    <a:pt x="50689" y="33645"/>
                    <a:pt x="50799" y="33282"/>
                    <a:pt x="50646" y="32987"/>
                  </a:cubicBezTo>
                  <a:cubicBezTo>
                    <a:pt x="50537" y="32777"/>
                    <a:pt x="50324" y="32655"/>
                    <a:pt x="50102" y="32655"/>
                  </a:cubicBezTo>
                  <a:close/>
                  <a:moveTo>
                    <a:pt x="6153" y="32872"/>
                  </a:moveTo>
                  <a:cubicBezTo>
                    <a:pt x="6006" y="32872"/>
                    <a:pt x="5858" y="32925"/>
                    <a:pt x="5740" y="33033"/>
                  </a:cubicBezTo>
                  <a:cubicBezTo>
                    <a:pt x="5489" y="33262"/>
                    <a:pt x="5473" y="33655"/>
                    <a:pt x="5706" y="33903"/>
                  </a:cubicBezTo>
                  <a:cubicBezTo>
                    <a:pt x="6560" y="34834"/>
                    <a:pt x="7486" y="35699"/>
                    <a:pt x="8475" y="36487"/>
                  </a:cubicBezTo>
                  <a:cubicBezTo>
                    <a:pt x="8583" y="36574"/>
                    <a:pt x="8719" y="36621"/>
                    <a:pt x="8857" y="36621"/>
                  </a:cubicBezTo>
                  <a:cubicBezTo>
                    <a:pt x="9117" y="36621"/>
                    <a:pt x="9350" y="36457"/>
                    <a:pt x="9435" y="36211"/>
                  </a:cubicBezTo>
                  <a:cubicBezTo>
                    <a:pt x="9521" y="35966"/>
                    <a:pt x="9442" y="35693"/>
                    <a:pt x="9240" y="35531"/>
                  </a:cubicBezTo>
                  <a:cubicBezTo>
                    <a:pt x="8301" y="34782"/>
                    <a:pt x="7422" y="33961"/>
                    <a:pt x="6609" y="33077"/>
                  </a:cubicBezTo>
                  <a:cubicBezTo>
                    <a:pt x="6488" y="32941"/>
                    <a:pt x="6321" y="32872"/>
                    <a:pt x="6153" y="32872"/>
                  </a:cubicBezTo>
                  <a:close/>
                  <a:moveTo>
                    <a:pt x="39438" y="34764"/>
                  </a:moveTo>
                  <a:cubicBezTo>
                    <a:pt x="39149" y="34764"/>
                    <a:pt x="38891" y="34972"/>
                    <a:pt x="38836" y="35267"/>
                  </a:cubicBezTo>
                  <a:cubicBezTo>
                    <a:pt x="38776" y="35596"/>
                    <a:pt x="38992" y="35913"/>
                    <a:pt x="39320" y="35979"/>
                  </a:cubicBezTo>
                  <a:cubicBezTo>
                    <a:pt x="40075" y="36114"/>
                    <a:pt x="40840" y="36183"/>
                    <a:pt x="41607" y="36183"/>
                  </a:cubicBezTo>
                  <a:cubicBezTo>
                    <a:pt x="41615" y="36183"/>
                    <a:pt x="41623" y="36183"/>
                    <a:pt x="41631" y="36183"/>
                  </a:cubicBezTo>
                  <a:lnTo>
                    <a:pt x="41715" y="36183"/>
                  </a:lnTo>
                  <a:cubicBezTo>
                    <a:pt x="41106" y="36743"/>
                    <a:pt x="40452" y="37257"/>
                    <a:pt x="39762" y="37715"/>
                  </a:cubicBezTo>
                  <a:cubicBezTo>
                    <a:pt x="39537" y="37865"/>
                    <a:pt x="39437" y="38143"/>
                    <a:pt x="39515" y="38401"/>
                  </a:cubicBezTo>
                  <a:cubicBezTo>
                    <a:pt x="39594" y="38661"/>
                    <a:pt x="39832" y="38836"/>
                    <a:pt x="40101" y="38836"/>
                  </a:cubicBezTo>
                  <a:cubicBezTo>
                    <a:pt x="40221" y="38836"/>
                    <a:pt x="40340" y="38801"/>
                    <a:pt x="40440" y="38734"/>
                  </a:cubicBezTo>
                  <a:cubicBezTo>
                    <a:pt x="41535" y="38005"/>
                    <a:pt x="42521" y="37173"/>
                    <a:pt x="43367" y="36264"/>
                  </a:cubicBezTo>
                  <a:cubicBezTo>
                    <a:pt x="43715" y="35805"/>
                    <a:pt x="43563" y="35143"/>
                    <a:pt x="43049" y="34883"/>
                  </a:cubicBezTo>
                  <a:cubicBezTo>
                    <a:pt x="42581" y="34933"/>
                    <a:pt x="42112" y="34957"/>
                    <a:pt x="41642" y="34959"/>
                  </a:cubicBezTo>
                  <a:lnTo>
                    <a:pt x="41631" y="34959"/>
                  </a:lnTo>
                  <a:cubicBezTo>
                    <a:pt x="41623" y="34959"/>
                    <a:pt x="41615" y="34959"/>
                    <a:pt x="41608" y="34959"/>
                  </a:cubicBezTo>
                  <a:cubicBezTo>
                    <a:pt x="40915" y="34959"/>
                    <a:pt x="40224" y="34896"/>
                    <a:pt x="39541" y="34773"/>
                  </a:cubicBezTo>
                  <a:cubicBezTo>
                    <a:pt x="39506" y="34767"/>
                    <a:pt x="39472" y="34764"/>
                    <a:pt x="39438" y="34764"/>
                  </a:cubicBezTo>
                  <a:close/>
                  <a:moveTo>
                    <a:pt x="11911" y="37486"/>
                  </a:moveTo>
                  <a:cubicBezTo>
                    <a:pt x="11700" y="37486"/>
                    <a:pt x="11495" y="37595"/>
                    <a:pt x="11381" y="37789"/>
                  </a:cubicBezTo>
                  <a:cubicBezTo>
                    <a:pt x="11213" y="38079"/>
                    <a:pt x="11308" y="38451"/>
                    <a:pt x="11597" y="38624"/>
                  </a:cubicBezTo>
                  <a:cubicBezTo>
                    <a:pt x="12685" y="39259"/>
                    <a:pt x="13815" y="39819"/>
                    <a:pt x="14978" y="40303"/>
                  </a:cubicBezTo>
                  <a:cubicBezTo>
                    <a:pt x="15052" y="40334"/>
                    <a:pt x="15132" y="40350"/>
                    <a:pt x="15213" y="40350"/>
                  </a:cubicBezTo>
                  <a:cubicBezTo>
                    <a:pt x="15504" y="40349"/>
                    <a:pt x="15754" y="40143"/>
                    <a:pt x="15812" y="39858"/>
                  </a:cubicBezTo>
                  <a:cubicBezTo>
                    <a:pt x="15869" y="39572"/>
                    <a:pt x="15717" y="39286"/>
                    <a:pt x="15449" y="39173"/>
                  </a:cubicBezTo>
                  <a:cubicBezTo>
                    <a:pt x="14336" y="38711"/>
                    <a:pt x="13254" y="38173"/>
                    <a:pt x="12214" y="37567"/>
                  </a:cubicBezTo>
                  <a:cubicBezTo>
                    <a:pt x="12118" y="37512"/>
                    <a:pt x="12014" y="37486"/>
                    <a:pt x="11911" y="37486"/>
                  </a:cubicBezTo>
                  <a:close/>
                  <a:moveTo>
                    <a:pt x="36841" y="39345"/>
                  </a:moveTo>
                  <a:cubicBezTo>
                    <a:pt x="36762" y="39345"/>
                    <a:pt x="36682" y="39360"/>
                    <a:pt x="36605" y="39393"/>
                  </a:cubicBezTo>
                  <a:cubicBezTo>
                    <a:pt x="35540" y="39841"/>
                    <a:pt x="34389" y="40222"/>
                    <a:pt x="33186" y="40524"/>
                  </a:cubicBezTo>
                  <a:cubicBezTo>
                    <a:pt x="32887" y="40600"/>
                    <a:pt x="32690" y="40888"/>
                    <a:pt x="32728" y="41193"/>
                  </a:cubicBezTo>
                  <a:cubicBezTo>
                    <a:pt x="32766" y="41500"/>
                    <a:pt x="33027" y="41731"/>
                    <a:pt x="33335" y="41731"/>
                  </a:cubicBezTo>
                  <a:cubicBezTo>
                    <a:pt x="33386" y="41731"/>
                    <a:pt x="33436" y="41725"/>
                    <a:pt x="33485" y="41712"/>
                  </a:cubicBezTo>
                  <a:cubicBezTo>
                    <a:pt x="34749" y="41393"/>
                    <a:pt x="35958" y="40993"/>
                    <a:pt x="37080" y="40523"/>
                  </a:cubicBezTo>
                  <a:cubicBezTo>
                    <a:pt x="37391" y="40391"/>
                    <a:pt x="37538" y="40033"/>
                    <a:pt x="37407" y="39721"/>
                  </a:cubicBezTo>
                  <a:cubicBezTo>
                    <a:pt x="37308" y="39486"/>
                    <a:pt x="37081" y="39345"/>
                    <a:pt x="36841" y="39345"/>
                  </a:cubicBezTo>
                  <a:close/>
                  <a:moveTo>
                    <a:pt x="18709" y="40320"/>
                  </a:moveTo>
                  <a:cubicBezTo>
                    <a:pt x="18439" y="40320"/>
                    <a:pt x="18192" y="40499"/>
                    <a:pt x="18118" y="40772"/>
                  </a:cubicBezTo>
                  <a:cubicBezTo>
                    <a:pt x="18029" y="41098"/>
                    <a:pt x="18222" y="41434"/>
                    <a:pt x="18549" y="41523"/>
                  </a:cubicBezTo>
                  <a:cubicBezTo>
                    <a:pt x="19763" y="41854"/>
                    <a:pt x="20997" y="42106"/>
                    <a:pt x="22242" y="42283"/>
                  </a:cubicBezTo>
                  <a:cubicBezTo>
                    <a:pt x="22271" y="42286"/>
                    <a:pt x="22299" y="42289"/>
                    <a:pt x="22328" y="42289"/>
                  </a:cubicBezTo>
                  <a:lnTo>
                    <a:pt x="22328" y="42289"/>
                  </a:lnTo>
                  <a:cubicBezTo>
                    <a:pt x="22649" y="42287"/>
                    <a:pt x="22916" y="42039"/>
                    <a:pt x="22939" y="41718"/>
                  </a:cubicBezTo>
                  <a:cubicBezTo>
                    <a:pt x="22960" y="41397"/>
                    <a:pt x="22732" y="41115"/>
                    <a:pt x="22414" y="41069"/>
                  </a:cubicBezTo>
                  <a:cubicBezTo>
                    <a:pt x="21218" y="40901"/>
                    <a:pt x="20034" y="40658"/>
                    <a:pt x="18870" y="40341"/>
                  </a:cubicBezTo>
                  <a:cubicBezTo>
                    <a:pt x="18816" y="40327"/>
                    <a:pt x="18762" y="40320"/>
                    <a:pt x="18709" y="40320"/>
                  </a:cubicBezTo>
                  <a:close/>
                  <a:moveTo>
                    <a:pt x="22328" y="42289"/>
                  </a:moveTo>
                  <a:lnTo>
                    <a:pt x="22328" y="42289"/>
                  </a:lnTo>
                  <a:cubicBezTo>
                    <a:pt x="22328" y="42289"/>
                    <a:pt x="22328" y="42289"/>
                    <a:pt x="22328" y="42289"/>
                  </a:cubicBezTo>
                  <a:lnTo>
                    <a:pt x="22329" y="42289"/>
                  </a:lnTo>
                  <a:cubicBezTo>
                    <a:pt x="22329" y="42289"/>
                    <a:pt x="22329" y="42289"/>
                    <a:pt x="22328" y="42289"/>
                  </a:cubicBezTo>
                  <a:close/>
                  <a:moveTo>
                    <a:pt x="29702" y="41168"/>
                  </a:moveTo>
                  <a:cubicBezTo>
                    <a:pt x="29678" y="41168"/>
                    <a:pt x="29655" y="41169"/>
                    <a:pt x="29631" y="41172"/>
                  </a:cubicBezTo>
                  <a:cubicBezTo>
                    <a:pt x="28574" y="41293"/>
                    <a:pt x="27510" y="41353"/>
                    <a:pt x="26445" y="41353"/>
                  </a:cubicBezTo>
                  <a:lnTo>
                    <a:pt x="26020" y="41350"/>
                  </a:lnTo>
                  <a:lnTo>
                    <a:pt x="26012" y="41350"/>
                  </a:lnTo>
                  <a:cubicBezTo>
                    <a:pt x="26010" y="41350"/>
                    <a:pt x="26008" y="41350"/>
                    <a:pt x="26006" y="41350"/>
                  </a:cubicBezTo>
                  <a:cubicBezTo>
                    <a:pt x="25671" y="41350"/>
                    <a:pt x="25397" y="41621"/>
                    <a:pt x="25394" y="41958"/>
                  </a:cubicBezTo>
                  <a:cubicBezTo>
                    <a:pt x="25393" y="42296"/>
                    <a:pt x="25665" y="42573"/>
                    <a:pt x="26003" y="42574"/>
                  </a:cubicBezTo>
                  <a:lnTo>
                    <a:pt x="26445" y="42578"/>
                  </a:lnTo>
                  <a:cubicBezTo>
                    <a:pt x="27557" y="42578"/>
                    <a:pt x="28667" y="42516"/>
                    <a:pt x="29771" y="42389"/>
                  </a:cubicBezTo>
                  <a:cubicBezTo>
                    <a:pt x="30106" y="42350"/>
                    <a:pt x="30347" y="42048"/>
                    <a:pt x="30309" y="41711"/>
                  </a:cubicBezTo>
                  <a:cubicBezTo>
                    <a:pt x="30273" y="41398"/>
                    <a:pt x="30009" y="41168"/>
                    <a:pt x="29702" y="4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6;p47"/>
            <p:cNvSpPr/>
            <p:nvPr/>
          </p:nvSpPr>
          <p:spPr>
            <a:xfrm>
              <a:off x="2785058" y="1456509"/>
              <a:ext cx="65900" cy="66600"/>
            </a:xfrm>
            <a:custGeom>
              <a:avLst/>
              <a:gdLst/>
              <a:ahLst/>
              <a:cxnLst/>
              <a:rect l="l" t="t" r="r" b="b"/>
              <a:pathLst>
                <a:path w="2636" h="2664" extrusionOk="0">
                  <a:moveTo>
                    <a:pt x="1942" y="1"/>
                  </a:moveTo>
                  <a:cubicBezTo>
                    <a:pt x="1754" y="1"/>
                    <a:pt x="1568" y="87"/>
                    <a:pt x="1448" y="251"/>
                  </a:cubicBezTo>
                  <a:cubicBezTo>
                    <a:pt x="1116" y="710"/>
                    <a:pt x="742" y="1181"/>
                    <a:pt x="340" y="1653"/>
                  </a:cubicBezTo>
                  <a:cubicBezTo>
                    <a:pt x="0" y="2050"/>
                    <a:pt x="281" y="2663"/>
                    <a:pt x="805" y="2663"/>
                  </a:cubicBezTo>
                  <a:cubicBezTo>
                    <a:pt x="985" y="2663"/>
                    <a:pt x="1154" y="2585"/>
                    <a:pt x="1271" y="2448"/>
                  </a:cubicBezTo>
                  <a:cubicBezTo>
                    <a:pt x="1694" y="1953"/>
                    <a:pt x="2087" y="1455"/>
                    <a:pt x="2440" y="970"/>
                  </a:cubicBezTo>
                  <a:cubicBezTo>
                    <a:pt x="2635" y="696"/>
                    <a:pt x="2574" y="315"/>
                    <a:pt x="2301" y="118"/>
                  </a:cubicBezTo>
                  <a:cubicBezTo>
                    <a:pt x="2193" y="39"/>
                    <a:pt x="2067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" descr="Text, letter, email&#10;&#10;Description automatically generated">
            <a:extLst>
              <a:ext uri="{FF2B5EF4-FFF2-40B4-BE49-F238E27FC236}">
                <a16:creationId xmlns:a16="http://schemas.microsoft.com/office/drawing/2014/main" xmlns="" id="{247D92D7-5DC0-4782-9C69-6E018B3DA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4" y="1491630"/>
            <a:ext cx="628571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744748" y="221171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studying English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762652" y="242773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Going a way on vacation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585296" y="268940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Studying engineering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3099186" y="2886422"/>
            <a:ext cx="38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Going to your graduation ceremony 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627784" y="309979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Speaking in public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292504" y="3350017"/>
            <a:ext cx="400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Doing homework every night 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860556" y="422793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Going to the beach today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3614486" y="357986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Arriving late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874620" y="3795886"/>
            <a:ext cx="392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Waking up early in the morning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447764" y="402359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Bookman Old Style" pitchFamily="18" charset="0"/>
              </a:rPr>
              <a:t>Going to bed late at night</a:t>
            </a:r>
            <a:endParaRPr lang="en-US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6" name="Picture 3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B08202C-02BD-4AA4-858C-F70230CDB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024">
            <a:off x="7199312" y="1308764"/>
            <a:ext cx="1632899" cy="19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5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/>
          <p:nvPr/>
        </p:nvSpPr>
        <p:spPr>
          <a:xfrm rot="-9899833">
            <a:off x="671663" y="66413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5" name="Google Shape;405;p38"/>
          <p:cNvSpPr/>
          <p:nvPr/>
        </p:nvSpPr>
        <p:spPr>
          <a:xfrm rot="-891240">
            <a:off x="6270266" y="2612808"/>
            <a:ext cx="2158366" cy="1171443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050" name="Picture 2" descr="Steffilynn Sticker by Have A Nice Day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749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36925" y="1404675"/>
            <a:ext cx="8446650" cy="2363225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91253" y="308737"/>
            <a:ext cx="3548699" cy="762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Poor Richard" pitchFamily="18" charset="0"/>
              </a:rPr>
              <a:t>Lesson Goals</a:t>
            </a:r>
            <a:endParaRPr sz="4400" dirty="0">
              <a:latin typeface="Poor Richard" pitchFamily="18" charset="0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537412" y="2912028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71988" y="1364459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91786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382822" y="225000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1205129" y="2264535"/>
            <a:ext cx="1937438" cy="2624612"/>
            <a:chOff x="1205129" y="2264535"/>
            <a:chExt cx="1937438" cy="2624612"/>
          </a:xfrm>
        </p:grpSpPr>
        <p:sp>
          <p:nvSpPr>
            <p:cNvPr id="82" name="Google Shape;82;p15"/>
            <p:cNvSpPr txBox="1"/>
            <p:nvPr/>
          </p:nvSpPr>
          <p:spPr>
            <a:xfrm>
              <a:off x="1205129" y="3851741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Use </a:t>
              </a:r>
              <a:endParaRPr sz="20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1205167" y="4192247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 construction </a:t>
              </a:r>
              <a:r>
                <a:rPr lang="en" sz="1200" b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preposition+ gerund 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correctly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4" name="Google Shape;84;p15"/>
            <p:cNvGrpSpPr/>
            <p:nvPr/>
          </p:nvGrpSpPr>
          <p:grpSpPr>
            <a:xfrm>
              <a:off x="1893817" y="2264535"/>
              <a:ext cx="561249" cy="1369505"/>
              <a:chOff x="1893817" y="2264535"/>
              <a:chExt cx="561249" cy="1369505"/>
            </a:xfrm>
          </p:grpSpPr>
          <p:grpSp>
            <p:nvGrpSpPr>
              <p:cNvPr id="85" name="Google Shape;85;p15"/>
              <p:cNvGrpSpPr/>
              <p:nvPr/>
            </p:nvGrpSpPr>
            <p:grpSpPr>
              <a:xfrm>
                <a:off x="1893817" y="2264535"/>
                <a:ext cx="561249" cy="561249"/>
                <a:chOff x="459325" y="3292175"/>
                <a:chExt cx="630900" cy="630900"/>
              </a:xfrm>
            </p:grpSpPr>
            <p:sp>
              <p:nvSpPr>
                <p:cNvPr id="86" name="Google Shape;86;p15"/>
                <p:cNvSpPr/>
                <p:nvPr/>
              </p:nvSpPr>
              <p:spPr>
                <a:xfrm>
                  <a:off x="459325" y="3292175"/>
                  <a:ext cx="630900" cy="630900"/>
                </a:xfrm>
                <a:prstGeom prst="ellipse">
                  <a:avLst/>
                </a:prstGeom>
                <a:solidFill>
                  <a:srgbClr val="FFFF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537475" y="3370324"/>
                  <a:ext cx="474600" cy="4746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 smtClean="0"/>
                    <a:t>1</a:t>
                  </a:r>
                  <a:endParaRPr sz="1800" b="1" dirty="0"/>
                </a:p>
              </p:txBody>
            </p:sp>
          </p:grpSp>
          <p:cxnSp>
            <p:nvCxnSpPr>
              <p:cNvPr id="88" name="Google Shape;88;p15"/>
              <p:cNvCxnSpPr/>
              <p:nvPr/>
            </p:nvCxnSpPr>
            <p:spPr>
              <a:xfrm>
                <a:off x="2174450" y="2825840"/>
                <a:ext cx="0" cy="808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9" name="Google Shape;89;p15"/>
          <p:cNvGrpSpPr/>
          <p:nvPr/>
        </p:nvGrpSpPr>
        <p:grpSpPr>
          <a:xfrm>
            <a:off x="6001467" y="2264535"/>
            <a:ext cx="1937404" cy="2624612"/>
            <a:chOff x="6001467" y="2264535"/>
            <a:chExt cx="1937404" cy="2624612"/>
          </a:xfrm>
        </p:grpSpPr>
        <p:sp>
          <p:nvSpPr>
            <p:cNvPr id="90" name="Google Shape;90;p15"/>
            <p:cNvSpPr txBox="1"/>
            <p:nvPr/>
          </p:nvSpPr>
          <p:spPr>
            <a:xfrm>
              <a:off x="6001471" y="3851741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Use 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6001467" y="4192247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200" b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 ……that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to express result of degree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2" name="Google Shape;92;p15"/>
            <p:cNvGrpSpPr/>
            <p:nvPr/>
          </p:nvGrpSpPr>
          <p:grpSpPr>
            <a:xfrm>
              <a:off x="6689546" y="2264535"/>
              <a:ext cx="561249" cy="1369505"/>
              <a:chOff x="6689546" y="2264535"/>
              <a:chExt cx="561249" cy="1369505"/>
            </a:xfrm>
          </p:grpSpPr>
          <p:grpSp>
            <p:nvGrpSpPr>
              <p:cNvPr id="93" name="Google Shape;93;p15"/>
              <p:cNvGrpSpPr/>
              <p:nvPr/>
            </p:nvGrpSpPr>
            <p:grpSpPr>
              <a:xfrm>
                <a:off x="6689546" y="2264535"/>
                <a:ext cx="561249" cy="561249"/>
                <a:chOff x="459325" y="3292175"/>
                <a:chExt cx="630900" cy="630900"/>
              </a:xfrm>
            </p:grpSpPr>
            <p:sp>
              <p:nvSpPr>
                <p:cNvPr id="94" name="Google Shape;94;p15"/>
                <p:cNvSpPr/>
                <p:nvPr/>
              </p:nvSpPr>
              <p:spPr>
                <a:xfrm>
                  <a:off x="459325" y="3292175"/>
                  <a:ext cx="630900" cy="630900"/>
                </a:xfrm>
                <a:prstGeom prst="ellipse">
                  <a:avLst/>
                </a:prstGeom>
                <a:solidFill>
                  <a:srgbClr val="FFFF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>
                  <a:off x="537475" y="3370324"/>
                  <a:ext cx="474600" cy="47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 smtClean="0">
                      <a:solidFill>
                        <a:schemeClr val="bg1"/>
                      </a:solidFill>
                    </a:rPr>
                    <a:t>3</a:t>
                  </a:r>
                  <a:endParaRPr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96" name="Google Shape;96;p15"/>
              <p:cNvCxnSpPr/>
              <p:nvPr/>
            </p:nvCxnSpPr>
            <p:spPr>
              <a:xfrm>
                <a:off x="6970175" y="2825840"/>
                <a:ext cx="0" cy="808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97" name="Google Shape;97;p15"/>
          <p:cNvGrpSpPr/>
          <p:nvPr/>
        </p:nvGrpSpPr>
        <p:grpSpPr>
          <a:xfrm>
            <a:off x="3603281" y="2637491"/>
            <a:ext cx="1937438" cy="2251656"/>
            <a:chOff x="3603281" y="2637491"/>
            <a:chExt cx="1937438" cy="2251656"/>
          </a:xfrm>
        </p:grpSpPr>
        <p:sp>
          <p:nvSpPr>
            <p:cNvPr id="98" name="Google Shape;98;p15"/>
            <p:cNvSpPr txBox="1"/>
            <p:nvPr/>
          </p:nvSpPr>
          <p:spPr>
            <a:xfrm>
              <a:off x="3603281" y="3851741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Join</a:t>
              </a:r>
              <a:endParaRPr sz="20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3603319" y="4192247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entences using </a:t>
              </a:r>
              <a:r>
                <a:rPr lang="en" sz="1200" b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Althought , Even thought , In spite of , As soon as &amp; When</a:t>
              </a: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0" name="Google Shape;100;p15"/>
            <p:cNvGrpSpPr/>
            <p:nvPr/>
          </p:nvGrpSpPr>
          <p:grpSpPr>
            <a:xfrm>
              <a:off x="4291376" y="2637491"/>
              <a:ext cx="561249" cy="996549"/>
              <a:chOff x="4291376" y="2637491"/>
              <a:chExt cx="561249" cy="996549"/>
            </a:xfrm>
          </p:grpSpPr>
          <p:grpSp>
            <p:nvGrpSpPr>
              <p:cNvPr id="101" name="Google Shape;101;p15"/>
              <p:cNvGrpSpPr/>
              <p:nvPr/>
            </p:nvGrpSpPr>
            <p:grpSpPr>
              <a:xfrm>
                <a:off x="4291376" y="2637491"/>
                <a:ext cx="561249" cy="561249"/>
                <a:chOff x="459325" y="3292175"/>
                <a:chExt cx="630900" cy="630900"/>
              </a:xfrm>
            </p:grpSpPr>
            <p:sp>
              <p:nvSpPr>
                <p:cNvPr id="102" name="Google Shape;102;p15"/>
                <p:cNvSpPr/>
                <p:nvPr/>
              </p:nvSpPr>
              <p:spPr>
                <a:xfrm>
                  <a:off x="459325" y="3292175"/>
                  <a:ext cx="630900" cy="630900"/>
                </a:xfrm>
                <a:prstGeom prst="ellipse">
                  <a:avLst/>
                </a:prstGeom>
                <a:solidFill>
                  <a:srgbClr val="FFFF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537475" y="3370324"/>
                  <a:ext cx="474600" cy="474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 smtClean="0">
                      <a:solidFill>
                        <a:schemeClr val="bg1"/>
                      </a:solidFill>
                    </a:rPr>
                    <a:t>2</a:t>
                  </a:r>
                  <a:endParaRPr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04" name="Google Shape;104;p15"/>
              <p:cNvCxnSpPr>
                <a:stCxn id="102" idx="4"/>
              </p:cNvCxnSpPr>
              <p:nvPr/>
            </p:nvCxnSpPr>
            <p:spPr>
              <a:xfrm>
                <a:off x="4572000" y="3198740"/>
                <a:ext cx="0" cy="435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784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2221234" y="339502"/>
            <a:ext cx="4648428" cy="5727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>
                <a:latin typeface="Franklin Gothic Heavy" pitchFamily="34" charset="0"/>
              </a:rPr>
              <a:t>Our Grammar Rules Today </a:t>
            </a:r>
            <a:endParaRPr sz="2800" dirty="0">
              <a:latin typeface="Franklin Gothic Heavy" pitchFamily="34" charset="0"/>
            </a:endParaRPr>
          </a:p>
        </p:txBody>
      </p:sp>
      <p:grpSp>
        <p:nvGrpSpPr>
          <p:cNvPr id="111" name="Google Shape;111;p16"/>
          <p:cNvGrpSpPr/>
          <p:nvPr/>
        </p:nvGrpSpPr>
        <p:grpSpPr>
          <a:xfrm>
            <a:off x="898121" y="1338780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3153498" y="1314684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140115" y="1761830"/>
            <a:ext cx="2179551" cy="2965338"/>
            <a:chOff x="685795" y="1220188"/>
            <a:chExt cx="2179551" cy="2965338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50" cy="2522076"/>
              <a:chOff x="4386721" y="1217320"/>
              <a:chExt cx="2179550" cy="2522076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685795" y="2018796"/>
              <a:ext cx="2113993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Preposition+ Gerund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2341366" y="1752640"/>
            <a:ext cx="2179549" cy="2965338"/>
            <a:chOff x="3478160" y="1220188"/>
            <a:chExt cx="2179549" cy="2965338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524638" y="2018796"/>
              <a:ext cx="203464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Althought , Even Thought , In Spite of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91" name="Google Shape;191;p16"/>
          <p:cNvGrpSpPr/>
          <p:nvPr/>
        </p:nvGrpSpPr>
        <p:grpSpPr>
          <a:xfrm>
            <a:off x="4635731" y="1751483"/>
            <a:ext cx="2179549" cy="2965316"/>
            <a:chOff x="6270525" y="1220188"/>
            <a:chExt cx="2179549" cy="2965316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As Soon as , When</a:t>
              </a:r>
              <a:endParaRPr sz="1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221" name="Google Shape;131;p16"/>
          <p:cNvGrpSpPr/>
          <p:nvPr/>
        </p:nvGrpSpPr>
        <p:grpSpPr>
          <a:xfrm>
            <a:off x="6884495" y="1800604"/>
            <a:ext cx="2179550" cy="2965338"/>
            <a:chOff x="685795" y="1220188"/>
            <a:chExt cx="2179550" cy="2965338"/>
          </a:xfrm>
        </p:grpSpPr>
        <p:grpSp>
          <p:nvGrpSpPr>
            <p:cNvPr id="22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234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22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159;p16"/>
            <p:cNvSpPr txBox="1"/>
            <p:nvPr/>
          </p:nvSpPr>
          <p:spPr>
            <a:xfrm>
              <a:off x="685795" y="2018796"/>
              <a:ext cx="2113993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 ……( That)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282" name="Google Shape;121;p16"/>
          <p:cNvGrpSpPr/>
          <p:nvPr/>
        </p:nvGrpSpPr>
        <p:grpSpPr>
          <a:xfrm>
            <a:off x="5505266" y="1338780"/>
            <a:ext cx="1421545" cy="436453"/>
            <a:chOff x="473690" y="3806031"/>
            <a:chExt cx="1421545" cy="436453"/>
          </a:xfrm>
        </p:grpSpPr>
        <p:sp>
          <p:nvSpPr>
            <p:cNvPr id="283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4067944" y="169130"/>
            <a:ext cx="5180660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5" name="وسيلة شرح مستطيلة مستديرة الزوايا 44"/>
          <p:cNvSpPr/>
          <p:nvPr/>
        </p:nvSpPr>
        <p:spPr>
          <a:xfrm>
            <a:off x="683568" y="109311"/>
            <a:ext cx="4680520" cy="710409"/>
          </a:xfrm>
          <a:prstGeom prst="wedgeRoundRectCallout">
            <a:avLst>
              <a:gd name="adj1" fmla="val -47193"/>
              <a:gd name="adj2" fmla="val 89784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827584" y="228152"/>
            <a:ext cx="4896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2400" b="1" dirty="0" smtClean="0">
                <a:solidFill>
                  <a:schemeClr val="bg1"/>
                </a:solidFill>
              </a:rPr>
              <a:t>Preposition +Gerund ( V</a:t>
            </a:r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r>
              <a:rPr lang="en-US" sz="2400" b="1" dirty="0" err="1" smtClean="0">
                <a:solidFill>
                  <a:schemeClr val="bg1"/>
                </a:solidFill>
              </a:rPr>
              <a:t>ing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sp>
        <p:nvSpPr>
          <p:cNvPr id="47" name="مخطط انسيابي: معالجة متعاقبة 46"/>
          <p:cNvSpPr/>
          <p:nvPr/>
        </p:nvSpPr>
        <p:spPr>
          <a:xfrm>
            <a:off x="192512" y="1275606"/>
            <a:ext cx="8136904" cy="636284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22279" y="1347614"/>
            <a:ext cx="8009268" cy="40011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Sitka Subheading" pitchFamily="2" charset="0"/>
              </a:rPr>
              <a:t>Prepositions </a:t>
            </a:r>
            <a:r>
              <a:rPr lang="en-US" sz="2000" b="1" dirty="0">
                <a:solidFill>
                  <a:schemeClr val="tx1"/>
                </a:solidFill>
                <a:latin typeface="Sitka Subheading" pitchFamily="2" charset="0"/>
              </a:rPr>
              <a:t>can be followed by </a:t>
            </a:r>
            <a:r>
              <a:rPr lang="en-US" sz="2000" b="1" u="sng" dirty="0">
                <a:solidFill>
                  <a:schemeClr val="tx1"/>
                </a:solidFill>
                <a:latin typeface="Sitka Subheading" pitchFamily="2" charset="0"/>
              </a:rPr>
              <a:t>nouns</a:t>
            </a:r>
            <a:r>
              <a:rPr lang="en-US" sz="2000" b="1" dirty="0">
                <a:solidFill>
                  <a:schemeClr val="tx1"/>
                </a:solidFill>
                <a:latin typeface="Sitka Subheading" pitchFamily="2" charset="0"/>
              </a:rPr>
              <a:t> , </a:t>
            </a:r>
            <a:r>
              <a:rPr lang="en-US" sz="2000" b="1" u="sng" dirty="0">
                <a:solidFill>
                  <a:schemeClr val="tx1"/>
                </a:solidFill>
                <a:latin typeface="Sitka Subheading" pitchFamily="2" charset="0"/>
              </a:rPr>
              <a:t>pronouns</a:t>
            </a:r>
            <a:r>
              <a:rPr lang="en-US" sz="2000" b="1" dirty="0">
                <a:solidFill>
                  <a:schemeClr val="tx1"/>
                </a:solidFill>
                <a:latin typeface="Sitka Subheading" pitchFamily="2" charset="0"/>
              </a:rPr>
              <a:t> , or </a:t>
            </a:r>
            <a:r>
              <a:rPr lang="en-US" sz="2000" b="1" u="sng" dirty="0" smtClean="0">
                <a:solidFill>
                  <a:schemeClr val="tx1"/>
                </a:solidFill>
                <a:latin typeface="Sitka Subheading" pitchFamily="2" charset="0"/>
              </a:rPr>
              <a:t>gerund</a:t>
            </a:r>
            <a:r>
              <a:rPr lang="en-US" sz="2000" b="1" dirty="0" smtClean="0">
                <a:solidFill>
                  <a:schemeClr val="tx1"/>
                </a:solidFill>
                <a:latin typeface="Sitka Subheading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Sitka Subheading" pitchFamily="2" charset="0"/>
              </a:rPr>
              <a:t>.</a:t>
            </a:r>
            <a:endParaRPr lang="ar-SA" sz="2000" b="1" dirty="0">
              <a:solidFill>
                <a:schemeClr val="tx1"/>
              </a:solidFill>
              <a:latin typeface="Sitka Subheading" pitchFamily="2" charset="0"/>
            </a:endParaRPr>
          </a:p>
        </p:txBody>
      </p:sp>
      <p:sp>
        <p:nvSpPr>
          <p:cNvPr id="49" name="عنوان 3"/>
          <p:cNvSpPr>
            <a:spLocks noGrp="1"/>
          </p:cNvSpPr>
          <p:nvPr>
            <p:ph type="title"/>
          </p:nvPr>
        </p:nvSpPr>
        <p:spPr>
          <a:xfrm>
            <a:off x="334346" y="2067694"/>
            <a:ext cx="1656184" cy="432048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Examples:</a:t>
            </a:r>
            <a:endParaRPr lang="ar-SA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5196" y="331402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>
            <a:off x="4260963" y="4578514"/>
            <a:ext cx="1565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208513" y="3802313"/>
            <a:ext cx="1589825" cy="11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4215797" y="2974881"/>
            <a:ext cx="1508331" cy="28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oogle Shape;2003;p42"/>
          <p:cNvGrpSpPr/>
          <p:nvPr/>
        </p:nvGrpSpPr>
        <p:grpSpPr>
          <a:xfrm flipH="1">
            <a:off x="303918" y="2690902"/>
            <a:ext cx="3806095" cy="668590"/>
            <a:chOff x="-528140" y="2158143"/>
            <a:chExt cx="2483910" cy="1100871"/>
          </a:xfrm>
        </p:grpSpPr>
        <p:grpSp>
          <p:nvGrpSpPr>
            <p:cNvPr id="30" name="Google Shape;2004;p42"/>
            <p:cNvGrpSpPr/>
            <p:nvPr/>
          </p:nvGrpSpPr>
          <p:grpSpPr>
            <a:xfrm>
              <a:off x="-528140" y="2158143"/>
              <a:ext cx="2483910" cy="1100871"/>
              <a:chOff x="464575" y="3111189"/>
              <a:chExt cx="1437614" cy="1682775"/>
            </a:xfrm>
          </p:grpSpPr>
          <p:sp>
            <p:nvSpPr>
              <p:cNvPr id="32" name="Google Shape;2005;p42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06;p42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07;p42"/>
              <p:cNvSpPr/>
              <p:nvPr/>
            </p:nvSpPr>
            <p:spPr>
              <a:xfrm>
                <a:off x="475210" y="3237167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08;p42"/>
              <p:cNvSpPr/>
              <p:nvPr/>
            </p:nvSpPr>
            <p:spPr>
              <a:xfrm>
                <a:off x="464575" y="3111189"/>
                <a:ext cx="1426121" cy="1580466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2009;p42"/>
            <p:cNvSpPr txBox="1"/>
            <p:nvPr/>
          </p:nvSpPr>
          <p:spPr>
            <a:xfrm>
              <a:off x="-447699" y="2378468"/>
              <a:ext cx="2349670" cy="641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I </a:t>
              </a:r>
              <a:r>
                <a:rPr lang="en-US" sz="1800" b="1" dirty="0">
                  <a:solidFill>
                    <a:srgbClr val="FFFF00"/>
                  </a:solidFill>
                </a:rPr>
                <a:t>apologize </a:t>
              </a:r>
              <a:r>
                <a:rPr lang="en-US" sz="1800" b="1" dirty="0" smtClean="0">
                  <a:solidFill>
                    <a:srgbClr val="FFFF00"/>
                  </a:solidFill>
                </a:rPr>
                <a:t>to </a:t>
              </a:r>
              <a:r>
                <a:rPr lang="en-US" sz="1800" b="1" u="sng" dirty="0" err="1" smtClean="0">
                  <a:solidFill>
                    <a:schemeClr val="bg1"/>
                  </a:solidFill>
                </a:rPr>
                <a:t>Saraa</a:t>
              </a:r>
              <a:r>
                <a:rPr lang="en-US" sz="1800" dirty="0" smtClean="0">
                  <a:solidFill>
                    <a:schemeClr val="bg1"/>
                  </a:solidFill>
                </a:rPr>
                <a:t>.</a:t>
              </a:r>
              <a:endParaRPr lang="ar-SA" sz="1800" dirty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" name="Google Shape;2030;p42"/>
          <p:cNvGrpSpPr/>
          <p:nvPr/>
        </p:nvGrpSpPr>
        <p:grpSpPr>
          <a:xfrm flipH="1">
            <a:off x="294821" y="3487538"/>
            <a:ext cx="3806095" cy="693989"/>
            <a:chOff x="-528140" y="2158143"/>
            <a:chExt cx="2483910" cy="1100871"/>
          </a:xfrm>
        </p:grpSpPr>
        <p:grpSp>
          <p:nvGrpSpPr>
            <p:cNvPr id="63" name="Google Shape;2031;p42"/>
            <p:cNvGrpSpPr/>
            <p:nvPr/>
          </p:nvGrpSpPr>
          <p:grpSpPr>
            <a:xfrm>
              <a:off x="-528140" y="2158143"/>
              <a:ext cx="2483910" cy="1100871"/>
              <a:chOff x="464575" y="3111189"/>
              <a:chExt cx="1437614" cy="1682775"/>
            </a:xfrm>
          </p:grpSpPr>
          <p:sp>
            <p:nvSpPr>
              <p:cNvPr id="65" name="Google Shape;2032;p42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33;p42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34;p42"/>
              <p:cNvSpPr/>
              <p:nvPr/>
            </p:nvSpPr>
            <p:spPr>
              <a:xfrm>
                <a:off x="475210" y="3237167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35;p42"/>
              <p:cNvSpPr/>
              <p:nvPr/>
            </p:nvSpPr>
            <p:spPr>
              <a:xfrm>
                <a:off x="464575" y="3111189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2036;p42"/>
            <p:cNvSpPr txBox="1"/>
            <p:nvPr/>
          </p:nvSpPr>
          <p:spPr>
            <a:xfrm>
              <a:off x="-447698" y="2378468"/>
              <a:ext cx="2302676" cy="641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I </a:t>
              </a:r>
              <a:r>
                <a:rPr lang="en-US" sz="1800" b="1" dirty="0" smtClean="0">
                  <a:solidFill>
                    <a:srgbClr val="FFFF00"/>
                  </a:solidFill>
                </a:rPr>
                <a:t>apologize to </a:t>
              </a:r>
              <a:r>
                <a:rPr lang="en-US" sz="1800" b="1" u="sng" dirty="0" smtClean="0">
                  <a:solidFill>
                    <a:schemeClr val="bg1"/>
                  </a:solidFill>
                </a:rPr>
                <a:t>her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.</a:t>
              </a:r>
              <a:endParaRPr lang="ar-SA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oogle Shape;2003;p42"/>
          <p:cNvGrpSpPr/>
          <p:nvPr/>
        </p:nvGrpSpPr>
        <p:grpSpPr>
          <a:xfrm flipH="1">
            <a:off x="334346" y="4264544"/>
            <a:ext cx="3926617" cy="668590"/>
            <a:chOff x="-606794" y="2158143"/>
            <a:chExt cx="2562564" cy="1100871"/>
          </a:xfrm>
        </p:grpSpPr>
        <p:grpSp>
          <p:nvGrpSpPr>
            <p:cNvPr id="80" name="Google Shape;2004;p42"/>
            <p:cNvGrpSpPr/>
            <p:nvPr/>
          </p:nvGrpSpPr>
          <p:grpSpPr>
            <a:xfrm>
              <a:off x="-528140" y="2158143"/>
              <a:ext cx="2483910" cy="1100871"/>
              <a:chOff x="464575" y="3111189"/>
              <a:chExt cx="1437614" cy="1682775"/>
            </a:xfrm>
          </p:grpSpPr>
          <p:sp>
            <p:nvSpPr>
              <p:cNvPr id="82" name="Google Shape;2005;p42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06;p42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07;p42"/>
              <p:cNvSpPr/>
              <p:nvPr/>
            </p:nvSpPr>
            <p:spPr>
              <a:xfrm>
                <a:off x="475210" y="3237167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08;p42"/>
              <p:cNvSpPr/>
              <p:nvPr/>
            </p:nvSpPr>
            <p:spPr>
              <a:xfrm>
                <a:off x="464575" y="3111189"/>
                <a:ext cx="1426121" cy="1580466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2009;p42"/>
            <p:cNvSpPr txBox="1"/>
            <p:nvPr/>
          </p:nvSpPr>
          <p:spPr>
            <a:xfrm>
              <a:off x="-606794" y="2240560"/>
              <a:ext cx="2508767" cy="899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I </a:t>
              </a:r>
              <a:r>
                <a:rPr lang="en-US" sz="1800" b="1" dirty="0">
                  <a:solidFill>
                    <a:srgbClr val="FFFF00"/>
                  </a:solidFill>
                </a:rPr>
                <a:t>apologize </a:t>
              </a:r>
              <a:r>
                <a:rPr lang="en-US" sz="1800" b="1" dirty="0" smtClean="0">
                  <a:solidFill>
                    <a:srgbClr val="FFFF00"/>
                  </a:solidFill>
                </a:rPr>
                <a:t>for </a:t>
              </a:r>
              <a:r>
                <a:rPr lang="en-US" sz="1800" b="1" u="sng" dirty="0" smtClean="0">
                  <a:solidFill>
                    <a:schemeClr val="bg1"/>
                  </a:solidFill>
                </a:rPr>
                <a:t>forgetting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 her graduation day  </a:t>
              </a:r>
              <a:r>
                <a:rPr lang="en-US" sz="1800" dirty="0" smtClean="0">
                  <a:solidFill>
                    <a:schemeClr val="bg1"/>
                  </a:solidFill>
                </a:rPr>
                <a:t>.</a:t>
              </a:r>
              <a:endParaRPr lang="ar-SA" sz="1800" dirty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" name="Google Shape;313;p18"/>
          <p:cNvSpPr/>
          <p:nvPr/>
        </p:nvSpPr>
        <p:spPr>
          <a:xfrm>
            <a:off x="5798338" y="2748108"/>
            <a:ext cx="1797052" cy="453546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nonn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" name="Google Shape;313;p18"/>
          <p:cNvSpPr/>
          <p:nvPr/>
        </p:nvSpPr>
        <p:spPr>
          <a:xfrm>
            <a:off x="5868144" y="3534913"/>
            <a:ext cx="1797052" cy="453546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pronoun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3" name="Google Shape;313;p18"/>
          <p:cNvSpPr/>
          <p:nvPr/>
        </p:nvSpPr>
        <p:spPr>
          <a:xfrm>
            <a:off x="5869454" y="4264544"/>
            <a:ext cx="1797052" cy="453546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gerund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371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/>
      <p:bldP spid="47" grpId="0" animBg="1"/>
      <p:bldP spid="48" grpId="0"/>
      <p:bldP spid="49" grpId="0" animBg="1"/>
      <p:bldP spid="91" grpId="0" animBg="1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43"/>
          <p:cNvGrpSpPr/>
          <p:nvPr/>
        </p:nvGrpSpPr>
        <p:grpSpPr>
          <a:xfrm>
            <a:off x="339244" y="3003798"/>
            <a:ext cx="8133735" cy="805639"/>
            <a:chOff x="505025" y="3017724"/>
            <a:chExt cx="8133735" cy="805639"/>
          </a:xfrm>
        </p:grpSpPr>
        <p:sp>
          <p:nvSpPr>
            <p:cNvPr id="2106" name="Google Shape;2106;p43"/>
            <p:cNvSpPr/>
            <p:nvPr/>
          </p:nvSpPr>
          <p:spPr>
            <a:xfrm>
              <a:off x="5050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5611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461732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6673475" y="3017724"/>
              <a:ext cx="1965285" cy="805639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14" name="Google Shape;2114;p43"/>
          <p:cNvCxnSpPr/>
          <p:nvPr/>
        </p:nvCxnSpPr>
        <p:spPr>
          <a:xfrm>
            <a:off x="264271" y="2124693"/>
            <a:ext cx="8248800" cy="3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16" name="Google Shape;2116;p43"/>
          <p:cNvGrpSpPr/>
          <p:nvPr/>
        </p:nvGrpSpPr>
        <p:grpSpPr>
          <a:xfrm>
            <a:off x="408772" y="1635634"/>
            <a:ext cx="1832857" cy="1193083"/>
            <a:chOff x="570206" y="1503049"/>
            <a:chExt cx="1832857" cy="1193083"/>
          </a:xfrm>
        </p:grpSpPr>
        <p:grpSp>
          <p:nvGrpSpPr>
            <p:cNvPr id="2117" name="Google Shape;2117;p43"/>
            <p:cNvGrpSpPr/>
            <p:nvPr/>
          </p:nvGrpSpPr>
          <p:grpSpPr>
            <a:xfrm>
              <a:off x="570206" y="1503049"/>
              <a:ext cx="1832857" cy="645515"/>
              <a:chOff x="570206" y="1615577"/>
              <a:chExt cx="1832857" cy="645515"/>
            </a:xfrm>
          </p:grpSpPr>
          <p:grpSp>
            <p:nvGrpSpPr>
              <p:cNvPr id="2118" name="Google Shape;2118;p43"/>
              <p:cNvGrpSpPr/>
              <p:nvPr/>
            </p:nvGrpSpPr>
            <p:grpSpPr>
              <a:xfrm>
                <a:off x="570206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19" name="Google Shape;2119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1" name="Google Shape;2121;p43"/>
              <p:cNvSpPr txBox="1"/>
              <p:nvPr/>
            </p:nvSpPr>
            <p:spPr>
              <a:xfrm>
                <a:off x="1296000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Ask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22" name="Google Shape;2122;p43"/>
              <p:cNvGrpSpPr/>
              <p:nvPr/>
            </p:nvGrpSpPr>
            <p:grpSpPr>
              <a:xfrm>
                <a:off x="919431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23" name="Google Shape;2123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7" name="Google Shape;2127;p43"/>
            <p:cNvSpPr/>
            <p:nvPr/>
          </p:nvSpPr>
          <p:spPr>
            <a:xfrm rot="10800000">
              <a:off x="1424919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3"/>
          <p:cNvGrpSpPr/>
          <p:nvPr/>
        </p:nvGrpSpPr>
        <p:grpSpPr>
          <a:xfrm>
            <a:off x="2492211" y="1721846"/>
            <a:ext cx="1832861" cy="1193084"/>
            <a:chOff x="2627364" y="1503049"/>
            <a:chExt cx="1832861" cy="1193084"/>
          </a:xfrm>
        </p:grpSpPr>
        <p:grpSp>
          <p:nvGrpSpPr>
            <p:cNvPr id="2129" name="Google Shape;2129;p43"/>
            <p:cNvGrpSpPr/>
            <p:nvPr/>
          </p:nvGrpSpPr>
          <p:grpSpPr>
            <a:xfrm>
              <a:off x="2627364" y="1503049"/>
              <a:ext cx="1832861" cy="645516"/>
              <a:chOff x="2627364" y="1615577"/>
              <a:chExt cx="1832861" cy="645516"/>
            </a:xfrm>
          </p:grpSpPr>
          <p:sp>
            <p:nvSpPr>
              <p:cNvPr id="2130" name="Google Shape;2130;p43"/>
              <p:cNvSpPr/>
              <p:nvPr/>
            </p:nvSpPr>
            <p:spPr>
              <a:xfrm>
                <a:off x="2627364" y="1797638"/>
                <a:ext cx="1832861" cy="46345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>
                <a:off x="2735372" y="1683664"/>
                <a:ext cx="591054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 txBox="1"/>
              <p:nvPr/>
            </p:nvSpPr>
            <p:spPr>
              <a:xfrm>
                <a:off x="3353225" y="1858475"/>
                <a:ext cx="11070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decide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33" name="Google Shape;2133;p43"/>
              <p:cNvGrpSpPr/>
              <p:nvPr/>
            </p:nvGrpSpPr>
            <p:grpSpPr>
              <a:xfrm>
                <a:off x="2976589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34" name="Google Shape;2134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38" name="Google Shape;2138;p43"/>
            <p:cNvSpPr/>
            <p:nvPr/>
          </p:nvSpPr>
          <p:spPr>
            <a:xfrm rot="10800000">
              <a:off x="3481413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43"/>
          <p:cNvGrpSpPr/>
          <p:nvPr/>
        </p:nvGrpSpPr>
        <p:grpSpPr>
          <a:xfrm>
            <a:off x="4501319" y="1737138"/>
            <a:ext cx="1988952" cy="1193084"/>
            <a:chOff x="4684523" y="1503049"/>
            <a:chExt cx="1988952" cy="1193084"/>
          </a:xfrm>
        </p:grpSpPr>
        <p:grpSp>
          <p:nvGrpSpPr>
            <p:cNvPr id="2140" name="Google Shape;2140;p43"/>
            <p:cNvGrpSpPr/>
            <p:nvPr/>
          </p:nvGrpSpPr>
          <p:grpSpPr>
            <a:xfrm>
              <a:off x="4684523" y="1503049"/>
              <a:ext cx="1988952" cy="645516"/>
              <a:chOff x="4684523" y="1615577"/>
              <a:chExt cx="1988952" cy="645516"/>
            </a:xfrm>
          </p:grpSpPr>
          <p:grpSp>
            <p:nvGrpSpPr>
              <p:cNvPr id="2141" name="Google Shape;2141;p43"/>
              <p:cNvGrpSpPr/>
              <p:nvPr/>
            </p:nvGrpSpPr>
            <p:grpSpPr>
              <a:xfrm>
                <a:off x="4684523" y="1683664"/>
                <a:ext cx="1832857" cy="577429"/>
                <a:chOff x="279303" y="1043688"/>
                <a:chExt cx="1990073" cy="577429"/>
              </a:xfrm>
            </p:grpSpPr>
            <p:sp>
              <p:nvSpPr>
                <p:cNvPr id="2142" name="Google Shape;2142;p43"/>
                <p:cNvSpPr/>
                <p:nvPr/>
              </p:nvSpPr>
              <p:spPr>
                <a:xfrm>
                  <a:off x="279303" y="1157661"/>
                  <a:ext cx="1990073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4" name="Google Shape;2144;p43"/>
              <p:cNvSpPr txBox="1"/>
              <p:nvPr/>
            </p:nvSpPr>
            <p:spPr>
              <a:xfrm>
                <a:off x="5410375" y="1858475"/>
                <a:ext cx="12631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apologize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45" name="Google Shape;2145;p43"/>
              <p:cNvGrpSpPr/>
              <p:nvPr/>
            </p:nvGrpSpPr>
            <p:grpSpPr>
              <a:xfrm>
                <a:off x="5033744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46" name="Google Shape;2146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50" name="Google Shape;2150;p43"/>
            <p:cNvSpPr/>
            <p:nvPr/>
          </p:nvSpPr>
          <p:spPr>
            <a:xfrm rot="10800000">
              <a:off x="5537907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43"/>
          <p:cNvGrpSpPr/>
          <p:nvPr/>
        </p:nvGrpSpPr>
        <p:grpSpPr>
          <a:xfrm>
            <a:off x="6487410" y="1710906"/>
            <a:ext cx="2008781" cy="1193084"/>
            <a:chOff x="6739683" y="1503049"/>
            <a:chExt cx="2008781" cy="1193084"/>
          </a:xfrm>
        </p:grpSpPr>
        <p:grpSp>
          <p:nvGrpSpPr>
            <p:cNvPr id="2152" name="Google Shape;2152;p43"/>
            <p:cNvGrpSpPr/>
            <p:nvPr/>
          </p:nvGrpSpPr>
          <p:grpSpPr>
            <a:xfrm>
              <a:off x="6739683" y="1503049"/>
              <a:ext cx="2008781" cy="645515"/>
              <a:chOff x="6741681" y="1615577"/>
              <a:chExt cx="2008781" cy="645515"/>
            </a:xfrm>
          </p:grpSpPr>
          <p:grpSp>
            <p:nvGrpSpPr>
              <p:cNvPr id="2153" name="Google Shape;2153;p43"/>
              <p:cNvGrpSpPr/>
              <p:nvPr/>
            </p:nvGrpSpPr>
            <p:grpSpPr>
              <a:xfrm>
                <a:off x="6741681" y="1683664"/>
                <a:ext cx="2008781" cy="577428"/>
                <a:chOff x="279303" y="1043688"/>
                <a:chExt cx="2181087" cy="577428"/>
              </a:xfrm>
            </p:grpSpPr>
            <p:sp>
              <p:nvSpPr>
                <p:cNvPr id="2154" name="Google Shape;2154;p43"/>
                <p:cNvSpPr/>
                <p:nvPr/>
              </p:nvSpPr>
              <p:spPr>
                <a:xfrm>
                  <a:off x="279303" y="1157661"/>
                  <a:ext cx="2181087" cy="46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4" h="76101" extrusionOk="0">
                      <a:moveTo>
                        <a:pt x="374" y="0"/>
                      </a:moveTo>
                      <a:cubicBezTo>
                        <a:pt x="374" y="0"/>
                        <a:pt x="374" y="27339"/>
                        <a:pt x="187" y="39063"/>
                      </a:cubicBezTo>
                      <a:cubicBezTo>
                        <a:pt x="1" y="50787"/>
                        <a:pt x="2239" y="75914"/>
                        <a:pt x="2239" y="75914"/>
                      </a:cubicBezTo>
                      <a:lnTo>
                        <a:pt x="6502" y="76101"/>
                      </a:lnTo>
                      <a:lnTo>
                        <a:pt x="43913" y="75728"/>
                      </a:lnTo>
                      <a:lnTo>
                        <a:pt x="43540" y="62698"/>
                      </a:lnTo>
                      <a:lnTo>
                        <a:pt x="4242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43"/>
                <p:cNvSpPr/>
                <p:nvPr/>
              </p:nvSpPr>
              <p:spPr>
                <a:xfrm>
                  <a:off x="396575" y="1043688"/>
                  <a:ext cx="641753" cy="4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5" h="18540" extrusionOk="0">
                      <a:moveTo>
                        <a:pt x="7381" y="0"/>
                      </a:moveTo>
                      <a:cubicBezTo>
                        <a:pt x="7381" y="0"/>
                        <a:pt x="4663" y="187"/>
                        <a:pt x="2532" y="400"/>
                      </a:cubicBezTo>
                      <a:cubicBezTo>
                        <a:pt x="400" y="587"/>
                        <a:pt x="0" y="4663"/>
                        <a:pt x="0" y="4663"/>
                      </a:cubicBezTo>
                      <a:lnTo>
                        <a:pt x="4477" y="5063"/>
                      </a:lnTo>
                      <a:cubicBezTo>
                        <a:pt x="4477" y="5063"/>
                        <a:pt x="5436" y="10499"/>
                        <a:pt x="4850" y="14576"/>
                      </a:cubicBezTo>
                      <a:cubicBezTo>
                        <a:pt x="4359" y="18010"/>
                        <a:pt x="7154" y="18290"/>
                        <a:pt x="8078" y="18290"/>
                      </a:cubicBezTo>
                      <a:cubicBezTo>
                        <a:pt x="8258" y="18290"/>
                        <a:pt x="8367" y="18279"/>
                        <a:pt x="8367" y="18279"/>
                      </a:cubicBezTo>
                      <a:cubicBezTo>
                        <a:pt x="8367" y="18279"/>
                        <a:pt x="10783" y="18540"/>
                        <a:pt x="13199" y="18540"/>
                      </a:cubicBezTo>
                      <a:cubicBezTo>
                        <a:pt x="14407" y="18540"/>
                        <a:pt x="15615" y="18475"/>
                        <a:pt x="16521" y="18279"/>
                      </a:cubicBezTo>
                      <a:cubicBezTo>
                        <a:pt x="19238" y="17693"/>
                        <a:pt x="18865" y="16148"/>
                        <a:pt x="18865" y="16148"/>
                      </a:cubicBezTo>
                      <a:lnTo>
                        <a:pt x="19052" y="11485"/>
                      </a:lnTo>
                      <a:cubicBezTo>
                        <a:pt x="19052" y="11485"/>
                        <a:pt x="19425" y="5436"/>
                        <a:pt x="18865" y="3118"/>
                      </a:cubicBezTo>
                      <a:cubicBezTo>
                        <a:pt x="18279" y="773"/>
                        <a:pt x="14975" y="187"/>
                        <a:pt x="14975" y="187"/>
                      </a:cubicBezTo>
                      <a:lnTo>
                        <a:pt x="738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6" name="Google Shape;2156;p43"/>
              <p:cNvSpPr txBox="1"/>
              <p:nvPr/>
            </p:nvSpPr>
            <p:spPr>
              <a:xfrm>
                <a:off x="7467550" y="1858475"/>
                <a:ext cx="1282912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lang="en" sz="16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ook forward </a:t>
                </a:r>
                <a:endParaRPr sz="16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2157" name="Google Shape;2157;p43"/>
              <p:cNvGrpSpPr/>
              <p:nvPr/>
            </p:nvGrpSpPr>
            <p:grpSpPr>
              <a:xfrm>
                <a:off x="7090902" y="1615577"/>
                <a:ext cx="207665" cy="396291"/>
                <a:chOff x="32275" y="1645425"/>
                <a:chExt cx="265150" cy="505925"/>
              </a:xfrm>
            </p:grpSpPr>
            <p:sp>
              <p:nvSpPr>
                <p:cNvPr id="2158" name="Google Shape;2158;p43"/>
                <p:cNvSpPr/>
                <p:nvPr/>
              </p:nvSpPr>
              <p:spPr>
                <a:xfrm>
                  <a:off x="122200" y="2009600"/>
                  <a:ext cx="158575" cy="1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5370" extrusionOk="0">
                      <a:moveTo>
                        <a:pt x="2882" y="1"/>
                      </a:moveTo>
                      <a:cubicBezTo>
                        <a:pt x="2773" y="1"/>
                        <a:pt x="2665" y="7"/>
                        <a:pt x="2558" y="21"/>
                      </a:cubicBezTo>
                      <a:cubicBezTo>
                        <a:pt x="1679" y="127"/>
                        <a:pt x="880" y="634"/>
                        <a:pt x="427" y="1406"/>
                      </a:cubicBezTo>
                      <a:cubicBezTo>
                        <a:pt x="0" y="2099"/>
                        <a:pt x="27" y="3005"/>
                        <a:pt x="533" y="3698"/>
                      </a:cubicBezTo>
                      <a:cubicBezTo>
                        <a:pt x="640" y="4257"/>
                        <a:pt x="986" y="4737"/>
                        <a:pt x="1493" y="5030"/>
                      </a:cubicBezTo>
                      <a:cubicBezTo>
                        <a:pt x="1866" y="5257"/>
                        <a:pt x="2285" y="5370"/>
                        <a:pt x="2705" y="5370"/>
                      </a:cubicBezTo>
                      <a:cubicBezTo>
                        <a:pt x="3125" y="5370"/>
                        <a:pt x="3544" y="5257"/>
                        <a:pt x="3917" y="5030"/>
                      </a:cubicBezTo>
                      <a:cubicBezTo>
                        <a:pt x="4370" y="4817"/>
                        <a:pt x="4770" y="4471"/>
                        <a:pt x="5037" y="4071"/>
                      </a:cubicBezTo>
                      <a:cubicBezTo>
                        <a:pt x="5649" y="3778"/>
                        <a:pt x="6102" y="3245"/>
                        <a:pt x="6236" y="2579"/>
                      </a:cubicBezTo>
                      <a:cubicBezTo>
                        <a:pt x="6342" y="1992"/>
                        <a:pt x="6156" y="1406"/>
                        <a:pt x="5783" y="953"/>
                      </a:cubicBezTo>
                      <a:cubicBezTo>
                        <a:pt x="5316" y="462"/>
                        <a:pt x="4690" y="174"/>
                        <a:pt x="4032" y="174"/>
                      </a:cubicBezTo>
                      <a:cubicBezTo>
                        <a:pt x="3976" y="174"/>
                        <a:pt x="3920" y="176"/>
                        <a:pt x="3864" y="181"/>
                      </a:cubicBezTo>
                      <a:cubicBezTo>
                        <a:pt x="3544" y="61"/>
                        <a:pt x="3210" y="1"/>
                        <a:pt x="2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43"/>
                <p:cNvSpPr/>
                <p:nvPr/>
              </p:nvSpPr>
              <p:spPr>
                <a:xfrm>
                  <a:off x="44250" y="1645425"/>
                  <a:ext cx="24450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0" h="12667" extrusionOk="0">
                      <a:moveTo>
                        <a:pt x="6326" y="1"/>
                      </a:moveTo>
                      <a:cubicBezTo>
                        <a:pt x="5326" y="1"/>
                        <a:pt x="4274" y="199"/>
                        <a:pt x="3332" y="199"/>
                      </a:cubicBezTo>
                      <a:cubicBezTo>
                        <a:pt x="2959" y="199"/>
                        <a:pt x="2612" y="279"/>
                        <a:pt x="2292" y="412"/>
                      </a:cubicBezTo>
                      <a:cubicBezTo>
                        <a:pt x="1360" y="545"/>
                        <a:pt x="427" y="1185"/>
                        <a:pt x="321" y="2037"/>
                      </a:cubicBezTo>
                      <a:cubicBezTo>
                        <a:pt x="1" y="4889"/>
                        <a:pt x="934" y="7313"/>
                        <a:pt x="2452" y="9552"/>
                      </a:cubicBezTo>
                      <a:cubicBezTo>
                        <a:pt x="2532" y="10058"/>
                        <a:pt x="2852" y="10458"/>
                        <a:pt x="3278" y="10697"/>
                      </a:cubicBezTo>
                      <a:cubicBezTo>
                        <a:pt x="3678" y="11204"/>
                        <a:pt x="4104" y="11737"/>
                        <a:pt x="4557" y="12243"/>
                      </a:cubicBezTo>
                      <a:cubicBezTo>
                        <a:pt x="4818" y="12539"/>
                        <a:pt x="5167" y="12666"/>
                        <a:pt x="5516" y="12666"/>
                      </a:cubicBezTo>
                      <a:cubicBezTo>
                        <a:pt x="6203" y="12666"/>
                        <a:pt x="6894" y="12177"/>
                        <a:pt x="6929" y="11523"/>
                      </a:cubicBezTo>
                      <a:cubicBezTo>
                        <a:pt x="7275" y="11337"/>
                        <a:pt x="7568" y="11044"/>
                        <a:pt x="7755" y="10671"/>
                      </a:cubicBezTo>
                      <a:cubicBezTo>
                        <a:pt x="8981" y="8299"/>
                        <a:pt x="9780" y="5555"/>
                        <a:pt x="9727" y="2943"/>
                      </a:cubicBezTo>
                      <a:cubicBezTo>
                        <a:pt x="9727" y="1771"/>
                        <a:pt x="9007" y="679"/>
                        <a:pt x="7915" y="252"/>
                      </a:cubicBezTo>
                      <a:cubicBezTo>
                        <a:pt x="7420" y="62"/>
                        <a:pt x="6881" y="1"/>
                        <a:pt x="63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43"/>
                <p:cNvSpPr/>
                <p:nvPr/>
              </p:nvSpPr>
              <p:spPr>
                <a:xfrm>
                  <a:off x="115550" y="2002425"/>
                  <a:ext cx="170550" cy="1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2" h="5957" extrusionOk="0">
                      <a:moveTo>
                        <a:pt x="3570" y="709"/>
                      </a:moveTo>
                      <a:cubicBezTo>
                        <a:pt x="3894" y="709"/>
                        <a:pt x="4214" y="759"/>
                        <a:pt x="4530" y="894"/>
                      </a:cubicBezTo>
                      <a:cubicBezTo>
                        <a:pt x="5169" y="1134"/>
                        <a:pt x="5622" y="1720"/>
                        <a:pt x="5676" y="2413"/>
                      </a:cubicBezTo>
                      <a:cubicBezTo>
                        <a:pt x="5782" y="3079"/>
                        <a:pt x="5756" y="3745"/>
                        <a:pt x="5249" y="4305"/>
                      </a:cubicBezTo>
                      <a:cubicBezTo>
                        <a:pt x="4796" y="4758"/>
                        <a:pt x="4183" y="5051"/>
                        <a:pt x="3517" y="5131"/>
                      </a:cubicBezTo>
                      <a:cubicBezTo>
                        <a:pt x="3429" y="5140"/>
                        <a:pt x="3342" y="5144"/>
                        <a:pt x="3255" y="5144"/>
                      </a:cubicBezTo>
                      <a:cubicBezTo>
                        <a:pt x="2058" y="5144"/>
                        <a:pt x="1032" y="4307"/>
                        <a:pt x="933" y="3239"/>
                      </a:cubicBezTo>
                      <a:cubicBezTo>
                        <a:pt x="807" y="2160"/>
                        <a:pt x="1721" y="798"/>
                        <a:pt x="3051" y="798"/>
                      </a:cubicBezTo>
                      <a:cubicBezTo>
                        <a:pt x="3134" y="798"/>
                        <a:pt x="3218" y="803"/>
                        <a:pt x="3304" y="814"/>
                      </a:cubicBezTo>
                      <a:cubicBezTo>
                        <a:pt x="3313" y="815"/>
                        <a:pt x="3322" y="815"/>
                        <a:pt x="3331" y="815"/>
                      </a:cubicBezTo>
                      <a:cubicBezTo>
                        <a:pt x="3421" y="815"/>
                        <a:pt x="3496" y="770"/>
                        <a:pt x="3544" y="709"/>
                      </a:cubicBezTo>
                      <a:lnTo>
                        <a:pt x="3544" y="709"/>
                      </a:lnTo>
                      <a:cubicBezTo>
                        <a:pt x="3553" y="709"/>
                        <a:pt x="3561" y="709"/>
                        <a:pt x="3570" y="709"/>
                      </a:cubicBezTo>
                      <a:close/>
                      <a:moveTo>
                        <a:pt x="3607" y="1"/>
                      </a:moveTo>
                      <a:cubicBezTo>
                        <a:pt x="3070" y="1"/>
                        <a:pt x="2526" y="86"/>
                        <a:pt x="2025" y="228"/>
                      </a:cubicBezTo>
                      <a:cubicBezTo>
                        <a:pt x="1894" y="269"/>
                        <a:pt x="1820" y="358"/>
                        <a:pt x="1795" y="459"/>
                      </a:cubicBezTo>
                      <a:lnTo>
                        <a:pt x="1795" y="459"/>
                      </a:lnTo>
                      <a:cubicBezTo>
                        <a:pt x="801" y="839"/>
                        <a:pt x="71" y="1781"/>
                        <a:pt x="53" y="2946"/>
                      </a:cubicBezTo>
                      <a:cubicBezTo>
                        <a:pt x="0" y="4624"/>
                        <a:pt x="1545" y="5957"/>
                        <a:pt x="3411" y="5957"/>
                      </a:cubicBezTo>
                      <a:cubicBezTo>
                        <a:pt x="4370" y="5957"/>
                        <a:pt x="5276" y="5557"/>
                        <a:pt x="5942" y="4891"/>
                      </a:cubicBezTo>
                      <a:cubicBezTo>
                        <a:pt x="6582" y="4198"/>
                        <a:pt x="6821" y="3265"/>
                        <a:pt x="6608" y="2386"/>
                      </a:cubicBezTo>
                      <a:cubicBezTo>
                        <a:pt x="6475" y="1533"/>
                        <a:pt x="6129" y="761"/>
                        <a:pt x="5249" y="334"/>
                      </a:cubicBezTo>
                      <a:cubicBezTo>
                        <a:pt x="4752" y="100"/>
                        <a:pt x="4184" y="1"/>
                        <a:pt x="3607" y="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43"/>
                <p:cNvSpPr/>
                <p:nvPr/>
              </p:nvSpPr>
              <p:spPr>
                <a:xfrm>
                  <a:off x="32275" y="1648800"/>
                  <a:ext cx="265150" cy="3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153" extrusionOk="0">
                      <a:moveTo>
                        <a:pt x="7410" y="830"/>
                      </a:moveTo>
                      <a:cubicBezTo>
                        <a:pt x="7613" y="830"/>
                        <a:pt x="7816" y="832"/>
                        <a:pt x="8021" y="837"/>
                      </a:cubicBezTo>
                      <a:cubicBezTo>
                        <a:pt x="8138" y="837"/>
                        <a:pt x="8259" y="834"/>
                        <a:pt x="8379" y="834"/>
                      </a:cubicBezTo>
                      <a:cubicBezTo>
                        <a:pt x="8937" y="834"/>
                        <a:pt x="9469" y="888"/>
                        <a:pt x="9513" y="1503"/>
                      </a:cubicBezTo>
                      <a:cubicBezTo>
                        <a:pt x="9540" y="2062"/>
                        <a:pt x="9513" y="2649"/>
                        <a:pt x="9406" y="3208"/>
                      </a:cubicBezTo>
                      <a:cubicBezTo>
                        <a:pt x="9060" y="5260"/>
                        <a:pt x="8607" y="7285"/>
                        <a:pt x="8021" y="9283"/>
                      </a:cubicBezTo>
                      <a:cubicBezTo>
                        <a:pt x="7808" y="10163"/>
                        <a:pt x="7541" y="11495"/>
                        <a:pt x="6688" y="12108"/>
                      </a:cubicBezTo>
                      <a:cubicBezTo>
                        <a:pt x="6566" y="12199"/>
                        <a:pt x="6436" y="12239"/>
                        <a:pt x="6302" y="12239"/>
                      </a:cubicBezTo>
                      <a:cubicBezTo>
                        <a:pt x="5539" y="12239"/>
                        <a:pt x="4665" y="10932"/>
                        <a:pt x="4370" y="10456"/>
                      </a:cubicBezTo>
                      <a:cubicBezTo>
                        <a:pt x="3757" y="9443"/>
                        <a:pt x="3198" y="8404"/>
                        <a:pt x="2745" y="7312"/>
                      </a:cubicBezTo>
                      <a:cubicBezTo>
                        <a:pt x="2258" y="6209"/>
                        <a:pt x="1795" y="5081"/>
                        <a:pt x="1405" y="3953"/>
                      </a:cubicBezTo>
                      <a:lnTo>
                        <a:pt x="1405" y="3953"/>
                      </a:lnTo>
                      <a:cubicBezTo>
                        <a:pt x="1369" y="3760"/>
                        <a:pt x="1336" y="3566"/>
                        <a:pt x="1306" y="3368"/>
                      </a:cubicBezTo>
                      <a:cubicBezTo>
                        <a:pt x="1146" y="2888"/>
                        <a:pt x="1066" y="2382"/>
                        <a:pt x="1039" y="1902"/>
                      </a:cubicBezTo>
                      <a:cubicBezTo>
                        <a:pt x="1093" y="1370"/>
                        <a:pt x="2025" y="1343"/>
                        <a:pt x="2505" y="1263"/>
                      </a:cubicBezTo>
                      <a:cubicBezTo>
                        <a:pt x="3118" y="1156"/>
                        <a:pt x="3731" y="1050"/>
                        <a:pt x="4370" y="997"/>
                      </a:cubicBezTo>
                      <a:cubicBezTo>
                        <a:pt x="5392" y="886"/>
                        <a:pt x="6395" y="830"/>
                        <a:pt x="7410" y="830"/>
                      </a:cubicBezTo>
                      <a:close/>
                      <a:moveTo>
                        <a:pt x="7029" y="0"/>
                      </a:moveTo>
                      <a:cubicBezTo>
                        <a:pt x="6241" y="0"/>
                        <a:pt x="5452" y="47"/>
                        <a:pt x="4663" y="144"/>
                      </a:cubicBezTo>
                      <a:cubicBezTo>
                        <a:pt x="3731" y="224"/>
                        <a:pt x="2825" y="357"/>
                        <a:pt x="1892" y="544"/>
                      </a:cubicBezTo>
                      <a:cubicBezTo>
                        <a:pt x="1386" y="650"/>
                        <a:pt x="666" y="703"/>
                        <a:pt x="320" y="1156"/>
                      </a:cubicBezTo>
                      <a:cubicBezTo>
                        <a:pt x="0" y="1583"/>
                        <a:pt x="187" y="2302"/>
                        <a:pt x="293" y="2808"/>
                      </a:cubicBezTo>
                      <a:cubicBezTo>
                        <a:pt x="453" y="3581"/>
                        <a:pt x="613" y="4354"/>
                        <a:pt x="826" y="5127"/>
                      </a:cubicBezTo>
                      <a:cubicBezTo>
                        <a:pt x="867" y="5269"/>
                        <a:pt x="997" y="5330"/>
                        <a:pt x="1139" y="5330"/>
                      </a:cubicBezTo>
                      <a:cubicBezTo>
                        <a:pt x="1152" y="5330"/>
                        <a:pt x="1165" y="5329"/>
                        <a:pt x="1177" y="5329"/>
                      </a:cubicBezTo>
                      <a:lnTo>
                        <a:pt x="1177" y="5329"/>
                      </a:lnTo>
                      <a:cubicBezTo>
                        <a:pt x="1729" y="7466"/>
                        <a:pt x="2526" y="9594"/>
                        <a:pt x="3864" y="11415"/>
                      </a:cubicBezTo>
                      <a:cubicBezTo>
                        <a:pt x="4373" y="12118"/>
                        <a:pt x="5191" y="13152"/>
                        <a:pt x="6258" y="13152"/>
                      </a:cubicBezTo>
                      <a:cubicBezTo>
                        <a:pt x="6363" y="13152"/>
                        <a:pt x="6471" y="13142"/>
                        <a:pt x="6582" y="13120"/>
                      </a:cubicBezTo>
                      <a:cubicBezTo>
                        <a:pt x="7808" y="12854"/>
                        <a:pt x="8261" y="11442"/>
                        <a:pt x="8580" y="10536"/>
                      </a:cubicBezTo>
                      <a:cubicBezTo>
                        <a:pt x="9007" y="9283"/>
                        <a:pt x="9246" y="7978"/>
                        <a:pt x="9593" y="6699"/>
                      </a:cubicBezTo>
                      <a:cubicBezTo>
                        <a:pt x="9966" y="5340"/>
                        <a:pt x="10232" y="3981"/>
                        <a:pt x="10392" y="2595"/>
                      </a:cubicBezTo>
                      <a:cubicBezTo>
                        <a:pt x="10472" y="1609"/>
                        <a:pt x="10605" y="304"/>
                        <a:pt x="9220" y="117"/>
                      </a:cubicBezTo>
                      <a:cubicBezTo>
                        <a:pt x="8490" y="40"/>
                        <a:pt x="7759" y="0"/>
                        <a:pt x="7029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62" name="Google Shape;2162;p43"/>
            <p:cNvSpPr/>
            <p:nvPr/>
          </p:nvSpPr>
          <p:spPr>
            <a:xfrm rot="10800000">
              <a:off x="7594402" y="225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63" name="Google Shape;2163;p43"/>
          <p:cNvGraphicFramePr/>
          <p:nvPr>
            <p:extLst>
              <p:ext uri="{D42A27DB-BD31-4B8C-83A1-F6EECF244321}">
                <p14:modId xmlns:p14="http://schemas.microsoft.com/office/powerpoint/2010/main" val="672670423"/>
              </p:ext>
            </p:extLst>
          </p:nvPr>
        </p:nvGraphicFramePr>
        <p:xfrm>
          <a:off x="304871" y="2949405"/>
          <a:ext cx="8229600" cy="900175"/>
        </p:xfrm>
        <a:graphic>
          <a:graphicData uri="http://schemas.openxmlformats.org/drawingml/2006/table">
            <a:tbl>
              <a:tblPr>
                <a:noFill/>
                <a:tableStyleId>{7D7C0356-8EDB-4A97-8B47-D0FE106508AF}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about</a:t>
                      </a:r>
                      <a:endParaRPr sz="1600" b="1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against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00" marR="45720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8" name="مخطط انسيابي: معالجة متعاقبة 127"/>
          <p:cNvSpPr/>
          <p:nvPr/>
        </p:nvSpPr>
        <p:spPr>
          <a:xfrm>
            <a:off x="491099" y="398212"/>
            <a:ext cx="8136904" cy="834827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39700">
              <a:schemeClr val="bg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/>
          <p:cNvSpPr txBox="1"/>
          <p:nvPr/>
        </p:nvSpPr>
        <p:spPr>
          <a:xfrm>
            <a:off x="455829" y="600181"/>
            <a:ext cx="83069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There are some verbs followed by certain prepositions:</a:t>
            </a:r>
            <a:endParaRPr lang="en" sz="2200" b="1" dirty="0" smtClean="0">
              <a:solidFill>
                <a:schemeClr val="bg1"/>
              </a:solidFill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719958" y="4155926"/>
            <a:ext cx="5875460" cy="86409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مربع نص 131"/>
          <p:cNvSpPr txBox="1"/>
          <p:nvPr/>
        </p:nvSpPr>
        <p:spPr>
          <a:xfrm>
            <a:off x="1201205" y="4372530"/>
            <a:ext cx="52156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More Examples of Verb + Preposition</a:t>
            </a:r>
            <a:endParaRPr lang="e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7" grpId="0" animBg="1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541;p36"/>
          <p:cNvSpPr/>
          <p:nvPr/>
        </p:nvSpPr>
        <p:spPr>
          <a:xfrm>
            <a:off x="5436095" y="37325"/>
            <a:ext cx="3662575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82" name="Google Shape;1982;p42"/>
          <p:cNvGrpSpPr/>
          <p:nvPr/>
        </p:nvGrpSpPr>
        <p:grpSpPr>
          <a:xfrm>
            <a:off x="457190" y="1222730"/>
            <a:ext cx="8229694" cy="693989"/>
            <a:chOff x="457190" y="1222730"/>
            <a:chExt cx="8229694" cy="693989"/>
          </a:xfrm>
        </p:grpSpPr>
        <p:grpSp>
          <p:nvGrpSpPr>
            <p:cNvPr id="1983" name="Google Shape;1983;p42"/>
            <p:cNvGrpSpPr/>
            <p:nvPr/>
          </p:nvGrpSpPr>
          <p:grpSpPr>
            <a:xfrm>
              <a:off x="1440805" y="1351367"/>
              <a:ext cx="1824782" cy="436717"/>
              <a:chOff x="1249893" y="1317171"/>
              <a:chExt cx="1824782" cy="436717"/>
            </a:xfrm>
          </p:grpSpPr>
          <p:grpSp>
            <p:nvGrpSpPr>
              <p:cNvPr id="1984" name="Google Shape;1984;p42"/>
              <p:cNvGrpSpPr/>
              <p:nvPr/>
            </p:nvGrpSpPr>
            <p:grpSpPr>
              <a:xfrm>
                <a:off x="1249893" y="1317171"/>
                <a:ext cx="1824782" cy="436717"/>
                <a:chOff x="103650" y="2109575"/>
                <a:chExt cx="1824782" cy="436717"/>
              </a:xfrm>
            </p:grpSpPr>
            <p:sp>
              <p:nvSpPr>
                <p:cNvPr id="1985" name="Google Shape;1985;p42"/>
                <p:cNvSpPr/>
                <p:nvPr/>
              </p:nvSpPr>
              <p:spPr>
                <a:xfrm>
                  <a:off x="103650" y="2115753"/>
                  <a:ext cx="17919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86" name="Google Shape;1986;p42"/>
                <p:cNvSpPr/>
                <p:nvPr/>
              </p:nvSpPr>
              <p:spPr>
                <a:xfrm>
                  <a:off x="103688" y="2143063"/>
                  <a:ext cx="1824744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87" name="Google Shape;1987;p42"/>
                <p:cNvSpPr/>
                <p:nvPr/>
              </p:nvSpPr>
              <p:spPr>
                <a:xfrm>
                  <a:off x="130643" y="2109575"/>
                  <a:ext cx="1764965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988" name="Google Shape;1988;p42"/>
              <p:cNvSpPr txBox="1"/>
              <p:nvPr/>
            </p:nvSpPr>
            <p:spPr>
              <a:xfrm>
                <a:off x="1276886" y="1365279"/>
                <a:ext cx="1715148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r>
                  <a:rPr lang="en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pologize for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989" name="Google Shape;1989;p42"/>
            <p:cNvSpPr/>
            <p:nvPr/>
          </p:nvSpPr>
          <p:spPr>
            <a:xfrm>
              <a:off x="3228940" y="1562075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90" name="Google Shape;1990;p42"/>
            <p:cNvGrpSpPr/>
            <p:nvPr/>
          </p:nvGrpSpPr>
          <p:grpSpPr>
            <a:xfrm>
              <a:off x="457190" y="1249062"/>
              <a:ext cx="643364" cy="641326"/>
              <a:chOff x="1244906" y="1219332"/>
              <a:chExt cx="643364" cy="641326"/>
            </a:xfrm>
          </p:grpSpPr>
          <p:sp>
            <p:nvSpPr>
              <p:cNvPr id="1991" name="Google Shape;1991;p42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2" name="Google Shape;1992;p42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bg1"/>
                    </a:solidFill>
                  </a:rPr>
                  <a:t>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1" name="Google Shape;2001;p42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02" name="Google Shape;2002;p42"/>
            <p:cNvSpPr/>
            <p:nvPr/>
          </p:nvSpPr>
          <p:spPr>
            <a:xfrm rot="5400000" flipH="1">
              <a:off x="1221086" y="1432765"/>
              <a:ext cx="45719" cy="316763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03" name="Google Shape;2003;p42"/>
            <p:cNvGrpSpPr/>
            <p:nvPr/>
          </p:nvGrpSpPr>
          <p:grpSpPr>
            <a:xfrm>
              <a:off x="4880789" y="1222730"/>
              <a:ext cx="3806095" cy="693989"/>
              <a:chOff x="-528140" y="2158143"/>
              <a:chExt cx="2483910" cy="1100871"/>
            </a:xfrm>
          </p:grpSpPr>
          <p:grpSp>
            <p:nvGrpSpPr>
              <p:cNvPr id="2004" name="Google Shape;2004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05" name="Google Shape;2005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6" name="Google Shape;2006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7" name="Google Shape;2007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8" name="Google Shape;2008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09" name="Google Shape;2009;p42"/>
              <p:cNvSpPr txBox="1"/>
              <p:nvPr/>
            </p:nvSpPr>
            <p:spPr>
              <a:xfrm>
                <a:off x="-447699" y="2378468"/>
                <a:ext cx="2349670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apologize for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arriving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late 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ar-SA" sz="1800" dirty="0">
                  <a:solidFill>
                    <a:schemeClr val="bg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10" name="Google Shape;2010;p42"/>
            <p:cNvGrpSpPr/>
            <p:nvPr/>
          </p:nvGrpSpPr>
          <p:grpSpPr>
            <a:xfrm>
              <a:off x="3959439" y="1431904"/>
              <a:ext cx="227499" cy="275642"/>
              <a:chOff x="3577629" y="1397719"/>
              <a:chExt cx="227499" cy="275642"/>
            </a:xfrm>
          </p:grpSpPr>
          <p:sp>
            <p:nvSpPr>
              <p:cNvPr id="2011" name="Google Shape;2011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2" name="Google Shape;2012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3" name="Google Shape;2013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14" name="Google Shape;2014;p42"/>
          <p:cNvGrpSpPr/>
          <p:nvPr/>
        </p:nvGrpSpPr>
        <p:grpSpPr>
          <a:xfrm>
            <a:off x="457194" y="2172399"/>
            <a:ext cx="8229690" cy="693989"/>
            <a:chOff x="457194" y="2172399"/>
            <a:chExt cx="8229690" cy="693989"/>
          </a:xfrm>
        </p:grpSpPr>
        <p:grpSp>
          <p:nvGrpSpPr>
            <p:cNvPr id="2015" name="Google Shape;2015;p42"/>
            <p:cNvGrpSpPr/>
            <p:nvPr/>
          </p:nvGrpSpPr>
          <p:grpSpPr>
            <a:xfrm>
              <a:off x="457194" y="2198574"/>
              <a:ext cx="643363" cy="641638"/>
              <a:chOff x="3247534" y="1219332"/>
              <a:chExt cx="643363" cy="641638"/>
            </a:xfrm>
          </p:grpSpPr>
          <p:sp>
            <p:nvSpPr>
              <p:cNvPr id="2016" name="Google Shape;2016;p42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7" name="Google Shape;2017;p42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bg1"/>
                    </a:solidFill>
                  </a:rPr>
                  <a:t>2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1" name="Google Shape;2021;p42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22" name="Google Shape;2022;p42"/>
            <p:cNvGrpSpPr/>
            <p:nvPr/>
          </p:nvGrpSpPr>
          <p:grpSpPr>
            <a:xfrm>
              <a:off x="1440843" y="2301035"/>
              <a:ext cx="1824744" cy="436717"/>
              <a:chOff x="1249931" y="1317171"/>
              <a:chExt cx="1824744" cy="436717"/>
            </a:xfrm>
          </p:grpSpPr>
          <p:grpSp>
            <p:nvGrpSpPr>
              <p:cNvPr id="2023" name="Google Shape;2023;p42"/>
              <p:cNvGrpSpPr/>
              <p:nvPr/>
            </p:nvGrpSpPr>
            <p:grpSpPr>
              <a:xfrm>
                <a:off x="1249931" y="1317171"/>
                <a:ext cx="1824744" cy="436717"/>
                <a:chOff x="103688" y="2109575"/>
                <a:chExt cx="1824744" cy="436717"/>
              </a:xfrm>
            </p:grpSpPr>
            <p:sp>
              <p:nvSpPr>
                <p:cNvPr id="2024" name="Google Shape;2024;p42"/>
                <p:cNvSpPr/>
                <p:nvPr/>
              </p:nvSpPr>
              <p:spPr>
                <a:xfrm>
                  <a:off x="130643" y="2115753"/>
                  <a:ext cx="1764965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5" name="Google Shape;2025;p42"/>
                <p:cNvSpPr/>
                <p:nvPr/>
              </p:nvSpPr>
              <p:spPr>
                <a:xfrm>
                  <a:off x="130643" y="2143063"/>
                  <a:ext cx="1797789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6" name="Google Shape;2026;p42"/>
                <p:cNvSpPr/>
                <p:nvPr/>
              </p:nvSpPr>
              <p:spPr>
                <a:xfrm>
                  <a:off x="103688" y="2109575"/>
                  <a:ext cx="1791920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27" name="Google Shape;2027;p42"/>
              <p:cNvSpPr txBox="1"/>
              <p:nvPr/>
            </p:nvSpPr>
            <p:spPr>
              <a:xfrm>
                <a:off x="1356715" y="1360610"/>
                <a:ext cx="1635282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lang="en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ookforward to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28" name="Google Shape;2028;p42"/>
            <p:cNvSpPr/>
            <p:nvPr/>
          </p:nvSpPr>
          <p:spPr>
            <a:xfrm>
              <a:off x="3228940" y="2511743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42"/>
            <p:cNvSpPr/>
            <p:nvPr/>
          </p:nvSpPr>
          <p:spPr>
            <a:xfrm rot="5400000" flipH="1">
              <a:off x="1253821" y="2349699"/>
              <a:ext cx="45719" cy="382234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30" name="Google Shape;2030;p42"/>
            <p:cNvGrpSpPr/>
            <p:nvPr/>
          </p:nvGrpSpPr>
          <p:grpSpPr>
            <a:xfrm>
              <a:off x="4880789" y="2172399"/>
              <a:ext cx="3806095" cy="693989"/>
              <a:chOff x="-528140" y="2158143"/>
              <a:chExt cx="2483910" cy="1100871"/>
            </a:xfrm>
          </p:grpSpPr>
          <p:grpSp>
            <p:nvGrpSpPr>
              <p:cNvPr id="2031" name="Google Shape;203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32" name="Google Shape;203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3" name="Google Shape;203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4" name="Google Shape;203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5" name="Google Shape;203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36" name="Google Shape;2036;p42"/>
              <p:cNvSpPr txBox="1"/>
              <p:nvPr/>
            </p:nvSpPr>
            <p:spPr>
              <a:xfrm>
                <a:off x="-447698" y="2378468"/>
                <a:ext cx="2302676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look forward to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having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 job .</a:t>
                </a:r>
                <a:endParaRPr lang="ar-SA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7" name="Google Shape;2037;p42"/>
            <p:cNvGrpSpPr/>
            <p:nvPr/>
          </p:nvGrpSpPr>
          <p:grpSpPr>
            <a:xfrm>
              <a:off x="3959439" y="2381572"/>
              <a:ext cx="227499" cy="275642"/>
              <a:chOff x="3577629" y="1397719"/>
              <a:chExt cx="227499" cy="275642"/>
            </a:xfrm>
          </p:grpSpPr>
          <p:sp>
            <p:nvSpPr>
              <p:cNvPr id="2038" name="Google Shape;203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9" name="Google Shape;203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0" name="Google Shape;204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41" name="Google Shape;2041;p42"/>
          <p:cNvGrpSpPr/>
          <p:nvPr/>
        </p:nvGrpSpPr>
        <p:grpSpPr>
          <a:xfrm>
            <a:off x="457165" y="3122065"/>
            <a:ext cx="8229681" cy="693991"/>
            <a:chOff x="457165" y="3122065"/>
            <a:chExt cx="8229681" cy="693991"/>
          </a:xfrm>
        </p:grpSpPr>
        <p:grpSp>
          <p:nvGrpSpPr>
            <p:cNvPr id="2042" name="Google Shape;2042;p42"/>
            <p:cNvGrpSpPr/>
            <p:nvPr/>
          </p:nvGrpSpPr>
          <p:grpSpPr>
            <a:xfrm>
              <a:off x="457165" y="3148399"/>
              <a:ext cx="643364" cy="641326"/>
              <a:chOff x="5248722" y="1219332"/>
              <a:chExt cx="643364" cy="641326"/>
            </a:xfrm>
          </p:grpSpPr>
          <p:sp>
            <p:nvSpPr>
              <p:cNvPr id="2043" name="Google Shape;2043;p42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4" name="Google Shape;2044;p42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2" name="Google Shape;2052;p42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1402327" y="3250704"/>
              <a:ext cx="1863223" cy="436717"/>
              <a:chOff x="1211452" y="1317171"/>
              <a:chExt cx="1863223" cy="436717"/>
            </a:xfrm>
          </p:grpSpPr>
          <p:grpSp>
            <p:nvGrpSpPr>
              <p:cNvPr id="2055" name="Google Shape;2055;p42"/>
              <p:cNvGrpSpPr/>
              <p:nvPr/>
            </p:nvGrpSpPr>
            <p:grpSpPr>
              <a:xfrm>
                <a:off x="1211452" y="1317171"/>
                <a:ext cx="1863223" cy="436717"/>
                <a:chOff x="65209" y="2109575"/>
                <a:chExt cx="1863223" cy="436717"/>
              </a:xfrm>
            </p:grpSpPr>
            <p:sp>
              <p:nvSpPr>
                <p:cNvPr id="2056" name="Google Shape;2056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7" name="Google Shape;2057;p42"/>
                <p:cNvSpPr/>
                <p:nvPr/>
              </p:nvSpPr>
              <p:spPr>
                <a:xfrm>
                  <a:off x="65209" y="2143063"/>
                  <a:ext cx="1863223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8" name="Google Shape;2058;p42"/>
                <p:cNvSpPr/>
                <p:nvPr/>
              </p:nvSpPr>
              <p:spPr>
                <a:xfrm>
                  <a:off x="65209" y="2109575"/>
                  <a:ext cx="1830399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59" name="Google Shape;2059;p42"/>
              <p:cNvSpPr txBox="1"/>
              <p:nvPr/>
            </p:nvSpPr>
            <p:spPr>
              <a:xfrm>
                <a:off x="1245878" y="1366025"/>
                <a:ext cx="1796009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r>
                  <a:rPr lang="en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hinking of 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60" name="Google Shape;2060;p42"/>
            <p:cNvSpPr/>
            <p:nvPr/>
          </p:nvSpPr>
          <p:spPr>
            <a:xfrm>
              <a:off x="3228903" y="3461412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42"/>
            <p:cNvSpPr/>
            <p:nvPr/>
          </p:nvSpPr>
          <p:spPr>
            <a:xfrm rot="5400000" flipH="1">
              <a:off x="1240325" y="3312825"/>
              <a:ext cx="45719" cy="355317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62" name="Google Shape;2062;p42"/>
            <p:cNvGrpSpPr/>
            <p:nvPr/>
          </p:nvGrpSpPr>
          <p:grpSpPr>
            <a:xfrm>
              <a:off x="4880751" y="3122065"/>
              <a:ext cx="3806095" cy="693991"/>
              <a:chOff x="-528140" y="2158143"/>
              <a:chExt cx="2483910" cy="1100875"/>
            </a:xfrm>
          </p:grpSpPr>
          <p:grpSp>
            <p:nvGrpSpPr>
              <p:cNvPr id="2063" name="Google Shape;2063;p42"/>
              <p:cNvGrpSpPr/>
              <p:nvPr/>
            </p:nvGrpSpPr>
            <p:grpSpPr>
              <a:xfrm>
                <a:off x="-528140" y="2158143"/>
                <a:ext cx="2483910" cy="1100875"/>
                <a:chOff x="464575" y="3111187"/>
                <a:chExt cx="1437614" cy="1682780"/>
              </a:xfrm>
            </p:grpSpPr>
            <p:sp>
              <p:nvSpPr>
                <p:cNvPr id="2064" name="Google Shape;2064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5" name="Google Shape;2065;p42"/>
                <p:cNvSpPr/>
                <p:nvPr/>
              </p:nvSpPr>
              <p:spPr>
                <a:xfrm>
                  <a:off x="464575" y="3175182"/>
                  <a:ext cx="1426121" cy="155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6" name="Google Shape;2066;p42"/>
                <p:cNvSpPr/>
                <p:nvPr/>
              </p:nvSpPr>
              <p:spPr>
                <a:xfrm>
                  <a:off x="475210" y="3237169"/>
                  <a:ext cx="1426979" cy="155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7" name="Google Shape;2067;p42"/>
                <p:cNvSpPr/>
                <p:nvPr/>
              </p:nvSpPr>
              <p:spPr>
                <a:xfrm>
                  <a:off x="464575" y="3111187"/>
                  <a:ext cx="1426121" cy="158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68" name="Google Shape;2068;p42"/>
              <p:cNvSpPr txBox="1"/>
              <p:nvPr/>
            </p:nvSpPr>
            <p:spPr>
              <a:xfrm>
                <a:off x="-492149" y="2378467"/>
                <a:ext cx="2394145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am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thinking of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moving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to a new house 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ar-SA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69" name="Google Shape;2069;p42"/>
            <p:cNvGrpSpPr/>
            <p:nvPr/>
          </p:nvGrpSpPr>
          <p:grpSpPr>
            <a:xfrm>
              <a:off x="3959401" y="3331241"/>
              <a:ext cx="227499" cy="275642"/>
              <a:chOff x="3577629" y="1397719"/>
              <a:chExt cx="227499" cy="275642"/>
            </a:xfrm>
          </p:grpSpPr>
          <p:sp>
            <p:nvSpPr>
              <p:cNvPr id="2070" name="Google Shape;2070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1" name="Google Shape;2071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2" name="Google Shape;2072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73" name="Google Shape;2073;p42"/>
          <p:cNvGrpSpPr/>
          <p:nvPr/>
        </p:nvGrpSpPr>
        <p:grpSpPr>
          <a:xfrm>
            <a:off x="484153" y="4191676"/>
            <a:ext cx="8229686" cy="693989"/>
            <a:chOff x="457160" y="4071736"/>
            <a:chExt cx="8229686" cy="693989"/>
          </a:xfrm>
        </p:grpSpPr>
        <p:grpSp>
          <p:nvGrpSpPr>
            <p:cNvPr id="2074" name="Google Shape;2074;p42"/>
            <p:cNvGrpSpPr/>
            <p:nvPr/>
          </p:nvGrpSpPr>
          <p:grpSpPr>
            <a:xfrm>
              <a:off x="457160" y="4098067"/>
              <a:ext cx="643364" cy="641326"/>
              <a:chOff x="7253539" y="1219332"/>
              <a:chExt cx="643364" cy="641326"/>
            </a:xfrm>
          </p:grpSpPr>
          <p:sp>
            <p:nvSpPr>
              <p:cNvPr id="2075" name="Google Shape;2075;p42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6" name="Google Shape;2076;p42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1" name="Google Shape;2081;p42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82" name="Google Shape;2082;p42"/>
            <p:cNvGrpSpPr/>
            <p:nvPr/>
          </p:nvGrpSpPr>
          <p:grpSpPr>
            <a:xfrm>
              <a:off x="1330475" y="4200372"/>
              <a:ext cx="1935075" cy="436717"/>
              <a:chOff x="1139600" y="1317171"/>
              <a:chExt cx="1935075" cy="436717"/>
            </a:xfrm>
          </p:grpSpPr>
          <p:grpSp>
            <p:nvGrpSpPr>
              <p:cNvPr id="2083" name="Google Shape;2083;p42"/>
              <p:cNvGrpSpPr/>
              <p:nvPr/>
            </p:nvGrpSpPr>
            <p:grpSpPr>
              <a:xfrm>
                <a:off x="1139600" y="1317171"/>
                <a:ext cx="1935075" cy="436717"/>
                <a:chOff x="-6643" y="2109575"/>
                <a:chExt cx="1935075" cy="436717"/>
              </a:xfrm>
            </p:grpSpPr>
            <p:sp>
              <p:nvSpPr>
                <p:cNvPr id="2084" name="Google Shape;2084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85" name="Google Shape;2085;p42"/>
                <p:cNvSpPr/>
                <p:nvPr/>
              </p:nvSpPr>
              <p:spPr>
                <a:xfrm>
                  <a:off x="38216" y="2143063"/>
                  <a:ext cx="189021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86" name="Google Shape;2086;p42"/>
                <p:cNvSpPr/>
                <p:nvPr/>
              </p:nvSpPr>
              <p:spPr>
                <a:xfrm>
                  <a:off x="-6643" y="2109575"/>
                  <a:ext cx="1902251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87" name="Google Shape;2087;p42"/>
              <p:cNvSpPr txBox="1"/>
              <p:nvPr/>
            </p:nvSpPr>
            <p:spPr>
              <a:xfrm>
                <a:off x="1184459" y="1365279"/>
                <a:ext cx="1807575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r>
                  <a:rPr lang="en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reaming of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88" name="Google Shape;2088;p42"/>
            <p:cNvSpPr/>
            <p:nvPr/>
          </p:nvSpPr>
          <p:spPr>
            <a:xfrm>
              <a:off x="3228903" y="4411080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42"/>
            <p:cNvSpPr/>
            <p:nvPr/>
          </p:nvSpPr>
          <p:spPr>
            <a:xfrm rot="5400000" flipH="1">
              <a:off x="1207570" y="4295249"/>
              <a:ext cx="45719" cy="289808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90" name="Google Shape;2090;p42"/>
            <p:cNvGrpSpPr/>
            <p:nvPr/>
          </p:nvGrpSpPr>
          <p:grpSpPr>
            <a:xfrm>
              <a:off x="4880751" y="4071736"/>
              <a:ext cx="3806095" cy="693989"/>
              <a:chOff x="-528140" y="2158143"/>
              <a:chExt cx="2483910" cy="1100871"/>
            </a:xfrm>
          </p:grpSpPr>
          <p:grpSp>
            <p:nvGrpSpPr>
              <p:cNvPr id="2091" name="Google Shape;209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92" name="Google Shape;209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93" name="Google Shape;209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94" name="Google Shape;209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95" name="Google Shape;209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96" name="Google Shape;2096;p42"/>
              <p:cNvSpPr txBox="1"/>
              <p:nvPr/>
            </p:nvSpPr>
            <p:spPr>
              <a:xfrm>
                <a:off x="-446309" y="2400013"/>
                <a:ext cx="2364605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800" b="1" dirty="0">
                    <a:solidFill>
                      <a:schemeClr val="bg1"/>
                    </a:solidFill>
                  </a:rPr>
                  <a:t>I am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dreaming of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becoming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doctor one day</a:t>
                </a:r>
                <a:endParaRPr sz="18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97" name="Google Shape;2097;p42"/>
            <p:cNvGrpSpPr/>
            <p:nvPr/>
          </p:nvGrpSpPr>
          <p:grpSpPr>
            <a:xfrm>
              <a:off x="3959401" y="4280909"/>
              <a:ext cx="227499" cy="275642"/>
              <a:chOff x="3577629" y="1397719"/>
              <a:chExt cx="227499" cy="275642"/>
            </a:xfrm>
          </p:grpSpPr>
          <p:sp>
            <p:nvSpPr>
              <p:cNvPr id="2098" name="Google Shape;209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9" name="Google Shape;209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0" name="Google Shape;210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4" name="وسيلة شرح مستطيلة مستديرة الزوايا 123"/>
          <p:cNvSpPr/>
          <p:nvPr/>
        </p:nvSpPr>
        <p:spPr>
          <a:xfrm>
            <a:off x="1402327" y="173612"/>
            <a:ext cx="5568841" cy="914894"/>
          </a:xfrm>
          <a:prstGeom prst="wedgeRoundRectCallout">
            <a:avLst>
              <a:gd name="adj1" fmla="val -57696"/>
              <a:gd name="adj2" fmla="val 11038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5" name="مربع نص 124"/>
          <p:cNvSpPr txBox="1"/>
          <p:nvPr/>
        </p:nvSpPr>
        <p:spPr>
          <a:xfrm>
            <a:off x="1357468" y="277116"/>
            <a:ext cx="54089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There are some verbs followed by certain prepositions:</a:t>
            </a:r>
            <a:endParaRPr lang="en" sz="2000" b="1" dirty="0" smtClean="0">
              <a:solidFill>
                <a:schemeClr val="bg1"/>
              </a:solidFill>
            </a:endParaRPr>
          </a:p>
        </p:txBody>
      </p:sp>
      <p:grpSp>
        <p:nvGrpSpPr>
          <p:cNvPr id="127" name="Google Shape;1820;p38"/>
          <p:cNvGrpSpPr/>
          <p:nvPr/>
        </p:nvGrpSpPr>
        <p:grpSpPr>
          <a:xfrm>
            <a:off x="286678" y="260439"/>
            <a:ext cx="667973" cy="741239"/>
            <a:chOff x="4988824" y="1604428"/>
            <a:chExt cx="313445" cy="472311"/>
          </a:xfrm>
        </p:grpSpPr>
        <p:sp>
          <p:nvSpPr>
            <p:cNvPr id="128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827;p38"/>
            <p:cNvSpPr/>
            <p:nvPr/>
          </p:nvSpPr>
          <p:spPr>
            <a:xfrm rot="16200000">
              <a:off x="5021900" y="1815161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مستطيل 3"/>
          <p:cNvSpPr/>
          <p:nvPr/>
        </p:nvSpPr>
        <p:spPr>
          <a:xfrm>
            <a:off x="634933" y="32376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3</a:t>
            </a:r>
            <a:endParaRPr lang="ar-SA" sz="1800" dirty="0"/>
          </a:p>
        </p:txBody>
      </p:sp>
      <p:sp>
        <p:nvSpPr>
          <p:cNvPr id="140" name="مستطيل 139"/>
          <p:cNvSpPr/>
          <p:nvPr/>
        </p:nvSpPr>
        <p:spPr>
          <a:xfrm>
            <a:off x="680906" y="43329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541;p36"/>
          <p:cNvSpPr/>
          <p:nvPr/>
        </p:nvSpPr>
        <p:spPr>
          <a:xfrm>
            <a:off x="5436095" y="37325"/>
            <a:ext cx="3662575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82" name="Google Shape;1982;p42"/>
          <p:cNvGrpSpPr/>
          <p:nvPr/>
        </p:nvGrpSpPr>
        <p:grpSpPr>
          <a:xfrm>
            <a:off x="457190" y="1222730"/>
            <a:ext cx="8229694" cy="693989"/>
            <a:chOff x="457190" y="1222730"/>
            <a:chExt cx="8229694" cy="693989"/>
          </a:xfrm>
        </p:grpSpPr>
        <p:grpSp>
          <p:nvGrpSpPr>
            <p:cNvPr id="1983" name="Google Shape;1983;p42"/>
            <p:cNvGrpSpPr/>
            <p:nvPr/>
          </p:nvGrpSpPr>
          <p:grpSpPr>
            <a:xfrm>
              <a:off x="1440805" y="1351367"/>
              <a:ext cx="1824782" cy="436717"/>
              <a:chOff x="1249893" y="1317171"/>
              <a:chExt cx="1824782" cy="436717"/>
            </a:xfrm>
          </p:grpSpPr>
          <p:grpSp>
            <p:nvGrpSpPr>
              <p:cNvPr id="1984" name="Google Shape;1984;p42"/>
              <p:cNvGrpSpPr/>
              <p:nvPr/>
            </p:nvGrpSpPr>
            <p:grpSpPr>
              <a:xfrm>
                <a:off x="1249893" y="1317171"/>
                <a:ext cx="1824782" cy="436717"/>
                <a:chOff x="103650" y="2109575"/>
                <a:chExt cx="1824782" cy="436717"/>
              </a:xfrm>
            </p:grpSpPr>
            <p:sp>
              <p:nvSpPr>
                <p:cNvPr id="1985" name="Google Shape;1985;p42"/>
                <p:cNvSpPr/>
                <p:nvPr/>
              </p:nvSpPr>
              <p:spPr>
                <a:xfrm>
                  <a:off x="103650" y="2115753"/>
                  <a:ext cx="17919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86" name="Google Shape;1986;p42"/>
                <p:cNvSpPr/>
                <p:nvPr/>
              </p:nvSpPr>
              <p:spPr>
                <a:xfrm>
                  <a:off x="103688" y="2143063"/>
                  <a:ext cx="1824744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87" name="Google Shape;1987;p42"/>
                <p:cNvSpPr/>
                <p:nvPr/>
              </p:nvSpPr>
              <p:spPr>
                <a:xfrm>
                  <a:off x="130643" y="2109575"/>
                  <a:ext cx="1764965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988" name="Google Shape;1988;p42"/>
              <p:cNvSpPr txBox="1"/>
              <p:nvPr/>
            </p:nvSpPr>
            <p:spPr>
              <a:xfrm>
                <a:off x="1276886" y="1365279"/>
                <a:ext cx="1715148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Decided against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989" name="Google Shape;1989;p42"/>
            <p:cNvSpPr/>
            <p:nvPr/>
          </p:nvSpPr>
          <p:spPr>
            <a:xfrm>
              <a:off x="3228940" y="1562075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90" name="Google Shape;1990;p42"/>
            <p:cNvGrpSpPr/>
            <p:nvPr/>
          </p:nvGrpSpPr>
          <p:grpSpPr>
            <a:xfrm>
              <a:off x="457190" y="1249062"/>
              <a:ext cx="643364" cy="641326"/>
              <a:chOff x="1244906" y="1219332"/>
              <a:chExt cx="643364" cy="641326"/>
            </a:xfrm>
          </p:grpSpPr>
          <p:sp>
            <p:nvSpPr>
              <p:cNvPr id="1991" name="Google Shape;1991;p42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2" name="Google Shape;1992;p42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bg1"/>
                    </a:solidFill>
                  </a:rPr>
                  <a:t>5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1" name="Google Shape;2001;p42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02" name="Google Shape;2002;p42"/>
            <p:cNvSpPr/>
            <p:nvPr/>
          </p:nvSpPr>
          <p:spPr>
            <a:xfrm rot="5400000" flipH="1">
              <a:off x="1221086" y="1432765"/>
              <a:ext cx="45719" cy="316763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03" name="Google Shape;2003;p42"/>
            <p:cNvGrpSpPr/>
            <p:nvPr/>
          </p:nvGrpSpPr>
          <p:grpSpPr>
            <a:xfrm>
              <a:off x="4880789" y="1222730"/>
              <a:ext cx="3806095" cy="693989"/>
              <a:chOff x="-528140" y="2158143"/>
              <a:chExt cx="2483910" cy="1100871"/>
            </a:xfrm>
          </p:grpSpPr>
          <p:grpSp>
            <p:nvGrpSpPr>
              <p:cNvPr id="2004" name="Google Shape;2004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05" name="Google Shape;2005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6" name="Google Shape;2006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7" name="Google Shape;2007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08" name="Google Shape;2008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09" name="Google Shape;2009;p42"/>
              <p:cNvSpPr txBox="1"/>
              <p:nvPr/>
            </p:nvSpPr>
            <p:spPr>
              <a:xfrm>
                <a:off x="-447699" y="2378468"/>
                <a:ext cx="2349670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apologize for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arriving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late 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ar-SA" sz="1800" dirty="0">
                  <a:solidFill>
                    <a:schemeClr val="bg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10" name="Google Shape;2010;p42"/>
            <p:cNvGrpSpPr/>
            <p:nvPr/>
          </p:nvGrpSpPr>
          <p:grpSpPr>
            <a:xfrm>
              <a:off x="3959439" y="1431904"/>
              <a:ext cx="227499" cy="275642"/>
              <a:chOff x="3577629" y="1397719"/>
              <a:chExt cx="227499" cy="275642"/>
            </a:xfrm>
          </p:grpSpPr>
          <p:sp>
            <p:nvSpPr>
              <p:cNvPr id="2011" name="Google Shape;2011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2" name="Google Shape;2012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3" name="Google Shape;2013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14" name="Google Shape;2014;p42"/>
          <p:cNvGrpSpPr/>
          <p:nvPr/>
        </p:nvGrpSpPr>
        <p:grpSpPr>
          <a:xfrm>
            <a:off x="457194" y="2172399"/>
            <a:ext cx="8229690" cy="693989"/>
            <a:chOff x="457194" y="2172399"/>
            <a:chExt cx="8229690" cy="693989"/>
          </a:xfrm>
        </p:grpSpPr>
        <p:grpSp>
          <p:nvGrpSpPr>
            <p:cNvPr id="2015" name="Google Shape;2015;p42"/>
            <p:cNvGrpSpPr/>
            <p:nvPr/>
          </p:nvGrpSpPr>
          <p:grpSpPr>
            <a:xfrm>
              <a:off x="457194" y="2198574"/>
              <a:ext cx="643363" cy="641638"/>
              <a:chOff x="3247534" y="1219332"/>
              <a:chExt cx="643363" cy="641638"/>
            </a:xfrm>
          </p:grpSpPr>
          <p:sp>
            <p:nvSpPr>
              <p:cNvPr id="2016" name="Google Shape;2016;p42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7" name="Google Shape;2017;p42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solidFill>
                      <a:schemeClr val="bg1"/>
                    </a:solidFill>
                  </a:rPr>
                  <a:t>6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1" name="Google Shape;2021;p42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22" name="Google Shape;2022;p42"/>
            <p:cNvGrpSpPr/>
            <p:nvPr/>
          </p:nvGrpSpPr>
          <p:grpSpPr>
            <a:xfrm>
              <a:off x="1440843" y="2301035"/>
              <a:ext cx="1824744" cy="436717"/>
              <a:chOff x="1249931" y="1317171"/>
              <a:chExt cx="1824744" cy="436717"/>
            </a:xfrm>
          </p:grpSpPr>
          <p:grpSp>
            <p:nvGrpSpPr>
              <p:cNvPr id="2023" name="Google Shape;2023;p42"/>
              <p:cNvGrpSpPr/>
              <p:nvPr/>
            </p:nvGrpSpPr>
            <p:grpSpPr>
              <a:xfrm>
                <a:off x="1249931" y="1317171"/>
                <a:ext cx="1824744" cy="436717"/>
                <a:chOff x="103688" y="2109575"/>
                <a:chExt cx="1824744" cy="436717"/>
              </a:xfrm>
            </p:grpSpPr>
            <p:sp>
              <p:nvSpPr>
                <p:cNvPr id="2024" name="Google Shape;2024;p42"/>
                <p:cNvSpPr/>
                <p:nvPr/>
              </p:nvSpPr>
              <p:spPr>
                <a:xfrm>
                  <a:off x="130643" y="2115753"/>
                  <a:ext cx="1764965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5" name="Google Shape;2025;p42"/>
                <p:cNvSpPr/>
                <p:nvPr/>
              </p:nvSpPr>
              <p:spPr>
                <a:xfrm>
                  <a:off x="130643" y="2143063"/>
                  <a:ext cx="1797789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26" name="Google Shape;2026;p42"/>
                <p:cNvSpPr/>
                <p:nvPr/>
              </p:nvSpPr>
              <p:spPr>
                <a:xfrm>
                  <a:off x="103688" y="2109575"/>
                  <a:ext cx="1791920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27" name="Google Shape;2027;p42"/>
              <p:cNvSpPr txBox="1"/>
              <p:nvPr/>
            </p:nvSpPr>
            <p:spPr>
              <a:xfrm>
                <a:off x="1356715" y="1360610"/>
                <a:ext cx="1635282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Insist on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28" name="Google Shape;2028;p42"/>
            <p:cNvSpPr/>
            <p:nvPr/>
          </p:nvSpPr>
          <p:spPr>
            <a:xfrm>
              <a:off x="3228940" y="2511743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42"/>
            <p:cNvSpPr/>
            <p:nvPr/>
          </p:nvSpPr>
          <p:spPr>
            <a:xfrm rot="5400000" flipH="1">
              <a:off x="1253821" y="2349699"/>
              <a:ext cx="45719" cy="382234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30" name="Google Shape;2030;p42"/>
            <p:cNvGrpSpPr/>
            <p:nvPr/>
          </p:nvGrpSpPr>
          <p:grpSpPr>
            <a:xfrm>
              <a:off x="4880789" y="2172399"/>
              <a:ext cx="3806095" cy="693989"/>
              <a:chOff x="-528140" y="2158143"/>
              <a:chExt cx="2483910" cy="1100871"/>
            </a:xfrm>
          </p:grpSpPr>
          <p:grpSp>
            <p:nvGrpSpPr>
              <p:cNvPr id="2031" name="Google Shape;203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32" name="Google Shape;203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3" name="Google Shape;203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4" name="Google Shape;203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35" name="Google Shape;203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36" name="Google Shape;2036;p42"/>
              <p:cNvSpPr txBox="1"/>
              <p:nvPr/>
            </p:nvSpPr>
            <p:spPr>
              <a:xfrm>
                <a:off x="-447698" y="2378468"/>
                <a:ext cx="2302676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look forward to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having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 job .</a:t>
                </a:r>
                <a:endParaRPr lang="ar-SA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7" name="Google Shape;2037;p42"/>
            <p:cNvGrpSpPr/>
            <p:nvPr/>
          </p:nvGrpSpPr>
          <p:grpSpPr>
            <a:xfrm>
              <a:off x="3959439" y="2381572"/>
              <a:ext cx="227499" cy="275642"/>
              <a:chOff x="3577629" y="1397719"/>
              <a:chExt cx="227499" cy="275642"/>
            </a:xfrm>
          </p:grpSpPr>
          <p:sp>
            <p:nvSpPr>
              <p:cNvPr id="2038" name="Google Shape;203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9" name="Google Shape;203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0" name="Google Shape;204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41" name="Google Shape;2041;p42"/>
          <p:cNvGrpSpPr/>
          <p:nvPr/>
        </p:nvGrpSpPr>
        <p:grpSpPr>
          <a:xfrm>
            <a:off x="457165" y="3122065"/>
            <a:ext cx="8229681" cy="693991"/>
            <a:chOff x="457165" y="3122065"/>
            <a:chExt cx="8229681" cy="693991"/>
          </a:xfrm>
        </p:grpSpPr>
        <p:grpSp>
          <p:nvGrpSpPr>
            <p:cNvPr id="2042" name="Google Shape;2042;p42"/>
            <p:cNvGrpSpPr/>
            <p:nvPr/>
          </p:nvGrpSpPr>
          <p:grpSpPr>
            <a:xfrm>
              <a:off x="457165" y="3148399"/>
              <a:ext cx="643364" cy="641326"/>
              <a:chOff x="5248722" y="1219332"/>
              <a:chExt cx="643364" cy="641326"/>
            </a:xfrm>
          </p:grpSpPr>
          <p:sp>
            <p:nvSpPr>
              <p:cNvPr id="2043" name="Google Shape;2043;p42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4" name="Google Shape;2044;p42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2" name="Google Shape;2052;p42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1402327" y="3250704"/>
              <a:ext cx="1863223" cy="436717"/>
              <a:chOff x="1211452" y="1317171"/>
              <a:chExt cx="1863223" cy="436717"/>
            </a:xfrm>
          </p:grpSpPr>
          <p:grpSp>
            <p:nvGrpSpPr>
              <p:cNvPr id="2055" name="Google Shape;2055;p42"/>
              <p:cNvGrpSpPr/>
              <p:nvPr/>
            </p:nvGrpSpPr>
            <p:grpSpPr>
              <a:xfrm>
                <a:off x="1211452" y="1317171"/>
                <a:ext cx="1863223" cy="436717"/>
                <a:chOff x="65209" y="2109575"/>
                <a:chExt cx="1863223" cy="436717"/>
              </a:xfrm>
            </p:grpSpPr>
            <p:sp>
              <p:nvSpPr>
                <p:cNvPr id="2056" name="Google Shape;2056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7" name="Google Shape;2057;p42"/>
                <p:cNvSpPr/>
                <p:nvPr/>
              </p:nvSpPr>
              <p:spPr>
                <a:xfrm>
                  <a:off x="65209" y="2143063"/>
                  <a:ext cx="1863223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58" name="Google Shape;2058;p42"/>
                <p:cNvSpPr/>
                <p:nvPr/>
              </p:nvSpPr>
              <p:spPr>
                <a:xfrm>
                  <a:off x="65209" y="2109575"/>
                  <a:ext cx="1830399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59" name="Google Shape;2059;p42"/>
              <p:cNvSpPr txBox="1"/>
              <p:nvPr/>
            </p:nvSpPr>
            <p:spPr>
              <a:xfrm>
                <a:off x="1245878" y="1366025"/>
                <a:ext cx="1796009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Succeeded in 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60" name="Google Shape;2060;p42"/>
            <p:cNvSpPr/>
            <p:nvPr/>
          </p:nvSpPr>
          <p:spPr>
            <a:xfrm>
              <a:off x="3228903" y="3461412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42"/>
            <p:cNvSpPr/>
            <p:nvPr/>
          </p:nvSpPr>
          <p:spPr>
            <a:xfrm rot="5400000" flipH="1">
              <a:off x="1240325" y="3312825"/>
              <a:ext cx="45719" cy="355317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62" name="Google Shape;2062;p42"/>
            <p:cNvGrpSpPr/>
            <p:nvPr/>
          </p:nvGrpSpPr>
          <p:grpSpPr>
            <a:xfrm>
              <a:off x="4880751" y="3122065"/>
              <a:ext cx="3806095" cy="693991"/>
              <a:chOff x="-528140" y="2158143"/>
              <a:chExt cx="2483910" cy="1100875"/>
            </a:xfrm>
          </p:grpSpPr>
          <p:grpSp>
            <p:nvGrpSpPr>
              <p:cNvPr id="2063" name="Google Shape;2063;p42"/>
              <p:cNvGrpSpPr/>
              <p:nvPr/>
            </p:nvGrpSpPr>
            <p:grpSpPr>
              <a:xfrm>
                <a:off x="-528140" y="2158143"/>
                <a:ext cx="2483910" cy="1100875"/>
                <a:chOff x="464575" y="3111187"/>
                <a:chExt cx="1437614" cy="1682780"/>
              </a:xfrm>
            </p:grpSpPr>
            <p:sp>
              <p:nvSpPr>
                <p:cNvPr id="2064" name="Google Shape;2064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5" name="Google Shape;2065;p42"/>
                <p:cNvSpPr/>
                <p:nvPr/>
              </p:nvSpPr>
              <p:spPr>
                <a:xfrm>
                  <a:off x="464575" y="3175182"/>
                  <a:ext cx="1426121" cy="155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6" name="Google Shape;2066;p42"/>
                <p:cNvSpPr/>
                <p:nvPr/>
              </p:nvSpPr>
              <p:spPr>
                <a:xfrm>
                  <a:off x="475210" y="3237169"/>
                  <a:ext cx="1426979" cy="155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67" name="Google Shape;2067;p42"/>
                <p:cNvSpPr/>
                <p:nvPr/>
              </p:nvSpPr>
              <p:spPr>
                <a:xfrm>
                  <a:off x="464575" y="3111187"/>
                  <a:ext cx="1426121" cy="158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68" name="Google Shape;2068;p42"/>
              <p:cNvSpPr txBox="1"/>
              <p:nvPr/>
            </p:nvSpPr>
            <p:spPr>
              <a:xfrm>
                <a:off x="-492149" y="2378467"/>
                <a:ext cx="2394145" cy="641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</a:rPr>
                  <a:t>I am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thinking of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moving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to a new house 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ar-SA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69" name="Google Shape;2069;p42"/>
            <p:cNvGrpSpPr/>
            <p:nvPr/>
          </p:nvGrpSpPr>
          <p:grpSpPr>
            <a:xfrm>
              <a:off x="3959401" y="3331241"/>
              <a:ext cx="227499" cy="275642"/>
              <a:chOff x="3577629" y="1397719"/>
              <a:chExt cx="227499" cy="275642"/>
            </a:xfrm>
          </p:grpSpPr>
          <p:sp>
            <p:nvSpPr>
              <p:cNvPr id="2070" name="Google Shape;2070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1" name="Google Shape;2071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2" name="Google Shape;2072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073" name="Google Shape;2073;p42"/>
          <p:cNvGrpSpPr/>
          <p:nvPr/>
        </p:nvGrpSpPr>
        <p:grpSpPr>
          <a:xfrm>
            <a:off x="484153" y="4191676"/>
            <a:ext cx="8229686" cy="693989"/>
            <a:chOff x="457160" y="4071736"/>
            <a:chExt cx="8229686" cy="693989"/>
          </a:xfrm>
        </p:grpSpPr>
        <p:grpSp>
          <p:nvGrpSpPr>
            <p:cNvPr id="2074" name="Google Shape;2074;p42"/>
            <p:cNvGrpSpPr/>
            <p:nvPr/>
          </p:nvGrpSpPr>
          <p:grpSpPr>
            <a:xfrm>
              <a:off x="457160" y="4098067"/>
              <a:ext cx="643364" cy="641326"/>
              <a:chOff x="7253539" y="1219332"/>
              <a:chExt cx="643364" cy="641326"/>
            </a:xfrm>
          </p:grpSpPr>
          <p:sp>
            <p:nvSpPr>
              <p:cNvPr id="2075" name="Google Shape;2075;p42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6" name="Google Shape;2076;p42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1" name="Google Shape;2081;p42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82" name="Google Shape;2082;p42"/>
            <p:cNvGrpSpPr/>
            <p:nvPr/>
          </p:nvGrpSpPr>
          <p:grpSpPr>
            <a:xfrm>
              <a:off x="1330475" y="4200372"/>
              <a:ext cx="1935075" cy="436717"/>
              <a:chOff x="1139600" y="1317171"/>
              <a:chExt cx="1935075" cy="436717"/>
            </a:xfrm>
          </p:grpSpPr>
          <p:grpSp>
            <p:nvGrpSpPr>
              <p:cNvPr id="2083" name="Google Shape;2083;p42"/>
              <p:cNvGrpSpPr/>
              <p:nvPr/>
            </p:nvGrpSpPr>
            <p:grpSpPr>
              <a:xfrm>
                <a:off x="1139600" y="1317171"/>
                <a:ext cx="1935075" cy="436717"/>
                <a:chOff x="-6643" y="2109575"/>
                <a:chExt cx="1935075" cy="436717"/>
              </a:xfrm>
            </p:grpSpPr>
            <p:sp>
              <p:nvSpPr>
                <p:cNvPr id="2084" name="Google Shape;2084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85" name="Google Shape;2085;p42"/>
                <p:cNvSpPr/>
                <p:nvPr/>
              </p:nvSpPr>
              <p:spPr>
                <a:xfrm>
                  <a:off x="38216" y="2143063"/>
                  <a:ext cx="189021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86" name="Google Shape;2086;p42"/>
                <p:cNvSpPr/>
                <p:nvPr/>
              </p:nvSpPr>
              <p:spPr>
                <a:xfrm>
                  <a:off x="-6643" y="2109575"/>
                  <a:ext cx="1902251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087" name="Google Shape;2087;p42"/>
              <p:cNvSpPr txBox="1"/>
              <p:nvPr/>
            </p:nvSpPr>
            <p:spPr>
              <a:xfrm>
                <a:off x="1184459" y="1365279"/>
                <a:ext cx="1807575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Asked </a:t>
                </a:r>
                <a:r>
                  <a:rPr lang="en-US" sz="1800" dirty="0" err="1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aout</a:t>
                </a:r>
                <a:endParaRPr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88" name="Google Shape;2088;p42"/>
            <p:cNvSpPr/>
            <p:nvPr/>
          </p:nvSpPr>
          <p:spPr>
            <a:xfrm>
              <a:off x="3228903" y="4411080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 rot="5400000" flipH="1">
              <a:off x="1207570" y="4295249"/>
              <a:ext cx="45719" cy="289808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0" name="Google Shape;2090;p42"/>
            <p:cNvGrpSpPr/>
            <p:nvPr/>
          </p:nvGrpSpPr>
          <p:grpSpPr>
            <a:xfrm>
              <a:off x="4880751" y="4071736"/>
              <a:ext cx="3806095" cy="693989"/>
              <a:chOff x="-528140" y="2158143"/>
              <a:chExt cx="2483910" cy="1100871"/>
            </a:xfrm>
          </p:grpSpPr>
          <p:grpSp>
            <p:nvGrpSpPr>
              <p:cNvPr id="2091" name="Google Shape;209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92" name="Google Shape;209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96" name="Google Shape;2096;p42"/>
              <p:cNvSpPr txBox="1"/>
              <p:nvPr/>
            </p:nvSpPr>
            <p:spPr>
              <a:xfrm>
                <a:off x="-446309" y="2400013"/>
                <a:ext cx="2364605" cy="641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800" b="1" dirty="0">
                    <a:solidFill>
                      <a:schemeClr val="bg1"/>
                    </a:solidFill>
                  </a:rPr>
                  <a:t>I am 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dreaming of </a:t>
                </a:r>
                <a:r>
                  <a:rPr lang="en-US" sz="1800" b="1" u="sng" dirty="0">
                    <a:solidFill>
                      <a:schemeClr val="bg1"/>
                    </a:solidFill>
                  </a:rPr>
                  <a:t>becoming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doctor one day</a:t>
                </a:r>
                <a:endParaRPr sz="18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97" name="Google Shape;2097;p42"/>
            <p:cNvGrpSpPr/>
            <p:nvPr/>
          </p:nvGrpSpPr>
          <p:grpSpPr>
            <a:xfrm>
              <a:off x="3959401" y="4280909"/>
              <a:ext cx="227499" cy="275642"/>
              <a:chOff x="3577629" y="1397719"/>
              <a:chExt cx="227499" cy="275642"/>
            </a:xfrm>
          </p:grpSpPr>
          <p:sp>
            <p:nvSpPr>
              <p:cNvPr id="2098" name="Google Shape;209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وسيلة شرح مستطيلة مستديرة الزوايا 123"/>
          <p:cNvSpPr/>
          <p:nvPr/>
        </p:nvSpPr>
        <p:spPr>
          <a:xfrm>
            <a:off x="1402327" y="173612"/>
            <a:ext cx="5568841" cy="914894"/>
          </a:xfrm>
          <a:prstGeom prst="wedgeRoundRectCallout">
            <a:avLst>
              <a:gd name="adj1" fmla="val -57696"/>
              <a:gd name="adj2" fmla="val 11038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/>
          <p:cNvSpPr txBox="1"/>
          <p:nvPr/>
        </p:nvSpPr>
        <p:spPr>
          <a:xfrm>
            <a:off x="1357468" y="277116"/>
            <a:ext cx="54089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There are some verbs followed by certain prepositions:</a:t>
            </a:r>
            <a:endParaRPr lang="en" sz="2000" b="1" dirty="0" smtClean="0">
              <a:solidFill>
                <a:schemeClr val="bg1"/>
              </a:solidFill>
            </a:endParaRPr>
          </a:p>
        </p:txBody>
      </p:sp>
      <p:grpSp>
        <p:nvGrpSpPr>
          <p:cNvPr id="127" name="Google Shape;1820;p38"/>
          <p:cNvGrpSpPr/>
          <p:nvPr/>
        </p:nvGrpSpPr>
        <p:grpSpPr>
          <a:xfrm>
            <a:off x="286678" y="260439"/>
            <a:ext cx="667973" cy="741239"/>
            <a:chOff x="4988824" y="1604428"/>
            <a:chExt cx="313445" cy="472311"/>
          </a:xfrm>
        </p:grpSpPr>
        <p:sp>
          <p:nvSpPr>
            <p:cNvPr id="128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27;p38"/>
            <p:cNvSpPr/>
            <p:nvPr/>
          </p:nvSpPr>
          <p:spPr>
            <a:xfrm rot="16200000">
              <a:off x="5021900" y="1815161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ستطيل 3"/>
          <p:cNvSpPr/>
          <p:nvPr/>
        </p:nvSpPr>
        <p:spPr>
          <a:xfrm>
            <a:off x="634933" y="32376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7</a:t>
            </a:r>
            <a:endParaRPr lang="ar-SA" sz="1800" dirty="0"/>
          </a:p>
        </p:txBody>
      </p:sp>
      <p:sp>
        <p:nvSpPr>
          <p:cNvPr id="140" name="مستطيل 139"/>
          <p:cNvSpPr/>
          <p:nvPr/>
        </p:nvSpPr>
        <p:spPr>
          <a:xfrm>
            <a:off x="680906" y="43329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8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42378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541;p36"/>
          <p:cNvSpPr/>
          <p:nvPr/>
        </p:nvSpPr>
        <p:spPr>
          <a:xfrm rot="20973535">
            <a:off x="4950584" y="829768"/>
            <a:ext cx="3407811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83" name="Google Shape;1583;p34"/>
          <p:cNvGrpSpPr/>
          <p:nvPr/>
        </p:nvGrpSpPr>
        <p:grpSpPr>
          <a:xfrm>
            <a:off x="515664" y="1505169"/>
            <a:ext cx="3872586" cy="1636067"/>
            <a:chOff x="457201" y="2828210"/>
            <a:chExt cx="3872586" cy="1132450"/>
          </a:xfrm>
        </p:grpSpPr>
        <p:grpSp>
          <p:nvGrpSpPr>
            <p:cNvPr id="1585" name="Google Shape;1585;p34"/>
            <p:cNvGrpSpPr/>
            <p:nvPr/>
          </p:nvGrpSpPr>
          <p:grpSpPr>
            <a:xfrm rot="-5400000">
              <a:off x="1719206" y="1566205"/>
              <a:ext cx="1132450" cy="3656459"/>
              <a:chOff x="6164825" y="1048400"/>
              <a:chExt cx="1132450" cy="3656459"/>
            </a:xfrm>
          </p:grpSpPr>
          <p:sp>
            <p:nvSpPr>
              <p:cNvPr id="1586" name="Google Shape;1586;p34"/>
              <p:cNvSpPr/>
              <p:nvPr/>
            </p:nvSpPr>
            <p:spPr>
              <a:xfrm>
                <a:off x="6184125" y="1298051"/>
                <a:ext cx="1097850" cy="331793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6672426" y="1164150"/>
                <a:ext cx="485625" cy="794535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6164825" y="1156275"/>
                <a:ext cx="1132450" cy="3548584"/>
              </a:xfrm>
              <a:custGeom>
                <a:avLst/>
                <a:gdLst/>
                <a:ahLst/>
                <a:cxnLst/>
                <a:rect l="l" t="t" r="r" b="b"/>
                <a:pathLst>
                  <a:path w="45298" h="82280" extrusionOk="0">
                    <a:moveTo>
                      <a:pt x="24647" y="4179"/>
                    </a:moveTo>
                    <a:lnTo>
                      <a:pt x="24647" y="4392"/>
                    </a:lnTo>
                    <a:lnTo>
                      <a:pt x="24594" y="4392"/>
                    </a:lnTo>
                    <a:cubicBezTo>
                      <a:pt x="24594" y="4312"/>
                      <a:pt x="24621" y="4259"/>
                      <a:pt x="24647" y="4179"/>
                    </a:cubicBezTo>
                    <a:close/>
                    <a:moveTo>
                      <a:pt x="24115" y="1701"/>
                    </a:moveTo>
                    <a:cubicBezTo>
                      <a:pt x="24301" y="2021"/>
                      <a:pt x="24434" y="2367"/>
                      <a:pt x="24488" y="2713"/>
                    </a:cubicBezTo>
                    <a:cubicBezTo>
                      <a:pt x="24274" y="3246"/>
                      <a:pt x="24115" y="3833"/>
                      <a:pt x="24061" y="4419"/>
                    </a:cubicBezTo>
                    <a:lnTo>
                      <a:pt x="23129" y="4419"/>
                    </a:lnTo>
                    <a:cubicBezTo>
                      <a:pt x="23155" y="3913"/>
                      <a:pt x="23235" y="3380"/>
                      <a:pt x="23422" y="2900"/>
                    </a:cubicBezTo>
                    <a:lnTo>
                      <a:pt x="23448" y="2900"/>
                    </a:lnTo>
                    <a:cubicBezTo>
                      <a:pt x="23608" y="2474"/>
                      <a:pt x="23928" y="2127"/>
                      <a:pt x="24115" y="1701"/>
                    </a:cubicBezTo>
                    <a:close/>
                    <a:moveTo>
                      <a:pt x="21903" y="1754"/>
                    </a:moveTo>
                    <a:lnTo>
                      <a:pt x="21930" y="1781"/>
                    </a:lnTo>
                    <a:cubicBezTo>
                      <a:pt x="21610" y="2634"/>
                      <a:pt x="21423" y="3540"/>
                      <a:pt x="21370" y="4445"/>
                    </a:cubicBezTo>
                    <a:lnTo>
                      <a:pt x="20837" y="4445"/>
                    </a:lnTo>
                    <a:cubicBezTo>
                      <a:pt x="21050" y="3513"/>
                      <a:pt x="21397" y="2607"/>
                      <a:pt x="21903" y="1754"/>
                    </a:cubicBezTo>
                    <a:close/>
                    <a:moveTo>
                      <a:pt x="23062" y="1025"/>
                    </a:moveTo>
                    <a:cubicBezTo>
                      <a:pt x="23182" y="1025"/>
                      <a:pt x="23302" y="1055"/>
                      <a:pt x="23422" y="1115"/>
                    </a:cubicBezTo>
                    <a:cubicBezTo>
                      <a:pt x="23528" y="1141"/>
                      <a:pt x="23635" y="1221"/>
                      <a:pt x="23742" y="1275"/>
                    </a:cubicBezTo>
                    <a:cubicBezTo>
                      <a:pt x="22862" y="1887"/>
                      <a:pt x="22622" y="3406"/>
                      <a:pt x="22676" y="4419"/>
                    </a:cubicBezTo>
                    <a:lnTo>
                      <a:pt x="21876" y="4445"/>
                    </a:lnTo>
                    <a:cubicBezTo>
                      <a:pt x="21956" y="3859"/>
                      <a:pt x="22089" y="3273"/>
                      <a:pt x="22276" y="2687"/>
                    </a:cubicBezTo>
                    <a:lnTo>
                      <a:pt x="22303" y="2713"/>
                    </a:lnTo>
                    <a:cubicBezTo>
                      <a:pt x="22489" y="2127"/>
                      <a:pt x="22782" y="1621"/>
                      <a:pt x="22942" y="1035"/>
                    </a:cubicBezTo>
                    <a:cubicBezTo>
                      <a:pt x="22982" y="1028"/>
                      <a:pt x="23022" y="1025"/>
                      <a:pt x="23062" y="1025"/>
                    </a:cubicBezTo>
                    <a:close/>
                    <a:moveTo>
                      <a:pt x="33954" y="838"/>
                    </a:moveTo>
                    <a:cubicBezTo>
                      <a:pt x="35162" y="838"/>
                      <a:pt x="36344" y="974"/>
                      <a:pt x="37331" y="1488"/>
                    </a:cubicBezTo>
                    <a:cubicBezTo>
                      <a:pt x="39676" y="2687"/>
                      <a:pt x="39090" y="5698"/>
                      <a:pt x="39036" y="7883"/>
                    </a:cubicBezTo>
                    <a:cubicBezTo>
                      <a:pt x="38983" y="10387"/>
                      <a:pt x="38903" y="12919"/>
                      <a:pt x="38850" y="15424"/>
                    </a:cubicBezTo>
                    <a:cubicBezTo>
                      <a:pt x="38823" y="15477"/>
                      <a:pt x="38850" y="15557"/>
                      <a:pt x="38876" y="15610"/>
                    </a:cubicBezTo>
                    <a:lnTo>
                      <a:pt x="38876" y="15663"/>
                    </a:lnTo>
                    <a:cubicBezTo>
                      <a:pt x="38930" y="16196"/>
                      <a:pt x="39063" y="16809"/>
                      <a:pt x="38823" y="17315"/>
                    </a:cubicBezTo>
                    <a:cubicBezTo>
                      <a:pt x="38423" y="18141"/>
                      <a:pt x="37358" y="18141"/>
                      <a:pt x="36585" y="18141"/>
                    </a:cubicBezTo>
                    <a:cubicBezTo>
                      <a:pt x="35370" y="18141"/>
                      <a:pt x="34155" y="18176"/>
                      <a:pt x="32953" y="18176"/>
                    </a:cubicBezTo>
                    <a:cubicBezTo>
                      <a:pt x="32653" y="18176"/>
                      <a:pt x="32353" y="18173"/>
                      <a:pt x="32055" y="18168"/>
                    </a:cubicBezTo>
                    <a:cubicBezTo>
                      <a:pt x="30589" y="18141"/>
                      <a:pt x="29151" y="18115"/>
                      <a:pt x="27712" y="18008"/>
                    </a:cubicBezTo>
                    <a:cubicBezTo>
                      <a:pt x="26699" y="17928"/>
                      <a:pt x="25793" y="17742"/>
                      <a:pt x="25500" y="16596"/>
                    </a:cubicBezTo>
                    <a:cubicBezTo>
                      <a:pt x="25420" y="16143"/>
                      <a:pt x="25394" y="15690"/>
                      <a:pt x="25420" y="15237"/>
                    </a:cubicBezTo>
                    <a:cubicBezTo>
                      <a:pt x="25553" y="15184"/>
                      <a:pt x="25633" y="15051"/>
                      <a:pt x="25633" y="14891"/>
                    </a:cubicBezTo>
                    <a:cubicBezTo>
                      <a:pt x="25633" y="12199"/>
                      <a:pt x="25660" y="9508"/>
                      <a:pt x="25633" y="6817"/>
                    </a:cubicBezTo>
                    <a:cubicBezTo>
                      <a:pt x="25633" y="5431"/>
                      <a:pt x="25767" y="3833"/>
                      <a:pt x="25367" y="2394"/>
                    </a:cubicBezTo>
                    <a:cubicBezTo>
                      <a:pt x="25367" y="2340"/>
                      <a:pt x="25420" y="2287"/>
                      <a:pt x="25420" y="2234"/>
                    </a:cubicBezTo>
                    <a:cubicBezTo>
                      <a:pt x="25473" y="2074"/>
                      <a:pt x="25367" y="1914"/>
                      <a:pt x="25207" y="1887"/>
                    </a:cubicBezTo>
                    <a:cubicBezTo>
                      <a:pt x="25180" y="1781"/>
                      <a:pt x="25127" y="1701"/>
                      <a:pt x="25100" y="1621"/>
                    </a:cubicBezTo>
                    <a:cubicBezTo>
                      <a:pt x="24994" y="1408"/>
                      <a:pt x="24861" y="1195"/>
                      <a:pt x="24727" y="1035"/>
                    </a:cubicBezTo>
                    <a:lnTo>
                      <a:pt x="24727" y="1035"/>
                    </a:lnTo>
                    <a:cubicBezTo>
                      <a:pt x="25274" y="1043"/>
                      <a:pt x="25820" y="1046"/>
                      <a:pt x="26366" y="1046"/>
                    </a:cubicBezTo>
                    <a:cubicBezTo>
                      <a:pt x="27685" y="1046"/>
                      <a:pt x="29004" y="1027"/>
                      <a:pt x="30323" y="1008"/>
                    </a:cubicBezTo>
                    <a:lnTo>
                      <a:pt x="30350" y="1008"/>
                    </a:lnTo>
                    <a:cubicBezTo>
                      <a:pt x="31455" y="981"/>
                      <a:pt x="32718" y="838"/>
                      <a:pt x="33954" y="838"/>
                    </a:cubicBezTo>
                    <a:close/>
                    <a:moveTo>
                      <a:pt x="24674" y="5405"/>
                    </a:moveTo>
                    <a:cubicBezTo>
                      <a:pt x="24754" y="8576"/>
                      <a:pt x="24834" y="11746"/>
                      <a:pt x="24914" y="14917"/>
                    </a:cubicBezTo>
                    <a:cubicBezTo>
                      <a:pt x="24914" y="14944"/>
                      <a:pt x="24914" y="14971"/>
                      <a:pt x="24941" y="15024"/>
                    </a:cubicBezTo>
                    <a:cubicBezTo>
                      <a:pt x="24674" y="16196"/>
                      <a:pt x="24621" y="17582"/>
                      <a:pt x="25713" y="18355"/>
                    </a:cubicBezTo>
                    <a:cubicBezTo>
                      <a:pt x="26459" y="18861"/>
                      <a:pt x="27552" y="18808"/>
                      <a:pt x="28405" y="18887"/>
                    </a:cubicBezTo>
                    <a:cubicBezTo>
                      <a:pt x="29630" y="18967"/>
                      <a:pt x="30829" y="18994"/>
                      <a:pt x="32028" y="19021"/>
                    </a:cubicBezTo>
                    <a:cubicBezTo>
                      <a:pt x="33254" y="19021"/>
                      <a:pt x="34453" y="18994"/>
                      <a:pt x="35652" y="18941"/>
                    </a:cubicBezTo>
                    <a:cubicBezTo>
                      <a:pt x="35810" y="18931"/>
                      <a:pt x="35972" y="18929"/>
                      <a:pt x="36136" y="18929"/>
                    </a:cubicBezTo>
                    <a:cubicBezTo>
                      <a:pt x="36351" y="18929"/>
                      <a:pt x="36570" y="18933"/>
                      <a:pt x="36788" y="18933"/>
                    </a:cubicBezTo>
                    <a:cubicBezTo>
                      <a:pt x="37337" y="18933"/>
                      <a:pt x="37886" y="18904"/>
                      <a:pt x="38370" y="18701"/>
                    </a:cubicBezTo>
                    <a:cubicBezTo>
                      <a:pt x="39649" y="18168"/>
                      <a:pt x="39809" y="16889"/>
                      <a:pt x="39622" y="15690"/>
                    </a:cubicBezTo>
                    <a:cubicBezTo>
                      <a:pt x="39676" y="15610"/>
                      <a:pt x="39729" y="15503"/>
                      <a:pt x="39729" y="15424"/>
                    </a:cubicBezTo>
                    <a:cubicBezTo>
                      <a:pt x="39862" y="12493"/>
                      <a:pt x="39916" y="9561"/>
                      <a:pt x="39942" y="6630"/>
                    </a:cubicBezTo>
                    <a:lnTo>
                      <a:pt x="39942" y="5911"/>
                    </a:lnTo>
                    <a:cubicBezTo>
                      <a:pt x="40229" y="5962"/>
                      <a:pt x="40517" y="5980"/>
                      <a:pt x="40797" y="5980"/>
                    </a:cubicBezTo>
                    <a:cubicBezTo>
                      <a:pt x="40959" y="5980"/>
                      <a:pt x="41118" y="5974"/>
                      <a:pt x="41274" y="5964"/>
                    </a:cubicBezTo>
                    <a:cubicBezTo>
                      <a:pt x="41701" y="5964"/>
                      <a:pt x="42127" y="5911"/>
                      <a:pt x="42527" y="5804"/>
                    </a:cubicBezTo>
                    <a:lnTo>
                      <a:pt x="42527" y="5804"/>
                    </a:lnTo>
                    <a:cubicBezTo>
                      <a:pt x="42420" y="10547"/>
                      <a:pt x="42660" y="15344"/>
                      <a:pt x="42767" y="20087"/>
                    </a:cubicBezTo>
                    <a:cubicBezTo>
                      <a:pt x="42873" y="24989"/>
                      <a:pt x="42980" y="29866"/>
                      <a:pt x="43086" y="34742"/>
                    </a:cubicBezTo>
                    <a:cubicBezTo>
                      <a:pt x="43300" y="44521"/>
                      <a:pt x="43539" y="54300"/>
                      <a:pt x="43779" y="64079"/>
                    </a:cubicBezTo>
                    <a:cubicBezTo>
                      <a:pt x="43832" y="66770"/>
                      <a:pt x="43912" y="69461"/>
                      <a:pt x="43966" y="72152"/>
                    </a:cubicBezTo>
                    <a:cubicBezTo>
                      <a:pt x="44019" y="74897"/>
                      <a:pt x="43912" y="77721"/>
                      <a:pt x="44232" y="80439"/>
                    </a:cubicBezTo>
                    <a:cubicBezTo>
                      <a:pt x="42929" y="80345"/>
                      <a:pt x="41613" y="80317"/>
                      <a:pt x="40293" y="80317"/>
                    </a:cubicBezTo>
                    <a:cubicBezTo>
                      <a:pt x="38240" y="80317"/>
                      <a:pt x="36177" y="80386"/>
                      <a:pt x="34133" y="80386"/>
                    </a:cubicBezTo>
                    <a:lnTo>
                      <a:pt x="34160" y="80413"/>
                    </a:lnTo>
                    <a:cubicBezTo>
                      <a:pt x="30723" y="80413"/>
                      <a:pt x="27259" y="80466"/>
                      <a:pt x="23821" y="80519"/>
                    </a:cubicBezTo>
                    <a:cubicBezTo>
                      <a:pt x="16973" y="80652"/>
                      <a:pt x="10125" y="81052"/>
                      <a:pt x="3277" y="81079"/>
                    </a:cubicBezTo>
                    <a:cubicBezTo>
                      <a:pt x="1519" y="61574"/>
                      <a:pt x="1199" y="41963"/>
                      <a:pt x="1226" y="22378"/>
                    </a:cubicBezTo>
                    <a:cubicBezTo>
                      <a:pt x="1226" y="16889"/>
                      <a:pt x="1492" y="11347"/>
                      <a:pt x="1226" y="5858"/>
                    </a:cubicBezTo>
                    <a:lnTo>
                      <a:pt x="1226" y="5858"/>
                    </a:lnTo>
                    <a:cubicBezTo>
                      <a:pt x="2534" y="5884"/>
                      <a:pt x="3843" y="5896"/>
                      <a:pt x="5152" y="5896"/>
                    </a:cubicBezTo>
                    <a:cubicBezTo>
                      <a:pt x="11657" y="5896"/>
                      <a:pt x="18175" y="5604"/>
                      <a:pt x="24674" y="5405"/>
                    </a:cubicBezTo>
                    <a:close/>
                    <a:moveTo>
                      <a:pt x="22957" y="1"/>
                    </a:moveTo>
                    <a:cubicBezTo>
                      <a:pt x="22652" y="1"/>
                      <a:pt x="22351" y="88"/>
                      <a:pt x="22089" y="262"/>
                    </a:cubicBezTo>
                    <a:cubicBezTo>
                      <a:pt x="20810" y="1035"/>
                      <a:pt x="20331" y="3033"/>
                      <a:pt x="20278" y="4472"/>
                    </a:cubicBezTo>
                    <a:cubicBezTo>
                      <a:pt x="13803" y="4605"/>
                      <a:pt x="7301" y="4739"/>
                      <a:pt x="853" y="5218"/>
                    </a:cubicBezTo>
                    <a:cubicBezTo>
                      <a:pt x="813" y="5205"/>
                      <a:pt x="773" y="5198"/>
                      <a:pt x="736" y="5198"/>
                    </a:cubicBezTo>
                    <a:cubicBezTo>
                      <a:pt x="700" y="5198"/>
                      <a:pt x="666" y="5205"/>
                      <a:pt x="640" y="5218"/>
                    </a:cubicBezTo>
                    <a:lnTo>
                      <a:pt x="426" y="5218"/>
                    </a:lnTo>
                    <a:cubicBezTo>
                      <a:pt x="53" y="5245"/>
                      <a:pt x="0" y="5724"/>
                      <a:pt x="346" y="5831"/>
                    </a:cubicBezTo>
                    <a:cubicBezTo>
                      <a:pt x="53" y="10654"/>
                      <a:pt x="213" y="15557"/>
                      <a:pt x="213" y="20380"/>
                    </a:cubicBezTo>
                    <a:cubicBezTo>
                      <a:pt x="187" y="25309"/>
                      <a:pt x="187" y="30239"/>
                      <a:pt x="213" y="35168"/>
                    </a:cubicBezTo>
                    <a:cubicBezTo>
                      <a:pt x="293" y="44947"/>
                      <a:pt x="506" y="54699"/>
                      <a:pt x="986" y="64452"/>
                    </a:cubicBezTo>
                    <a:cubicBezTo>
                      <a:pt x="1252" y="70021"/>
                      <a:pt x="1625" y="75590"/>
                      <a:pt x="2132" y="81159"/>
                    </a:cubicBezTo>
                    <a:cubicBezTo>
                      <a:pt x="2158" y="81292"/>
                      <a:pt x="2212" y="81452"/>
                      <a:pt x="2345" y="81558"/>
                    </a:cubicBezTo>
                    <a:cubicBezTo>
                      <a:pt x="2242" y="81919"/>
                      <a:pt x="2512" y="82279"/>
                      <a:pt x="2867" y="82279"/>
                    </a:cubicBezTo>
                    <a:cubicBezTo>
                      <a:pt x="2879" y="82279"/>
                      <a:pt x="2892" y="82279"/>
                      <a:pt x="2904" y="82278"/>
                    </a:cubicBezTo>
                    <a:cubicBezTo>
                      <a:pt x="9832" y="81772"/>
                      <a:pt x="16867" y="81798"/>
                      <a:pt x="23795" y="81665"/>
                    </a:cubicBezTo>
                    <a:cubicBezTo>
                      <a:pt x="27259" y="81612"/>
                      <a:pt x="30696" y="81558"/>
                      <a:pt x="34133" y="81532"/>
                    </a:cubicBezTo>
                    <a:cubicBezTo>
                      <a:pt x="34380" y="81530"/>
                      <a:pt x="34627" y="81529"/>
                      <a:pt x="34874" y="81529"/>
                    </a:cubicBezTo>
                    <a:cubicBezTo>
                      <a:pt x="36536" y="81529"/>
                      <a:pt x="38218" y="81566"/>
                      <a:pt x="39899" y="81566"/>
                    </a:cubicBezTo>
                    <a:cubicBezTo>
                      <a:pt x="41512" y="81566"/>
                      <a:pt x="43123" y="81532"/>
                      <a:pt x="44712" y="81399"/>
                    </a:cubicBezTo>
                    <a:cubicBezTo>
                      <a:pt x="45111" y="81372"/>
                      <a:pt x="45298" y="80892"/>
                      <a:pt x="45005" y="80626"/>
                    </a:cubicBezTo>
                    <a:cubicBezTo>
                      <a:pt x="45165" y="78228"/>
                      <a:pt x="44978" y="75803"/>
                      <a:pt x="44925" y="73431"/>
                    </a:cubicBezTo>
                    <a:cubicBezTo>
                      <a:pt x="44872" y="70980"/>
                      <a:pt x="44818" y="68529"/>
                      <a:pt x="44765" y="66104"/>
                    </a:cubicBezTo>
                    <a:cubicBezTo>
                      <a:pt x="44658" y="61201"/>
                      <a:pt x="44579" y="56325"/>
                      <a:pt x="44472" y="51449"/>
                    </a:cubicBezTo>
                    <a:lnTo>
                      <a:pt x="43806" y="22138"/>
                    </a:lnTo>
                    <a:cubicBezTo>
                      <a:pt x="43673" y="16569"/>
                      <a:pt x="43699" y="10974"/>
                      <a:pt x="43300" y="5458"/>
                    </a:cubicBezTo>
                    <a:cubicBezTo>
                      <a:pt x="43300" y="5271"/>
                      <a:pt x="43166" y="5138"/>
                      <a:pt x="43006" y="5112"/>
                    </a:cubicBezTo>
                    <a:cubicBezTo>
                      <a:pt x="42953" y="5058"/>
                      <a:pt x="42900" y="5032"/>
                      <a:pt x="42847" y="5005"/>
                    </a:cubicBezTo>
                    <a:cubicBezTo>
                      <a:pt x="42729" y="4974"/>
                      <a:pt x="42611" y="4962"/>
                      <a:pt x="42491" y="4962"/>
                    </a:cubicBezTo>
                    <a:cubicBezTo>
                      <a:pt x="42095" y="4962"/>
                      <a:pt x="41690" y="5097"/>
                      <a:pt x="41301" y="5138"/>
                    </a:cubicBezTo>
                    <a:cubicBezTo>
                      <a:pt x="40848" y="5192"/>
                      <a:pt x="40422" y="5218"/>
                      <a:pt x="39969" y="5271"/>
                    </a:cubicBezTo>
                    <a:cubicBezTo>
                      <a:pt x="39969" y="3699"/>
                      <a:pt x="39782" y="2154"/>
                      <a:pt x="38397" y="1115"/>
                    </a:cubicBezTo>
                    <a:cubicBezTo>
                      <a:pt x="37153" y="191"/>
                      <a:pt x="35614" y="13"/>
                      <a:pt x="34086" y="13"/>
                    </a:cubicBezTo>
                    <a:cubicBezTo>
                      <a:pt x="33322" y="13"/>
                      <a:pt x="32561" y="58"/>
                      <a:pt x="31842" y="76"/>
                    </a:cubicBezTo>
                    <a:cubicBezTo>
                      <a:pt x="29204" y="129"/>
                      <a:pt x="26593" y="155"/>
                      <a:pt x="23955" y="342"/>
                    </a:cubicBezTo>
                    <a:cubicBezTo>
                      <a:pt x="23656" y="115"/>
                      <a:pt x="23305" y="1"/>
                      <a:pt x="229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7033775" y="1048400"/>
                <a:ext cx="29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587" extrusionOk="0">
                    <a:moveTo>
                      <a:pt x="776" y="0"/>
                    </a:moveTo>
                    <a:cubicBezTo>
                      <a:pt x="630" y="0"/>
                      <a:pt x="489" y="83"/>
                      <a:pt x="441" y="260"/>
                    </a:cubicBezTo>
                    <a:cubicBezTo>
                      <a:pt x="201" y="1246"/>
                      <a:pt x="68" y="2259"/>
                      <a:pt x="15" y="3298"/>
                    </a:cubicBezTo>
                    <a:cubicBezTo>
                      <a:pt x="1" y="3485"/>
                      <a:pt x="156" y="3586"/>
                      <a:pt x="315" y="3586"/>
                    </a:cubicBezTo>
                    <a:cubicBezTo>
                      <a:pt x="452" y="3586"/>
                      <a:pt x="591" y="3511"/>
                      <a:pt x="628" y="3351"/>
                    </a:cubicBezTo>
                    <a:cubicBezTo>
                      <a:pt x="894" y="2365"/>
                      <a:pt x="1081" y="1380"/>
                      <a:pt x="1161" y="367"/>
                    </a:cubicBezTo>
                    <a:cubicBezTo>
                      <a:pt x="1146" y="130"/>
                      <a:pt x="958" y="0"/>
                      <a:pt x="77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7102675" y="1072175"/>
                <a:ext cx="5282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3076" extrusionOk="0">
                    <a:moveTo>
                      <a:pt x="1681" y="1"/>
                    </a:moveTo>
                    <a:cubicBezTo>
                      <a:pt x="1591" y="1"/>
                      <a:pt x="1498" y="34"/>
                      <a:pt x="1416" y="109"/>
                    </a:cubicBezTo>
                    <a:cubicBezTo>
                      <a:pt x="1123" y="455"/>
                      <a:pt x="883" y="855"/>
                      <a:pt x="723" y="1281"/>
                    </a:cubicBezTo>
                    <a:cubicBezTo>
                      <a:pt x="510" y="1734"/>
                      <a:pt x="297" y="2161"/>
                      <a:pt x="110" y="2614"/>
                    </a:cubicBezTo>
                    <a:cubicBezTo>
                      <a:pt x="0" y="2870"/>
                      <a:pt x="205" y="3076"/>
                      <a:pt x="413" y="3076"/>
                    </a:cubicBezTo>
                    <a:cubicBezTo>
                      <a:pt x="508" y="3076"/>
                      <a:pt x="603" y="3033"/>
                      <a:pt x="670" y="2933"/>
                    </a:cubicBezTo>
                    <a:cubicBezTo>
                      <a:pt x="936" y="2534"/>
                      <a:pt x="1202" y="2134"/>
                      <a:pt x="1442" y="1708"/>
                    </a:cubicBezTo>
                    <a:cubicBezTo>
                      <a:pt x="1735" y="1335"/>
                      <a:pt x="1922" y="935"/>
                      <a:pt x="2055" y="482"/>
                    </a:cubicBezTo>
                    <a:cubicBezTo>
                      <a:pt x="2113" y="214"/>
                      <a:pt x="1909" y="1"/>
                      <a:pt x="16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7144750" y="1126700"/>
                <a:ext cx="76975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916" extrusionOk="0">
                    <a:moveTo>
                      <a:pt x="2669" y="1"/>
                    </a:moveTo>
                    <a:cubicBezTo>
                      <a:pt x="2606" y="1"/>
                      <a:pt x="2541" y="19"/>
                      <a:pt x="2477" y="59"/>
                    </a:cubicBezTo>
                    <a:cubicBezTo>
                      <a:pt x="2077" y="326"/>
                      <a:pt x="1811" y="832"/>
                      <a:pt x="1491" y="1179"/>
                    </a:cubicBezTo>
                    <a:cubicBezTo>
                      <a:pt x="1118" y="1578"/>
                      <a:pt x="719" y="1951"/>
                      <a:pt x="266" y="2271"/>
                    </a:cubicBezTo>
                    <a:cubicBezTo>
                      <a:pt x="0" y="2492"/>
                      <a:pt x="175" y="2916"/>
                      <a:pt x="456" y="2916"/>
                    </a:cubicBezTo>
                    <a:cubicBezTo>
                      <a:pt x="514" y="2916"/>
                      <a:pt x="575" y="2898"/>
                      <a:pt x="639" y="2857"/>
                    </a:cubicBezTo>
                    <a:cubicBezTo>
                      <a:pt x="1118" y="2538"/>
                      <a:pt x="1571" y="2191"/>
                      <a:pt x="1998" y="1791"/>
                    </a:cubicBezTo>
                    <a:cubicBezTo>
                      <a:pt x="2371" y="1445"/>
                      <a:pt x="2903" y="992"/>
                      <a:pt x="3037" y="459"/>
                    </a:cubicBezTo>
                    <a:cubicBezTo>
                      <a:pt x="3078" y="230"/>
                      <a:pt x="2892" y="1"/>
                      <a:pt x="26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6233425" y="3237850"/>
                <a:ext cx="2525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78" extrusionOk="0">
                    <a:moveTo>
                      <a:pt x="7833" y="1"/>
                    </a:moveTo>
                    <a:cubicBezTo>
                      <a:pt x="6773" y="1"/>
                      <a:pt x="5708" y="83"/>
                      <a:pt x="4664" y="134"/>
                    </a:cubicBezTo>
                    <a:cubicBezTo>
                      <a:pt x="3198" y="187"/>
                      <a:pt x="1519" y="54"/>
                      <a:pt x="134" y="534"/>
                    </a:cubicBezTo>
                    <a:cubicBezTo>
                      <a:pt x="1" y="587"/>
                      <a:pt x="1" y="773"/>
                      <a:pt x="134" y="827"/>
                    </a:cubicBezTo>
                    <a:cubicBezTo>
                      <a:pt x="807" y="1023"/>
                      <a:pt x="1547" y="1078"/>
                      <a:pt x="2298" y="1078"/>
                    </a:cubicBezTo>
                    <a:cubicBezTo>
                      <a:pt x="3182" y="1078"/>
                      <a:pt x="4082" y="1001"/>
                      <a:pt x="4903" y="987"/>
                    </a:cubicBezTo>
                    <a:cubicBezTo>
                      <a:pt x="6529" y="933"/>
                      <a:pt x="8181" y="987"/>
                      <a:pt x="9753" y="694"/>
                    </a:cubicBezTo>
                    <a:cubicBezTo>
                      <a:pt x="10099" y="614"/>
                      <a:pt x="9966" y="134"/>
                      <a:pt x="9673" y="107"/>
                    </a:cubicBezTo>
                    <a:cubicBezTo>
                      <a:pt x="9065" y="29"/>
                      <a:pt x="8450" y="1"/>
                      <a:pt x="783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6" name="Google Shape;1596;p34"/>
            <p:cNvSpPr txBox="1"/>
            <p:nvPr/>
          </p:nvSpPr>
          <p:spPr>
            <a:xfrm>
              <a:off x="706852" y="2980735"/>
              <a:ext cx="417866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7" name="Google Shape;1597;p34"/>
            <p:cNvSpPr txBox="1"/>
            <p:nvPr/>
          </p:nvSpPr>
          <p:spPr>
            <a:xfrm>
              <a:off x="1017417" y="2950197"/>
              <a:ext cx="3312370" cy="896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I’m </a:t>
              </a:r>
              <a:r>
                <a:rPr lang="en" sz="2000" b="1" u="sng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tired of </a:t>
              </a:r>
              <a:r>
                <a:rPr lang="en" sz="2000" b="1" dirty="0" smtClean="0">
                  <a:solidFill>
                    <a:srgbClr val="FFFF00"/>
                  </a:solidFill>
                  <a:latin typeface="Roboto"/>
                  <a:ea typeface="Roboto"/>
                  <a:cs typeface="Roboto"/>
                  <a:sym typeface="Roboto"/>
                </a:rPr>
                <a:t>waiting</a:t>
              </a:r>
              <a:r>
                <a:rPr lang="en" sz="2000" b="1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for an answer</a:t>
              </a:r>
              <a:endParaRPr sz="20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>
            <a:off x="4957174" y="2898055"/>
            <a:ext cx="3774696" cy="1641816"/>
            <a:chOff x="6470402" y="2022767"/>
            <a:chExt cx="2216400" cy="1132450"/>
          </a:xfrm>
        </p:grpSpPr>
        <p:grpSp>
          <p:nvGrpSpPr>
            <p:cNvPr id="1600" name="Google Shape;1600;p34"/>
            <p:cNvGrpSpPr/>
            <p:nvPr/>
          </p:nvGrpSpPr>
          <p:grpSpPr>
            <a:xfrm rot="5400000" flipH="1">
              <a:off x="7012377" y="1480792"/>
              <a:ext cx="1132450" cy="2216400"/>
              <a:chOff x="6164825" y="1048400"/>
              <a:chExt cx="1132450" cy="2216400"/>
            </a:xfrm>
          </p:grpSpPr>
          <p:sp>
            <p:nvSpPr>
              <p:cNvPr id="1601" name="Google Shape;1601;p34"/>
              <p:cNvSpPr/>
              <p:nvPr/>
            </p:nvSpPr>
            <p:spPr>
              <a:xfrm>
                <a:off x="6184125" y="1298050"/>
                <a:ext cx="1097850" cy="190252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4"/>
              <p:cNvSpPr/>
              <p:nvPr/>
            </p:nvSpPr>
            <p:spPr>
              <a:xfrm>
                <a:off x="6672425" y="1164150"/>
                <a:ext cx="48562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4"/>
              <p:cNvSpPr/>
              <p:nvPr/>
            </p:nvSpPr>
            <p:spPr>
              <a:xfrm>
                <a:off x="6164825" y="1156275"/>
                <a:ext cx="1132450" cy="2057000"/>
              </a:xfrm>
              <a:custGeom>
                <a:avLst/>
                <a:gdLst/>
                <a:ahLst/>
                <a:cxnLst/>
                <a:rect l="l" t="t" r="r" b="b"/>
                <a:pathLst>
                  <a:path w="45298" h="82280" extrusionOk="0">
                    <a:moveTo>
                      <a:pt x="24647" y="4179"/>
                    </a:moveTo>
                    <a:lnTo>
                      <a:pt x="24647" y="4392"/>
                    </a:lnTo>
                    <a:lnTo>
                      <a:pt x="24594" y="4392"/>
                    </a:lnTo>
                    <a:cubicBezTo>
                      <a:pt x="24594" y="4312"/>
                      <a:pt x="24621" y="4259"/>
                      <a:pt x="24647" y="4179"/>
                    </a:cubicBezTo>
                    <a:close/>
                    <a:moveTo>
                      <a:pt x="24115" y="1701"/>
                    </a:moveTo>
                    <a:cubicBezTo>
                      <a:pt x="24301" y="2021"/>
                      <a:pt x="24434" y="2367"/>
                      <a:pt x="24488" y="2713"/>
                    </a:cubicBezTo>
                    <a:cubicBezTo>
                      <a:pt x="24274" y="3246"/>
                      <a:pt x="24115" y="3833"/>
                      <a:pt x="24061" y="4419"/>
                    </a:cubicBezTo>
                    <a:lnTo>
                      <a:pt x="23129" y="4419"/>
                    </a:lnTo>
                    <a:cubicBezTo>
                      <a:pt x="23155" y="3913"/>
                      <a:pt x="23235" y="3380"/>
                      <a:pt x="23422" y="2900"/>
                    </a:cubicBezTo>
                    <a:lnTo>
                      <a:pt x="23448" y="2900"/>
                    </a:lnTo>
                    <a:cubicBezTo>
                      <a:pt x="23608" y="2474"/>
                      <a:pt x="23928" y="2127"/>
                      <a:pt x="24115" y="1701"/>
                    </a:cubicBezTo>
                    <a:close/>
                    <a:moveTo>
                      <a:pt x="21903" y="1754"/>
                    </a:moveTo>
                    <a:lnTo>
                      <a:pt x="21930" y="1781"/>
                    </a:lnTo>
                    <a:cubicBezTo>
                      <a:pt x="21610" y="2634"/>
                      <a:pt x="21423" y="3540"/>
                      <a:pt x="21370" y="4445"/>
                    </a:cubicBezTo>
                    <a:lnTo>
                      <a:pt x="20837" y="4445"/>
                    </a:lnTo>
                    <a:cubicBezTo>
                      <a:pt x="21050" y="3513"/>
                      <a:pt x="21397" y="2607"/>
                      <a:pt x="21903" y="1754"/>
                    </a:cubicBezTo>
                    <a:close/>
                    <a:moveTo>
                      <a:pt x="23062" y="1025"/>
                    </a:moveTo>
                    <a:cubicBezTo>
                      <a:pt x="23182" y="1025"/>
                      <a:pt x="23302" y="1055"/>
                      <a:pt x="23422" y="1115"/>
                    </a:cubicBezTo>
                    <a:cubicBezTo>
                      <a:pt x="23528" y="1141"/>
                      <a:pt x="23635" y="1221"/>
                      <a:pt x="23742" y="1275"/>
                    </a:cubicBezTo>
                    <a:cubicBezTo>
                      <a:pt x="22862" y="1887"/>
                      <a:pt x="22622" y="3406"/>
                      <a:pt x="22676" y="4419"/>
                    </a:cubicBezTo>
                    <a:lnTo>
                      <a:pt x="21876" y="4445"/>
                    </a:lnTo>
                    <a:cubicBezTo>
                      <a:pt x="21956" y="3859"/>
                      <a:pt x="22089" y="3273"/>
                      <a:pt x="22276" y="2687"/>
                    </a:cubicBezTo>
                    <a:lnTo>
                      <a:pt x="22303" y="2713"/>
                    </a:lnTo>
                    <a:cubicBezTo>
                      <a:pt x="22489" y="2127"/>
                      <a:pt x="22782" y="1621"/>
                      <a:pt x="22942" y="1035"/>
                    </a:cubicBezTo>
                    <a:cubicBezTo>
                      <a:pt x="22982" y="1028"/>
                      <a:pt x="23022" y="1025"/>
                      <a:pt x="23062" y="1025"/>
                    </a:cubicBezTo>
                    <a:close/>
                    <a:moveTo>
                      <a:pt x="33954" y="838"/>
                    </a:moveTo>
                    <a:cubicBezTo>
                      <a:pt x="35162" y="838"/>
                      <a:pt x="36344" y="974"/>
                      <a:pt x="37331" y="1488"/>
                    </a:cubicBezTo>
                    <a:cubicBezTo>
                      <a:pt x="39676" y="2687"/>
                      <a:pt x="39090" y="5698"/>
                      <a:pt x="39036" y="7883"/>
                    </a:cubicBezTo>
                    <a:cubicBezTo>
                      <a:pt x="38983" y="10387"/>
                      <a:pt x="38903" y="12919"/>
                      <a:pt x="38850" y="15424"/>
                    </a:cubicBezTo>
                    <a:cubicBezTo>
                      <a:pt x="38823" y="15477"/>
                      <a:pt x="38850" y="15557"/>
                      <a:pt x="38876" y="15610"/>
                    </a:cubicBezTo>
                    <a:lnTo>
                      <a:pt x="38876" y="15663"/>
                    </a:lnTo>
                    <a:cubicBezTo>
                      <a:pt x="38930" y="16196"/>
                      <a:pt x="39063" y="16809"/>
                      <a:pt x="38823" y="17315"/>
                    </a:cubicBezTo>
                    <a:cubicBezTo>
                      <a:pt x="38423" y="18141"/>
                      <a:pt x="37358" y="18141"/>
                      <a:pt x="36585" y="18141"/>
                    </a:cubicBezTo>
                    <a:cubicBezTo>
                      <a:pt x="35370" y="18141"/>
                      <a:pt x="34155" y="18176"/>
                      <a:pt x="32953" y="18176"/>
                    </a:cubicBezTo>
                    <a:cubicBezTo>
                      <a:pt x="32653" y="18176"/>
                      <a:pt x="32353" y="18173"/>
                      <a:pt x="32055" y="18168"/>
                    </a:cubicBezTo>
                    <a:cubicBezTo>
                      <a:pt x="30589" y="18141"/>
                      <a:pt x="29151" y="18115"/>
                      <a:pt x="27712" y="18008"/>
                    </a:cubicBezTo>
                    <a:cubicBezTo>
                      <a:pt x="26699" y="17928"/>
                      <a:pt x="25793" y="17742"/>
                      <a:pt x="25500" y="16596"/>
                    </a:cubicBezTo>
                    <a:cubicBezTo>
                      <a:pt x="25420" y="16143"/>
                      <a:pt x="25394" y="15690"/>
                      <a:pt x="25420" y="15237"/>
                    </a:cubicBezTo>
                    <a:cubicBezTo>
                      <a:pt x="25553" y="15184"/>
                      <a:pt x="25633" y="15051"/>
                      <a:pt x="25633" y="14891"/>
                    </a:cubicBezTo>
                    <a:cubicBezTo>
                      <a:pt x="25633" y="12199"/>
                      <a:pt x="25660" y="9508"/>
                      <a:pt x="25633" y="6817"/>
                    </a:cubicBezTo>
                    <a:cubicBezTo>
                      <a:pt x="25633" y="5431"/>
                      <a:pt x="25767" y="3833"/>
                      <a:pt x="25367" y="2394"/>
                    </a:cubicBezTo>
                    <a:cubicBezTo>
                      <a:pt x="25367" y="2340"/>
                      <a:pt x="25420" y="2287"/>
                      <a:pt x="25420" y="2234"/>
                    </a:cubicBezTo>
                    <a:cubicBezTo>
                      <a:pt x="25473" y="2074"/>
                      <a:pt x="25367" y="1914"/>
                      <a:pt x="25207" y="1887"/>
                    </a:cubicBezTo>
                    <a:cubicBezTo>
                      <a:pt x="25180" y="1781"/>
                      <a:pt x="25127" y="1701"/>
                      <a:pt x="25100" y="1621"/>
                    </a:cubicBezTo>
                    <a:cubicBezTo>
                      <a:pt x="24994" y="1408"/>
                      <a:pt x="24861" y="1195"/>
                      <a:pt x="24727" y="1035"/>
                    </a:cubicBezTo>
                    <a:lnTo>
                      <a:pt x="24727" y="1035"/>
                    </a:lnTo>
                    <a:cubicBezTo>
                      <a:pt x="25274" y="1043"/>
                      <a:pt x="25820" y="1046"/>
                      <a:pt x="26366" y="1046"/>
                    </a:cubicBezTo>
                    <a:cubicBezTo>
                      <a:pt x="27685" y="1046"/>
                      <a:pt x="29004" y="1027"/>
                      <a:pt x="30323" y="1008"/>
                    </a:cubicBezTo>
                    <a:lnTo>
                      <a:pt x="30350" y="1008"/>
                    </a:lnTo>
                    <a:cubicBezTo>
                      <a:pt x="31455" y="981"/>
                      <a:pt x="32718" y="838"/>
                      <a:pt x="33954" y="838"/>
                    </a:cubicBezTo>
                    <a:close/>
                    <a:moveTo>
                      <a:pt x="24674" y="5405"/>
                    </a:moveTo>
                    <a:cubicBezTo>
                      <a:pt x="24754" y="8576"/>
                      <a:pt x="24834" y="11746"/>
                      <a:pt x="24914" y="14917"/>
                    </a:cubicBezTo>
                    <a:cubicBezTo>
                      <a:pt x="24914" y="14944"/>
                      <a:pt x="24914" y="14971"/>
                      <a:pt x="24941" y="15024"/>
                    </a:cubicBezTo>
                    <a:cubicBezTo>
                      <a:pt x="24674" y="16196"/>
                      <a:pt x="24621" y="17582"/>
                      <a:pt x="25713" y="18355"/>
                    </a:cubicBezTo>
                    <a:cubicBezTo>
                      <a:pt x="26459" y="18861"/>
                      <a:pt x="27552" y="18808"/>
                      <a:pt x="28405" y="18887"/>
                    </a:cubicBezTo>
                    <a:cubicBezTo>
                      <a:pt x="29630" y="18967"/>
                      <a:pt x="30829" y="18994"/>
                      <a:pt x="32028" y="19021"/>
                    </a:cubicBezTo>
                    <a:cubicBezTo>
                      <a:pt x="33254" y="19021"/>
                      <a:pt x="34453" y="18994"/>
                      <a:pt x="35652" y="18941"/>
                    </a:cubicBezTo>
                    <a:cubicBezTo>
                      <a:pt x="35810" y="18931"/>
                      <a:pt x="35972" y="18929"/>
                      <a:pt x="36136" y="18929"/>
                    </a:cubicBezTo>
                    <a:cubicBezTo>
                      <a:pt x="36351" y="18929"/>
                      <a:pt x="36570" y="18933"/>
                      <a:pt x="36788" y="18933"/>
                    </a:cubicBezTo>
                    <a:cubicBezTo>
                      <a:pt x="37337" y="18933"/>
                      <a:pt x="37886" y="18904"/>
                      <a:pt x="38370" y="18701"/>
                    </a:cubicBezTo>
                    <a:cubicBezTo>
                      <a:pt x="39649" y="18168"/>
                      <a:pt x="39809" y="16889"/>
                      <a:pt x="39622" y="15690"/>
                    </a:cubicBezTo>
                    <a:cubicBezTo>
                      <a:pt x="39676" y="15610"/>
                      <a:pt x="39729" y="15503"/>
                      <a:pt x="39729" y="15424"/>
                    </a:cubicBezTo>
                    <a:cubicBezTo>
                      <a:pt x="39862" y="12493"/>
                      <a:pt x="39916" y="9561"/>
                      <a:pt x="39942" y="6630"/>
                    </a:cubicBezTo>
                    <a:lnTo>
                      <a:pt x="39942" y="5911"/>
                    </a:lnTo>
                    <a:cubicBezTo>
                      <a:pt x="40229" y="5962"/>
                      <a:pt x="40517" y="5980"/>
                      <a:pt x="40797" y="5980"/>
                    </a:cubicBezTo>
                    <a:cubicBezTo>
                      <a:pt x="40959" y="5980"/>
                      <a:pt x="41118" y="5974"/>
                      <a:pt x="41274" y="5964"/>
                    </a:cubicBezTo>
                    <a:cubicBezTo>
                      <a:pt x="41701" y="5964"/>
                      <a:pt x="42127" y="5911"/>
                      <a:pt x="42527" y="5804"/>
                    </a:cubicBezTo>
                    <a:lnTo>
                      <a:pt x="42527" y="5804"/>
                    </a:lnTo>
                    <a:cubicBezTo>
                      <a:pt x="42420" y="10547"/>
                      <a:pt x="42660" y="15344"/>
                      <a:pt x="42767" y="20087"/>
                    </a:cubicBezTo>
                    <a:cubicBezTo>
                      <a:pt x="42873" y="24989"/>
                      <a:pt x="42980" y="29866"/>
                      <a:pt x="43086" y="34742"/>
                    </a:cubicBezTo>
                    <a:cubicBezTo>
                      <a:pt x="43300" y="44521"/>
                      <a:pt x="43539" y="54300"/>
                      <a:pt x="43779" y="64079"/>
                    </a:cubicBezTo>
                    <a:cubicBezTo>
                      <a:pt x="43832" y="66770"/>
                      <a:pt x="43912" y="69461"/>
                      <a:pt x="43966" y="72152"/>
                    </a:cubicBezTo>
                    <a:cubicBezTo>
                      <a:pt x="44019" y="74897"/>
                      <a:pt x="43912" y="77721"/>
                      <a:pt x="44232" y="80439"/>
                    </a:cubicBezTo>
                    <a:cubicBezTo>
                      <a:pt x="42929" y="80345"/>
                      <a:pt x="41613" y="80317"/>
                      <a:pt x="40293" y="80317"/>
                    </a:cubicBezTo>
                    <a:cubicBezTo>
                      <a:pt x="38240" y="80317"/>
                      <a:pt x="36177" y="80386"/>
                      <a:pt x="34133" y="80386"/>
                    </a:cubicBezTo>
                    <a:lnTo>
                      <a:pt x="34160" y="80413"/>
                    </a:lnTo>
                    <a:cubicBezTo>
                      <a:pt x="30723" y="80413"/>
                      <a:pt x="27259" y="80466"/>
                      <a:pt x="23821" y="80519"/>
                    </a:cubicBezTo>
                    <a:cubicBezTo>
                      <a:pt x="16973" y="80652"/>
                      <a:pt x="10125" y="81052"/>
                      <a:pt x="3277" y="81079"/>
                    </a:cubicBezTo>
                    <a:cubicBezTo>
                      <a:pt x="1519" y="61574"/>
                      <a:pt x="1199" y="41963"/>
                      <a:pt x="1226" y="22378"/>
                    </a:cubicBezTo>
                    <a:cubicBezTo>
                      <a:pt x="1226" y="16889"/>
                      <a:pt x="1492" y="11347"/>
                      <a:pt x="1226" y="5858"/>
                    </a:cubicBezTo>
                    <a:lnTo>
                      <a:pt x="1226" y="5858"/>
                    </a:lnTo>
                    <a:cubicBezTo>
                      <a:pt x="2534" y="5884"/>
                      <a:pt x="3843" y="5896"/>
                      <a:pt x="5152" y="5896"/>
                    </a:cubicBezTo>
                    <a:cubicBezTo>
                      <a:pt x="11657" y="5896"/>
                      <a:pt x="18175" y="5604"/>
                      <a:pt x="24674" y="5405"/>
                    </a:cubicBezTo>
                    <a:close/>
                    <a:moveTo>
                      <a:pt x="22957" y="1"/>
                    </a:moveTo>
                    <a:cubicBezTo>
                      <a:pt x="22652" y="1"/>
                      <a:pt x="22351" y="88"/>
                      <a:pt x="22089" y="262"/>
                    </a:cubicBezTo>
                    <a:cubicBezTo>
                      <a:pt x="20810" y="1035"/>
                      <a:pt x="20331" y="3033"/>
                      <a:pt x="20278" y="4472"/>
                    </a:cubicBezTo>
                    <a:cubicBezTo>
                      <a:pt x="13803" y="4605"/>
                      <a:pt x="7301" y="4739"/>
                      <a:pt x="853" y="5218"/>
                    </a:cubicBezTo>
                    <a:cubicBezTo>
                      <a:pt x="813" y="5205"/>
                      <a:pt x="773" y="5198"/>
                      <a:pt x="736" y="5198"/>
                    </a:cubicBezTo>
                    <a:cubicBezTo>
                      <a:pt x="700" y="5198"/>
                      <a:pt x="666" y="5205"/>
                      <a:pt x="640" y="5218"/>
                    </a:cubicBezTo>
                    <a:lnTo>
                      <a:pt x="426" y="5218"/>
                    </a:lnTo>
                    <a:cubicBezTo>
                      <a:pt x="53" y="5245"/>
                      <a:pt x="0" y="5724"/>
                      <a:pt x="346" y="5831"/>
                    </a:cubicBezTo>
                    <a:cubicBezTo>
                      <a:pt x="53" y="10654"/>
                      <a:pt x="213" y="15557"/>
                      <a:pt x="213" y="20380"/>
                    </a:cubicBezTo>
                    <a:cubicBezTo>
                      <a:pt x="187" y="25309"/>
                      <a:pt x="187" y="30239"/>
                      <a:pt x="213" y="35168"/>
                    </a:cubicBezTo>
                    <a:cubicBezTo>
                      <a:pt x="293" y="44947"/>
                      <a:pt x="506" y="54699"/>
                      <a:pt x="986" y="64452"/>
                    </a:cubicBezTo>
                    <a:cubicBezTo>
                      <a:pt x="1252" y="70021"/>
                      <a:pt x="1625" y="75590"/>
                      <a:pt x="2132" y="81159"/>
                    </a:cubicBezTo>
                    <a:cubicBezTo>
                      <a:pt x="2158" y="81292"/>
                      <a:pt x="2212" y="81452"/>
                      <a:pt x="2345" y="81558"/>
                    </a:cubicBezTo>
                    <a:cubicBezTo>
                      <a:pt x="2242" y="81919"/>
                      <a:pt x="2512" y="82279"/>
                      <a:pt x="2867" y="82279"/>
                    </a:cubicBezTo>
                    <a:cubicBezTo>
                      <a:pt x="2879" y="82279"/>
                      <a:pt x="2892" y="82279"/>
                      <a:pt x="2904" y="82278"/>
                    </a:cubicBezTo>
                    <a:cubicBezTo>
                      <a:pt x="9832" y="81772"/>
                      <a:pt x="16867" y="81798"/>
                      <a:pt x="23795" y="81665"/>
                    </a:cubicBezTo>
                    <a:cubicBezTo>
                      <a:pt x="27259" y="81612"/>
                      <a:pt x="30696" y="81558"/>
                      <a:pt x="34133" y="81532"/>
                    </a:cubicBezTo>
                    <a:cubicBezTo>
                      <a:pt x="34380" y="81530"/>
                      <a:pt x="34627" y="81529"/>
                      <a:pt x="34874" y="81529"/>
                    </a:cubicBezTo>
                    <a:cubicBezTo>
                      <a:pt x="36536" y="81529"/>
                      <a:pt x="38218" y="81566"/>
                      <a:pt x="39899" y="81566"/>
                    </a:cubicBezTo>
                    <a:cubicBezTo>
                      <a:pt x="41512" y="81566"/>
                      <a:pt x="43123" y="81532"/>
                      <a:pt x="44712" y="81399"/>
                    </a:cubicBezTo>
                    <a:cubicBezTo>
                      <a:pt x="45111" y="81372"/>
                      <a:pt x="45298" y="80892"/>
                      <a:pt x="45005" y="80626"/>
                    </a:cubicBezTo>
                    <a:cubicBezTo>
                      <a:pt x="45165" y="78228"/>
                      <a:pt x="44978" y="75803"/>
                      <a:pt x="44925" y="73431"/>
                    </a:cubicBezTo>
                    <a:cubicBezTo>
                      <a:pt x="44872" y="70980"/>
                      <a:pt x="44818" y="68529"/>
                      <a:pt x="44765" y="66104"/>
                    </a:cubicBezTo>
                    <a:cubicBezTo>
                      <a:pt x="44658" y="61201"/>
                      <a:pt x="44579" y="56325"/>
                      <a:pt x="44472" y="51449"/>
                    </a:cubicBezTo>
                    <a:lnTo>
                      <a:pt x="43806" y="22138"/>
                    </a:lnTo>
                    <a:cubicBezTo>
                      <a:pt x="43673" y="16569"/>
                      <a:pt x="43699" y="10974"/>
                      <a:pt x="43300" y="5458"/>
                    </a:cubicBezTo>
                    <a:cubicBezTo>
                      <a:pt x="43300" y="5271"/>
                      <a:pt x="43166" y="5138"/>
                      <a:pt x="43006" y="5112"/>
                    </a:cubicBezTo>
                    <a:cubicBezTo>
                      <a:pt x="42953" y="5058"/>
                      <a:pt x="42900" y="5032"/>
                      <a:pt x="42847" y="5005"/>
                    </a:cubicBezTo>
                    <a:cubicBezTo>
                      <a:pt x="42729" y="4974"/>
                      <a:pt x="42611" y="4962"/>
                      <a:pt x="42491" y="4962"/>
                    </a:cubicBezTo>
                    <a:cubicBezTo>
                      <a:pt x="42095" y="4962"/>
                      <a:pt x="41690" y="5097"/>
                      <a:pt x="41301" y="5138"/>
                    </a:cubicBezTo>
                    <a:cubicBezTo>
                      <a:pt x="40848" y="5192"/>
                      <a:pt x="40422" y="5218"/>
                      <a:pt x="39969" y="5271"/>
                    </a:cubicBezTo>
                    <a:cubicBezTo>
                      <a:pt x="39969" y="3699"/>
                      <a:pt x="39782" y="2154"/>
                      <a:pt x="38397" y="1115"/>
                    </a:cubicBezTo>
                    <a:cubicBezTo>
                      <a:pt x="37153" y="191"/>
                      <a:pt x="35614" y="13"/>
                      <a:pt x="34086" y="13"/>
                    </a:cubicBezTo>
                    <a:cubicBezTo>
                      <a:pt x="33322" y="13"/>
                      <a:pt x="32561" y="58"/>
                      <a:pt x="31842" y="76"/>
                    </a:cubicBezTo>
                    <a:cubicBezTo>
                      <a:pt x="29204" y="129"/>
                      <a:pt x="26593" y="155"/>
                      <a:pt x="23955" y="342"/>
                    </a:cubicBezTo>
                    <a:cubicBezTo>
                      <a:pt x="23656" y="115"/>
                      <a:pt x="23305" y="1"/>
                      <a:pt x="229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4"/>
              <p:cNvSpPr/>
              <p:nvPr/>
            </p:nvSpPr>
            <p:spPr>
              <a:xfrm>
                <a:off x="7033775" y="1048400"/>
                <a:ext cx="29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587" extrusionOk="0">
                    <a:moveTo>
                      <a:pt x="776" y="0"/>
                    </a:moveTo>
                    <a:cubicBezTo>
                      <a:pt x="630" y="0"/>
                      <a:pt x="489" y="83"/>
                      <a:pt x="441" y="260"/>
                    </a:cubicBezTo>
                    <a:cubicBezTo>
                      <a:pt x="201" y="1246"/>
                      <a:pt x="68" y="2259"/>
                      <a:pt x="15" y="3298"/>
                    </a:cubicBezTo>
                    <a:cubicBezTo>
                      <a:pt x="1" y="3485"/>
                      <a:pt x="156" y="3586"/>
                      <a:pt x="315" y="3586"/>
                    </a:cubicBezTo>
                    <a:cubicBezTo>
                      <a:pt x="452" y="3586"/>
                      <a:pt x="591" y="3511"/>
                      <a:pt x="628" y="3351"/>
                    </a:cubicBezTo>
                    <a:cubicBezTo>
                      <a:pt x="894" y="2365"/>
                      <a:pt x="1081" y="1380"/>
                      <a:pt x="1161" y="367"/>
                    </a:cubicBezTo>
                    <a:cubicBezTo>
                      <a:pt x="1146" y="130"/>
                      <a:pt x="958" y="0"/>
                      <a:pt x="77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4"/>
              <p:cNvSpPr/>
              <p:nvPr/>
            </p:nvSpPr>
            <p:spPr>
              <a:xfrm>
                <a:off x="7102675" y="1072175"/>
                <a:ext cx="5282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3076" extrusionOk="0">
                    <a:moveTo>
                      <a:pt x="1681" y="1"/>
                    </a:moveTo>
                    <a:cubicBezTo>
                      <a:pt x="1591" y="1"/>
                      <a:pt x="1498" y="34"/>
                      <a:pt x="1416" y="109"/>
                    </a:cubicBezTo>
                    <a:cubicBezTo>
                      <a:pt x="1123" y="455"/>
                      <a:pt x="883" y="855"/>
                      <a:pt x="723" y="1281"/>
                    </a:cubicBezTo>
                    <a:cubicBezTo>
                      <a:pt x="510" y="1734"/>
                      <a:pt x="297" y="2161"/>
                      <a:pt x="110" y="2614"/>
                    </a:cubicBezTo>
                    <a:cubicBezTo>
                      <a:pt x="0" y="2870"/>
                      <a:pt x="205" y="3076"/>
                      <a:pt x="413" y="3076"/>
                    </a:cubicBezTo>
                    <a:cubicBezTo>
                      <a:pt x="508" y="3076"/>
                      <a:pt x="603" y="3033"/>
                      <a:pt x="670" y="2933"/>
                    </a:cubicBezTo>
                    <a:cubicBezTo>
                      <a:pt x="936" y="2534"/>
                      <a:pt x="1202" y="2134"/>
                      <a:pt x="1442" y="1708"/>
                    </a:cubicBezTo>
                    <a:cubicBezTo>
                      <a:pt x="1735" y="1335"/>
                      <a:pt x="1922" y="935"/>
                      <a:pt x="2055" y="482"/>
                    </a:cubicBezTo>
                    <a:cubicBezTo>
                      <a:pt x="2113" y="214"/>
                      <a:pt x="1909" y="1"/>
                      <a:pt x="16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4"/>
              <p:cNvSpPr/>
              <p:nvPr/>
            </p:nvSpPr>
            <p:spPr>
              <a:xfrm>
                <a:off x="7144750" y="1126700"/>
                <a:ext cx="76975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916" extrusionOk="0">
                    <a:moveTo>
                      <a:pt x="2669" y="1"/>
                    </a:moveTo>
                    <a:cubicBezTo>
                      <a:pt x="2606" y="1"/>
                      <a:pt x="2541" y="19"/>
                      <a:pt x="2477" y="59"/>
                    </a:cubicBezTo>
                    <a:cubicBezTo>
                      <a:pt x="2077" y="326"/>
                      <a:pt x="1811" y="832"/>
                      <a:pt x="1491" y="1179"/>
                    </a:cubicBezTo>
                    <a:cubicBezTo>
                      <a:pt x="1118" y="1578"/>
                      <a:pt x="719" y="1951"/>
                      <a:pt x="266" y="2271"/>
                    </a:cubicBezTo>
                    <a:cubicBezTo>
                      <a:pt x="0" y="2492"/>
                      <a:pt x="175" y="2916"/>
                      <a:pt x="456" y="2916"/>
                    </a:cubicBezTo>
                    <a:cubicBezTo>
                      <a:pt x="514" y="2916"/>
                      <a:pt x="575" y="2898"/>
                      <a:pt x="639" y="2857"/>
                    </a:cubicBezTo>
                    <a:cubicBezTo>
                      <a:pt x="1118" y="2538"/>
                      <a:pt x="1571" y="2191"/>
                      <a:pt x="1998" y="1791"/>
                    </a:cubicBezTo>
                    <a:cubicBezTo>
                      <a:pt x="2371" y="1445"/>
                      <a:pt x="2903" y="992"/>
                      <a:pt x="3037" y="459"/>
                    </a:cubicBezTo>
                    <a:cubicBezTo>
                      <a:pt x="3078" y="230"/>
                      <a:pt x="2892" y="1"/>
                      <a:pt x="26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4"/>
              <p:cNvSpPr/>
              <p:nvPr/>
            </p:nvSpPr>
            <p:spPr>
              <a:xfrm>
                <a:off x="6233425" y="3237850"/>
                <a:ext cx="2525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78" extrusionOk="0">
                    <a:moveTo>
                      <a:pt x="7833" y="1"/>
                    </a:moveTo>
                    <a:cubicBezTo>
                      <a:pt x="6773" y="1"/>
                      <a:pt x="5708" y="83"/>
                      <a:pt x="4664" y="134"/>
                    </a:cubicBezTo>
                    <a:cubicBezTo>
                      <a:pt x="3198" y="187"/>
                      <a:pt x="1519" y="54"/>
                      <a:pt x="134" y="534"/>
                    </a:cubicBezTo>
                    <a:cubicBezTo>
                      <a:pt x="1" y="587"/>
                      <a:pt x="1" y="773"/>
                      <a:pt x="134" y="827"/>
                    </a:cubicBezTo>
                    <a:cubicBezTo>
                      <a:pt x="807" y="1023"/>
                      <a:pt x="1547" y="1078"/>
                      <a:pt x="2298" y="1078"/>
                    </a:cubicBezTo>
                    <a:cubicBezTo>
                      <a:pt x="3182" y="1078"/>
                      <a:pt x="4082" y="1001"/>
                      <a:pt x="4903" y="987"/>
                    </a:cubicBezTo>
                    <a:cubicBezTo>
                      <a:pt x="6529" y="933"/>
                      <a:pt x="8181" y="987"/>
                      <a:pt x="9753" y="694"/>
                    </a:cubicBezTo>
                    <a:cubicBezTo>
                      <a:pt x="10099" y="614"/>
                      <a:pt x="9966" y="134"/>
                      <a:pt x="9673" y="107"/>
                    </a:cubicBezTo>
                    <a:cubicBezTo>
                      <a:pt x="9065" y="29"/>
                      <a:pt x="8450" y="1"/>
                      <a:pt x="783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1" name="Google Shape;1611;p34"/>
            <p:cNvSpPr txBox="1"/>
            <p:nvPr/>
          </p:nvSpPr>
          <p:spPr>
            <a:xfrm flipH="1">
              <a:off x="8157025" y="2210088"/>
              <a:ext cx="309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4" name="وسيلة شرح مستطيلة مستديرة الزوايا 63"/>
          <p:cNvSpPr/>
          <p:nvPr/>
        </p:nvSpPr>
        <p:spPr>
          <a:xfrm>
            <a:off x="1571053" y="170797"/>
            <a:ext cx="5568841" cy="914894"/>
          </a:xfrm>
          <a:prstGeom prst="wedgeRoundRectCallout">
            <a:avLst>
              <a:gd name="adj1" fmla="val -57696"/>
              <a:gd name="adj2" fmla="val 1103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Google Shape;963;p25"/>
          <p:cNvSpPr/>
          <p:nvPr/>
        </p:nvSpPr>
        <p:spPr>
          <a:xfrm>
            <a:off x="1051913" y="613352"/>
            <a:ext cx="198811" cy="237905"/>
          </a:xfrm>
          <a:custGeom>
            <a:avLst/>
            <a:gdLst/>
            <a:ahLst/>
            <a:cxnLst/>
            <a:rect l="l" t="t" r="r" b="b"/>
            <a:pathLst>
              <a:path w="9454" h="11313" extrusionOk="0">
                <a:moveTo>
                  <a:pt x="4654" y="1"/>
                </a:moveTo>
                <a:cubicBezTo>
                  <a:pt x="2551" y="1"/>
                  <a:pt x="626" y="1454"/>
                  <a:pt x="153" y="3622"/>
                </a:cubicBezTo>
                <a:cubicBezTo>
                  <a:pt x="1" y="4291"/>
                  <a:pt x="1" y="4960"/>
                  <a:pt x="153" y="5598"/>
                </a:cubicBezTo>
                <a:cubicBezTo>
                  <a:pt x="426" y="6692"/>
                  <a:pt x="882" y="7726"/>
                  <a:pt x="1490" y="8668"/>
                </a:cubicBezTo>
                <a:cubicBezTo>
                  <a:pt x="1642" y="8881"/>
                  <a:pt x="1764" y="9063"/>
                  <a:pt x="1885" y="9276"/>
                </a:cubicBezTo>
                <a:cubicBezTo>
                  <a:pt x="2068" y="9610"/>
                  <a:pt x="2341" y="9945"/>
                  <a:pt x="2645" y="10218"/>
                </a:cubicBezTo>
                <a:lnTo>
                  <a:pt x="2858" y="10401"/>
                </a:lnTo>
                <a:cubicBezTo>
                  <a:pt x="2919" y="10401"/>
                  <a:pt x="2949" y="10462"/>
                  <a:pt x="2949" y="10492"/>
                </a:cubicBezTo>
                <a:cubicBezTo>
                  <a:pt x="3040" y="10583"/>
                  <a:pt x="3132" y="10765"/>
                  <a:pt x="3223" y="10948"/>
                </a:cubicBezTo>
                <a:cubicBezTo>
                  <a:pt x="3253" y="10948"/>
                  <a:pt x="3253" y="10978"/>
                  <a:pt x="3253" y="11009"/>
                </a:cubicBezTo>
                <a:cubicBezTo>
                  <a:pt x="3309" y="11147"/>
                  <a:pt x="3415" y="11286"/>
                  <a:pt x="3502" y="11286"/>
                </a:cubicBezTo>
                <a:cubicBezTo>
                  <a:pt x="3511" y="11286"/>
                  <a:pt x="3519" y="11285"/>
                  <a:pt x="3527" y="11282"/>
                </a:cubicBezTo>
                <a:cubicBezTo>
                  <a:pt x="3618" y="11252"/>
                  <a:pt x="3648" y="11161"/>
                  <a:pt x="3648" y="11039"/>
                </a:cubicBezTo>
                <a:cubicBezTo>
                  <a:pt x="3648" y="10826"/>
                  <a:pt x="3618" y="10613"/>
                  <a:pt x="3587" y="10401"/>
                </a:cubicBezTo>
                <a:cubicBezTo>
                  <a:pt x="3557" y="10188"/>
                  <a:pt x="3435" y="9975"/>
                  <a:pt x="3284" y="9823"/>
                </a:cubicBezTo>
                <a:cubicBezTo>
                  <a:pt x="3192" y="9702"/>
                  <a:pt x="3071" y="9580"/>
                  <a:pt x="2949" y="9458"/>
                </a:cubicBezTo>
                <a:cubicBezTo>
                  <a:pt x="2706" y="9185"/>
                  <a:pt x="2463" y="8911"/>
                  <a:pt x="2250" y="8607"/>
                </a:cubicBezTo>
                <a:cubicBezTo>
                  <a:pt x="1885" y="8121"/>
                  <a:pt x="1551" y="7574"/>
                  <a:pt x="1277" y="7027"/>
                </a:cubicBezTo>
                <a:cubicBezTo>
                  <a:pt x="730" y="6085"/>
                  <a:pt x="518" y="4960"/>
                  <a:pt x="669" y="3896"/>
                </a:cubicBezTo>
                <a:cubicBezTo>
                  <a:pt x="730" y="3501"/>
                  <a:pt x="821" y="3167"/>
                  <a:pt x="1004" y="2832"/>
                </a:cubicBezTo>
                <a:cubicBezTo>
                  <a:pt x="1490" y="1768"/>
                  <a:pt x="2432" y="978"/>
                  <a:pt x="3527" y="644"/>
                </a:cubicBezTo>
                <a:cubicBezTo>
                  <a:pt x="3939" y="513"/>
                  <a:pt x="4360" y="450"/>
                  <a:pt x="4776" y="450"/>
                </a:cubicBezTo>
                <a:cubicBezTo>
                  <a:pt x="6108" y="450"/>
                  <a:pt x="7390" y="1097"/>
                  <a:pt x="8177" y="2255"/>
                </a:cubicBezTo>
                <a:cubicBezTo>
                  <a:pt x="8542" y="2802"/>
                  <a:pt x="8816" y="3440"/>
                  <a:pt x="8937" y="4109"/>
                </a:cubicBezTo>
                <a:cubicBezTo>
                  <a:pt x="9028" y="4778"/>
                  <a:pt x="8968" y="5477"/>
                  <a:pt x="8724" y="6115"/>
                </a:cubicBezTo>
                <a:cubicBezTo>
                  <a:pt x="8572" y="6601"/>
                  <a:pt x="8360" y="7088"/>
                  <a:pt x="8147" y="7544"/>
                </a:cubicBezTo>
                <a:cubicBezTo>
                  <a:pt x="7721" y="8395"/>
                  <a:pt x="7174" y="9154"/>
                  <a:pt x="6505" y="9823"/>
                </a:cubicBezTo>
                <a:cubicBezTo>
                  <a:pt x="6323" y="10006"/>
                  <a:pt x="6110" y="10127"/>
                  <a:pt x="6019" y="10340"/>
                </a:cubicBezTo>
                <a:cubicBezTo>
                  <a:pt x="5928" y="10522"/>
                  <a:pt x="5898" y="10765"/>
                  <a:pt x="5837" y="11009"/>
                </a:cubicBezTo>
                <a:cubicBezTo>
                  <a:pt x="5806" y="11069"/>
                  <a:pt x="5776" y="11161"/>
                  <a:pt x="5776" y="11252"/>
                </a:cubicBezTo>
                <a:cubicBezTo>
                  <a:pt x="5776" y="11282"/>
                  <a:pt x="5746" y="11313"/>
                  <a:pt x="5776" y="11313"/>
                </a:cubicBezTo>
                <a:cubicBezTo>
                  <a:pt x="5776" y="11313"/>
                  <a:pt x="5837" y="11313"/>
                  <a:pt x="5837" y="11282"/>
                </a:cubicBezTo>
                <a:cubicBezTo>
                  <a:pt x="5898" y="11161"/>
                  <a:pt x="5958" y="11069"/>
                  <a:pt x="6019" y="10948"/>
                </a:cubicBezTo>
                <a:cubicBezTo>
                  <a:pt x="6080" y="10765"/>
                  <a:pt x="6110" y="10613"/>
                  <a:pt x="6171" y="10462"/>
                </a:cubicBezTo>
                <a:cubicBezTo>
                  <a:pt x="6232" y="10310"/>
                  <a:pt x="6293" y="10279"/>
                  <a:pt x="6445" y="10127"/>
                </a:cubicBezTo>
                <a:cubicBezTo>
                  <a:pt x="7296" y="9428"/>
                  <a:pt x="7964" y="8547"/>
                  <a:pt x="8481" y="7574"/>
                </a:cubicBezTo>
                <a:cubicBezTo>
                  <a:pt x="8755" y="7057"/>
                  <a:pt x="8968" y="6480"/>
                  <a:pt x="9119" y="5902"/>
                </a:cubicBezTo>
                <a:cubicBezTo>
                  <a:pt x="9454" y="4626"/>
                  <a:pt x="9241" y="3258"/>
                  <a:pt x="8572" y="2163"/>
                </a:cubicBezTo>
                <a:cubicBezTo>
                  <a:pt x="8451" y="1981"/>
                  <a:pt x="8360" y="1829"/>
                  <a:pt x="8238" y="1708"/>
                </a:cubicBezTo>
                <a:cubicBezTo>
                  <a:pt x="7934" y="1343"/>
                  <a:pt x="7600" y="1039"/>
                  <a:pt x="7235" y="796"/>
                </a:cubicBezTo>
                <a:cubicBezTo>
                  <a:pt x="6870" y="553"/>
                  <a:pt x="6475" y="340"/>
                  <a:pt x="6050" y="218"/>
                </a:cubicBezTo>
                <a:cubicBezTo>
                  <a:pt x="5585" y="71"/>
                  <a:pt x="5115" y="1"/>
                  <a:pt x="46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1820;p38"/>
          <p:cNvGrpSpPr/>
          <p:nvPr/>
        </p:nvGrpSpPr>
        <p:grpSpPr>
          <a:xfrm>
            <a:off x="593965" y="226771"/>
            <a:ext cx="667973" cy="741239"/>
            <a:chOff x="4988824" y="1604428"/>
            <a:chExt cx="313445" cy="472311"/>
          </a:xfrm>
        </p:grpSpPr>
        <p:sp>
          <p:nvSpPr>
            <p:cNvPr id="69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7;p38"/>
            <p:cNvSpPr/>
            <p:nvPr/>
          </p:nvSpPr>
          <p:spPr>
            <a:xfrm rot="16200000">
              <a:off x="5021900" y="1815161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مربع نص 77"/>
          <p:cNvSpPr txBox="1"/>
          <p:nvPr/>
        </p:nvSpPr>
        <p:spPr>
          <a:xfrm>
            <a:off x="1917049" y="298990"/>
            <a:ext cx="54089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There are some adjectives followed by certain prepositions:</a:t>
            </a:r>
            <a:endParaRPr lang="en" sz="2000" b="1" dirty="0" smtClean="0">
              <a:solidFill>
                <a:schemeClr val="bg1"/>
              </a:solidFill>
            </a:endParaRPr>
          </a:p>
        </p:txBody>
      </p:sp>
      <p:sp>
        <p:nvSpPr>
          <p:cNvPr id="79" name="Google Shape;1597;p34"/>
          <p:cNvSpPr txBox="1"/>
          <p:nvPr/>
        </p:nvSpPr>
        <p:spPr>
          <a:xfrm>
            <a:off x="4827681" y="3007586"/>
            <a:ext cx="3312370" cy="129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I’m </a:t>
            </a:r>
            <a:r>
              <a:rPr lang="en" sz="2000" b="1" u="sng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used to</a:t>
            </a:r>
            <a:r>
              <a:rPr lang="en" sz="20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2000" b="1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having</a:t>
            </a:r>
            <a:endParaRPr lang="en" sz="2000" b="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offee at breakfast</a:t>
            </a:r>
            <a:endParaRPr sz="20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1" name="Google Shape;75;p15"/>
          <p:cNvGrpSpPr/>
          <p:nvPr/>
        </p:nvGrpSpPr>
        <p:grpSpPr>
          <a:xfrm>
            <a:off x="7927117" y="395811"/>
            <a:ext cx="877125" cy="572199"/>
            <a:chOff x="5917753" y="1127631"/>
            <a:chExt cx="1380178" cy="1022202"/>
          </a:xfrm>
        </p:grpSpPr>
        <p:sp>
          <p:nvSpPr>
            <p:cNvPr id="82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1031;p26"/>
          <p:cNvSpPr/>
          <p:nvPr/>
        </p:nvSpPr>
        <p:spPr>
          <a:xfrm>
            <a:off x="5017920" y="1840007"/>
            <a:ext cx="1368459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tired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" name="Google Shape;1031;p26"/>
          <p:cNvSpPr/>
          <p:nvPr/>
        </p:nvSpPr>
        <p:spPr>
          <a:xfrm>
            <a:off x="7230577" y="1856834"/>
            <a:ext cx="1383307" cy="374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adjective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" name="Google Shape;1031;p26"/>
          <p:cNvSpPr/>
          <p:nvPr/>
        </p:nvSpPr>
        <p:spPr>
          <a:xfrm>
            <a:off x="2627477" y="3691620"/>
            <a:ext cx="1368459" cy="382723"/>
          </a:xfrm>
          <a:prstGeom prst="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used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" name="Google Shape;1031;p26"/>
          <p:cNvSpPr/>
          <p:nvPr/>
        </p:nvSpPr>
        <p:spPr>
          <a:xfrm>
            <a:off x="234582" y="3695631"/>
            <a:ext cx="1368459" cy="374700"/>
          </a:xfrm>
          <a:prstGeom prst="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adjective</a:t>
            </a: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91" name="رابط كسهم مستقيم 90"/>
          <p:cNvCxnSpPr/>
          <p:nvPr/>
        </p:nvCxnSpPr>
        <p:spPr>
          <a:xfrm flipV="1">
            <a:off x="4172125" y="2031267"/>
            <a:ext cx="782650" cy="25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رابط كسهم مستقيم 92"/>
          <p:cNvCxnSpPr/>
          <p:nvPr/>
        </p:nvCxnSpPr>
        <p:spPr>
          <a:xfrm flipV="1">
            <a:off x="6405213" y="2048531"/>
            <a:ext cx="782650" cy="25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رابط كسهم مستقيم 93"/>
          <p:cNvCxnSpPr/>
          <p:nvPr/>
        </p:nvCxnSpPr>
        <p:spPr>
          <a:xfrm flipH="1">
            <a:off x="4123030" y="3879762"/>
            <a:ext cx="8317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رابط كسهم مستقيم 99"/>
          <p:cNvCxnSpPr/>
          <p:nvPr/>
        </p:nvCxnSpPr>
        <p:spPr>
          <a:xfrm flipH="1">
            <a:off x="1724030" y="3882981"/>
            <a:ext cx="8317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8" grpId="0"/>
      <p:bldP spid="79" grpId="0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41;p36"/>
          <p:cNvSpPr/>
          <p:nvPr/>
        </p:nvSpPr>
        <p:spPr>
          <a:xfrm>
            <a:off x="3851920" y="-49637"/>
            <a:ext cx="5180660" cy="1041375"/>
          </a:xfrm>
          <a:custGeom>
            <a:avLst/>
            <a:gdLst/>
            <a:ahLst/>
            <a:cxnLst/>
            <a:rect l="l" t="t" r="r" b="b"/>
            <a:pathLst>
              <a:path w="232207" h="41655" extrusionOk="0">
                <a:moveTo>
                  <a:pt x="232207" y="0"/>
                </a:moveTo>
                <a:cubicBezTo>
                  <a:pt x="229851" y="16499"/>
                  <a:pt x="210196" y="29222"/>
                  <a:pt x="193756" y="31959"/>
                </a:cubicBezTo>
                <a:cubicBezTo>
                  <a:pt x="187439" y="33011"/>
                  <a:pt x="181060" y="30218"/>
                  <a:pt x="174780" y="28963"/>
                </a:cubicBezTo>
                <a:cubicBezTo>
                  <a:pt x="163399" y="26689"/>
                  <a:pt x="151812" y="25609"/>
                  <a:pt x="140323" y="23969"/>
                </a:cubicBezTo>
                <a:cubicBezTo>
                  <a:pt x="133723" y="23027"/>
                  <a:pt x="126311" y="21987"/>
                  <a:pt x="120348" y="24968"/>
                </a:cubicBezTo>
                <a:cubicBezTo>
                  <a:pt x="117423" y="26431"/>
                  <a:pt x="116389" y="31531"/>
                  <a:pt x="117852" y="34456"/>
                </a:cubicBezTo>
                <a:cubicBezTo>
                  <a:pt x="120116" y="38984"/>
                  <a:pt x="126341" y="42279"/>
                  <a:pt x="131334" y="41447"/>
                </a:cubicBezTo>
                <a:cubicBezTo>
                  <a:pt x="133982" y="41006"/>
                  <a:pt x="137126" y="39853"/>
                  <a:pt x="138326" y="37452"/>
                </a:cubicBezTo>
                <a:cubicBezTo>
                  <a:pt x="140370" y="33364"/>
                  <a:pt x="139341" y="26895"/>
                  <a:pt x="135829" y="23969"/>
                </a:cubicBezTo>
                <a:cubicBezTo>
                  <a:pt x="120464" y="11167"/>
                  <a:pt x="93794" y="12031"/>
                  <a:pt x="75905" y="20973"/>
                </a:cubicBezTo>
                <a:cubicBezTo>
                  <a:pt x="66116" y="25866"/>
                  <a:pt x="57237" y="33657"/>
                  <a:pt x="46442" y="35455"/>
                </a:cubicBezTo>
                <a:cubicBezTo>
                  <a:pt x="31100" y="38010"/>
                  <a:pt x="15553" y="30961"/>
                  <a:pt x="0" y="3096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3" name="مربع نص 42"/>
          <p:cNvSpPr txBox="1"/>
          <p:nvPr/>
        </p:nvSpPr>
        <p:spPr>
          <a:xfrm>
            <a:off x="2123728" y="294764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Listen &amp; Discuss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524824" y="235324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Let’s Practice :</a:t>
            </a:r>
            <a:endParaRPr lang="en" sz="2400" b="1" dirty="0" smtClean="0">
              <a:solidFill>
                <a:schemeClr val="bg1"/>
              </a:solidFill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8688" y="115049"/>
            <a:ext cx="664220" cy="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313;p18"/>
          <p:cNvSpPr/>
          <p:nvPr/>
        </p:nvSpPr>
        <p:spPr>
          <a:xfrm>
            <a:off x="1006692" y="313328"/>
            <a:ext cx="4717436" cy="558585"/>
          </a:xfrm>
          <a:custGeom>
            <a:avLst/>
            <a:gdLst/>
            <a:ahLst/>
            <a:cxnLst/>
            <a:rect l="l" t="t" r="r" b="b"/>
            <a:pathLst>
              <a:path w="30589" h="7768" extrusionOk="0">
                <a:moveTo>
                  <a:pt x="11730" y="1"/>
                </a:moveTo>
                <a:cubicBezTo>
                  <a:pt x="7628" y="1"/>
                  <a:pt x="4037" y="43"/>
                  <a:pt x="2816" y="138"/>
                </a:cubicBezTo>
                <a:cubicBezTo>
                  <a:pt x="1" y="309"/>
                  <a:pt x="171" y="7177"/>
                  <a:pt x="2347" y="7476"/>
                </a:cubicBezTo>
                <a:cubicBezTo>
                  <a:pt x="3528" y="7641"/>
                  <a:pt x="10672" y="7767"/>
                  <a:pt x="17197" y="7767"/>
                </a:cubicBezTo>
                <a:cubicBezTo>
                  <a:pt x="22459" y="7767"/>
                  <a:pt x="27318" y="7685"/>
                  <a:pt x="28327" y="7476"/>
                </a:cubicBezTo>
                <a:cubicBezTo>
                  <a:pt x="30588" y="7007"/>
                  <a:pt x="29351" y="607"/>
                  <a:pt x="27944" y="309"/>
                </a:cubicBezTo>
                <a:cubicBezTo>
                  <a:pt x="27059" y="121"/>
                  <a:pt x="18664" y="1"/>
                  <a:pt x="11730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 </a:t>
            </a:r>
            <a:r>
              <a:rPr lang="en" sz="2000" b="1" dirty="0" smtClean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your work book p.2 , exercise E</a:t>
            </a:r>
            <a:endParaRPr sz="20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oogle Shape;1109;p47"/>
          <p:cNvGrpSpPr/>
          <p:nvPr/>
        </p:nvGrpSpPr>
        <p:grpSpPr>
          <a:xfrm>
            <a:off x="195705" y="98637"/>
            <a:ext cx="1006219" cy="1299346"/>
            <a:chOff x="1309333" y="-77966"/>
            <a:chExt cx="1541625" cy="1990725"/>
          </a:xfrm>
        </p:grpSpPr>
        <p:sp>
          <p:nvSpPr>
            <p:cNvPr id="13" name="Google Shape;1110;p47"/>
            <p:cNvSpPr/>
            <p:nvPr/>
          </p:nvSpPr>
          <p:spPr>
            <a:xfrm>
              <a:off x="1309333" y="-77966"/>
              <a:ext cx="1291550" cy="928675"/>
            </a:xfrm>
            <a:custGeom>
              <a:avLst/>
              <a:gdLst/>
              <a:ahLst/>
              <a:cxnLst/>
              <a:rect l="l" t="t" r="r" b="b"/>
              <a:pathLst>
                <a:path w="51662" h="37147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22441" y="37146"/>
                  </a:lnTo>
                  <a:lnTo>
                    <a:pt x="31159" y="25991"/>
                  </a:lnTo>
                  <a:lnTo>
                    <a:pt x="36862" y="29412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1;p47"/>
            <p:cNvSpPr/>
            <p:nvPr/>
          </p:nvSpPr>
          <p:spPr>
            <a:xfrm>
              <a:off x="1884683" y="-77966"/>
              <a:ext cx="716200" cy="735325"/>
            </a:xfrm>
            <a:custGeom>
              <a:avLst/>
              <a:gdLst/>
              <a:ahLst/>
              <a:cxnLst/>
              <a:rect l="l" t="t" r="r" b="b"/>
              <a:pathLst>
                <a:path w="28648" h="29413" extrusionOk="0">
                  <a:moveTo>
                    <a:pt x="28648" y="0"/>
                  </a:moveTo>
                  <a:lnTo>
                    <a:pt x="0" y="21105"/>
                  </a:lnTo>
                  <a:lnTo>
                    <a:pt x="13848" y="29412"/>
                  </a:lnTo>
                  <a:lnTo>
                    <a:pt x="28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2;p47"/>
            <p:cNvSpPr/>
            <p:nvPr/>
          </p:nvSpPr>
          <p:spPr>
            <a:xfrm>
              <a:off x="1309333" y="-77966"/>
              <a:ext cx="1291550" cy="570575"/>
            </a:xfrm>
            <a:custGeom>
              <a:avLst/>
              <a:gdLst/>
              <a:ahLst/>
              <a:cxnLst/>
              <a:rect l="l" t="t" r="r" b="b"/>
              <a:pathLst>
                <a:path w="51662" h="22823" extrusionOk="0">
                  <a:moveTo>
                    <a:pt x="51662" y="0"/>
                  </a:moveTo>
                  <a:lnTo>
                    <a:pt x="1" y="19577"/>
                  </a:lnTo>
                  <a:lnTo>
                    <a:pt x="12701" y="22823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3;p47"/>
            <p:cNvSpPr/>
            <p:nvPr/>
          </p:nvSpPr>
          <p:spPr>
            <a:xfrm>
              <a:off x="1870333" y="449634"/>
              <a:ext cx="218000" cy="401075"/>
            </a:xfrm>
            <a:custGeom>
              <a:avLst/>
              <a:gdLst/>
              <a:ahLst/>
              <a:cxnLst/>
              <a:rect l="l" t="t" r="r" b="b"/>
              <a:pathLst>
                <a:path w="8720" h="16043" extrusionOk="0">
                  <a:moveTo>
                    <a:pt x="574" y="1"/>
                  </a:moveTo>
                  <a:lnTo>
                    <a:pt x="1" y="16042"/>
                  </a:lnTo>
                  <a:lnTo>
                    <a:pt x="1" y="16042"/>
                  </a:lnTo>
                  <a:lnTo>
                    <a:pt x="8719" y="4887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4;p47"/>
            <p:cNvSpPr/>
            <p:nvPr/>
          </p:nvSpPr>
          <p:spPr>
            <a:xfrm>
              <a:off x="1632483" y="770309"/>
              <a:ext cx="73825" cy="53675"/>
            </a:xfrm>
            <a:custGeom>
              <a:avLst/>
              <a:gdLst/>
              <a:ahLst/>
              <a:cxnLst/>
              <a:rect l="l" t="t" r="r" b="b"/>
              <a:pathLst>
                <a:path w="2953" h="2147" extrusionOk="0">
                  <a:moveTo>
                    <a:pt x="2254" y="1"/>
                  </a:moveTo>
                  <a:cubicBezTo>
                    <a:pt x="2157" y="1"/>
                    <a:pt x="2058" y="24"/>
                    <a:pt x="1966" y="72"/>
                  </a:cubicBezTo>
                  <a:cubicBezTo>
                    <a:pt x="1418" y="363"/>
                    <a:pt x="869" y="682"/>
                    <a:pt x="337" y="1017"/>
                  </a:cubicBezTo>
                  <a:cubicBezTo>
                    <a:pt x="107" y="1162"/>
                    <a:pt x="0" y="1443"/>
                    <a:pt x="76" y="1704"/>
                  </a:cubicBezTo>
                  <a:cubicBezTo>
                    <a:pt x="152" y="1967"/>
                    <a:pt x="393" y="2147"/>
                    <a:pt x="665" y="2147"/>
                  </a:cubicBezTo>
                  <a:cubicBezTo>
                    <a:pt x="781" y="2147"/>
                    <a:pt x="893" y="2114"/>
                    <a:pt x="990" y="2051"/>
                  </a:cubicBezTo>
                  <a:cubicBezTo>
                    <a:pt x="1497" y="1732"/>
                    <a:pt x="2019" y="1431"/>
                    <a:pt x="2540" y="1154"/>
                  </a:cubicBezTo>
                  <a:cubicBezTo>
                    <a:pt x="2838" y="995"/>
                    <a:pt x="2952" y="624"/>
                    <a:pt x="2794" y="326"/>
                  </a:cubicBezTo>
                  <a:cubicBezTo>
                    <a:pt x="2684" y="119"/>
                    <a:pt x="2473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5;p47"/>
            <p:cNvSpPr/>
            <p:nvPr/>
          </p:nvSpPr>
          <p:spPr>
            <a:xfrm>
              <a:off x="1334908" y="848284"/>
              <a:ext cx="1421500" cy="1064475"/>
            </a:xfrm>
            <a:custGeom>
              <a:avLst/>
              <a:gdLst/>
              <a:ahLst/>
              <a:cxnLst/>
              <a:rect l="l" t="t" r="r" b="b"/>
              <a:pathLst>
                <a:path w="56860" h="42579" extrusionOk="0">
                  <a:moveTo>
                    <a:pt x="9598" y="1"/>
                  </a:moveTo>
                  <a:cubicBezTo>
                    <a:pt x="9456" y="1"/>
                    <a:pt x="9314" y="49"/>
                    <a:pt x="9198" y="149"/>
                  </a:cubicBezTo>
                  <a:cubicBezTo>
                    <a:pt x="8243" y="972"/>
                    <a:pt x="7347" y="1861"/>
                    <a:pt x="6515" y="2810"/>
                  </a:cubicBezTo>
                  <a:cubicBezTo>
                    <a:pt x="6169" y="3205"/>
                    <a:pt x="6449" y="3826"/>
                    <a:pt x="6974" y="3826"/>
                  </a:cubicBezTo>
                  <a:cubicBezTo>
                    <a:pt x="6974" y="3826"/>
                    <a:pt x="6975" y="3826"/>
                    <a:pt x="6976" y="3826"/>
                  </a:cubicBezTo>
                  <a:lnTo>
                    <a:pt x="6976" y="3827"/>
                  </a:lnTo>
                  <a:cubicBezTo>
                    <a:pt x="7151" y="3827"/>
                    <a:pt x="7319" y="3750"/>
                    <a:pt x="7436" y="3617"/>
                  </a:cubicBezTo>
                  <a:cubicBezTo>
                    <a:pt x="8230" y="2711"/>
                    <a:pt x="9086" y="1864"/>
                    <a:pt x="9997" y="1078"/>
                  </a:cubicBezTo>
                  <a:cubicBezTo>
                    <a:pt x="10254" y="857"/>
                    <a:pt x="10283" y="470"/>
                    <a:pt x="10063" y="213"/>
                  </a:cubicBezTo>
                  <a:cubicBezTo>
                    <a:pt x="9941" y="73"/>
                    <a:pt x="9770" y="1"/>
                    <a:pt x="9598" y="1"/>
                  </a:cubicBezTo>
                  <a:close/>
                  <a:moveTo>
                    <a:pt x="4745" y="5538"/>
                  </a:moveTo>
                  <a:cubicBezTo>
                    <a:pt x="4544" y="5538"/>
                    <a:pt x="4346" y="5637"/>
                    <a:pt x="4229" y="5819"/>
                  </a:cubicBezTo>
                  <a:cubicBezTo>
                    <a:pt x="3537" y="6873"/>
                    <a:pt x="2920" y="7976"/>
                    <a:pt x="2382" y="9117"/>
                  </a:cubicBezTo>
                  <a:cubicBezTo>
                    <a:pt x="2239" y="9424"/>
                    <a:pt x="2370" y="9788"/>
                    <a:pt x="2676" y="9932"/>
                  </a:cubicBezTo>
                  <a:cubicBezTo>
                    <a:pt x="2757" y="9970"/>
                    <a:pt x="2845" y="9990"/>
                    <a:pt x="2937" y="9990"/>
                  </a:cubicBezTo>
                  <a:lnTo>
                    <a:pt x="2935" y="9992"/>
                  </a:lnTo>
                  <a:cubicBezTo>
                    <a:pt x="3174" y="9992"/>
                    <a:pt x="3390" y="9853"/>
                    <a:pt x="3490" y="9638"/>
                  </a:cubicBezTo>
                  <a:cubicBezTo>
                    <a:pt x="4004" y="8548"/>
                    <a:pt x="4592" y="7496"/>
                    <a:pt x="5252" y="6489"/>
                  </a:cubicBezTo>
                  <a:cubicBezTo>
                    <a:pt x="5441" y="6207"/>
                    <a:pt x="5363" y="5824"/>
                    <a:pt x="5078" y="5638"/>
                  </a:cubicBezTo>
                  <a:cubicBezTo>
                    <a:pt x="4975" y="5570"/>
                    <a:pt x="4859" y="5538"/>
                    <a:pt x="4745" y="5538"/>
                  </a:cubicBezTo>
                  <a:close/>
                  <a:moveTo>
                    <a:pt x="1608" y="12222"/>
                  </a:moveTo>
                  <a:cubicBezTo>
                    <a:pt x="1348" y="12222"/>
                    <a:pt x="1108" y="12389"/>
                    <a:pt x="1025" y="12650"/>
                  </a:cubicBezTo>
                  <a:cubicBezTo>
                    <a:pt x="658" y="13861"/>
                    <a:pt x="387" y="15098"/>
                    <a:pt x="215" y="16350"/>
                  </a:cubicBezTo>
                  <a:cubicBezTo>
                    <a:pt x="165" y="16719"/>
                    <a:pt x="450" y="17045"/>
                    <a:pt x="821" y="17047"/>
                  </a:cubicBezTo>
                  <a:cubicBezTo>
                    <a:pt x="1128" y="17047"/>
                    <a:pt x="1386" y="16820"/>
                    <a:pt x="1427" y="16516"/>
                  </a:cubicBezTo>
                  <a:cubicBezTo>
                    <a:pt x="1593" y="15328"/>
                    <a:pt x="1850" y="14152"/>
                    <a:pt x="2198" y="13003"/>
                  </a:cubicBezTo>
                  <a:cubicBezTo>
                    <a:pt x="2289" y="12681"/>
                    <a:pt x="2105" y="12346"/>
                    <a:pt x="1785" y="12249"/>
                  </a:cubicBezTo>
                  <a:cubicBezTo>
                    <a:pt x="1726" y="12231"/>
                    <a:pt x="1666" y="12222"/>
                    <a:pt x="1608" y="12222"/>
                  </a:cubicBezTo>
                  <a:close/>
                  <a:moveTo>
                    <a:pt x="38682" y="17914"/>
                  </a:moveTo>
                  <a:cubicBezTo>
                    <a:pt x="38375" y="17914"/>
                    <a:pt x="38121" y="18148"/>
                    <a:pt x="38084" y="18458"/>
                  </a:cubicBezTo>
                  <a:cubicBezTo>
                    <a:pt x="38046" y="18793"/>
                    <a:pt x="38285" y="19097"/>
                    <a:pt x="38621" y="19137"/>
                  </a:cubicBezTo>
                  <a:cubicBezTo>
                    <a:pt x="39726" y="19265"/>
                    <a:pt x="40840" y="19653"/>
                    <a:pt x="41843" y="20258"/>
                  </a:cubicBezTo>
                  <a:cubicBezTo>
                    <a:pt x="41938" y="20315"/>
                    <a:pt x="42047" y="20345"/>
                    <a:pt x="42159" y="20345"/>
                  </a:cubicBezTo>
                  <a:cubicBezTo>
                    <a:pt x="42433" y="20345"/>
                    <a:pt x="42675" y="20163"/>
                    <a:pt x="42748" y="19897"/>
                  </a:cubicBezTo>
                  <a:cubicBezTo>
                    <a:pt x="42822" y="19632"/>
                    <a:pt x="42711" y="19351"/>
                    <a:pt x="42475" y="19208"/>
                  </a:cubicBezTo>
                  <a:cubicBezTo>
                    <a:pt x="41324" y="18515"/>
                    <a:pt x="40040" y="18070"/>
                    <a:pt x="38763" y="17920"/>
                  </a:cubicBezTo>
                  <a:cubicBezTo>
                    <a:pt x="38736" y="17916"/>
                    <a:pt x="38709" y="17914"/>
                    <a:pt x="38682" y="17914"/>
                  </a:cubicBezTo>
                  <a:close/>
                  <a:moveTo>
                    <a:pt x="35078" y="18418"/>
                  </a:moveTo>
                  <a:cubicBezTo>
                    <a:pt x="34994" y="18418"/>
                    <a:pt x="34909" y="18435"/>
                    <a:pt x="34827" y="18472"/>
                  </a:cubicBezTo>
                  <a:cubicBezTo>
                    <a:pt x="34579" y="18582"/>
                    <a:pt x="34336" y="18706"/>
                    <a:pt x="34104" y="18843"/>
                  </a:cubicBezTo>
                  <a:cubicBezTo>
                    <a:pt x="33174" y="19392"/>
                    <a:pt x="32397" y="20141"/>
                    <a:pt x="31794" y="21070"/>
                  </a:cubicBezTo>
                  <a:cubicBezTo>
                    <a:pt x="31531" y="21478"/>
                    <a:pt x="31823" y="22014"/>
                    <a:pt x="32308" y="22016"/>
                  </a:cubicBezTo>
                  <a:cubicBezTo>
                    <a:pt x="32516" y="22016"/>
                    <a:pt x="32710" y="21910"/>
                    <a:pt x="32821" y="21735"/>
                  </a:cubicBezTo>
                  <a:cubicBezTo>
                    <a:pt x="33321" y="20969"/>
                    <a:pt x="33960" y="20349"/>
                    <a:pt x="34726" y="19899"/>
                  </a:cubicBezTo>
                  <a:cubicBezTo>
                    <a:pt x="34918" y="19784"/>
                    <a:pt x="35117" y="19682"/>
                    <a:pt x="35321" y="19592"/>
                  </a:cubicBezTo>
                  <a:cubicBezTo>
                    <a:pt x="35633" y="19458"/>
                    <a:pt x="35776" y="19094"/>
                    <a:pt x="35639" y="18783"/>
                  </a:cubicBezTo>
                  <a:cubicBezTo>
                    <a:pt x="35538" y="18554"/>
                    <a:pt x="35313" y="18418"/>
                    <a:pt x="35078" y="18418"/>
                  </a:cubicBezTo>
                  <a:close/>
                  <a:moveTo>
                    <a:pt x="628" y="19509"/>
                  </a:moveTo>
                  <a:cubicBezTo>
                    <a:pt x="620" y="19509"/>
                    <a:pt x="612" y="19509"/>
                    <a:pt x="604" y="19509"/>
                  </a:cubicBezTo>
                  <a:cubicBezTo>
                    <a:pt x="266" y="19521"/>
                    <a:pt x="1" y="19803"/>
                    <a:pt x="12" y="20141"/>
                  </a:cubicBezTo>
                  <a:cubicBezTo>
                    <a:pt x="51" y="21409"/>
                    <a:pt x="205" y="22672"/>
                    <a:pt x="469" y="23915"/>
                  </a:cubicBezTo>
                  <a:cubicBezTo>
                    <a:pt x="528" y="24196"/>
                    <a:pt x="778" y="24398"/>
                    <a:pt x="1066" y="24398"/>
                  </a:cubicBezTo>
                  <a:cubicBezTo>
                    <a:pt x="1456" y="24397"/>
                    <a:pt x="1745" y="24039"/>
                    <a:pt x="1666" y="23658"/>
                  </a:cubicBezTo>
                  <a:cubicBezTo>
                    <a:pt x="1417" y="22488"/>
                    <a:pt x="1273" y="21298"/>
                    <a:pt x="1236" y="20103"/>
                  </a:cubicBezTo>
                  <a:cubicBezTo>
                    <a:pt x="1225" y="19773"/>
                    <a:pt x="932" y="19509"/>
                    <a:pt x="628" y="19509"/>
                  </a:cubicBezTo>
                  <a:close/>
                  <a:moveTo>
                    <a:pt x="44840" y="21623"/>
                  </a:moveTo>
                  <a:cubicBezTo>
                    <a:pt x="44721" y="21623"/>
                    <a:pt x="44601" y="21658"/>
                    <a:pt x="44496" y="21730"/>
                  </a:cubicBezTo>
                  <a:cubicBezTo>
                    <a:pt x="44216" y="21922"/>
                    <a:pt x="44145" y="22304"/>
                    <a:pt x="44336" y="22582"/>
                  </a:cubicBezTo>
                  <a:cubicBezTo>
                    <a:pt x="44541" y="22882"/>
                    <a:pt x="44724" y="23196"/>
                    <a:pt x="44881" y="23524"/>
                  </a:cubicBezTo>
                  <a:cubicBezTo>
                    <a:pt x="45218" y="24230"/>
                    <a:pt x="45456" y="24980"/>
                    <a:pt x="45591" y="25752"/>
                  </a:cubicBezTo>
                  <a:cubicBezTo>
                    <a:pt x="45643" y="26045"/>
                    <a:pt x="45897" y="26259"/>
                    <a:pt x="46193" y="26259"/>
                  </a:cubicBezTo>
                  <a:cubicBezTo>
                    <a:pt x="46229" y="26259"/>
                    <a:pt x="46265" y="26254"/>
                    <a:pt x="46300" y="26249"/>
                  </a:cubicBezTo>
                  <a:cubicBezTo>
                    <a:pt x="46633" y="26190"/>
                    <a:pt x="46855" y="25872"/>
                    <a:pt x="46797" y="25540"/>
                  </a:cubicBezTo>
                  <a:cubicBezTo>
                    <a:pt x="46643" y="24658"/>
                    <a:pt x="46370" y="23802"/>
                    <a:pt x="45985" y="22994"/>
                  </a:cubicBezTo>
                  <a:cubicBezTo>
                    <a:pt x="45801" y="22609"/>
                    <a:pt x="45587" y="22241"/>
                    <a:pt x="45347" y="21890"/>
                  </a:cubicBezTo>
                  <a:cubicBezTo>
                    <a:pt x="45228" y="21717"/>
                    <a:pt x="45035" y="21623"/>
                    <a:pt x="44840" y="21623"/>
                  </a:cubicBezTo>
                  <a:close/>
                  <a:moveTo>
                    <a:pt x="31112" y="24255"/>
                  </a:moveTo>
                  <a:cubicBezTo>
                    <a:pt x="30807" y="24255"/>
                    <a:pt x="30547" y="24491"/>
                    <a:pt x="30514" y="24802"/>
                  </a:cubicBezTo>
                  <a:cubicBezTo>
                    <a:pt x="30477" y="25156"/>
                    <a:pt x="30457" y="25511"/>
                    <a:pt x="30459" y="25868"/>
                  </a:cubicBezTo>
                  <a:cubicBezTo>
                    <a:pt x="30459" y="26824"/>
                    <a:pt x="30591" y="27777"/>
                    <a:pt x="30852" y="28697"/>
                  </a:cubicBezTo>
                  <a:cubicBezTo>
                    <a:pt x="30927" y="28959"/>
                    <a:pt x="31168" y="29142"/>
                    <a:pt x="31440" y="29142"/>
                  </a:cubicBezTo>
                  <a:cubicBezTo>
                    <a:pt x="31497" y="29142"/>
                    <a:pt x="31554" y="29135"/>
                    <a:pt x="31609" y="29119"/>
                  </a:cubicBezTo>
                  <a:cubicBezTo>
                    <a:pt x="31934" y="29028"/>
                    <a:pt x="32122" y="28688"/>
                    <a:pt x="32031" y="28363"/>
                  </a:cubicBezTo>
                  <a:cubicBezTo>
                    <a:pt x="31800" y="27551"/>
                    <a:pt x="31683" y="26711"/>
                    <a:pt x="31683" y="25868"/>
                  </a:cubicBezTo>
                  <a:cubicBezTo>
                    <a:pt x="31683" y="25555"/>
                    <a:pt x="31698" y="25244"/>
                    <a:pt x="31733" y="24933"/>
                  </a:cubicBezTo>
                  <a:cubicBezTo>
                    <a:pt x="31768" y="24598"/>
                    <a:pt x="31524" y="24296"/>
                    <a:pt x="31189" y="24260"/>
                  </a:cubicBezTo>
                  <a:cubicBezTo>
                    <a:pt x="31163" y="24257"/>
                    <a:pt x="31137" y="24255"/>
                    <a:pt x="31112" y="24255"/>
                  </a:cubicBezTo>
                  <a:close/>
                  <a:moveTo>
                    <a:pt x="2169" y="26697"/>
                  </a:moveTo>
                  <a:cubicBezTo>
                    <a:pt x="2091" y="26697"/>
                    <a:pt x="2011" y="26712"/>
                    <a:pt x="1934" y="26744"/>
                  </a:cubicBezTo>
                  <a:cubicBezTo>
                    <a:pt x="1621" y="26874"/>
                    <a:pt x="1474" y="27233"/>
                    <a:pt x="1604" y="27544"/>
                  </a:cubicBezTo>
                  <a:cubicBezTo>
                    <a:pt x="2017" y="28529"/>
                    <a:pt x="2503" y="29480"/>
                    <a:pt x="3059" y="30390"/>
                  </a:cubicBezTo>
                  <a:cubicBezTo>
                    <a:pt x="3166" y="30564"/>
                    <a:pt x="3275" y="30736"/>
                    <a:pt x="3385" y="30905"/>
                  </a:cubicBezTo>
                  <a:cubicBezTo>
                    <a:pt x="3497" y="31079"/>
                    <a:pt x="3691" y="31184"/>
                    <a:pt x="3898" y="31184"/>
                  </a:cubicBezTo>
                  <a:cubicBezTo>
                    <a:pt x="4383" y="31182"/>
                    <a:pt x="4676" y="30644"/>
                    <a:pt x="4412" y="30238"/>
                  </a:cubicBezTo>
                  <a:cubicBezTo>
                    <a:pt x="4308" y="30078"/>
                    <a:pt x="4205" y="29915"/>
                    <a:pt x="4105" y="29751"/>
                  </a:cubicBezTo>
                  <a:cubicBezTo>
                    <a:pt x="3580" y="28895"/>
                    <a:pt x="3122" y="27999"/>
                    <a:pt x="2734" y="27073"/>
                  </a:cubicBezTo>
                  <a:cubicBezTo>
                    <a:pt x="2636" y="26838"/>
                    <a:pt x="2409" y="26697"/>
                    <a:pt x="2169" y="26697"/>
                  </a:cubicBezTo>
                  <a:close/>
                  <a:moveTo>
                    <a:pt x="56177" y="28445"/>
                  </a:moveTo>
                  <a:cubicBezTo>
                    <a:pt x="56032" y="28445"/>
                    <a:pt x="55886" y="28497"/>
                    <a:pt x="55769" y="28601"/>
                  </a:cubicBezTo>
                  <a:cubicBezTo>
                    <a:pt x="54868" y="29406"/>
                    <a:pt x="53919" y="30155"/>
                    <a:pt x="52929" y="30847"/>
                  </a:cubicBezTo>
                  <a:cubicBezTo>
                    <a:pt x="52709" y="31000"/>
                    <a:pt x="52613" y="31276"/>
                    <a:pt x="52693" y="31532"/>
                  </a:cubicBezTo>
                  <a:cubicBezTo>
                    <a:pt x="52775" y="31787"/>
                    <a:pt x="53011" y="31961"/>
                    <a:pt x="53278" y="31961"/>
                  </a:cubicBezTo>
                  <a:lnTo>
                    <a:pt x="53280" y="31961"/>
                  </a:lnTo>
                  <a:cubicBezTo>
                    <a:pt x="53404" y="31960"/>
                    <a:pt x="53526" y="31921"/>
                    <a:pt x="53628" y="31850"/>
                  </a:cubicBezTo>
                  <a:cubicBezTo>
                    <a:pt x="54659" y="31131"/>
                    <a:pt x="55648" y="30350"/>
                    <a:pt x="56585" y="29513"/>
                  </a:cubicBezTo>
                  <a:cubicBezTo>
                    <a:pt x="56838" y="29288"/>
                    <a:pt x="56859" y="28901"/>
                    <a:pt x="56634" y="28650"/>
                  </a:cubicBezTo>
                  <a:cubicBezTo>
                    <a:pt x="56513" y="28514"/>
                    <a:pt x="56345" y="28445"/>
                    <a:pt x="56177" y="28445"/>
                  </a:cubicBezTo>
                  <a:close/>
                  <a:moveTo>
                    <a:pt x="46177" y="28712"/>
                  </a:moveTo>
                  <a:cubicBezTo>
                    <a:pt x="45885" y="28712"/>
                    <a:pt x="45627" y="28922"/>
                    <a:pt x="45576" y="29220"/>
                  </a:cubicBezTo>
                  <a:cubicBezTo>
                    <a:pt x="45374" y="30378"/>
                    <a:pt x="45004" y="31499"/>
                    <a:pt x="44474" y="32547"/>
                  </a:cubicBezTo>
                  <a:cubicBezTo>
                    <a:pt x="44272" y="32954"/>
                    <a:pt x="44567" y="33433"/>
                    <a:pt x="45022" y="33435"/>
                  </a:cubicBezTo>
                  <a:cubicBezTo>
                    <a:pt x="45255" y="33433"/>
                    <a:pt x="45466" y="33304"/>
                    <a:pt x="45570" y="33097"/>
                  </a:cubicBezTo>
                  <a:cubicBezTo>
                    <a:pt x="46152" y="31940"/>
                    <a:pt x="46561" y="30703"/>
                    <a:pt x="46783" y="29427"/>
                  </a:cubicBezTo>
                  <a:cubicBezTo>
                    <a:pt x="46840" y="29095"/>
                    <a:pt x="46617" y="28778"/>
                    <a:pt x="46283" y="28721"/>
                  </a:cubicBezTo>
                  <a:cubicBezTo>
                    <a:pt x="46248" y="28715"/>
                    <a:pt x="46212" y="28712"/>
                    <a:pt x="46177" y="28712"/>
                  </a:cubicBezTo>
                  <a:close/>
                  <a:moveTo>
                    <a:pt x="33127" y="31178"/>
                  </a:moveTo>
                  <a:cubicBezTo>
                    <a:pt x="32989" y="31178"/>
                    <a:pt x="32850" y="31224"/>
                    <a:pt x="32736" y="31319"/>
                  </a:cubicBezTo>
                  <a:cubicBezTo>
                    <a:pt x="32476" y="31535"/>
                    <a:pt x="32439" y="31920"/>
                    <a:pt x="32656" y="32181"/>
                  </a:cubicBezTo>
                  <a:cubicBezTo>
                    <a:pt x="32875" y="32448"/>
                    <a:pt x="33112" y="32700"/>
                    <a:pt x="33365" y="32937"/>
                  </a:cubicBezTo>
                  <a:cubicBezTo>
                    <a:pt x="34062" y="33598"/>
                    <a:pt x="34836" y="34172"/>
                    <a:pt x="35669" y="34652"/>
                  </a:cubicBezTo>
                  <a:cubicBezTo>
                    <a:pt x="35762" y="34705"/>
                    <a:pt x="35866" y="34733"/>
                    <a:pt x="35971" y="34733"/>
                  </a:cubicBezTo>
                  <a:lnTo>
                    <a:pt x="35973" y="34732"/>
                  </a:lnTo>
                  <a:cubicBezTo>
                    <a:pt x="36251" y="34732"/>
                    <a:pt x="36493" y="34546"/>
                    <a:pt x="36565" y="34277"/>
                  </a:cubicBezTo>
                  <a:cubicBezTo>
                    <a:pt x="36636" y="34008"/>
                    <a:pt x="36518" y="33726"/>
                    <a:pt x="36277" y="33589"/>
                  </a:cubicBezTo>
                  <a:cubicBezTo>
                    <a:pt x="35528" y="33157"/>
                    <a:pt x="34831" y="32639"/>
                    <a:pt x="34204" y="32045"/>
                  </a:cubicBezTo>
                  <a:cubicBezTo>
                    <a:pt x="33990" y="31843"/>
                    <a:pt x="33787" y="31627"/>
                    <a:pt x="33597" y="31399"/>
                  </a:cubicBezTo>
                  <a:cubicBezTo>
                    <a:pt x="33477" y="31253"/>
                    <a:pt x="33302" y="31178"/>
                    <a:pt x="33127" y="31178"/>
                  </a:cubicBezTo>
                  <a:close/>
                  <a:moveTo>
                    <a:pt x="50102" y="32655"/>
                  </a:moveTo>
                  <a:cubicBezTo>
                    <a:pt x="50013" y="32655"/>
                    <a:pt x="49922" y="32675"/>
                    <a:pt x="49836" y="32717"/>
                  </a:cubicBezTo>
                  <a:cubicBezTo>
                    <a:pt x="48729" y="33289"/>
                    <a:pt x="47614" y="33762"/>
                    <a:pt x="46526" y="34118"/>
                  </a:cubicBezTo>
                  <a:cubicBezTo>
                    <a:pt x="46238" y="34211"/>
                    <a:pt x="46062" y="34499"/>
                    <a:pt x="46109" y="34797"/>
                  </a:cubicBezTo>
                  <a:cubicBezTo>
                    <a:pt x="46158" y="35093"/>
                    <a:pt x="46413" y="35312"/>
                    <a:pt x="46713" y="35312"/>
                  </a:cubicBezTo>
                  <a:cubicBezTo>
                    <a:pt x="46714" y="35312"/>
                    <a:pt x="46715" y="35312"/>
                    <a:pt x="46716" y="35312"/>
                  </a:cubicBezTo>
                  <a:lnTo>
                    <a:pt x="46717" y="35312"/>
                  </a:lnTo>
                  <a:cubicBezTo>
                    <a:pt x="46781" y="35312"/>
                    <a:pt x="46845" y="35302"/>
                    <a:pt x="46907" y="35281"/>
                  </a:cubicBezTo>
                  <a:cubicBezTo>
                    <a:pt x="48058" y="34903"/>
                    <a:pt x="49232" y="34408"/>
                    <a:pt x="50398" y="33804"/>
                  </a:cubicBezTo>
                  <a:cubicBezTo>
                    <a:pt x="50689" y="33645"/>
                    <a:pt x="50799" y="33282"/>
                    <a:pt x="50646" y="32987"/>
                  </a:cubicBezTo>
                  <a:cubicBezTo>
                    <a:pt x="50537" y="32777"/>
                    <a:pt x="50324" y="32655"/>
                    <a:pt x="50102" y="32655"/>
                  </a:cubicBezTo>
                  <a:close/>
                  <a:moveTo>
                    <a:pt x="6153" y="32872"/>
                  </a:moveTo>
                  <a:cubicBezTo>
                    <a:pt x="6006" y="32872"/>
                    <a:pt x="5858" y="32925"/>
                    <a:pt x="5740" y="33033"/>
                  </a:cubicBezTo>
                  <a:cubicBezTo>
                    <a:pt x="5489" y="33262"/>
                    <a:pt x="5473" y="33655"/>
                    <a:pt x="5706" y="33903"/>
                  </a:cubicBezTo>
                  <a:cubicBezTo>
                    <a:pt x="6560" y="34834"/>
                    <a:pt x="7486" y="35699"/>
                    <a:pt x="8475" y="36487"/>
                  </a:cubicBezTo>
                  <a:cubicBezTo>
                    <a:pt x="8583" y="36574"/>
                    <a:pt x="8719" y="36621"/>
                    <a:pt x="8857" y="36621"/>
                  </a:cubicBezTo>
                  <a:cubicBezTo>
                    <a:pt x="9117" y="36621"/>
                    <a:pt x="9350" y="36457"/>
                    <a:pt x="9435" y="36211"/>
                  </a:cubicBezTo>
                  <a:cubicBezTo>
                    <a:pt x="9521" y="35966"/>
                    <a:pt x="9442" y="35693"/>
                    <a:pt x="9240" y="35531"/>
                  </a:cubicBezTo>
                  <a:cubicBezTo>
                    <a:pt x="8301" y="34782"/>
                    <a:pt x="7422" y="33961"/>
                    <a:pt x="6609" y="33077"/>
                  </a:cubicBezTo>
                  <a:cubicBezTo>
                    <a:pt x="6488" y="32941"/>
                    <a:pt x="6321" y="32872"/>
                    <a:pt x="6153" y="32872"/>
                  </a:cubicBezTo>
                  <a:close/>
                  <a:moveTo>
                    <a:pt x="39438" y="34764"/>
                  </a:moveTo>
                  <a:cubicBezTo>
                    <a:pt x="39149" y="34764"/>
                    <a:pt x="38891" y="34972"/>
                    <a:pt x="38836" y="35267"/>
                  </a:cubicBezTo>
                  <a:cubicBezTo>
                    <a:pt x="38776" y="35596"/>
                    <a:pt x="38992" y="35913"/>
                    <a:pt x="39320" y="35979"/>
                  </a:cubicBezTo>
                  <a:cubicBezTo>
                    <a:pt x="40075" y="36114"/>
                    <a:pt x="40840" y="36183"/>
                    <a:pt x="41607" y="36183"/>
                  </a:cubicBezTo>
                  <a:cubicBezTo>
                    <a:pt x="41615" y="36183"/>
                    <a:pt x="41623" y="36183"/>
                    <a:pt x="41631" y="36183"/>
                  </a:cubicBezTo>
                  <a:lnTo>
                    <a:pt x="41715" y="36183"/>
                  </a:lnTo>
                  <a:cubicBezTo>
                    <a:pt x="41106" y="36743"/>
                    <a:pt x="40452" y="37257"/>
                    <a:pt x="39762" y="37715"/>
                  </a:cubicBezTo>
                  <a:cubicBezTo>
                    <a:pt x="39537" y="37865"/>
                    <a:pt x="39437" y="38143"/>
                    <a:pt x="39515" y="38401"/>
                  </a:cubicBezTo>
                  <a:cubicBezTo>
                    <a:pt x="39594" y="38661"/>
                    <a:pt x="39832" y="38836"/>
                    <a:pt x="40101" y="38836"/>
                  </a:cubicBezTo>
                  <a:cubicBezTo>
                    <a:pt x="40221" y="38836"/>
                    <a:pt x="40340" y="38801"/>
                    <a:pt x="40440" y="38734"/>
                  </a:cubicBezTo>
                  <a:cubicBezTo>
                    <a:pt x="41535" y="38005"/>
                    <a:pt x="42521" y="37173"/>
                    <a:pt x="43367" y="36264"/>
                  </a:cubicBezTo>
                  <a:cubicBezTo>
                    <a:pt x="43715" y="35805"/>
                    <a:pt x="43563" y="35143"/>
                    <a:pt x="43049" y="34883"/>
                  </a:cubicBezTo>
                  <a:cubicBezTo>
                    <a:pt x="42581" y="34933"/>
                    <a:pt x="42112" y="34957"/>
                    <a:pt x="41642" y="34959"/>
                  </a:cubicBezTo>
                  <a:lnTo>
                    <a:pt x="41631" y="34959"/>
                  </a:lnTo>
                  <a:cubicBezTo>
                    <a:pt x="41623" y="34959"/>
                    <a:pt x="41615" y="34959"/>
                    <a:pt x="41608" y="34959"/>
                  </a:cubicBezTo>
                  <a:cubicBezTo>
                    <a:pt x="40915" y="34959"/>
                    <a:pt x="40224" y="34896"/>
                    <a:pt x="39541" y="34773"/>
                  </a:cubicBezTo>
                  <a:cubicBezTo>
                    <a:pt x="39506" y="34767"/>
                    <a:pt x="39472" y="34764"/>
                    <a:pt x="39438" y="34764"/>
                  </a:cubicBezTo>
                  <a:close/>
                  <a:moveTo>
                    <a:pt x="11911" y="37486"/>
                  </a:moveTo>
                  <a:cubicBezTo>
                    <a:pt x="11700" y="37486"/>
                    <a:pt x="11495" y="37595"/>
                    <a:pt x="11381" y="37789"/>
                  </a:cubicBezTo>
                  <a:cubicBezTo>
                    <a:pt x="11213" y="38079"/>
                    <a:pt x="11308" y="38451"/>
                    <a:pt x="11597" y="38624"/>
                  </a:cubicBezTo>
                  <a:cubicBezTo>
                    <a:pt x="12685" y="39259"/>
                    <a:pt x="13815" y="39819"/>
                    <a:pt x="14978" y="40303"/>
                  </a:cubicBezTo>
                  <a:cubicBezTo>
                    <a:pt x="15052" y="40334"/>
                    <a:pt x="15132" y="40350"/>
                    <a:pt x="15213" y="40350"/>
                  </a:cubicBezTo>
                  <a:cubicBezTo>
                    <a:pt x="15504" y="40349"/>
                    <a:pt x="15754" y="40143"/>
                    <a:pt x="15812" y="39858"/>
                  </a:cubicBezTo>
                  <a:cubicBezTo>
                    <a:pt x="15869" y="39572"/>
                    <a:pt x="15717" y="39286"/>
                    <a:pt x="15449" y="39173"/>
                  </a:cubicBezTo>
                  <a:cubicBezTo>
                    <a:pt x="14336" y="38711"/>
                    <a:pt x="13254" y="38173"/>
                    <a:pt x="12214" y="37567"/>
                  </a:cubicBezTo>
                  <a:cubicBezTo>
                    <a:pt x="12118" y="37512"/>
                    <a:pt x="12014" y="37486"/>
                    <a:pt x="11911" y="37486"/>
                  </a:cubicBezTo>
                  <a:close/>
                  <a:moveTo>
                    <a:pt x="36841" y="39345"/>
                  </a:moveTo>
                  <a:cubicBezTo>
                    <a:pt x="36762" y="39345"/>
                    <a:pt x="36682" y="39360"/>
                    <a:pt x="36605" y="39393"/>
                  </a:cubicBezTo>
                  <a:cubicBezTo>
                    <a:pt x="35540" y="39841"/>
                    <a:pt x="34389" y="40222"/>
                    <a:pt x="33186" y="40524"/>
                  </a:cubicBezTo>
                  <a:cubicBezTo>
                    <a:pt x="32887" y="40600"/>
                    <a:pt x="32690" y="40888"/>
                    <a:pt x="32728" y="41193"/>
                  </a:cubicBezTo>
                  <a:cubicBezTo>
                    <a:pt x="32766" y="41500"/>
                    <a:pt x="33027" y="41731"/>
                    <a:pt x="33335" y="41731"/>
                  </a:cubicBezTo>
                  <a:cubicBezTo>
                    <a:pt x="33386" y="41731"/>
                    <a:pt x="33436" y="41725"/>
                    <a:pt x="33485" y="41712"/>
                  </a:cubicBezTo>
                  <a:cubicBezTo>
                    <a:pt x="34749" y="41393"/>
                    <a:pt x="35958" y="40993"/>
                    <a:pt x="37080" y="40523"/>
                  </a:cubicBezTo>
                  <a:cubicBezTo>
                    <a:pt x="37391" y="40391"/>
                    <a:pt x="37538" y="40033"/>
                    <a:pt x="37407" y="39721"/>
                  </a:cubicBezTo>
                  <a:cubicBezTo>
                    <a:pt x="37308" y="39486"/>
                    <a:pt x="37081" y="39345"/>
                    <a:pt x="36841" y="39345"/>
                  </a:cubicBezTo>
                  <a:close/>
                  <a:moveTo>
                    <a:pt x="18709" y="40320"/>
                  </a:moveTo>
                  <a:cubicBezTo>
                    <a:pt x="18439" y="40320"/>
                    <a:pt x="18192" y="40499"/>
                    <a:pt x="18118" y="40772"/>
                  </a:cubicBezTo>
                  <a:cubicBezTo>
                    <a:pt x="18029" y="41098"/>
                    <a:pt x="18222" y="41434"/>
                    <a:pt x="18549" y="41523"/>
                  </a:cubicBezTo>
                  <a:cubicBezTo>
                    <a:pt x="19763" y="41854"/>
                    <a:pt x="20997" y="42106"/>
                    <a:pt x="22242" y="42283"/>
                  </a:cubicBezTo>
                  <a:cubicBezTo>
                    <a:pt x="22271" y="42286"/>
                    <a:pt x="22299" y="42289"/>
                    <a:pt x="22328" y="42289"/>
                  </a:cubicBezTo>
                  <a:lnTo>
                    <a:pt x="22328" y="42289"/>
                  </a:lnTo>
                  <a:cubicBezTo>
                    <a:pt x="22649" y="42287"/>
                    <a:pt x="22916" y="42039"/>
                    <a:pt x="22939" y="41718"/>
                  </a:cubicBezTo>
                  <a:cubicBezTo>
                    <a:pt x="22960" y="41397"/>
                    <a:pt x="22732" y="41115"/>
                    <a:pt x="22414" y="41069"/>
                  </a:cubicBezTo>
                  <a:cubicBezTo>
                    <a:pt x="21218" y="40901"/>
                    <a:pt x="20034" y="40658"/>
                    <a:pt x="18870" y="40341"/>
                  </a:cubicBezTo>
                  <a:cubicBezTo>
                    <a:pt x="18816" y="40327"/>
                    <a:pt x="18762" y="40320"/>
                    <a:pt x="18709" y="40320"/>
                  </a:cubicBezTo>
                  <a:close/>
                  <a:moveTo>
                    <a:pt x="22328" y="42289"/>
                  </a:moveTo>
                  <a:lnTo>
                    <a:pt x="22328" y="42289"/>
                  </a:lnTo>
                  <a:cubicBezTo>
                    <a:pt x="22328" y="42289"/>
                    <a:pt x="22328" y="42289"/>
                    <a:pt x="22328" y="42289"/>
                  </a:cubicBezTo>
                  <a:lnTo>
                    <a:pt x="22329" y="42289"/>
                  </a:lnTo>
                  <a:cubicBezTo>
                    <a:pt x="22329" y="42289"/>
                    <a:pt x="22329" y="42289"/>
                    <a:pt x="22328" y="42289"/>
                  </a:cubicBezTo>
                  <a:close/>
                  <a:moveTo>
                    <a:pt x="29702" y="41168"/>
                  </a:moveTo>
                  <a:cubicBezTo>
                    <a:pt x="29678" y="41168"/>
                    <a:pt x="29655" y="41169"/>
                    <a:pt x="29631" y="41172"/>
                  </a:cubicBezTo>
                  <a:cubicBezTo>
                    <a:pt x="28574" y="41293"/>
                    <a:pt x="27510" y="41353"/>
                    <a:pt x="26445" y="41353"/>
                  </a:cubicBezTo>
                  <a:lnTo>
                    <a:pt x="26020" y="41350"/>
                  </a:lnTo>
                  <a:lnTo>
                    <a:pt x="26012" y="41350"/>
                  </a:lnTo>
                  <a:cubicBezTo>
                    <a:pt x="26010" y="41350"/>
                    <a:pt x="26008" y="41350"/>
                    <a:pt x="26006" y="41350"/>
                  </a:cubicBezTo>
                  <a:cubicBezTo>
                    <a:pt x="25671" y="41350"/>
                    <a:pt x="25397" y="41621"/>
                    <a:pt x="25394" y="41958"/>
                  </a:cubicBezTo>
                  <a:cubicBezTo>
                    <a:pt x="25393" y="42296"/>
                    <a:pt x="25665" y="42573"/>
                    <a:pt x="26003" y="42574"/>
                  </a:cubicBezTo>
                  <a:lnTo>
                    <a:pt x="26445" y="42578"/>
                  </a:lnTo>
                  <a:cubicBezTo>
                    <a:pt x="27557" y="42578"/>
                    <a:pt x="28667" y="42516"/>
                    <a:pt x="29771" y="42389"/>
                  </a:cubicBezTo>
                  <a:cubicBezTo>
                    <a:pt x="30106" y="42350"/>
                    <a:pt x="30347" y="42048"/>
                    <a:pt x="30309" y="41711"/>
                  </a:cubicBezTo>
                  <a:cubicBezTo>
                    <a:pt x="30273" y="41398"/>
                    <a:pt x="30009" y="41168"/>
                    <a:pt x="29702" y="41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6;p47"/>
            <p:cNvSpPr/>
            <p:nvPr/>
          </p:nvSpPr>
          <p:spPr>
            <a:xfrm>
              <a:off x="2785058" y="1456509"/>
              <a:ext cx="65900" cy="66600"/>
            </a:xfrm>
            <a:custGeom>
              <a:avLst/>
              <a:gdLst/>
              <a:ahLst/>
              <a:cxnLst/>
              <a:rect l="l" t="t" r="r" b="b"/>
              <a:pathLst>
                <a:path w="2636" h="2664" extrusionOk="0">
                  <a:moveTo>
                    <a:pt x="1942" y="1"/>
                  </a:moveTo>
                  <a:cubicBezTo>
                    <a:pt x="1754" y="1"/>
                    <a:pt x="1568" y="87"/>
                    <a:pt x="1448" y="251"/>
                  </a:cubicBezTo>
                  <a:cubicBezTo>
                    <a:pt x="1116" y="710"/>
                    <a:pt x="742" y="1181"/>
                    <a:pt x="340" y="1653"/>
                  </a:cubicBezTo>
                  <a:cubicBezTo>
                    <a:pt x="0" y="2050"/>
                    <a:pt x="281" y="2663"/>
                    <a:pt x="805" y="2663"/>
                  </a:cubicBezTo>
                  <a:cubicBezTo>
                    <a:pt x="985" y="2663"/>
                    <a:pt x="1154" y="2585"/>
                    <a:pt x="1271" y="2448"/>
                  </a:cubicBezTo>
                  <a:cubicBezTo>
                    <a:pt x="1694" y="1953"/>
                    <a:pt x="2087" y="1455"/>
                    <a:pt x="2440" y="970"/>
                  </a:cubicBezTo>
                  <a:cubicBezTo>
                    <a:pt x="2635" y="696"/>
                    <a:pt x="2574" y="315"/>
                    <a:pt x="2301" y="118"/>
                  </a:cubicBezTo>
                  <a:cubicBezTo>
                    <a:pt x="2193" y="39"/>
                    <a:pt x="2067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7F0E244-64E1-4148-ADF3-E2B1D2AA5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4" y="1523315"/>
            <a:ext cx="6364394" cy="307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957188" y="2395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to</a:t>
            </a:r>
            <a:endParaRPr lang="en-US" sz="1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6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983">
            <a:off x="6852272" y="1098240"/>
            <a:ext cx="1811353" cy="2374496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2633740" y="27793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of</a:t>
            </a:r>
            <a:endParaRPr lang="en-US" sz="1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3137796" y="379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of</a:t>
            </a:r>
            <a:endParaRPr lang="en-US" sz="1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xmlns="" id="{3A2CE61F-2E33-4323-A9C0-FE1479853B57}"/>
              </a:ext>
            </a:extLst>
          </p:cNvPr>
          <p:cNvSpPr txBox="1"/>
          <p:nvPr/>
        </p:nvSpPr>
        <p:spPr>
          <a:xfrm>
            <a:off x="3829080" y="3299064"/>
            <a:ext cx="88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about</a:t>
            </a:r>
            <a:endParaRPr lang="en-US" sz="1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7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uth Day by Slidesgo">
  <a:themeElements>
    <a:clrScheme name="Simple Light">
      <a:dk1>
        <a:srgbClr val="12287A"/>
      </a:dk1>
      <a:lt1>
        <a:srgbClr val="FFFFFF"/>
      </a:lt1>
      <a:dk2>
        <a:srgbClr val="12287A"/>
      </a:dk2>
      <a:lt2>
        <a:srgbClr val="F49662"/>
      </a:lt2>
      <a:accent1>
        <a:srgbClr val="EFC95E"/>
      </a:accent1>
      <a:accent2>
        <a:srgbClr val="BACDE8"/>
      </a:accent2>
      <a:accent3>
        <a:srgbClr val="EFDACA"/>
      </a:accent3>
      <a:accent4>
        <a:srgbClr val="FFAB40"/>
      </a:accent4>
      <a:accent5>
        <a:srgbClr val="78A7DC"/>
      </a:accent5>
      <a:accent6>
        <a:srgbClr val="12287A"/>
      </a:accent6>
      <a:hlink>
        <a:srgbClr val="FFA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705</Words>
  <Application>Microsoft Office PowerPoint</Application>
  <PresentationFormat>عرض على الشاشة (9:16)‏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43" baseType="lpstr">
      <vt:lpstr>Arial</vt:lpstr>
      <vt:lpstr>Comic Sans MS</vt:lpstr>
      <vt:lpstr>Footlight MT Light</vt:lpstr>
      <vt:lpstr>Roboto</vt:lpstr>
      <vt:lpstr>Baloo 2 ExtraBold</vt:lpstr>
      <vt:lpstr>Open Sans</vt:lpstr>
      <vt:lpstr>Sitka Subheading</vt:lpstr>
      <vt:lpstr>Fira Sans Extra Condensed SemiBold</vt:lpstr>
      <vt:lpstr>Franklin Gothic Heavy</vt:lpstr>
      <vt:lpstr>Arial Rounded MT Bold</vt:lpstr>
      <vt:lpstr>Signika Negative Light</vt:lpstr>
      <vt:lpstr>Fira Sans Condensed</vt:lpstr>
      <vt:lpstr>Archivo</vt:lpstr>
      <vt:lpstr>Gaza</vt:lpstr>
      <vt:lpstr>Bookman Old Style</vt:lpstr>
      <vt:lpstr>Fira Sans Extra Condensed</vt:lpstr>
      <vt:lpstr>Baloo 2</vt:lpstr>
      <vt:lpstr>Poor Richard</vt:lpstr>
      <vt:lpstr>Wingdings</vt:lpstr>
      <vt:lpstr>Calisto MT</vt:lpstr>
      <vt:lpstr>Fira Sans Extra Condensed Medium</vt:lpstr>
      <vt:lpstr>Times New Roman</vt:lpstr>
      <vt:lpstr>Berlin Sans FB Demi</vt:lpstr>
      <vt:lpstr>Hand-drawn Timeline Infographics by Slidesgo</vt:lpstr>
      <vt:lpstr>Youth Day by Slidesgo</vt:lpstr>
      <vt:lpstr> Grammar</vt:lpstr>
      <vt:lpstr>Lesson Goals</vt:lpstr>
      <vt:lpstr>Our Grammar Rules Today </vt:lpstr>
      <vt:lpstr>Examples: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But  there is a difference in the structure used with them  </vt:lpstr>
      <vt:lpstr>Although , Even thought , In spite of</vt:lpstr>
      <vt:lpstr>As Soon As - When </vt:lpstr>
      <vt:lpstr>So…….( That)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ام الوليد</dc:creator>
  <cp:lastModifiedBy>ام الوليد</cp:lastModifiedBy>
  <cp:revision>78</cp:revision>
  <dcterms:modified xsi:type="dcterms:W3CDTF">2021-01-21T03:17:47Z</dcterms:modified>
</cp:coreProperties>
</file>