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75" r:id="rId4"/>
    <p:sldId id="258" r:id="rId5"/>
    <p:sldId id="265" r:id="rId6"/>
    <p:sldId id="283" r:id="rId7"/>
    <p:sldId id="285" r:id="rId8"/>
    <p:sldId id="286" r:id="rId9"/>
    <p:sldId id="288" r:id="rId10"/>
    <p:sldId id="287" r:id="rId11"/>
    <p:sldId id="280" r:id="rId12"/>
    <p:sldId id="266" r:id="rId13"/>
    <p:sldId id="259" r:id="rId14"/>
    <p:sldId id="260" r:id="rId15"/>
    <p:sldId id="268" r:id="rId16"/>
    <p:sldId id="263" r:id="rId17"/>
    <p:sldId id="282" r:id="rId18"/>
    <p:sldId id="273" r:id="rId19"/>
    <p:sldId id="272" r:id="rId20"/>
    <p:sldId id="269" r:id="rId21"/>
    <p:sldId id="271" r:id="rId22"/>
    <p:sldId id="270" r:id="rId23"/>
    <p:sldId id="261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53FF"/>
    <a:srgbClr val="DFAFFF"/>
    <a:srgbClr val="E8C5FF"/>
    <a:srgbClr val="FF4141"/>
    <a:srgbClr val="465E7F"/>
    <a:srgbClr val="2A3575"/>
    <a:srgbClr val="FFFDE9"/>
    <a:srgbClr val="6E3883"/>
    <a:srgbClr val="F8AC08"/>
    <a:srgbClr val="B46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78571-D362-015C-5DFB-AD332BF8D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A16A292-7758-A555-B618-B7709ADA9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28FE93-3C84-037B-4AEF-F47E0F9D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173E04-BAB1-F46B-2942-E4194C57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9664B3-3A2F-BD97-AF0F-645FFBE2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5FD883-6619-5E15-B236-66159B91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91DE9A-AA6B-07B7-5E69-5F3DA24E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20CC38-3B65-FB65-59C7-7113DF13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5E7EA9-490F-5098-2B99-BFB176D9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802D82-53B7-B236-C2F4-246DF624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65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76B5B6-54BF-DEB4-6306-EEEFBC95E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3314C5-B0B4-2DA1-C0DD-453E70642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BC5BE-C48E-0CF3-0C5A-C532BBBB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A6C1FB-EEEA-FAA6-E532-939828D6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D27FA-0C02-C3BB-8957-C7AA2222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700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BD3DA8-0E1D-E6AF-C9CD-643FAB4F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53A2BB-ABC0-D3FE-73AF-BAAC60D1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7F7EEC-35FD-6F34-CD5B-C4AF75E3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D5C0C3-CA8B-3647-D5A0-3F15AD5D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50BD30-96E4-9249-97D1-8F5F9D8E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609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88300-8081-456B-E5D3-1A5D73C5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FC19E-7B07-D7DC-9BE5-4AB0841FD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A29DE1-BF82-0FC5-4D09-6D1D5172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7F8910-19CC-505C-D652-8F0891C7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24A1E3-6B7E-B9FC-0E73-6B2A9407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557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9B42E-7684-D898-5176-60F75E0B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3DF52-AB12-CCB8-4E56-7EA7A9DEA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46AF59-DEAA-A656-940F-CBFCF5DE7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DC30EEB-2C63-B4E2-E08A-90202E6A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6C0E2F-7B7C-54FD-721E-AF668462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C3D68E-F40E-4F53-5B32-3073BAD9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66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E229D9-CE05-88F7-BDC9-8666B403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68635A-680E-D1BE-DF53-0F99E24D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A7E0E5-962B-4ED9-BC01-C2A03FE19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D08C580-033D-EB03-3844-6B7D78D5E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174F434-2F65-26C8-F6EB-9A80F3E40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4280580-AAB8-3FB9-898F-400EE82F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B44C92-DE7D-9D0B-C417-18D5E10C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BD3E9F1-85FC-F07F-1470-E194EE7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434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423275-694E-A64D-0825-42800303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905EC2B-BBEF-A751-DCD1-768CDECB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4AA6226-C9E5-02DA-6482-AC601EA8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0DE5790-A6E7-2AF9-BAE8-1BE216D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28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AAD663-FDA9-BBA5-9FC1-E259864D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92EA86-207C-7583-7FD8-BDE3597F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080E51-FC2E-26DB-9293-7DF6847D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59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E7DB4E-895E-2021-B8C1-C735E0C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C77329-CA0A-CBDA-005E-05A5670C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B00E70-B597-6E6C-FDD5-3F3E1888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2C2A2E-3366-DC45-7B2E-03144A2D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4CA8DC-574C-B2F4-5822-00E6780B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29A636-A07A-B61B-6DED-E167A372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857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724426-1335-C784-55BA-CF8BA95C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438B758-C7CB-C19F-14C4-65BC1E7A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CE2054-E72D-DA42-0441-CD4E40319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CB61A47-86B6-5AA2-D261-067D1DE7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537530-0F71-A5C8-1A1C-88B2AAFC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382361-E95C-14E3-E543-12159D19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865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5C2FE3-9B3F-3E8B-6A44-A52A9D72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255307B-07E3-E84C-63E6-AEF0FCC99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FCC438-8600-780C-B7D5-034D2D141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BBC9-25A8-4FC2-B641-45844184D779}" type="datetimeFigureOut">
              <a:rPr lang="ar-SA" smtClean="0"/>
              <a:t>20/05/44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7A0CDE-97E9-57BD-6385-DA288EC7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314A8C-E48C-A4E3-30C9-96CDA4FDD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77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jp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ordwall.net/ar/resource/7534418/%D8%A7%D9%84%D8%B7%D8%A7%D9%84%D8%A8%D9%87-%D8%A7%D9%85%D9%84-%D8%A7%D8%A8%D9%88-%D8%B9%D9%82%D9%8A%D9%84-%D9%88-%D8%B1%D8%BA%D8%AF-%D8%AD%D8%B1%D9%8A%D8%B5%D9%8A-%D8%AF%D8%B1%D8%B3-%D8%A7%D9%84%D9%85%D8%B9%D8%AF%D9%84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hyperlink" Target="https://wordwall.net/ar/resource/26563544/%d8%a7%d9%84%d8%aa%d8%ad%d9%88%d9%8a%d9%84-%d8%a8%d9%8a%d9%86-%d8%a7%d9%84%d9%88%d8%ad%d8%af%d8%a7%d8%aa-%d8%a7%d9%84%d8%a7%d9%86%d8%ac%d9%84%d9%8a%d8%b2%d9%8a%d8%a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drive.google.com/file/d/1aVapUt86gBM1MHK2GMi-s2-wjbivQvh1/view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drive.google.com/file/d/1KaWYJFYmXx19CY5vv2XzZ6gSq1Fgo_aO/view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fatimahalsubeie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linktr.ee/Refa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052C31-32FD-C5B7-E49E-CC2B78D54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b="14336"/>
          <a:stretch/>
        </p:blipFill>
        <p:spPr>
          <a:xfrm>
            <a:off x="-1975" y="0"/>
            <a:ext cx="12191980" cy="685671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690679611">
                  <a:custGeom>
                    <a:avLst/>
                    <a:gdLst>
                      <a:gd name="connsiteX0" fmla="*/ 0 w 12191980"/>
                      <a:gd name="connsiteY0" fmla="*/ 0 h 6856718"/>
                      <a:gd name="connsiteX1" fmla="*/ 12191980 w 12191980"/>
                      <a:gd name="connsiteY1" fmla="*/ 0 h 6856718"/>
                      <a:gd name="connsiteX2" fmla="*/ 12191980 w 12191980"/>
                      <a:gd name="connsiteY2" fmla="*/ 6856718 h 6856718"/>
                      <a:gd name="connsiteX3" fmla="*/ 0 w 12191980"/>
                      <a:gd name="connsiteY3" fmla="*/ 6856718 h 6856718"/>
                      <a:gd name="connsiteX4" fmla="*/ 0 w 12191980"/>
                      <a:gd name="connsiteY4" fmla="*/ 0 h 6856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1980" h="6856718" fill="none" extrusionOk="0">
                        <a:moveTo>
                          <a:pt x="0" y="0"/>
                        </a:moveTo>
                        <a:cubicBezTo>
                          <a:pt x="1420412" y="-89176"/>
                          <a:pt x="6599541" y="83738"/>
                          <a:pt x="12191980" y="0"/>
                        </a:cubicBezTo>
                        <a:cubicBezTo>
                          <a:pt x="12157446" y="1532458"/>
                          <a:pt x="12241748" y="3677223"/>
                          <a:pt x="12191980" y="6856718"/>
                        </a:cubicBezTo>
                        <a:cubicBezTo>
                          <a:pt x="7683583" y="6784415"/>
                          <a:pt x="4945072" y="6828578"/>
                          <a:pt x="0" y="6856718"/>
                        </a:cubicBezTo>
                        <a:cubicBezTo>
                          <a:pt x="-5924" y="5404854"/>
                          <a:pt x="61153" y="2105933"/>
                          <a:pt x="0" y="0"/>
                        </a:cubicBezTo>
                        <a:close/>
                      </a:path>
                      <a:path w="12191980" h="6856718" stroke="0" extrusionOk="0">
                        <a:moveTo>
                          <a:pt x="0" y="0"/>
                        </a:moveTo>
                        <a:cubicBezTo>
                          <a:pt x="5538961" y="51520"/>
                          <a:pt x="8550845" y="-150736"/>
                          <a:pt x="12191980" y="0"/>
                        </a:cubicBezTo>
                        <a:cubicBezTo>
                          <a:pt x="12242632" y="2219027"/>
                          <a:pt x="12213678" y="5667691"/>
                          <a:pt x="12191980" y="6856718"/>
                        </a:cubicBezTo>
                        <a:cubicBezTo>
                          <a:pt x="9006791" y="6719617"/>
                          <a:pt x="5544673" y="6989180"/>
                          <a:pt x="0" y="6856718"/>
                        </a:cubicBezTo>
                        <a:cubicBezTo>
                          <a:pt x="22807" y="5511353"/>
                          <a:pt x="-35597" y="29295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B458B9C-E347-3FEE-399E-702AB7A56DDE}"/>
              </a:ext>
            </a:extLst>
          </p:cNvPr>
          <p:cNvSpPr/>
          <p:nvPr/>
        </p:nvSpPr>
        <p:spPr>
          <a:xfrm>
            <a:off x="3721762" y="1936376"/>
            <a:ext cx="4744506" cy="3081548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4A85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3</a:t>
            </a:r>
          </a:p>
          <a:p>
            <a:pPr algn="ctr"/>
            <a:endParaRPr lang="ar-SA" sz="2000" b="1" dirty="0">
              <a:solidFill>
                <a:srgbClr val="4A85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6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 القياس  "</a:t>
            </a:r>
          </a:p>
          <a:p>
            <a:pPr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التحويل بين الوحدات الإنجليزية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85EBB52-1A9D-259D-2B96-4679AEF8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43" y="358331"/>
            <a:ext cx="1052537" cy="105253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AE6EC7-1575-B53A-F0D4-30A676C67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98" y="5096560"/>
            <a:ext cx="2102647" cy="16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49" y="5229899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F4F26B-94D2-8CC3-481E-32E208AF25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029" y="1879248"/>
            <a:ext cx="1530389" cy="1325943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C1CE6C5-6A81-0049-D1A4-C6CA835BEF27}"/>
              </a:ext>
            </a:extLst>
          </p:cNvPr>
          <p:cNvSpPr txBox="1"/>
          <p:nvPr/>
        </p:nvSpPr>
        <p:spPr>
          <a:xfrm>
            <a:off x="9788275" y="2224398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طن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E26B142-E1CB-3317-7D7A-750D86BA27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5" y="1991162"/>
            <a:ext cx="1530389" cy="132594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29DFE16-A283-0B2E-B99C-D15162E715D0}"/>
              </a:ext>
            </a:extLst>
          </p:cNvPr>
          <p:cNvSpPr txBox="1"/>
          <p:nvPr/>
        </p:nvSpPr>
        <p:spPr>
          <a:xfrm>
            <a:off x="2670041" y="2336312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رطل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81E0C917-3033-6429-758B-95CBAC891A75}"/>
              </a:ext>
            </a:extLst>
          </p:cNvPr>
          <p:cNvSpPr txBox="1"/>
          <p:nvPr/>
        </p:nvSpPr>
        <p:spPr>
          <a:xfrm>
            <a:off x="4381710" y="407601"/>
            <a:ext cx="3428580" cy="618118"/>
          </a:xfrm>
          <a:custGeom>
            <a:avLst/>
            <a:gdLst>
              <a:gd name="connsiteX0" fmla="*/ 0 w 3428580"/>
              <a:gd name="connsiteY0" fmla="*/ 0 h 618118"/>
              <a:gd name="connsiteX1" fmla="*/ 754288 w 3428580"/>
              <a:gd name="connsiteY1" fmla="*/ 0 h 618118"/>
              <a:gd name="connsiteX2" fmla="*/ 1405718 w 3428580"/>
              <a:gd name="connsiteY2" fmla="*/ 0 h 618118"/>
              <a:gd name="connsiteX3" fmla="*/ 2057148 w 3428580"/>
              <a:gd name="connsiteY3" fmla="*/ 0 h 618118"/>
              <a:gd name="connsiteX4" fmla="*/ 2674292 w 3428580"/>
              <a:gd name="connsiteY4" fmla="*/ 0 h 618118"/>
              <a:gd name="connsiteX5" fmla="*/ 3428580 w 3428580"/>
              <a:gd name="connsiteY5" fmla="*/ 0 h 618118"/>
              <a:gd name="connsiteX6" fmla="*/ 3428580 w 3428580"/>
              <a:gd name="connsiteY6" fmla="*/ 618118 h 618118"/>
              <a:gd name="connsiteX7" fmla="*/ 2674292 w 3428580"/>
              <a:gd name="connsiteY7" fmla="*/ 618118 h 618118"/>
              <a:gd name="connsiteX8" fmla="*/ 1954291 w 3428580"/>
              <a:gd name="connsiteY8" fmla="*/ 618118 h 618118"/>
              <a:gd name="connsiteX9" fmla="*/ 1234289 w 3428580"/>
              <a:gd name="connsiteY9" fmla="*/ 618118 h 618118"/>
              <a:gd name="connsiteX10" fmla="*/ 0 w 3428580"/>
              <a:gd name="connsiteY10" fmla="*/ 618118 h 618118"/>
              <a:gd name="connsiteX11" fmla="*/ 0 w 3428580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8580" h="618118" fill="none" extrusionOk="0">
                <a:moveTo>
                  <a:pt x="0" y="0"/>
                </a:moveTo>
                <a:cubicBezTo>
                  <a:pt x="348874" y="-812"/>
                  <a:pt x="540258" y="34826"/>
                  <a:pt x="754288" y="0"/>
                </a:cubicBezTo>
                <a:cubicBezTo>
                  <a:pt x="968318" y="-34826"/>
                  <a:pt x="1236705" y="-27960"/>
                  <a:pt x="1405718" y="0"/>
                </a:cubicBezTo>
                <a:cubicBezTo>
                  <a:pt x="1574731" y="27960"/>
                  <a:pt x="1906653" y="-8860"/>
                  <a:pt x="2057148" y="0"/>
                </a:cubicBezTo>
                <a:cubicBezTo>
                  <a:pt x="2207643" y="8860"/>
                  <a:pt x="2517256" y="-11120"/>
                  <a:pt x="2674292" y="0"/>
                </a:cubicBezTo>
                <a:cubicBezTo>
                  <a:pt x="2831328" y="11120"/>
                  <a:pt x="3085115" y="18822"/>
                  <a:pt x="3428580" y="0"/>
                </a:cubicBezTo>
                <a:cubicBezTo>
                  <a:pt x="3435106" y="301520"/>
                  <a:pt x="3432493" y="419733"/>
                  <a:pt x="3428580" y="618118"/>
                </a:cubicBezTo>
                <a:cubicBezTo>
                  <a:pt x="3175423" y="581294"/>
                  <a:pt x="2893667" y="591891"/>
                  <a:pt x="2674292" y="618118"/>
                </a:cubicBezTo>
                <a:cubicBezTo>
                  <a:pt x="2454917" y="644345"/>
                  <a:pt x="2233804" y="599541"/>
                  <a:pt x="1954291" y="618118"/>
                </a:cubicBezTo>
                <a:cubicBezTo>
                  <a:pt x="1674778" y="636695"/>
                  <a:pt x="1592765" y="645525"/>
                  <a:pt x="1234289" y="618118"/>
                </a:cubicBezTo>
                <a:cubicBezTo>
                  <a:pt x="875813" y="590711"/>
                  <a:pt x="423826" y="631226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3428580" h="618118" stroke="0" extrusionOk="0">
                <a:moveTo>
                  <a:pt x="0" y="0"/>
                </a:moveTo>
                <a:cubicBezTo>
                  <a:pt x="222590" y="-30140"/>
                  <a:pt x="468770" y="27672"/>
                  <a:pt x="720002" y="0"/>
                </a:cubicBezTo>
                <a:cubicBezTo>
                  <a:pt x="971234" y="-27672"/>
                  <a:pt x="1152515" y="-25840"/>
                  <a:pt x="1371432" y="0"/>
                </a:cubicBezTo>
                <a:cubicBezTo>
                  <a:pt x="1590349" y="25840"/>
                  <a:pt x="1840732" y="2764"/>
                  <a:pt x="2057148" y="0"/>
                </a:cubicBezTo>
                <a:cubicBezTo>
                  <a:pt x="2273564" y="-2764"/>
                  <a:pt x="2447703" y="14762"/>
                  <a:pt x="2674292" y="0"/>
                </a:cubicBezTo>
                <a:cubicBezTo>
                  <a:pt x="2900881" y="-14762"/>
                  <a:pt x="3103221" y="-12122"/>
                  <a:pt x="3428580" y="0"/>
                </a:cubicBezTo>
                <a:cubicBezTo>
                  <a:pt x="3442508" y="182677"/>
                  <a:pt x="3439982" y="391920"/>
                  <a:pt x="3428580" y="618118"/>
                </a:cubicBezTo>
                <a:cubicBezTo>
                  <a:pt x="3265262" y="591028"/>
                  <a:pt x="2984679" y="645494"/>
                  <a:pt x="2742864" y="618118"/>
                </a:cubicBezTo>
                <a:cubicBezTo>
                  <a:pt x="2501049" y="590742"/>
                  <a:pt x="2155855" y="613132"/>
                  <a:pt x="1988576" y="618118"/>
                </a:cubicBezTo>
                <a:cubicBezTo>
                  <a:pt x="1821297" y="623104"/>
                  <a:pt x="1533499" y="610714"/>
                  <a:pt x="1405718" y="618118"/>
                </a:cubicBezTo>
                <a:cubicBezTo>
                  <a:pt x="1277937" y="625522"/>
                  <a:pt x="991007" y="637276"/>
                  <a:pt x="788573" y="618118"/>
                </a:cubicBezTo>
                <a:cubicBezTo>
                  <a:pt x="586140" y="598960"/>
                  <a:pt x="334226" y="627621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1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طن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 = 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2000 رطل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9BF4419-ACA6-DE4D-57D0-994FBA75D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2543" y="1779889"/>
            <a:ext cx="4181877" cy="418187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2565DA9-0EDC-2E81-B017-E8F365887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3640" y="2224398"/>
            <a:ext cx="974232" cy="9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6051524"/>
            <a:ext cx="918541" cy="806475"/>
          </a:xfrm>
          <a:prstGeom prst="rect">
            <a:avLst/>
          </a:prstGeom>
        </p:spPr>
      </p:pic>
      <p:pic>
        <p:nvPicPr>
          <p:cNvPr id="8" name="عرض بصري التحويل بين الواحدات الإنجليزية">
            <a:hlinkClick r:id="" action="ppaction://media"/>
            <a:extLst>
              <a:ext uri="{FF2B5EF4-FFF2-40B4-BE49-F238E27FC236}">
                <a16:creationId xmlns:a16="http://schemas.microsoft.com/office/drawing/2014/main" id="{6A6BF064-4A74-77E0-A828-AAF68F004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643" y="91980"/>
            <a:ext cx="10821726" cy="61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9728AE8-2CF0-EDF1-B433-5E2854498F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07" t="27131" r="27559" b="55825"/>
          <a:stretch/>
        </p:blipFill>
        <p:spPr>
          <a:xfrm>
            <a:off x="1344351" y="659957"/>
            <a:ext cx="9194268" cy="584421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1652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F6B93F6E-6FB9-F8B3-06DC-2C0685B7D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61" t="21906" r="40699" b="70435"/>
          <a:stretch/>
        </p:blipFill>
        <p:spPr>
          <a:xfrm>
            <a:off x="2502720" y="4587758"/>
            <a:ext cx="5009915" cy="145757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D0566D3D-5FAB-8EBC-3B4B-D8C2BC65C6D1}"/>
              </a:ext>
            </a:extLst>
          </p:cNvPr>
          <p:cNvSpPr/>
          <p:nvPr/>
        </p:nvSpPr>
        <p:spPr>
          <a:xfrm>
            <a:off x="447549" y="4848894"/>
            <a:ext cx="1857950" cy="713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65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5C221A7-926F-92D6-A950-FEDD9A578659}"/>
              </a:ext>
            </a:extLst>
          </p:cNvPr>
          <p:cNvSpPr/>
          <p:nvPr/>
        </p:nvSpPr>
        <p:spPr>
          <a:xfrm>
            <a:off x="7376555" y="4343343"/>
            <a:ext cx="1743502" cy="505551"/>
          </a:xfrm>
          <a:prstGeom prst="rect">
            <a:avLst/>
          </a:prstGeom>
          <a:solidFill>
            <a:srgbClr val="AFDFFF"/>
          </a:solidFill>
          <a:ln>
            <a:solidFill>
              <a:srgbClr val="465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986CB2D0-02B8-2E57-9F3A-668449F672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159" y="5707608"/>
            <a:ext cx="927862" cy="4875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A9C0BA0-8037-76C9-E003-4596246BD5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417" r="5360" b="1453"/>
          <a:stretch/>
        </p:blipFill>
        <p:spPr>
          <a:xfrm>
            <a:off x="1264257" y="1324577"/>
            <a:ext cx="9213999" cy="264227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CB51BC8-C451-D914-32CF-E01F89D9790E}"/>
              </a:ext>
            </a:extLst>
          </p:cNvPr>
          <p:cNvSpPr/>
          <p:nvPr/>
        </p:nvSpPr>
        <p:spPr>
          <a:xfrm>
            <a:off x="243187" y="1652442"/>
            <a:ext cx="1857950" cy="713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65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346BF83-D2FE-2D68-7074-E1896EAF5BA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792" y="91980"/>
            <a:ext cx="1530389" cy="1325943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0F237BBF-7D9D-D379-1F64-25C1693A31D0}"/>
              </a:ext>
            </a:extLst>
          </p:cNvPr>
          <p:cNvSpPr txBox="1"/>
          <p:nvPr/>
        </p:nvSpPr>
        <p:spPr>
          <a:xfrm>
            <a:off x="10468038" y="437130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مثال (</a:t>
            </a:r>
            <a:r>
              <a:rPr lang="ar-SA" sz="32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1)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C2A1F4D7-106D-19F6-936E-90221158D229}"/>
              </a:ext>
            </a:extLst>
          </p:cNvPr>
          <p:cNvSpPr txBox="1"/>
          <p:nvPr/>
        </p:nvSpPr>
        <p:spPr>
          <a:xfrm>
            <a:off x="3101009" y="262736"/>
            <a:ext cx="5772118" cy="618118"/>
          </a:xfrm>
          <a:custGeom>
            <a:avLst/>
            <a:gdLst>
              <a:gd name="connsiteX0" fmla="*/ 0 w 5772118"/>
              <a:gd name="connsiteY0" fmla="*/ 0 h 618118"/>
              <a:gd name="connsiteX1" fmla="*/ 756789 w 5772118"/>
              <a:gd name="connsiteY1" fmla="*/ 0 h 618118"/>
              <a:gd name="connsiteX2" fmla="*/ 1455856 w 5772118"/>
              <a:gd name="connsiteY2" fmla="*/ 0 h 618118"/>
              <a:gd name="connsiteX3" fmla="*/ 1981761 w 5772118"/>
              <a:gd name="connsiteY3" fmla="*/ 0 h 618118"/>
              <a:gd name="connsiteX4" fmla="*/ 2738549 w 5772118"/>
              <a:gd name="connsiteY4" fmla="*/ 0 h 618118"/>
              <a:gd name="connsiteX5" fmla="*/ 3322175 w 5772118"/>
              <a:gd name="connsiteY5" fmla="*/ 0 h 618118"/>
              <a:gd name="connsiteX6" fmla="*/ 3848079 w 5772118"/>
              <a:gd name="connsiteY6" fmla="*/ 0 h 618118"/>
              <a:gd name="connsiteX7" fmla="*/ 4431704 w 5772118"/>
              <a:gd name="connsiteY7" fmla="*/ 0 h 618118"/>
              <a:gd name="connsiteX8" fmla="*/ 5073050 w 5772118"/>
              <a:gd name="connsiteY8" fmla="*/ 0 h 618118"/>
              <a:gd name="connsiteX9" fmla="*/ 5772118 w 5772118"/>
              <a:gd name="connsiteY9" fmla="*/ 0 h 618118"/>
              <a:gd name="connsiteX10" fmla="*/ 5772118 w 5772118"/>
              <a:gd name="connsiteY10" fmla="*/ 618118 h 618118"/>
              <a:gd name="connsiteX11" fmla="*/ 5303935 w 5772118"/>
              <a:gd name="connsiteY11" fmla="*/ 618118 h 618118"/>
              <a:gd name="connsiteX12" fmla="*/ 4547146 w 5772118"/>
              <a:gd name="connsiteY12" fmla="*/ 618118 h 618118"/>
              <a:gd name="connsiteX13" fmla="*/ 4021242 w 5772118"/>
              <a:gd name="connsiteY13" fmla="*/ 618118 h 618118"/>
              <a:gd name="connsiteX14" fmla="*/ 3264453 w 5772118"/>
              <a:gd name="connsiteY14" fmla="*/ 618118 h 618118"/>
              <a:gd name="connsiteX15" fmla="*/ 2507665 w 5772118"/>
              <a:gd name="connsiteY15" fmla="*/ 618118 h 618118"/>
              <a:gd name="connsiteX16" fmla="*/ 1808597 w 5772118"/>
              <a:gd name="connsiteY16" fmla="*/ 618118 h 618118"/>
              <a:gd name="connsiteX17" fmla="*/ 1109529 w 5772118"/>
              <a:gd name="connsiteY17" fmla="*/ 618118 h 618118"/>
              <a:gd name="connsiteX18" fmla="*/ 0 w 5772118"/>
              <a:gd name="connsiteY18" fmla="*/ 618118 h 618118"/>
              <a:gd name="connsiteX19" fmla="*/ 0 w 5772118"/>
              <a:gd name="connsiteY19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72118" h="618118" fill="none" extrusionOk="0">
                <a:moveTo>
                  <a:pt x="0" y="0"/>
                </a:moveTo>
                <a:cubicBezTo>
                  <a:pt x="324251" y="-9514"/>
                  <a:pt x="560850" y="-30926"/>
                  <a:pt x="756789" y="0"/>
                </a:cubicBezTo>
                <a:cubicBezTo>
                  <a:pt x="952728" y="30926"/>
                  <a:pt x="1221918" y="14169"/>
                  <a:pt x="1455856" y="0"/>
                </a:cubicBezTo>
                <a:cubicBezTo>
                  <a:pt x="1689794" y="-14169"/>
                  <a:pt x="1761759" y="-23221"/>
                  <a:pt x="1981761" y="0"/>
                </a:cubicBezTo>
                <a:cubicBezTo>
                  <a:pt x="2201763" y="23221"/>
                  <a:pt x="2539004" y="-33967"/>
                  <a:pt x="2738549" y="0"/>
                </a:cubicBezTo>
                <a:cubicBezTo>
                  <a:pt x="2938094" y="33967"/>
                  <a:pt x="3204693" y="21573"/>
                  <a:pt x="3322175" y="0"/>
                </a:cubicBezTo>
                <a:cubicBezTo>
                  <a:pt x="3439657" y="-21573"/>
                  <a:pt x="3616155" y="-2041"/>
                  <a:pt x="3848079" y="0"/>
                </a:cubicBezTo>
                <a:cubicBezTo>
                  <a:pt x="4080003" y="2041"/>
                  <a:pt x="4269687" y="-11480"/>
                  <a:pt x="4431704" y="0"/>
                </a:cubicBezTo>
                <a:cubicBezTo>
                  <a:pt x="4593722" y="11480"/>
                  <a:pt x="4809573" y="-5933"/>
                  <a:pt x="5073050" y="0"/>
                </a:cubicBezTo>
                <a:cubicBezTo>
                  <a:pt x="5336527" y="5933"/>
                  <a:pt x="5498658" y="27376"/>
                  <a:pt x="5772118" y="0"/>
                </a:cubicBezTo>
                <a:cubicBezTo>
                  <a:pt x="5783063" y="175276"/>
                  <a:pt x="5794065" y="314461"/>
                  <a:pt x="5772118" y="618118"/>
                </a:cubicBezTo>
                <a:cubicBezTo>
                  <a:pt x="5551810" y="625877"/>
                  <a:pt x="5527201" y="604742"/>
                  <a:pt x="5303935" y="618118"/>
                </a:cubicBezTo>
                <a:cubicBezTo>
                  <a:pt x="5080669" y="631494"/>
                  <a:pt x="4857636" y="655682"/>
                  <a:pt x="4547146" y="618118"/>
                </a:cubicBezTo>
                <a:cubicBezTo>
                  <a:pt x="4236656" y="580554"/>
                  <a:pt x="4139632" y="608505"/>
                  <a:pt x="4021242" y="618118"/>
                </a:cubicBezTo>
                <a:cubicBezTo>
                  <a:pt x="3902852" y="627731"/>
                  <a:pt x="3484544" y="638626"/>
                  <a:pt x="3264453" y="618118"/>
                </a:cubicBezTo>
                <a:cubicBezTo>
                  <a:pt x="3044362" y="597610"/>
                  <a:pt x="2872714" y="620030"/>
                  <a:pt x="2507665" y="618118"/>
                </a:cubicBezTo>
                <a:cubicBezTo>
                  <a:pt x="2142616" y="616206"/>
                  <a:pt x="1973193" y="589177"/>
                  <a:pt x="1808597" y="618118"/>
                </a:cubicBezTo>
                <a:cubicBezTo>
                  <a:pt x="1644001" y="647059"/>
                  <a:pt x="1293993" y="599438"/>
                  <a:pt x="1109529" y="618118"/>
                </a:cubicBezTo>
                <a:cubicBezTo>
                  <a:pt x="925065" y="636798"/>
                  <a:pt x="387745" y="566521"/>
                  <a:pt x="0" y="618118"/>
                </a:cubicBezTo>
                <a:cubicBezTo>
                  <a:pt x="7414" y="326010"/>
                  <a:pt x="-9396" y="274307"/>
                  <a:pt x="0" y="0"/>
                </a:cubicBezTo>
                <a:close/>
              </a:path>
              <a:path w="5772118" h="618118" stroke="0" extrusionOk="0">
                <a:moveTo>
                  <a:pt x="0" y="0"/>
                </a:moveTo>
                <a:cubicBezTo>
                  <a:pt x="221996" y="14637"/>
                  <a:pt x="531139" y="-8007"/>
                  <a:pt x="699068" y="0"/>
                </a:cubicBezTo>
                <a:cubicBezTo>
                  <a:pt x="866997" y="8007"/>
                  <a:pt x="1150803" y="-13726"/>
                  <a:pt x="1282693" y="0"/>
                </a:cubicBezTo>
                <a:cubicBezTo>
                  <a:pt x="1414583" y="13726"/>
                  <a:pt x="1727344" y="19374"/>
                  <a:pt x="1924039" y="0"/>
                </a:cubicBezTo>
                <a:cubicBezTo>
                  <a:pt x="2120734" y="-19374"/>
                  <a:pt x="2228470" y="-8722"/>
                  <a:pt x="2449943" y="0"/>
                </a:cubicBezTo>
                <a:cubicBezTo>
                  <a:pt x="2671416" y="8722"/>
                  <a:pt x="2922906" y="-19279"/>
                  <a:pt x="3091290" y="0"/>
                </a:cubicBezTo>
                <a:cubicBezTo>
                  <a:pt x="3259674" y="19279"/>
                  <a:pt x="3471795" y="-1131"/>
                  <a:pt x="3617194" y="0"/>
                </a:cubicBezTo>
                <a:cubicBezTo>
                  <a:pt x="3762593" y="1131"/>
                  <a:pt x="4073880" y="-15426"/>
                  <a:pt x="4258540" y="0"/>
                </a:cubicBezTo>
                <a:cubicBezTo>
                  <a:pt x="4443200" y="15426"/>
                  <a:pt x="4680286" y="13325"/>
                  <a:pt x="4842166" y="0"/>
                </a:cubicBezTo>
                <a:cubicBezTo>
                  <a:pt x="5004046" y="-13325"/>
                  <a:pt x="5497250" y="-11462"/>
                  <a:pt x="5772118" y="0"/>
                </a:cubicBezTo>
                <a:cubicBezTo>
                  <a:pt x="5749702" y="186944"/>
                  <a:pt x="5777999" y="472697"/>
                  <a:pt x="5772118" y="618118"/>
                </a:cubicBezTo>
                <a:cubicBezTo>
                  <a:pt x="5481221" y="648834"/>
                  <a:pt x="5236652" y="636190"/>
                  <a:pt x="5073050" y="618118"/>
                </a:cubicBezTo>
                <a:cubicBezTo>
                  <a:pt x="4909448" y="600046"/>
                  <a:pt x="4705965" y="590241"/>
                  <a:pt x="4489425" y="618118"/>
                </a:cubicBezTo>
                <a:cubicBezTo>
                  <a:pt x="4272886" y="645995"/>
                  <a:pt x="4090533" y="607120"/>
                  <a:pt x="3732636" y="618118"/>
                </a:cubicBezTo>
                <a:cubicBezTo>
                  <a:pt x="3374739" y="629116"/>
                  <a:pt x="3350775" y="641537"/>
                  <a:pt x="3091290" y="618118"/>
                </a:cubicBezTo>
                <a:cubicBezTo>
                  <a:pt x="2831805" y="594699"/>
                  <a:pt x="2780594" y="592852"/>
                  <a:pt x="2507665" y="618118"/>
                </a:cubicBezTo>
                <a:cubicBezTo>
                  <a:pt x="2234736" y="643384"/>
                  <a:pt x="2131836" y="651081"/>
                  <a:pt x="1808597" y="618118"/>
                </a:cubicBezTo>
                <a:cubicBezTo>
                  <a:pt x="1485358" y="585155"/>
                  <a:pt x="1269696" y="635658"/>
                  <a:pt x="1051808" y="618118"/>
                </a:cubicBezTo>
                <a:cubicBezTo>
                  <a:pt x="833920" y="600578"/>
                  <a:pt x="809273" y="613959"/>
                  <a:pt x="583625" y="618118"/>
                </a:cubicBezTo>
                <a:cubicBezTo>
                  <a:pt x="357977" y="622277"/>
                  <a:pt x="269862" y="602532"/>
                  <a:pt x="0" y="618118"/>
                </a:cubicBezTo>
                <a:cubicBezTo>
                  <a:pt x="-3913" y="383821"/>
                  <a:pt x="24505" y="174006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التحويل من وحدة إلى أخرى أصغر منها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08F20A11-4BB0-936A-2ECD-38C7ABAB2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27" y="4667092"/>
            <a:ext cx="2557623" cy="1298903"/>
          </a:xfrm>
          <a:prstGeom prst="rect">
            <a:avLst/>
          </a:prstGeom>
        </p:spPr>
      </p:pic>
      <p:sp>
        <p:nvSpPr>
          <p:cNvPr id="24" name="TextBox 19">
            <a:extLst>
              <a:ext uri="{FF2B5EF4-FFF2-40B4-BE49-F238E27FC236}">
                <a16:creationId xmlns:a16="http://schemas.microsoft.com/office/drawing/2014/main" id="{E2C0F1EF-071F-ADB6-69B2-C8EF4A680051}"/>
              </a:ext>
            </a:extLst>
          </p:cNvPr>
          <p:cNvSpPr txBox="1"/>
          <p:nvPr/>
        </p:nvSpPr>
        <p:spPr>
          <a:xfrm>
            <a:off x="9120057" y="4967971"/>
            <a:ext cx="2092269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1 ياردة </a:t>
            </a:r>
            <a:r>
              <a:rPr lang="ar-SA" sz="28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= 3 قدم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81802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50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7" grpId="0" animBg="1"/>
      <p:bldP spid="10" grpId="0"/>
      <p:bldP spid="18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2" y="-852929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2A703B4-2CBF-3433-3B1F-62C00A09BC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68" t="41394" r="38535" b="27885"/>
          <a:stretch/>
        </p:blipFill>
        <p:spPr>
          <a:xfrm>
            <a:off x="508882" y="2035534"/>
            <a:ext cx="9905685" cy="473048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0380036-EDFE-AD29-4EA1-DE79523BE6AC}"/>
              </a:ext>
            </a:extLst>
          </p:cNvPr>
          <p:cNvSpPr/>
          <p:nvPr/>
        </p:nvSpPr>
        <p:spPr>
          <a:xfrm>
            <a:off x="10166347" y="3827616"/>
            <a:ext cx="1857950" cy="713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المبصرة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02F4B8E2-07E5-81F0-4D3F-4F42BFBE182F}"/>
              </a:ext>
            </a:extLst>
          </p:cNvPr>
          <p:cNvSpPr txBox="1"/>
          <p:nvPr/>
        </p:nvSpPr>
        <p:spPr>
          <a:xfrm>
            <a:off x="2923536" y="186158"/>
            <a:ext cx="5772118" cy="618118"/>
          </a:xfrm>
          <a:custGeom>
            <a:avLst/>
            <a:gdLst>
              <a:gd name="connsiteX0" fmla="*/ 0 w 5772118"/>
              <a:gd name="connsiteY0" fmla="*/ 0 h 618118"/>
              <a:gd name="connsiteX1" fmla="*/ 756789 w 5772118"/>
              <a:gd name="connsiteY1" fmla="*/ 0 h 618118"/>
              <a:gd name="connsiteX2" fmla="*/ 1455856 w 5772118"/>
              <a:gd name="connsiteY2" fmla="*/ 0 h 618118"/>
              <a:gd name="connsiteX3" fmla="*/ 1981761 w 5772118"/>
              <a:gd name="connsiteY3" fmla="*/ 0 h 618118"/>
              <a:gd name="connsiteX4" fmla="*/ 2738549 w 5772118"/>
              <a:gd name="connsiteY4" fmla="*/ 0 h 618118"/>
              <a:gd name="connsiteX5" fmla="*/ 3322175 w 5772118"/>
              <a:gd name="connsiteY5" fmla="*/ 0 h 618118"/>
              <a:gd name="connsiteX6" fmla="*/ 3848079 w 5772118"/>
              <a:gd name="connsiteY6" fmla="*/ 0 h 618118"/>
              <a:gd name="connsiteX7" fmla="*/ 4431704 w 5772118"/>
              <a:gd name="connsiteY7" fmla="*/ 0 h 618118"/>
              <a:gd name="connsiteX8" fmla="*/ 5073050 w 5772118"/>
              <a:gd name="connsiteY8" fmla="*/ 0 h 618118"/>
              <a:gd name="connsiteX9" fmla="*/ 5772118 w 5772118"/>
              <a:gd name="connsiteY9" fmla="*/ 0 h 618118"/>
              <a:gd name="connsiteX10" fmla="*/ 5772118 w 5772118"/>
              <a:gd name="connsiteY10" fmla="*/ 618118 h 618118"/>
              <a:gd name="connsiteX11" fmla="*/ 5303935 w 5772118"/>
              <a:gd name="connsiteY11" fmla="*/ 618118 h 618118"/>
              <a:gd name="connsiteX12" fmla="*/ 4547146 w 5772118"/>
              <a:gd name="connsiteY12" fmla="*/ 618118 h 618118"/>
              <a:gd name="connsiteX13" fmla="*/ 4021242 w 5772118"/>
              <a:gd name="connsiteY13" fmla="*/ 618118 h 618118"/>
              <a:gd name="connsiteX14" fmla="*/ 3264453 w 5772118"/>
              <a:gd name="connsiteY14" fmla="*/ 618118 h 618118"/>
              <a:gd name="connsiteX15" fmla="*/ 2507665 w 5772118"/>
              <a:gd name="connsiteY15" fmla="*/ 618118 h 618118"/>
              <a:gd name="connsiteX16" fmla="*/ 1808597 w 5772118"/>
              <a:gd name="connsiteY16" fmla="*/ 618118 h 618118"/>
              <a:gd name="connsiteX17" fmla="*/ 1109529 w 5772118"/>
              <a:gd name="connsiteY17" fmla="*/ 618118 h 618118"/>
              <a:gd name="connsiteX18" fmla="*/ 0 w 5772118"/>
              <a:gd name="connsiteY18" fmla="*/ 618118 h 618118"/>
              <a:gd name="connsiteX19" fmla="*/ 0 w 5772118"/>
              <a:gd name="connsiteY19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72118" h="618118" fill="none" extrusionOk="0">
                <a:moveTo>
                  <a:pt x="0" y="0"/>
                </a:moveTo>
                <a:cubicBezTo>
                  <a:pt x="324251" y="-9514"/>
                  <a:pt x="560850" y="-30926"/>
                  <a:pt x="756789" y="0"/>
                </a:cubicBezTo>
                <a:cubicBezTo>
                  <a:pt x="952728" y="30926"/>
                  <a:pt x="1221918" y="14169"/>
                  <a:pt x="1455856" y="0"/>
                </a:cubicBezTo>
                <a:cubicBezTo>
                  <a:pt x="1689794" y="-14169"/>
                  <a:pt x="1761759" y="-23221"/>
                  <a:pt x="1981761" y="0"/>
                </a:cubicBezTo>
                <a:cubicBezTo>
                  <a:pt x="2201763" y="23221"/>
                  <a:pt x="2539004" y="-33967"/>
                  <a:pt x="2738549" y="0"/>
                </a:cubicBezTo>
                <a:cubicBezTo>
                  <a:pt x="2938094" y="33967"/>
                  <a:pt x="3204693" y="21573"/>
                  <a:pt x="3322175" y="0"/>
                </a:cubicBezTo>
                <a:cubicBezTo>
                  <a:pt x="3439657" y="-21573"/>
                  <a:pt x="3616155" y="-2041"/>
                  <a:pt x="3848079" y="0"/>
                </a:cubicBezTo>
                <a:cubicBezTo>
                  <a:pt x="4080003" y="2041"/>
                  <a:pt x="4269687" y="-11480"/>
                  <a:pt x="4431704" y="0"/>
                </a:cubicBezTo>
                <a:cubicBezTo>
                  <a:pt x="4593722" y="11480"/>
                  <a:pt x="4809573" y="-5933"/>
                  <a:pt x="5073050" y="0"/>
                </a:cubicBezTo>
                <a:cubicBezTo>
                  <a:pt x="5336527" y="5933"/>
                  <a:pt x="5498658" y="27376"/>
                  <a:pt x="5772118" y="0"/>
                </a:cubicBezTo>
                <a:cubicBezTo>
                  <a:pt x="5783063" y="175276"/>
                  <a:pt x="5794065" y="314461"/>
                  <a:pt x="5772118" y="618118"/>
                </a:cubicBezTo>
                <a:cubicBezTo>
                  <a:pt x="5551810" y="625877"/>
                  <a:pt x="5527201" y="604742"/>
                  <a:pt x="5303935" y="618118"/>
                </a:cubicBezTo>
                <a:cubicBezTo>
                  <a:pt x="5080669" y="631494"/>
                  <a:pt x="4857636" y="655682"/>
                  <a:pt x="4547146" y="618118"/>
                </a:cubicBezTo>
                <a:cubicBezTo>
                  <a:pt x="4236656" y="580554"/>
                  <a:pt x="4139632" y="608505"/>
                  <a:pt x="4021242" y="618118"/>
                </a:cubicBezTo>
                <a:cubicBezTo>
                  <a:pt x="3902852" y="627731"/>
                  <a:pt x="3484544" y="638626"/>
                  <a:pt x="3264453" y="618118"/>
                </a:cubicBezTo>
                <a:cubicBezTo>
                  <a:pt x="3044362" y="597610"/>
                  <a:pt x="2872714" y="620030"/>
                  <a:pt x="2507665" y="618118"/>
                </a:cubicBezTo>
                <a:cubicBezTo>
                  <a:pt x="2142616" y="616206"/>
                  <a:pt x="1973193" y="589177"/>
                  <a:pt x="1808597" y="618118"/>
                </a:cubicBezTo>
                <a:cubicBezTo>
                  <a:pt x="1644001" y="647059"/>
                  <a:pt x="1293993" y="599438"/>
                  <a:pt x="1109529" y="618118"/>
                </a:cubicBezTo>
                <a:cubicBezTo>
                  <a:pt x="925065" y="636798"/>
                  <a:pt x="387745" y="566521"/>
                  <a:pt x="0" y="618118"/>
                </a:cubicBezTo>
                <a:cubicBezTo>
                  <a:pt x="7414" y="326010"/>
                  <a:pt x="-9396" y="274307"/>
                  <a:pt x="0" y="0"/>
                </a:cubicBezTo>
                <a:close/>
              </a:path>
              <a:path w="5772118" h="618118" stroke="0" extrusionOk="0">
                <a:moveTo>
                  <a:pt x="0" y="0"/>
                </a:moveTo>
                <a:cubicBezTo>
                  <a:pt x="221996" y="14637"/>
                  <a:pt x="531139" y="-8007"/>
                  <a:pt x="699068" y="0"/>
                </a:cubicBezTo>
                <a:cubicBezTo>
                  <a:pt x="866997" y="8007"/>
                  <a:pt x="1150803" y="-13726"/>
                  <a:pt x="1282693" y="0"/>
                </a:cubicBezTo>
                <a:cubicBezTo>
                  <a:pt x="1414583" y="13726"/>
                  <a:pt x="1727344" y="19374"/>
                  <a:pt x="1924039" y="0"/>
                </a:cubicBezTo>
                <a:cubicBezTo>
                  <a:pt x="2120734" y="-19374"/>
                  <a:pt x="2228470" y="-8722"/>
                  <a:pt x="2449943" y="0"/>
                </a:cubicBezTo>
                <a:cubicBezTo>
                  <a:pt x="2671416" y="8722"/>
                  <a:pt x="2922906" y="-19279"/>
                  <a:pt x="3091290" y="0"/>
                </a:cubicBezTo>
                <a:cubicBezTo>
                  <a:pt x="3259674" y="19279"/>
                  <a:pt x="3471795" y="-1131"/>
                  <a:pt x="3617194" y="0"/>
                </a:cubicBezTo>
                <a:cubicBezTo>
                  <a:pt x="3762593" y="1131"/>
                  <a:pt x="4073880" y="-15426"/>
                  <a:pt x="4258540" y="0"/>
                </a:cubicBezTo>
                <a:cubicBezTo>
                  <a:pt x="4443200" y="15426"/>
                  <a:pt x="4680286" y="13325"/>
                  <a:pt x="4842166" y="0"/>
                </a:cubicBezTo>
                <a:cubicBezTo>
                  <a:pt x="5004046" y="-13325"/>
                  <a:pt x="5497250" y="-11462"/>
                  <a:pt x="5772118" y="0"/>
                </a:cubicBezTo>
                <a:cubicBezTo>
                  <a:pt x="5749702" y="186944"/>
                  <a:pt x="5777999" y="472697"/>
                  <a:pt x="5772118" y="618118"/>
                </a:cubicBezTo>
                <a:cubicBezTo>
                  <a:pt x="5481221" y="648834"/>
                  <a:pt x="5236652" y="636190"/>
                  <a:pt x="5073050" y="618118"/>
                </a:cubicBezTo>
                <a:cubicBezTo>
                  <a:pt x="4909448" y="600046"/>
                  <a:pt x="4705965" y="590241"/>
                  <a:pt x="4489425" y="618118"/>
                </a:cubicBezTo>
                <a:cubicBezTo>
                  <a:pt x="4272886" y="645995"/>
                  <a:pt x="4090533" y="607120"/>
                  <a:pt x="3732636" y="618118"/>
                </a:cubicBezTo>
                <a:cubicBezTo>
                  <a:pt x="3374739" y="629116"/>
                  <a:pt x="3350775" y="641537"/>
                  <a:pt x="3091290" y="618118"/>
                </a:cubicBezTo>
                <a:cubicBezTo>
                  <a:pt x="2831805" y="594699"/>
                  <a:pt x="2780594" y="592852"/>
                  <a:pt x="2507665" y="618118"/>
                </a:cubicBezTo>
                <a:cubicBezTo>
                  <a:pt x="2234736" y="643384"/>
                  <a:pt x="2131836" y="651081"/>
                  <a:pt x="1808597" y="618118"/>
                </a:cubicBezTo>
                <a:cubicBezTo>
                  <a:pt x="1485358" y="585155"/>
                  <a:pt x="1269696" y="635658"/>
                  <a:pt x="1051808" y="618118"/>
                </a:cubicBezTo>
                <a:cubicBezTo>
                  <a:pt x="833920" y="600578"/>
                  <a:pt x="809273" y="613959"/>
                  <a:pt x="583625" y="618118"/>
                </a:cubicBezTo>
                <a:cubicBezTo>
                  <a:pt x="357977" y="622277"/>
                  <a:pt x="269862" y="602532"/>
                  <a:pt x="0" y="618118"/>
                </a:cubicBezTo>
                <a:cubicBezTo>
                  <a:pt x="-3913" y="383821"/>
                  <a:pt x="24505" y="174006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التحويل من وحدة إلى أخرى أكبر منها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667056A-3440-4779-868F-2712C83ACC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728" t="32194" r="39076" b="64513"/>
          <a:stretch/>
        </p:blipFill>
        <p:spPr>
          <a:xfrm>
            <a:off x="1119308" y="1020929"/>
            <a:ext cx="8846335" cy="7092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689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5C221A7-926F-92D6-A950-FEDD9A578659}"/>
              </a:ext>
            </a:extLst>
          </p:cNvPr>
          <p:cNvSpPr/>
          <p:nvPr/>
        </p:nvSpPr>
        <p:spPr>
          <a:xfrm>
            <a:off x="4946718" y="575784"/>
            <a:ext cx="1743502" cy="505551"/>
          </a:xfrm>
          <a:prstGeom prst="rect">
            <a:avLst/>
          </a:prstGeom>
          <a:solidFill>
            <a:srgbClr val="AFDFFF"/>
          </a:solidFill>
          <a:ln>
            <a:solidFill>
              <a:srgbClr val="7DC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1053359" y="2056388"/>
            <a:ext cx="1731114" cy="52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DC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CE4ABBC-8FA8-9FBF-7059-0D79606A1B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35" t="69932" r="57380" b="25354"/>
          <a:stretch/>
        </p:blipFill>
        <p:spPr>
          <a:xfrm>
            <a:off x="3514478" y="1826246"/>
            <a:ext cx="4150580" cy="98938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BBE95E1-6F6D-61D2-89C2-5F80FDEFB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53" t="65275" r="29105" b="29508"/>
          <a:stretch/>
        </p:blipFill>
        <p:spPr>
          <a:xfrm>
            <a:off x="7860357" y="1943371"/>
            <a:ext cx="1582310" cy="75513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0" y="3849399"/>
            <a:ext cx="2883098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707666" y="4150278"/>
            <a:ext cx="2561307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1 قدم  </a:t>
            </a:r>
            <a:r>
              <a:rPr lang="ar-SA" sz="28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= 12 بوصة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4132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9293680" flipH="1">
            <a:off x="-415060" y="3643756"/>
            <a:ext cx="2366033" cy="419504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AEA935-88DF-1FAF-4710-D76C4462A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35" t="35849" r="38457" b="37045"/>
          <a:stretch/>
        </p:blipFill>
        <p:spPr>
          <a:xfrm>
            <a:off x="1436775" y="207004"/>
            <a:ext cx="9503751" cy="644399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2D723EAD-1E21-62F9-03EA-512256D4B063}"/>
              </a:ext>
            </a:extLst>
          </p:cNvPr>
          <p:cNvSpPr/>
          <p:nvPr/>
        </p:nvSpPr>
        <p:spPr>
          <a:xfrm>
            <a:off x="87021" y="1828782"/>
            <a:ext cx="1857950" cy="713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المبصرة</a:t>
            </a:r>
          </a:p>
        </p:txBody>
      </p:sp>
    </p:spTree>
    <p:extLst>
      <p:ext uri="{BB962C8B-B14F-4D97-AF65-F5344CB8AC3E}">
        <p14:creationId xmlns:p14="http://schemas.microsoft.com/office/powerpoint/2010/main" val="16790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5C221A7-926F-92D6-A950-FEDD9A578659}"/>
              </a:ext>
            </a:extLst>
          </p:cNvPr>
          <p:cNvSpPr/>
          <p:nvPr/>
        </p:nvSpPr>
        <p:spPr>
          <a:xfrm>
            <a:off x="4946718" y="575784"/>
            <a:ext cx="1743502" cy="505551"/>
          </a:xfrm>
          <a:prstGeom prst="rect">
            <a:avLst/>
          </a:prstGeom>
          <a:solidFill>
            <a:srgbClr val="AFDFFF"/>
          </a:solidFill>
          <a:ln>
            <a:solidFill>
              <a:srgbClr val="7DC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1053359" y="2056388"/>
            <a:ext cx="1731114" cy="52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DC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0" y="3849399"/>
            <a:ext cx="3293710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707666" y="4150278"/>
            <a:ext cx="3019859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1 ساعة  = 3600 ثانية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7F26B9C-B6AF-54C1-ACD9-ADDA0F845D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21" t="53647" r="37154" b="42117"/>
          <a:stretch/>
        </p:blipFill>
        <p:spPr>
          <a:xfrm>
            <a:off x="2119257" y="2684994"/>
            <a:ext cx="8268039" cy="7440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06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F39F7B5-23BA-B9C4-9289-059632FC9A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33" y="196739"/>
            <a:ext cx="2198454" cy="132594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B745DC6F-565E-4387-06BD-FCFBD1834392}"/>
              </a:ext>
            </a:extLst>
          </p:cNvPr>
          <p:cNvSpPr txBox="1"/>
          <p:nvPr/>
        </p:nvSpPr>
        <p:spPr>
          <a:xfrm>
            <a:off x="4432554" y="350397"/>
            <a:ext cx="3121826" cy="5774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تأكد :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1B655C2-6270-FA28-6287-4E325ECEB815}"/>
              </a:ext>
            </a:extLst>
          </p:cNvPr>
          <p:cNvSpPr/>
          <p:nvPr/>
        </p:nvSpPr>
        <p:spPr>
          <a:xfrm>
            <a:off x="566163" y="1363048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البطاقات الملونة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9938162-A22E-BE57-3346-60C0EBAE46C6}"/>
              </a:ext>
            </a:extLst>
          </p:cNvPr>
          <p:cNvSpPr/>
          <p:nvPr/>
        </p:nvSpPr>
        <p:spPr>
          <a:xfrm>
            <a:off x="8318778" y="3085273"/>
            <a:ext cx="2398099" cy="9439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أرطال = ... أوقية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77014266-A434-CFD9-596C-ABF597F9D964}"/>
              </a:ext>
            </a:extLst>
          </p:cNvPr>
          <p:cNvSpPr txBox="1"/>
          <p:nvPr/>
        </p:nvSpPr>
        <p:spPr>
          <a:xfrm>
            <a:off x="4509525" y="599293"/>
            <a:ext cx="3121826" cy="5774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hildos Arabic SemiBold Bold"/>
              </a:rPr>
              <a:t>تدرب وحل المسائل</a:t>
            </a: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084D733-594A-94BD-7945-CECCC172210D}"/>
              </a:ext>
            </a:extLst>
          </p:cNvPr>
          <p:cNvSpPr/>
          <p:nvPr/>
        </p:nvSpPr>
        <p:spPr>
          <a:xfrm>
            <a:off x="4896950" y="3085273"/>
            <a:ext cx="2398099" cy="9439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بوصة = ... قدم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A55CCD7-4A0E-F8F7-43C5-42776C0217CA}"/>
              </a:ext>
            </a:extLst>
          </p:cNvPr>
          <p:cNvSpPr/>
          <p:nvPr/>
        </p:nvSpPr>
        <p:spPr>
          <a:xfrm>
            <a:off x="1473885" y="3085273"/>
            <a:ext cx="2398099" cy="943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قدمًا </a:t>
            </a:r>
            <a:r>
              <a:rPr lang="ar-SA" sz="24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... </a:t>
            </a:r>
            <a:r>
              <a:rPr lang="ar-SA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ياردات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8646E32-DE73-66C2-3290-1D047367649A}"/>
              </a:ext>
            </a:extLst>
          </p:cNvPr>
          <p:cNvSpPr/>
          <p:nvPr/>
        </p:nvSpPr>
        <p:spPr>
          <a:xfrm>
            <a:off x="6755866" y="4851320"/>
            <a:ext cx="2398099" cy="943984"/>
          </a:xfrm>
          <a:prstGeom prst="rect">
            <a:avLst/>
          </a:prstGeom>
          <a:solidFill>
            <a:srgbClr val="E8C5FF"/>
          </a:solidFill>
          <a:ln>
            <a:solidFill>
              <a:srgbClr val="BA5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ar-SA" sz="24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رطل = ... أوقية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958F780-891E-2470-0E12-08910157C084}"/>
              </a:ext>
            </a:extLst>
          </p:cNvPr>
          <p:cNvSpPr/>
          <p:nvPr/>
        </p:nvSpPr>
        <p:spPr>
          <a:xfrm>
            <a:off x="3171667" y="4851320"/>
            <a:ext cx="2398099" cy="9439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مي</a:t>
            </a:r>
            <a:r>
              <a:rPr lang="ar-SA" sz="24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 = ... </a:t>
            </a: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قدمًا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4A7D913-FF64-102E-DEC5-ABEE1812D773}"/>
              </a:ext>
            </a:extLst>
          </p:cNvPr>
          <p:cNvSpPr/>
          <p:nvPr/>
        </p:nvSpPr>
        <p:spPr>
          <a:xfrm>
            <a:off x="9111727" y="2711035"/>
            <a:ext cx="812202" cy="6238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44A90A4A-CF9E-3D7B-F348-BDF0F934C8B6}"/>
              </a:ext>
            </a:extLst>
          </p:cNvPr>
          <p:cNvSpPr/>
          <p:nvPr/>
        </p:nvSpPr>
        <p:spPr>
          <a:xfrm>
            <a:off x="5664337" y="2773355"/>
            <a:ext cx="812202" cy="62383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7573E7F3-E0F1-8281-BF46-0F02BA41883C}"/>
              </a:ext>
            </a:extLst>
          </p:cNvPr>
          <p:cNvSpPr/>
          <p:nvPr/>
        </p:nvSpPr>
        <p:spPr>
          <a:xfrm>
            <a:off x="2278341" y="2773355"/>
            <a:ext cx="812202" cy="6238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9DB6B96C-97C0-0110-2C7D-8D0098AE8180}"/>
              </a:ext>
            </a:extLst>
          </p:cNvPr>
          <p:cNvSpPr/>
          <p:nvPr/>
        </p:nvSpPr>
        <p:spPr>
          <a:xfrm>
            <a:off x="7506576" y="4498450"/>
            <a:ext cx="812202" cy="623836"/>
          </a:xfrm>
          <a:prstGeom prst="ellipse">
            <a:avLst/>
          </a:prstGeom>
          <a:solidFill>
            <a:srgbClr val="DFAFFF"/>
          </a:solidFill>
          <a:ln>
            <a:solidFill>
              <a:srgbClr val="BA5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A96A2F8-D8B2-B7FC-B4C1-01D76443ABBD}"/>
              </a:ext>
            </a:extLst>
          </p:cNvPr>
          <p:cNvSpPr/>
          <p:nvPr/>
        </p:nvSpPr>
        <p:spPr>
          <a:xfrm>
            <a:off x="3903829" y="4498450"/>
            <a:ext cx="812202" cy="62383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083A624-4181-3F19-7ABF-9BA9FFD62521}"/>
              </a:ext>
            </a:extLst>
          </p:cNvPr>
          <p:cNvSpPr/>
          <p:nvPr/>
        </p:nvSpPr>
        <p:spPr>
          <a:xfrm>
            <a:off x="8268892" y="2522668"/>
            <a:ext cx="2600385" cy="1658989"/>
          </a:xfrm>
          <a:custGeom>
            <a:avLst/>
            <a:gdLst>
              <a:gd name="connsiteX0" fmla="*/ 0 w 2600385"/>
              <a:gd name="connsiteY0" fmla="*/ 0 h 1658989"/>
              <a:gd name="connsiteX1" fmla="*/ 598089 w 2600385"/>
              <a:gd name="connsiteY1" fmla="*/ 0 h 1658989"/>
              <a:gd name="connsiteX2" fmla="*/ 1300193 w 2600385"/>
              <a:gd name="connsiteY2" fmla="*/ 0 h 1658989"/>
              <a:gd name="connsiteX3" fmla="*/ 1898281 w 2600385"/>
              <a:gd name="connsiteY3" fmla="*/ 0 h 1658989"/>
              <a:gd name="connsiteX4" fmla="*/ 2600385 w 2600385"/>
              <a:gd name="connsiteY4" fmla="*/ 0 h 1658989"/>
              <a:gd name="connsiteX5" fmla="*/ 2600385 w 2600385"/>
              <a:gd name="connsiteY5" fmla="*/ 519817 h 1658989"/>
              <a:gd name="connsiteX6" fmla="*/ 2600385 w 2600385"/>
              <a:gd name="connsiteY6" fmla="*/ 1072813 h 1658989"/>
              <a:gd name="connsiteX7" fmla="*/ 2600385 w 2600385"/>
              <a:gd name="connsiteY7" fmla="*/ 1658989 h 1658989"/>
              <a:gd name="connsiteX8" fmla="*/ 1924285 w 2600385"/>
              <a:gd name="connsiteY8" fmla="*/ 1658989 h 1658989"/>
              <a:gd name="connsiteX9" fmla="*/ 1352200 w 2600385"/>
              <a:gd name="connsiteY9" fmla="*/ 1658989 h 1658989"/>
              <a:gd name="connsiteX10" fmla="*/ 728108 w 2600385"/>
              <a:gd name="connsiteY10" fmla="*/ 1658989 h 1658989"/>
              <a:gd name="connsiteX11" fmla="*/ 0 w 2600385"/>
              <a:gd name="connsiteY11" fmla="*/ 1658989 h 1658989"/>
              <a:gd name="connsiteX12" fmla="*/ 0 w 2600385"/>
              <a:gd name="connsiteY12" fmla="*/ 1089403 h 1658989"/>
              <a:gd name="connsiteX13" fmla="*/ 0 w 2600385"/>
              <a:gd name="connsiteY13" fmla="*/ 552996 h 1658989"/>
              <a:gd name="connsiteX14" fmla="*/ 0 w 2600385"/>
              <a:gd name="connsiteY14" fmla="*/ 0 h 165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00385" h="1658989" fill="none" extrusionOk="0">
                <a:moveTo>
                  <a:pt x="0" y="0"/>
                </a:moveTo>
                <a:cubicBezTo>
                  <a:pt x="148625" y="-4075"/>
                  <a:pt x="417874" y="-25560"/>
                  <a:pt x="598089" y="0"/>
                </a:cubicBezTo>
                <a:cubicBezTo>
                  <a:pt x="778304" y="25560"/>
                  <a:pt x="1000821" y="-13722"/>
                  <a:pt x="1300193" y="0"/>
                </a:cubicBezTo>
                <a:cubicBezTo>
                  <a:pt x="1599565" y="13722"/>
                  <a:pt x="1752009" y="28715"/>
                  <a:pt x="1898281" y="0"/>
                </a:cubicBezTo>
                <a:cubicBezTo>
                  <a:pt x="2044553" y="-28715"/>
                  <a:pt x="2426340" y="34370"/>
                  <a:pt x="2600385" y="0"/>
                </a:cubicBezTo>
                <a:cubicBezTo>
                  <a:pt x="2625176" y="160599"/>
                  <a:pt x="2579407" y="390365"/>
                  <a:pt x="2600385" y="519817"/>
                </a:cubicBezTo>
                <a:cubicBezTo>
                  <a:pt x="2621363" y="649269"/>
                  <a:pt x="2618815" y="913004"/>
                  <a:pt x="2600385" y="1072813"/>
                </a:cubicBezTo>
                <a:cubicBezTo>
                  <a:pt x="2581955" y="1232622"/>
                  <a:pt x="2615396" y="1394381"/>
                  <a:pt x="2600385" y="1658989"/>
                </a:cubicBezTo>
                <a:cubicBezTo>
                  <a:pt x="2414051" y="1651321"/>
                  <a:pt x="2242859" y="1691418"/>
                  <a:pt x="1924285" y="1658989"/>
                </a:cubicBezTo>
                <a:cubicBezTo>
                  <a:pt x="1605711" y="1626560"/>
                  <a:pt x="1469384" y="1655016"/>
                  <a:pt x="1352200" y="1658989"/>
                </a:cubicBezTo>
                <a:cubicBezTo>
                  <a:pt x="1235017" y="1662962"/>
                  <a:pt x="904284" y="1668280"/>
                  <a:pt x="728108" y="1658989"/>
                </a:cubicBezTo>
                <a:cubicBezTo>
                  <a:pt x="551932" y="1649698"/>
                  <a:pt x="259986" y="1654650"/>
                  <a:pt x="0" y="1658989"/>
                </a:cubicBezTo>
                <a:cubicBezTo>
                  <a:pt x="-9151" y="1486638"/>
                  <a:pt x="-28457" y="1300340"/>
                  <a:pt x="0" y="1089403"/>
                </a:cubicBezTo>
                <a:cubicBezTo>
                  <a:pt x="28457" y="878466"/>
                  <a:pt x="-22738" y="782421"/>
                  <a:pt x="0" y="552996"/>
                </a:cubicBezTo>
                <a:cubicBezTo>
                  <a:pt x="22738" y="323571"/>
                  <a:pt x="-24588" y="126265"/>
                  <a:pt x="0" y="0"/>
                </a:cubicBezTo>
                <a:close/>
              </a:path>
              <a:path w="2600385" h="1658989" stroke="0" extrusionOk="0">
                <a:moveTo>
                  <a:pt x="0" y="0"/>
                </a:moveTo>
                <a:cubicBezTo>
                  <a:pt x="274404" y="20490"/>
                  <a:pt x="393243" y="2024"/>
                  <a:pt x="572085" y="0"/>
                </a:cubicBezTo>
                <a:cubicBezTo>
                  <a:pt x="750927" y="-2024"/>
                  <a:pt x="924171" y="26966"/>
                  <a:pt x="1170173" y="0"/>
                </a:cubicBezTo>
                <a:cubicBezTo>
                  <a:pt x="1416175" y="-26966"/>
                  <a:pt x="1491702" y="10112"/>
                  <a:pt x="1742258" y="0"/>
                </a:cubicBezTo>
                <a:cubicBezTo>
                  <a:pt x="1992815" y="-10112"/>
                  <a:pt x="2198134" y="-5953"/>
                  <a:pt x="2600385" y="0"/>
                </a:cubicBezTo>
                <a:cubicBezTo>
                  <a:pt x="2618080" y="194283"/>
                  <a:pt x="2609445" y="311543"/>
                  <a:pt x="2600385" y="552996"/>
                </a:cubicBezTo>
                <a:cubicBezTo>
                  <a:pt x="2591325" y="794449"/>
                  <a:pt x="2616311" y="914816"/>
                  <a:pt x="2600385" y="1089403"/>
                </a:cubicBezTo>
                <a:cubicBezTo>
                  <a:pt x="2584459" y="1263990"/>
                  <a:pt x="2613945" y="1456365"/>
                  <a:pt x="2600385" y="1658989"/>
                </a:cubicBezTo>
                <a:cubicBezTo>
                  <a:pt x="2449371" y="1662660"/>
                  <a:pt x="2155830" y="1636130"/>
                  <a:pt x="1898281" y="1658989"/>
                </a:cubicBezTo>
                <a:cubicBezTo>
                  <a:pt x="1640732" y="1681848"/>
                  <a:pt x="1468871" y="1688017"/>
                  <a:pt x="1300193" y="1658989"/>
                </a:cubicBezTo>
                <a:cubicBezTo>
                  <a:pt x="1131515" y="1629961"/>
                  <a:pt x="809383" y="1633713"/>
                  <a:pt x="650096" y="1658989"/>
                </a:cubicBezTo>
                <a:cubicBezTo>
                  <a:pt x="490809" y="1684265"/>
                  <a:pt x="310119" y="1685585"/>
                  <a:pt x="0" y="1658989"/>
                </a:cubicBezTo>
                <a:cubicBezTo>
                  <a:pt x="10018" y="1474790"/>
                  <a:pt x="25679" y="1311023"/>
                  <a:pt x="0" y="1089403"/>
                </a:cubicBezTo>
                <a:cubicBezTo>
                  <a:pt x="-25679" y="867783"/>
                  <a:pt x="-27736" y="788386"/>
                  <a:pt x="0" y="503227"/>
                </a:cubicBezTo>
                <a:cubicBezTo>
                  <a:pt x="27736" y="218068"/>
                  <a:pt x="21566" y="23627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EE2B127-43DD-D578-6A46-20D86CE73E0E}"/>
              </a:ext>
            </a:extLst>
          </p:cNvPr>
          <p:cNvSpPr/>
          <p:nvPr/>
        </p:nvSpPr>
        <p:spPr>
          <a:xfrm>
            <a:off x="4770381" y="2567696"/>
            <a:ext cx="2687190" cy="1658989"/>
          </a:xfrm>
          <a:custGeom>
            <a:avLst/>
            <a:gdLst>
              <a:gd name="connsiteX0" fmla="*/ 0 w 2687190"/>
              <a:gd name="connsiteY0" fmla="*/ 0 h 1658989"/>
              <a:gd name="connsiteX1" fmla="*/ 510566 w 2687190"/>
              <a:gd name="connsiteY1" fmla="*/ 0 h 1658989"/>
              <a:gd name="connsiteX2" fmla="*/ 1021132 w 2687190"/>
              <a:gd name="connsiteY2" fmla="*/ 0 h 1658989"/>
              <a:gd name="connsiteX3" fmla="*/ 1477955 w 2687190"/>
              <a:gd name="connsiteY3" fmla="*/ 0 h 1658989"/>
              <a:gd name="connsiteX4" fmla="*/ 2015393 w 2687190"/>
              <a:gd name="connsiteY4" fmla="*/ 0 h 1658989"/>
              <a:gd name="connsiteX5" fmla="*/ 2687190 w 2687190"/>
              <a:gd name="connsiteY5" fmla="*/ 0 h 1658989"/>
              <a:gd name="connsiteX6" fmla="*/ 2687190 w 2687190"/>
              <a:gd name="connsiteY6" fmla="*/ 552996 h 1658989"/>
              <a:gd name="connsiteX7" fmla="*/ 2687190 w 2687190"/>
              <a:gd name="connsiteY7" fmla="*/ 1056223 h 1658989"/>
              <a:gd name="connsiteX8" fmla="*/ 2687190 w 2687190"/>
              <a:gd name="connsiteY8" fmla="*/ 1658989 h 1658989"/>
              <a:gd name="connsiteX9" fmla="*/ 2230368 w 2687190"/>
              <a:gd name="connsiteY9" fmla="*/ 1658989 h 1658989"/>
              <a:gd name="connsiteX10" fmla="*/ 1666058 w 2687190"/>
              <a:gd name="connsiteY10" fmla="*/ 1658989 h 1658989"/>
              <a:gd name="connsiteX11" fmla="*/ 1209235 w 2687190"/>
              <a:gd name="connsiteY11" fmla="*/ 1658989 h 1658989"/>
              <a:gd name="connsiteX12" fmla="*/ 752413 w 2687190"/>
              <a:gd name="connsiteY12" fmla="*/ 1658989 h 1658989"/>
              <a:gd name="connsiteX13" fmla="*/ 0 w 2687190"/>
              <a:gd name="connsiteY13" fmla="*/ 1658989 h 1658989"/>
              <a:gd name="connsiteX14" fmla="*/ 0 w 2687190"/>
              <a:gd name="connsiteY14" fmla="*/ 1122583 h 1658989"/>
              <a:gd name="connsiteX15" fmla="*/ 0 w 2687190"/>
              <a:gd name="connsiteY15" fmla="*/ 536406 h 1658989"/>
              <a:gd name="connsiteX16" fmla="*/ 0 w 2687190"/>
              <a:gd name="connsiteY16" fmla="*/ 0 h 165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7190" h="1658989" fill="none" extrusionOk="0">
                <a:moveTo>
                  <a:pt x="0" y="0"/>
                </a:moveTo>
                <a:cubicBezTo>
                  <a:pt x="112479" y="-40746"/>
                  <a:pt x="348776" y="48106"/>
                  <a:pt x="510566" y="0"/>
                </a:cubicBezTo>
                <a:cubicBezTo>
                  <a:pt x="672356" y="-48106"/>
                  <a:pt x="858255" y="25844"/>
                  <a:pt x="1021132" y="0"/>
                </a:cubicBezTo>
                <a:cubicBezTo>
                  <a:pt x="1184009" y="-25844"/>
                  <a:pt x="1380588" y="44985"/>
                  <a:pt x="1477955" y="0"/>
                </a:cubicBezTo>
                <a:cubicBezTo>
                  <a:pt x="1575322" y="-44985"/>
                  <a:pt x="1834674" y="63655"/>
                  <a:pt x="2015393" y="0"/>
                </a:cubicBezTo>
                <a:cubicBezTo>
                  <a:pt x="2196112" y="-63655"/>
                  <a:pt x="2426194" y="6655"/>
                  <a:pt x="2687190" y="0"/>
                </a:cubicBezTo>
                <a:cubicBezTo>
                  <a:pt x="2748101" y="190366"/>
                  <a:pt x="2679328" y="384377"/>
                  <a:pt x="2687190" y="552996"/>
                </a:cubicBezTo>
                <a:cubicBezTo>
                  <a:pt x="2695052" y="721615"/>
                  <a:pt x="2648409" y="898075"/>
                  <a:pt x="2687190" y="1056223"/>
                </a:cubicBezTo>
                <a:cubicBezTo>
                  <a:pt x="2725971" y="1214371"/>
                  <a:pt x="2632317" y="1423958"/>
                  <a:pt x="2687190" y="1658989"/>
                </a:cubicBezTo>
                <a:cubicBezTo>
                  <a:pt x="2500224" y="1672636"/>
                  <a:pt x="2453833" y="1618521"/>
                  <a:pt x="2230368" y="1658989"/>
                </a:cubicBezTo>
                <a:cubicBezTo>
                  <a:pt x="2006903" y="1699457"/>
                  <a:pt x="1861320" y="1649884"/>
                  <a:pt x="1666058" y="1658989"/>
                </a:cubicBezTo>
                <a:cubicBezTo>
                  <a:pt x="1470796" y="1668094"/>
                  <a:pt x="1363158" y="1658009"/>
                  <a:pt x="1209235" y="1658989"/>
                </a:cubicBezTo>
                <a:cubicBezTo>
                  <a:pt x="1055312" y="1659969"/>
                  <a:pt x="914363" y="1658339"/>
                  <a:pt x="752413" y="1658989"/>
                </a:cubicBezTo>
                <a:cubicBezTo>
                  <a:pt x="590463" y="1659639"/>
                  <a:pt x="267153" y="1577106"/>
                  <a:pt x="0" y="1658989"/>
                </a:cubicBezTo>
                <a:cubicBezTo>
                  <a:pt x="-36924" y="1392706"/>
                  <a:pt x="34149" y="1314222"/>
                  <a:pt x="0" y="1122583"/>
                </a:cubicBezTo>
                <a:cubicBezTo>
                  <a:pt x="-34149" y="930944"/>
                  <a:pt x="13142" y="667333"/>
                  <a:pt x="0" y="536406"/>
                </a:cubicBezTo>
                <a:cubicBezTo>
                  <a:pt x="-13142" y="405479"/>
                  <a:pt x="10877" y="169653"/>
                  <a:pt x="0" y="0"/>
                </a:cubicBezTo>
                <a:close/>
              </a:path>
              <a:path w="2687190" h="1658989" stroke="0" extrusionOk="0">
                <a:moveTo>
                  <a:pt x="0" y="0"/>
                </a:moveTo>
                <a:cubicBezTo>
                  <a:pt x="144949" y="-44091"/>
                  <a:pt x="370488" y="5295"/>
                  <a:pt x="564310" y="0"/>
                </a:cubicBezTo>
                <a:cubicBezTo>
                  <a:pt x="758132" y="-5295"/>
                  <a:pt x="938644" y="35544"/>
                  <a:pt x="1101748" y="0"/>
                </a:cubicBezTo>
                <a:cubicBezTo>
                  <a:pt x="1264852" y="-35544"/>
                  <a:pt x="1381624" y="31762"/>
                  <a:pt x="1639186" y="0"/>
                </a:cubicBezTo>
                <a:cubicBezTo>
                  <a:pt x="1896748" y="-31762"/>
                  <a:pt x="1929488" y="47929"/>
                  <a:pt x="2176624" y="0"/>
                </a:cubicBezTo>
                <a:cubicBezTo>
                  <a:pt x="2423760" y="-47929"/>
                  <a:pt x="2446750" y="60870"/>
                  <a:pt x="2687190" y="0"/>
                </a:cubicBezTo>
                <a:cubicBezTo>
                  <a:pt x="2753278" y="208288"/>
                  <a:pt x="2623925" y="285818"/>
                  <a:pt x="2687190" y="569586"/>
                </a:cubicBezTo>
                <a:cubicBezTo>
                  <a:pt x="2750455" y="853354"/>
                  <a:pt x="2626689" y="948455"/>
                  <a:pt x="2687190" y="1155762"/>
                </a:cubicBezTo>
                <a:cubicBezTo>
                  <a:pt x="2747691" y="1363069"/>
                  <a:pt x="2677591" y="1532502"/>
                  <a:pt x="2687190" y="1658989"/>
                </a:cubicBezTo>
                <a:cubicBezTo>
                  <a:pt x="2472033" y="1718286"/>
                  <a:pt x="2387636" y="1620015"/>
                  <a:pt x="2096008" y="1658989"/>
                </a:cubicBezTo>
                <a:cubicBezTo>
                  <a:pt x="1804380" y="1697963"/>
                  <a:pt x="1679162" y="1614402"/>
                  <a:pt x="1504826" y="1658989"/>
                </a:cubicBezTo>
                <a:cubicBezTo>
                  <a:pt x="1330490" y="1703576"/>
                  <a:pt x="1133208" y="1625447"/>
                  <a:pt x="994260" y="1658989"/>
                </a:cubicBezTo>
                <a:cubicBezTo>
                  <a:pt x="855312" y="1692531"/>
                  <a:pt x="274576" y="1610885"/>
                  <a:pt x="0" y="1658989"/>
                </a:cubicBezTo>
                <a:cubicBezTo>
                  <a:pt x="-66176" y="1459538"/>
                  <a:pt x="24815" y="1337482"/>
                  <a:pt x="0" y="1105993"/>
                </a:cubicBezTo>
                <a:cubicBezTo>
                  <a:pt x="-24815" y="874504"/>
                  <a:pt x="36573" y="835788"/>
                  <a:pt x="0" y="569586"/>
                </a:cubicBezTo>
                <a:cubicBezTo>
                  <a:pt x="-36573" y="303384"/>
                  <a:pt x="35291" y="13093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7636498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643C007-A390-7BBB-5625-3837D0EF96D5}"/>
              </a:ext>
            </a:extLst>
          </p:cNvPr>
          <p:cNvSpPr/>
          <p:nvPr/>
        </p:nvSpPr>
        <p:spPr>
          <a:xfrm>
            <a:off x="1322723" y="2516781"/>
            <a:ext cx="2701661" cy="1664876"/>
          </a:xfrm>
          <a:custGeom>
            <a:avLst/>
            <a:gdLst>
              <a:gd name="connsiteX0" fmla="*/ 0 w 2701661"/>
              <a:gd name="connsiteY0" fmla="*/ 0 h 1664876"/>
              <a:gd name="connsiteX1" fmla="*/ 513316 w 2701661"/>
              <a:gd name="connsiteY1" fmla="*/ 0 h 1664876"/>
              <a:gd name="connsiteX2" fmla="*/ 972598 w 2701661"/>
              <a:gd name="connsiteY2" fmla="*/ 0 h 1664876"/>
              <a:gd name="connsiteX3" fmla="*/ 1512930 w 2701661"/>
              <a:gd name="connsiteY3" fmla="*/ 0 h 1664876"/>
              <a:gd name="connsiteX4" fmla="*/ 2053262 w 2701661"/>
              <a:gd name="connsiteY4" fmla="*/ 0 h 1664876"/>
              <a:gd name="connsiteX5" fmla="*/ 2701661 w 2701661"/>
              <a:gd name="connsiteY5" fmla="*/ 0 h 1664876"/>
              <a:gd name="connsiteX6" fmla="*/ 2701661 w 2701661"/>
              <a:gd name="connsiteY6" fmla="*/ 521661 h 1664876"/>
              <a:gd name="connsiteX7" fmla="*/ 2701661 w 2701661"/>
              <a:gd name="connsiteY7" fmla="*/ 1093269 h 1664876"/>
              <a:gd name="connsiteX8" fmla="*/ 2701661 w 2701661"/>
              <a:gd name="connsiteY8" fmla="*/ 1664876 h 1664876"/>
              <a:gd name="connsiteX9" fmla="*/ 2134312 w 2701661"/>
              <a:gd name="connsiteY9" fmla="*/ 1664876 h 1664876"/>
              <a:gd name="connsiteX10" fmla="*/ 1675030 w 2701661"/>
              <a:gd name="connsiteY10" fmla="*/ 1664876 h 1664876"/>
              <a:gd name="connsiteX11" fmla="*/ 1188731 w 2701661"/>
              <a:gd name="connsiteY11" fmla="*/ 1664876 h 1664876"/>
              <a:gd name="connsiteX12" fmla="*/ 594365 w 2701661"/>
              <a:gd name="connsiteY12" fmla="*/ 1664876 h 1664876"/>
              <a:gd name="connsiteX13" fmla="*/ 0 w 2701661"/>
              <a:gd name="connsiteY13" fmla="*/ 1664876 h 1664876"/>
              <a:gd name="connsiteX14" fmla="*/ 0 w 2701661"/>
              <a:gd name="connsiteY14" fmla="*/ 1093269 h 1664876"/>
              <a:gd name="connsiteX15" fmla="*/ 0 w 2701661"/>
              <a:gd name="connsiteY15" fmla="*/ 554959 h 1664876"/>
              <a:gd name="connsiteX16" fmla="*/ 0 w 2701661"/>
              <a:gd name="connsiteY16" fmla="*/ 0 h 166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01661" h="1664876" fill="none" extrusionOk="0">
                <a:moveTo>
                  <a:pt x="0" y="0"/>
                </a:moveTo>
                <a:cubicBezTo>
                  <a:pt x="121719" y="-16383"/>
                  <a:pt x="345701" y="31074"/>
                  <a:pt x="513316" y="0"/>
                </a:cubicBezTo>
                <a:cubicBezTo>
                  <a:pt x="680931" y="-31074"/>
                  <a:pt x="756278" y="50844"/>
                  <a:pt x="972598" y="0"/>
                </a:cubicBezTo>
                <a:cubicBezTo>
                  <a:pt x="1188918" y="-50844"/>
                  <a:pt x="1245157" y="61664"/>
                  <a:pt x="1512930" y="0"/>
                </a:cubicBezTo>
                <a:cubicBezTo>
                  <a:pt x="1780703" y="-61664"/>
                  <a:pt x="1885408" y="54490"/>
                  <a:pt x="2053262" y="0"/>
                </a:cubicBezTo>
                <a:cubicBezTo>
                  <a:pt x="2221116" y="-54490"/>
                  <a:pt x="2529989" y="71339"/>
                  <a:pt x="2701661" y="0"/>
                </a:cubicBezTo>
                <a:cubicBezTo>
                  <a:pt x="2716429" y="219270"/>
                  <a:pt x="2671782" y="408926"/>
                  <a:pt x="2701661" y="521661"/>
                </a:cubicBezTo>
                <a:cubicBezTo>
                  <a:pt x="2731540" y="634396"/>
                  <a:pt x="2687071" y="898009"/>
                  <a:pt x="2701661" y="1093269"/>
                </a:cubicBezTo>
                <a:cubicBezTo>
                  <a:pt x="2716251" y="1288529"/>
                  <a:pt x="2664306" y="1475338"/>
                  <a:pt x="2701661" y="1664876"/>
                </a:cubicBezTo>
                <a:cubicBezTo>
                  <a:pt x="2483936" y="1683835"/>
                  <a:pt x="2358234" y="1648799"/>
                  <a:pt x="2134312" y="1664876"/>
                </a:cubicBezTo>
                <a:cubicBezTo>
                  <a:pt x="1910390" y="1680953"/>
                  <a:pt x="1801430" y="1633982"/>
                  <a:pt x="1675030" y="1664876"/>
                </a:cubicBezTo>
                <a:cubicBezTo>
                  <a:pt x="1548630" y="1695770"/>
                  <a:pt x="1426753" y="1664369"/>
                  <a:pt x="1188731" y="1664876"/>
                </a:cubicBezTo>
                <a:cubicBezTo>
                  <a:pt x="950709" y="1665383"/>
                  <a:pt x="809498" y="1616775"/>
                  <a:pt x="594365" y="1664876"/>
                </a:cubicBezTo>
                <a:cubicBezTo>
                  <a:pt x="379232" y="1712977"/>
                  <a:pt x="257251" y="1622298"/>
                  <a:pt x="0" y="1664876"/>
                </a:cubicBezTo>
                <a:cubicBezTo>
                  <a:pt x="-36728" y="1525778"/>
                  <a:pt x="935" y="1341151"/>
                  <a:pt x="0" y="1093269"/>
                </a:cubicBezTo>
                <a:cubicBezTo>
                  <a:pt x="-935" y="845387"/>
                  <a:pt x="22560" y="718633"/>
                  <a:pt x="0" y="554959"/>
                </a:cubicBezTo>
                <a:cubicBezTo>
                  <a:pt x="-22560" y="391285"/>
                  <a:pt x="27665" y="267934"/>
                  <a:pt x="0" y="0"/>
                </a:cubicBezTo>
                <a:close/>
              </a:path>
              <a:path w="2701661" h="1664876" stroke="0" extrusionOk="0">
                <a:moveTo>
                  <a:pt x="0" y="0"/>
                </a:moveTo>
                <a:cubicBezTo>
                  <a:pt x="172275" y="-13357"/>
                  <a:pt x="341451" y="52229"/>
                  <a:pt x="459282" y="0"/>
                </a:cubicBezTo>
                <a:cubicBezTo>
                  <a:pt x="577113" y="-52229"/>
                  <a:pt x="778070" y="65790"/>
                  <a:pt x="1053648" y="0"/>
                </a:cubicBezTo>
                <a:cubicBezTo>
                  <a:pt x="1329226" y="-65790"/>
                  <a:pt x="1426233" y="18207"/>
                  <a:pt x="1539947" y="0"/>
                </a:cubicBezTo>
                <a:cubicBezTo>
                  <a:pt x="1653661" y="-18207"/>
                  <a:pt x="1897497" y="51028"/>
                  <a:pt x="1999229" y="0"/>
                </a:cubicBezTo>
                <a:cubicBezTo>
                  <a:pt x="2100961" y="-51028"/>
                  <a:pt x="2519050" y="48123"/>
                  <a:pt x="2701661" y="0"/>
                </a:cubicBezTo>
                <a:cubicBezTo>
                  <a:pt x="2752809" y="169198"/>
                  <a:pt x="2659455" y="391142"/>
                  <a:pt x="2701661" y="505012"/>
                </a:cubicBezTo>
                <a:cubicBezTo>
                  <a:pt x="2743867" y="618882"/>
                  <a:pt x="2673001" y="781001"/>
                  <a:pt x="2701661" y="1010025"/>
                </a:cubicBezTo>
                <a:cubicBezTo>
                  <a:pt x="2730321" y="1239049"/>
                  <a:pt x="2642958" y="1443628"/>
                  <a:pt x="2701661" y="1664876"/>
                </a:cubicBezTo>
                <a:cubicBezTo>
                  <a:pt x="2576943" y="1672226"/>
                  <a:pt x="2376298" y="1657247"/>
                  <a:pt x="2242379" y="1664876"/>
                </a:cubicBezTo>
                <a:cubicBezTo>
                  <a:pt x="2108460" y="1672505"/>
                  <a:pt x="1957724" y="1661718"/>
                  <a:pt x="1702046" y="1664876"/>
                </a:cubicBezTo>
                <a:cubicBezTo>
                  <a:pt x="1446368" y="1668034"/>
                  <a:pt x="1260305" y="1637659"/>
                  <a:pt x="1134698" y="1664876"/>
                </a:cubicBezTo>
                <a:cubicBezTo>
                  <a:pt x="1009091" y="1692093"/>
                  <a:pt x="794294" y="1650033"/>
                  <a:pt x="675415" y="1664876"/>
                </a:cubicBezTo>
                <a:cubicBezTo>
                  <a:pt x="556536" y="1679719"/>
                  <a:pt x="323699" y="1623263"/>
                  <a:pt x="0" y="1664876"/>
                </a:cubicBezTo>
                <a:cubicBezTo>
                  <a:pt x="-48669" y="1529136"/>
                  <a:pt x="12500" y="1274048"/>
                  <a:pt x="0" y="1109917"/>
                </a:cubicBezTo>
                <a:cubicBezTo>
                  <a:pt x="-12500" y="945786"/>
                  <a:pt x="27275" y="842905"/>
                  <a:pt x="0" y="604905"/>
                </a:cubicBezTo>
                <a:cubicBezTo>
                  <a:pt x="-27275" y="366905"/>
                  <a:pt x="66080" y="28297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030101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AF40C7D-582B-23A6-D4F3-EFF1D24F3A2C}"/>
              </a:ext>
            </a:extLst>
          </p:cNvPr>
          <p:cNvSpPr/>
          <p:nvPr/>
        </p:nvSpPr>
        <p:spPr>
          <a:xfrm>
            <a:off x="6622236" y="4475581"/>
            <a:ext cx="2687190" cy="1658989"/>
          </a:xfrm>
          <a:custGeom>
            <a:avLst/>
            <a:gdLst>
              <a:gd name="connsiteX0" fmla="*/ 0 w 2687190"/>
              <a:gd name="connsiteY0" fmla="*/ 0 h 1658989"/>
              <a:gd name="connsiteX1" fmla="*/ 537438 w 2687190"/>
              <a:gd name="connsiteY1" fmla="*/ 0 h 1658989"/>
              <a:gd name="connsiteX2" fmla="*/ 1021132 w 2687190"/>
              <a:gd name="connsiteY2" fmla="*/ 0 h 1658989"/>
              <a:gd name="connsiteX3" fmla="*/ 1504826 w 2687190"/>
              <a:gd name="connsiteY3" fmla="*/ 0 h 1658989"/>
              <a:gd name="connsiteX4" fmla="*/ 2015393 w 2687190"/>
              <a:gd name="connsiteY4" fmla="*/ 0 h 1658989"/>
              <a:gd name="connsiteX5" fmla="*/ 2687190 w 2687190"/>
              <a:gd name="connsiteY5" fmla="*/ 0 h 1658989"/>
              <a:gd name="connsiteX6" fmla="*/ 2687190 w 2687190"/>
              <a:gd name="connsiteY6" fmla="*/ 536406 h 1658989"/>
              <a:gd name="connsiteX7" fmla="*/ 2687190 w 2687190"/>
              <a:gd name="connsiteY7" fmla="*/ 1122583 h 1658989"/>
              <a:gd name="connsiteX8" fmla="*/ 2687190 w 2687190"/>
              <a:gd name="connsiteY8" fmla="*/ 1658989 h 1658989"/>
              <a:gd name="connsiteX9" fmla="*/ 2122880 w 2687190"/>
              <a:gd name="connsiteY9" fmla="*/ 1658989 h 1658989"/>
              <a:gd name="connsiteX10" fmla="*/ 1639186 w 2687190"/>
              <a:gd name="connsiteY10" fmla="*/ 1658989 h 1658989"/>
              <a:gd name="connsiteX11" fmla="*/ 1074876 w 2687190"/>
              <a:gd name="connsiteY11" fmla="*/ 1658989 h 1658989"/>
              <a:gd name="connsiteX12" fmla="*/ 510566 w 2687190"/>
              <a:gd name="connsiteY12" fmla="*/ 1658989 h 1658989"/>
              <a:gd name="connsiteX13" fmla="*/ 0 w 2687190"/>
              <a:gd name="connsiteY13" fmla="*/ 1658989 h 1658989"/>
              <a:gd name="connsiteX14" fmla="*/ 0 w 2687190"/>
              <a:gd name="connsiteY14" fmla="*/ 1105993 h 1658989"/>
              <a:gd name="connsiteX15" fmla="*/ 0 w 2687190"/>
              <a:gd name="connsiteY15" fmla="*/ 519817 h 1658989"/>
              <a:gd name="connsiteX16" fmla="*/ 0 w 2687190"/>
              <a:gd name="connsiteY16" fmla="*/ 0 h 165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7190" h="1658989" fill="none" extrusionOk="0">
                <a:moveTo>
                  <a:pt x="0" y="0"/>
                </a:moveTo>
                <a:cubicBezTo>
                  <a:pt x="152569" y="-3600"/>
                  <a:pt x="400485" y="60975"/>
                  <a:pt x="537438" y="0"/>
                </a:cubicBezTo>
                <a:cubicBezTo>
                  <a:pt x="674391" y="-60975"/>
                  <a:pt x="919149" y="42983"/>
                  <a:pt x="1021132" y="0"/>
                </a:cubicBezTo>
                <a:cubicBezTo>
                  <a:pt x="1123115" y="-42983"/>
                  <a:pt x="1306920" y="17062"/>
                  <a:pt x="1504826" y="0"/>
                </a:cubicBezTo>
                <a:cubicBezTo>
                  <a:pt x="1702732" y="-17062"/>
                  <a:pt x="1802555" y="48482"/>
                  <a:pt x="2015393" y="0"/>
                </a:cubicBezTo>
                <a:cubicBezTo>
                  <a:pt x="2228231" y="-48482"/>
                  <a:pt x="2434324" y="39613"/>
                  <a:pt x="2687190" y="0"/>
                </a:cubicBezTo>
                <a:cubicBezTo>
                  <a:pt x="2728507" y="159754"/>
                  <a:pt x="2644129" y="281279"/>
                  <a:pt x="2687190" y="536406"/>
                </a:cubicBezTo>
                <a:cubicBezTo>
                  <a:pt x="2730251" y="791533"/>
                  <a:pt x="2649266" y="1000379"/>
                  <a:pt x="2687190" y="1122583"/>
                </a:cubicBezTo>
                <a:cubicBezTo>
                  <a:pt x="2725114" y="1244787"/>
                  <a:pt x="2671670" y="1454499"/>
                  <a:pt x="2687190" y="1658989"/>
                </a:cubicBezTo>
                <a:cubicBezTo>
                  <a:pt x="2500373" y="1718188"/>
                  <a:pt x="2299920" y="1651748"/>
                  <a:pt x="2122880" y="1658989"/>
                </a:cubicBezTo>
                <a:cubicBezTo>
                  <a:pt x="1945840" y="1666230"/>
                  <a:pt x="1845606" y="1650652"/>
                  <a:pt x="1639186" y="1658989"/>
                </a:cubicBezTo>
                <a:cubicBezTo>
                  <a:pt x="1432766" y="1667326"/>
                  <a:pt x="1211365" y="1616700"/>
                  <a:pt x="1074876" y="1658989"/>
                </a:cubicBezTo>
                <a:cubicBezTo>
                  <a:pt x="938387" y="1701278"/>
                  <a:pt x="706623" y="1626574"/>
                  <a:pt x="510566" y="1658989"/>
                </a:cubicBezTo>
                <a:cubicBezTo>
                  <a:pt x="314509" y="1691404"/>
                  <a:pt x="246583" y="1656090"/>
                  <a:pt x="0" y="1658989"/>
                </a:cubicBezTo>
                <a:cubicBezTo>
                  <a:pt x="-6072" y="1426908"/>
                  <a:pt x="28225" y="1292278"/>
                  <a:pt x="0" y="1105993"/>
                </a:cubicBezTo>
                <a:cubicBezTo>
                  <a:pt x="-28225" y="919708"/>
                  <a:pt x="25887" y="703918"/>
                  <a:pt x="0" y="519817"/>
                </a:cubicBezTo>
                <a:cubicBezTo>
                  <a:pt x="-25887" y="335716"/>
                  <a:pt x="28495" y="193554"/>
                  <a:pt x="0" y="0"/>
                </a:cubicBezTo>
                <a:close/>
              </a:path>
              <a:path w="2687190" h="1658989" stroke="0" extrusionOk="0">
                <a:moveTo>
                  <a:pt x="0" y="0"/>
                </a:moveTo>
                <a:cubicBezTo>
                  <a:pt x="121946" y="-29508"/>
                  <a:pt x="297626" y="8843"/>
                  <a:pt x="591182" y="0"/>
                </a:cubicBezTo>
                <a:cubicBezTo>
                  <a:pt x="884738" y="-8843"/>
                  <a:pt x="915608" y="51057"/>
                  <a:pt x="1101748" y="0"/>
                </a:cubicBezTo>
                <a:cubicBezTo>
                  <a:pt x="1287888" y="-51057"/>
                  <a:pt x="1514496" y="52624"/>
                  <a:pt x="1666058" y="0"/>
                </a:cubicBezTo>
                <a:cubicBezTo>
                  <a:pt x="1817620" y="-52624"/>
                  <a:pt x="1919636" y="21204"/>
                  <a:pt x="2122880" y="0"/>
                </a:cubicBezTo>
                <a:cubicBezTo>
                  <a:pt x="2326124" y="-21204"/>
                  <a:pt x="2555991" y="4203"/>
                  <a:pt x="2687190" y="0"/>
                </a:cubicBezTo>
                <a:cubicBezTo>
                  <a:pt x="2739919" y="224037"/>
                  <a:pt x="2652042" y="372402"/>
                  <a:pt x="2687190" y="569586"/>
                </a:cubicBezTo>
                <a:cubicBezTo>
                  <a:pt x="2722338" y="766770"/>
                  <a:pt x="2641753" y="1016836"/>
                  <a:pt x="2687190" y="1155762"/>
                </a:cubicBezTo>
                <a:cubicBezTo>
                  <a:pt x="2732627" y="1294688"/>
                  <a:pt x="2634111" y="1490912"/>
                  <a:pt x="2687190" y="1658989"/>
                </a:cubicBezTo>
                <a:cubicBezTo>
                  <a:pt x="2509723" y="1700560"/>
                  <a:pt x="2344645" y="1657670"/>
                  <a:pt x="2176624" y="1658989"/>
                </a:cubicBezTo>
                <a:cubicBezTo>
                  <a:pt x="2008603" y="1660308"/>
                  <a:pt x="1863988" y="1614327"/>
                  <a:pt x="1585442" y="1658989"/>
                </a:cubicBezTo>
                <a:cubicBezTo>
                  <a:pt x="1306896" y="1703651"/>
                  <a:pt x="1289502" y="1640429"/>
                  <a:pt x="1128620" y="1658989"/>
                </a:cubicBezTo>
                <a:cubicBezTo>
                  <a:pt x="967738" y="1677549"/>
                  <a:pt x="811715" y="1607226"/>
                  <a:pt x="564310" y="1658989"/>
                </a:cubicBezTo>
                <a:cubicBezTo>
                  <a:pt x="316905" y="1710752"/>
                  <a:pt x="128327" y="1633412"/>
                  <a:pt x="0" y="1658989"/>
                </a:cubicBezTo>
                <a:cubicBezTo>
                  <a:pt x="-50366" y="1443079"/>
                  <a:pt x="1558" y="1381441"/>
                  <a:pt x="0" y="1155762"/>
                </a:cubicBezTo>
                <a:cubicBezTo>
                  <a:pt x="-1558" y="930083"/>
                  <a:pt x="41476" y="787072"/>
                  <a:pt x="0" y="586176"/>
                </a:cubicBezTo>
                <a:cubicBezTo>
                  <a:pt x="-41476" y="385280"/>
                  <a:pt x="32780" y="165713"/>
                  <a:pt x="0" y="0"/>
                </a:cubicBezTo>
                <a:close/>
              </a:path>
            </a:pathLst>
          </a:custGeom>
          <a:solidFill>
            <a:srgbClr val="E8C5FF"/>
          </a:solidFill>
          <a:ln>
            <a:solidFill>
              <a:srgbClr val="BA53FF"/>
            </a:solidFill>
            <a:extLst>
              <a:ext uri="{C807C97D-BFC1-408E-A445-0C87EB9F89A2}">
                <ask:lineSketchStyleProps xmlns:ask="http://schemas.microsoft.com/office/drawing/2018/sketchyshapes" sd="27246842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398DA67-71C8-4118-D5C9-8B41D7E85530}"/>
              </a:ext>
            </a:extLst>
          </p:cNvPr>
          <p:cNvSpPr/>
          <p:nvPr/>
        </p:nvSpPr>
        <p:spPr>
          <a:xfrm>
            <a:off x="3090543" y="4432344"/>
            <a:ext cx="2631623" cy="1675995"/>
          </a:xfrm>
          <a:custGeom>
            <a:avLst/>
            <a:gdLst>
              <a:gd name="connsiteX0" fmla="*/ 0 w 2631623"/>
              <a:gd name="connsiteY0" fmla="*/ 0 h 1675995"/>
              <a:gd name="connsiteX1" fmla="*/ 552641 w 2631623"/>
              <a:gd name="connsiteY1" fmla="*/ 0 h 1675995"/>
              <a:gd name="connsiteX2" fmla="*/ 1000017 w 2631623"/>
              <a:gd name="connsiteY2" fmla="*/ 0 h 1675995"/>
              <a:gd name="connsiteX3" fmla="*/ 1526341 w 2631623"/>
              <a:gd name="connsiteY3" fmla="*/ 0 h 1675995"/>
              <a:gd name="connsiteX4" fmla="*/ 2052666 w 2631623"/>
              <a:gd name="connsiteY4" fmla="*/ 0 h 1675995"/>
              <a:gd name="connsiteX5" fmla="*/ 2631623 w 2631623"/>
              <a:gd name="connsiteY5" fmla="*/ 0 h 1675995"/>
              <a:gd name="connsiteX6" fmla="*/ 2631623 w 2631623"/>
              <a:gd name="connsiteY6" fmla="*/ 558665 h 1675995"/>
              <a:gd name="connsiteX7" fmla="*/ 2631623 w 2631623"/>
              <a:gd name="connsiteY7" fmla="*/ 1150850 h 1675995"/>
              <a:gd name="connsiteX8" fmla="*/ 2631623 w 2631623"/>
              <a:gd name="connsiteY8" fmla="*/ 1675995 h 1675995"/>
              <a:gd name="connsiteX9" fmla="*/ 2157931 w 2631623"/>
              <a:gd name="connsiteY9" fmla="*/ 1675995 h 1675995"/>
              <a:gd name="connsiteX10" fmla="*/ 1605290 w 2631623"/>
              <a:gd name="connsiteY10" fmla="*/ 1675995 h 1675995"/>
              <a:gd name="connsiteX11" fmla="*/ 1157914 w 2631623"/>
              <a:gd name="connsiteY11" fmla="*/ 1675995 h 1675995"/>
              <a:gd name="connsiteX12" fmla="*/ 684222 w 2631623"/>
              <a:gd name="connsiteY12" fmla="*/ 1675995 h 1675995"/>
              <a:gd name="connsiteX13" fmla="*/ 0 w 2631623"/>
              <a:gd name="connsiteY13" fmla="*/ 1675995 h 1675995"/>
              <a:gd name="connsiteX14" fmla="*/ 0 w 2631623"/>
              <a:gd name="connsiteY14" fmla="*/ 1117330 h 1675995"/>
              <a:gd name="connsiteX15" fmla="*/ 0 w 2631623"/>
              <a:gd name="connsiteY15" fmla="*/ 558665 h 1675995"/>
              <a:gd name="connsiteX16" fmla="*/ 0 w 2631623"/>
              <a:gd name="connsiteY16" fmla="*/ 0 h 167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31623" h="1675995" fill="none" extrusionOk="0">
                <a:moveTo>
                  <a:pt x="0" y="0"/>
                </a:moveTo>
                <a:cubicBezTo>
                  <a:pt x="118019" y="-1452"/>
                  <a:pt x="288219" y="62405"/>
                  <a:pt x="552641" y="0"/>
                </a:cubicBezTo>
                <a:cubicBezTo>
                  <a:pt x="817063" y="-62405"/>
                  <a:pt x="819117" y="52716"/>
                  <a:pt x="1000017" y="0"/>
                </a:cubicBezTo>
                <a:cubicBezTo>
                  <a:pt x="1180917" y="-52716"/>
                  <a:pt x="1362792" y="38595"/>
                  <a:pt x="1526341" y="0"/>
                </a:cubicBezTo>
                <a:cubicBezTo>
                  <a:pt x="1689890" y="-38595"/>
                  <a:pt x="1946993" y="44548"/>
                  <a:pt x="2052666" y="0"/>
                </a:cubicBezTo>
                <a:cubicBezTo>
                  <a:pt x="2158339" y="-44548"/>
                  <a:pt x="2395738" y="61820"/>
                  <a:pt x="2631623" y="0"/>
                </a:cubicBezTo>
                <a:cubicBezTo>
                  <a:pt x="2665544" y="164796"/>
                  <a:pt x="2589712" y="418006"/>
                  <a:pt x="2631623" y="558665"/>
                </a:cubicBezTo>
                <a:cubicBezTo>
                  <a:pt x="2673534" y="699324"/>
                  <a:pt x="2603764" y="952513"/>
                  <a:pt x="2631623" y="1150850"/>
                </a:cubicBezTo>
                <a:cubicBezTo>
                  <a:pt x="2659482" y="1349187"/>
                  <a:pt x="2607294" y="1477412"/>
                  <a:pt x="2631623" y="1675995"/>
                </a:cubicBezTo>
                <a:cubicBezTo>
                  <a:pt x="2408773" y="1691367"/>
                  <a:pt x="2384859" y="1675155"/>
                  <a:pt x="2157931" y="1675995"/>
                </a:cubicBezTo>
                <a:cubicBezTo>
                  <a:pt x="1931003" y="1676835"/>
                  <a:pt x="1833415" y="1650761"/>
                  <a:pt x="1605290" y="1675995"/>
                </a:cubicBezTo>
                <a:cubicBezTo>
                  <a:pt x="1377165" y="1701229"/>
                  <a:pt x="1330442" y="1653774"/>
                  <a:pt x="1157914" y="1675995"/>
                </a:cubicBezTo>
                <a:cubicBezTo>
                  <a:pt x="985386" y="1698216"/>
                  <a:pt x="817011" y="1644332"/>
                  <a:pt x="684222" y="1675995"/>
                </a:cubicBezTo>
                <a:cubicBezTo>
                  <a:pt x="551433" y="1707658"/>
                  <a:pt x="300924" y="1612609"/>
                  <a:pt x="0" y="1675995"/>
                </a:cubicBezTo>
                <a:cubicBezTo>
                  <a:pt x="-2795" y="1438805"/>
                  <a:pt x="26811" y="1363066"/>
                  <a:pt x="0" y="1117330"/>
                </a:cubicBezTo>
                <a:cubicBezTo>
                  <a:pt x="-26811" y="871595"/>
                  <a:pt x="63030" y="690482"/>
                  <a:pt x="0" y="558665"/>
                </a:cubicBezTo>
                <a:cubicBezTo>
                  <a:pt x="-63030" y="426848"/>
                  <a:pt x="589" y="234290"/>
                  <a:pt x="0" y="0"/>
                </a:cubicBezTo>
                <a:close/>
              </a:path>
              <a:path w="2631623" h="1675995" stroke="0" extrusionOk="0">
                <a:moveTo>
                  <a:pt x="0" y="0"/>
                </a:moveTo>
                <a:cubicBezTo>
                  <a:pt x="134364" y="-55318"/>
                  <a:pt x="384956" y="53150"/>
                  <a:pt x="526325" y="0"/>
                </a:cubicBezTo>
                <a:cubicBezTo>
                  <a:pt x="667695" y="-53150"/>
                  <a:pt x="756046" y="37297"/>
                  <a:pt x="973701" y="0"/>
                </a:cubicBezTo>
                <a:cubicBezTo>
                  <a:pt x="1191356" y="-37297"/>
                  <a:pt x="1336705" y="28153"/>
                  <a:pt x="1447393" y="0"/>
                </a:cubicBezTo>
                <a:cubicBezTo>
                  <a:pt x="1558081" y="-28153"/>
                  <a:pt x="1867013" y="23486"/>
                  <a:pt x="1973717" y="0"/>
                </a:cubicBezTo>
                <a:cubicBezTo>
                  <a:pt x="2080421" y="-23486"/>
                  <a:pt x="2338196" y="190"/>
                  <a:pt x="2631623" y="0"/>
                </a:cubicBezTo>
                <a:cubicBezTo>
                  <a:pt x="2648338" y="110337"/>
                  <a:pt x="2584020" y="342969"/>
                  <a:pt x="2631623" y="525145"/>
                </a:cubicBezTo>
                <a:cubicBezTo>
                  <a:pt x="2679226" y="707322"/>
                  <a:pt x="2590427" y="939435"/>
                  <a:pt x="2631623" y="1067050"/>
                </a:cubicBezTo>
                <a:cubicBezTo>
                  <a:pt x="2672819" y="1194665"/>
                  <a:pt x="2567848" y="1530175"/>
                  <a:pt x="2631623" y="1675995"/>
                </a:cubicBezTo>
                <a:cubicBezTo>
                  <a:pt x="2370343" y="1682518"/>
                  <a:pt x="2356782" y="1673219"/>
                  <a:pt x="2105298" y="1675995"/>
                </a:cubicBezTo>
                <a:cubicBezTo>
                  <a:pt x="1853815" y="1678771"/>
                  <a:pt x="1794338" y="1619758"/>
                  <a:pt x="1578974" y="1675995"/>
                </a:cubicBezTo>
                <a:cubicBezTo>
                  <a:pt x="1363610" y="1732232"/>
                  <a:pt x="1229080" y="1611281"/>
                  <a:pt x="1000017" y="1675995"/>
                </a:cubicBezTo>
                <a:cubicBezTo>
                  <a:pt x="770954" y="1740709"/>
                  <a:pt x="675694" y="1671872"/>
                  <a:pt x="500008" y="1675995"/>
                </a:cubicBezTo>
                <a:cubicBezTo>
                  <a:pt x="324322" y="1680118"/>
                  <a:pt x="192510" y="1625872"/>
                  <a:pt x="0" y="1675995"/>
                </a:cubicBezTo>
                <a:cubicBezTo>
                  <a:pt x="-1578" y="1496271"/>
                  <a:pt x="9553" y="1366008"/>
                  <a:pt x="0" y="1100570"/>
                </a:cubicBezTo>
                <a:cubicBezTo>
                  <a:pt x="-9553" y="835133"/>
                  <a:pt x="37407" y="764985"/>
                  <a:pt x="0" y="575425"/>
                </a:cubicBezTo>
                <a:cubicBezTo>
                  <a:pt x="-37407" y="385865"/>
                  <a:pt x="4080" y="200075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313696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DC3A0F1-1C5F-1F7C-170F-0A1DDE6E55FB}"/>
              </a:ext>
            </a:extLst>
          </p:cNvPr>
          <p:cNvSpPr/>
          <p:nvPr/>
        </p:nvSpPr>
        <p:spPr>
          <a:xfrm>
            <a:off x="4978795" y="1732170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أكمل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التالي :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6BCA722-4319-2EB7-3119-85B01497F07A}"/>
              </a:ext>
            </a:extLst>
          </p:cNvPr>
          <p:cNvSpPr/>
          <p:nvPr/>
        </p:nvSpPr>
        <p:spPr>
          <a:xfrm>
            <a:off x="389357" y="2191561"/>
            <a:ext cx="2106070" cy="714800"/>
          </a:xfrm>
          <a:custGeom>
            <a:avLst/>
            <a:gdLst>
              <a:gd name="connsiteX0" fmla="*/ 0 w 2106070"/>
              <a:gd name="connsiteY0" fmla="*/ 0 h 714800"/>
              <a:gd name="connsiteX1" fmla="*/ 505457 w 2106070"/>
              <a:gd name="connsiteY1" fmla="*/ 0 h 714800"/>
              <a:gd name="connsiteX2" fmla="*/ 1031974 w 2106070"/>
              <a:gd name="connsiteY2" fmla="*/ 0 h 714800"/>
              <a:gd name="connsiteX3" fmla="*/ 1537431 w 2106070"/>
              <a:gd name="connsiteY3" fmla="*/ 0 h 714800"/>
              <a:gd name="connsiteX4" fmla="*/ 2106070 w 2106070"/>
              <a:gd name="connsiteY4" fmla="*/ 0 h 714800"/>
              <a:gd name="connsiteX5" fmla="*/ 2106070 w 2106070"/>
              <a:gd name="connsiteY5" fmla="*/ 371696 h 714800"/>
              <a:gd name="connsiteX6" fmla="*/ 2106070 w 2106070"/>
              <a:gd name="connsiteY6" fmla="*/ 714800 h 714800"/>
              <a:gd name="connsiteX7" fmla="*/ 1537431 w 2106070"/>
              <a:gd name="connsiteY7" fmla="*/ 714800 h 714800"/>
              <a:gd name="connsiteX8" fmla="*/ 1074096 w 2106070"/>
              <a:gd name="connsiteY8" fmla="*/ 714800 h 714800"/>
              <a:gd name="connsiteX9" fmla="*/ 505457 w 2106070"/>
              <a:gd name="connsiteY9" fmla="*/ 714800 h 714800"/>
              <a:gd name="connsiteX10" fmla="*/ 0 w 2106070"/>
              <a:gd name="connsiteY10" fmla="*/ 714800 h 714800"/>
              <a:gd name="connsiteX11" fmla="*/ 0 w 2106070"/>
              <a:gd name="connsiteY11" fmla="*/ 350252 h 714800"/>
              <a:gd name="connsiteX12" fmla="*/ 0 w 2106070"/>
              <a:gd name="connsiteY12" fmla="*/ 0 h 7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6070" h="714800" fill="none" extrusionOk="0">
                <a:moveTo>
                  <a:pt x="0" y="0"/>
                </a:moveTo>
                <a:cubicBezTo>
                  <a:pt x="234116" y="-46837"/>
                  <a:pt x="345578" y="16001"/>
                  <a:pt x="505457" y="0"/>
                </a:cubicBezTo>
                <a:cubicBezTo>
                  <a:pt x="665336" y="-16001"/>
                  <a:pt x="895954" y="33613"/>
                  <a:pt x="1031974" y="0"/>
                </a:cubicBezTo>
                <a:cubicBezTo>
                  <a:pt x="1167994" y="-33613"/>
                  <a:pt x="1387573" y="5050"/>
                  <a:pt x="1537431" y="0"/>
                </a:cubicBezTo>
                <a:cubicBezTo>
                  <a:pt x="1687289" y="-5050"/>
                  <a:pt x="1929912" y="51542"/>
                  <a:pt x="2106070" y="0"/>
                </a:cubicBezTo>
                <a:cubicBezTo>
                  <a:pt x="2109319" y="121147"/>
                  <a:pt x="2081822" y="280422"/>
                  <a:pt x="2106070" y="371696"/>
                </a:cubicBezTo>
                <a:cubicBezTo>
                  <a:pt x="2130318" y="462970"/>
                  <a:pt x="2097509" y="613071"/>
                  <a:pt x="2106070" y="714800"/>
                </a:cubicBezTo>
                <a:cubicBezTo>
                  <a:pt x="1971158" y="769793"/>
                  <a:pt x="1661669" y="658503"/>
                  <a:pt x="1537431" y="714800"/>
                </a:cubicBezTo>
                <a:cubicBezTo>
                  <a:pt x="1413193" y="771097"/>
                  <a:pt x="1186254" y="692414"/>
                  <a:pt x="1074096" y="714800"/>
                </a:cubicBezTo>
                <a:cubicBezTo>
                  <a:pt x="961938" y="737186"/>
                  <a:pt x="704626" y="687277"/>
                  <a:pt x="505457" y="714800"/>
                </a:cubicBezTo>
                <a:cubicBezTo>
                  <a:pt x="306288" y="742323"/>
                  <a:pt x="148265" y="712211"/>
                  <a:pt x="0" y="714800"/>
                </a:cubicBezTo>
                <a:cubicBezTo>
                  <a:pt x="-43525" y="630058"/>
                  <a:pt x="32370" y="514327"/>
                  <a:pt x="0" y="350252"/>
                </a:cubicBezTo>
                <a:cubicBezTo>
                  <a:pt x="-32370" y="186177"/>
                  <a:pt x="3685" y="123365"/>
                  <a:pt x="0" y="0"/>
                </a:cubicBezTo>
                <a:close/>
              </a:path>
              <a:path w="2106070" h="714800" stroke="0" extrusionOk="0">
                <a:moveTo>
                  <a:pt x="0" y="0"/>
                </a:moveTo>
                <a:cubicBezTo>
                  <a:pt x="191635" y="-24262"/>
                  <a:pt x="274679" y="25816"/>
                  <a:pt x="505457" y="0"/>
                </a:cubicBezTo>
                <a:cubicBezTo>
                  <a:pt x="736235" y="-25816"/>
                  <a:pt x="894765" y="41022"/>
                  <a:pt x="1031974" y="0"/>
                </a:cubicBezTo>
                <a:cubicBezTo>
                  <a:pt x="1169183" y="-41022"/>
                  <a:pt x="1343034" y="19192"/>
                  <a:pt x="1579553" y="0"/>
                </a:cubicBezTo>
                <a:cubicBezTo>
                  <a:pt x="1816072" y="-19192"/>
                  <a:pt x="1884933" y="44115"/>
                  <a:pt x="2106070" y="0"/>
                </a:cubicBezTo>
                <a:cubicBezTo>
                  <a:pt x="2124210" y="81637"/>
                  <a:pt x="2085695" y="239472"/>
                  <a:pt x="2106070" y="343104"/>
                </a:cubicBezTo>
                <a:cubicBezTo>
                  <a:pt x="2126445" y="446736"/>
                  <a:pt x="2095098" y="622622"/>
                  <a:pt x="2106070" y="714800"/>
                </a:cubicBezTo>
                <a:cubicBezTo>
                  <a:pt x="1976840" y="728141"/>
                  <a:pt x="1872394" y="667229"/>
                  <a:pt x="1642735" y="714800"/>
                </a:cubicBezTo>
                <a:cubicBezTo>
                  <a:pt x="1413077" y="762371"/>
                  <a:pt x="1278371" y="708172"/>
                  <a:pt x="1179399" y="714800"/>
                </a:cubicBezTo>
                <a:cubicBezTo>
                  <a:pt x="1080427" y="721428"/>
                  <a:pt x="773360" y="661031"/>
                  <a:pt x="652882" y="714800"/>
                </a:cubicBezTo>
                <a:cubicBezTo>
                  <a:pt x="532404" y="768569"/>
                  <a:pt x="178468" y="699888"/>
                  <a:pt x="0" y="714800"/>
                </a:cubicBezTo>
                <a:cubicBezTo>
                  <a:pt x="-8949" y="634836"/>
                  <a:pt x="25774" y="475376"/>
                  <a:pt x="0" y="371696"/>
                </a:cubicBezTo>
                <a:cubicBezTo>
                  <a:pt x="-25774" y="268016"/>
                  <a:pt x="31880" y="157182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833918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FD19589-2F10-5C6F-A7AF-18EC6868B1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57" y="1344439"/>
            <a:ext cx="3781486" cy="132594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23FCBF1D-9307-17B8-C60E-C0B74137B2EA}"/>
              </a:ext>
            </a:extLst>
          </p:cNvPr>
          <p:cNvSpPr txBox="1"/>
          <p:nvPr/>
        </p:nvSpPr>
        <p:spPr>
          <a:xfrm>
            <a:off x="4610877" y="1640203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تدرب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وحل المسائل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2A7A582-E5E3-A338-D0E3-7EE3541A04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19" t="40456" r="33407" b="50691"/>
          <a:stretch/>
        </p:blipFill>
        <p:spPr>
          <a:xfrm>
            <a:off x="1182451" y="3248688"/>
            <a:ext cx="9953394" cy="119752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C960222-4F08-4E55-3B7B-6BA92817B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850" y="146917"/>
            <a:ext cx="1515386" cy="11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ED7CB71F-B9BC-C91E-D7FD-1D0463BC1A73}"/>
              </a:ext>
            </a:extLst>
          </p:cNvPr>
          <p:cNvSpPr/>
          <p:nvPr/>
        </p:nvSpPr>
        <p:spPr>
          <a:xfrm>
            <a:off x="9481333" y="1007613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526270 w 2024115"/>
              <a:gd name="connsiteY1" fmla="*/ 0 h 947969"/>
              <a:gd name="connsiteX2" fmla="*/ 991816 w 2024115"/>
              <a:gd name="connsiteY2" fmla="*/ 0 h 947969"/>
              <a:gd name="connsiteX3" fmla="*/ 1437122 w 2024115"/>
              <a:gd name="connsiteY3" fmla="*/ 0 h 947969"/>
              <a:gd name="connsiteX4" fmla="*/ 2024115 w 2024115"/>
              <a:gd name="connsiteY4" fmla="*/ 0 h 947969"/>
              <a:gd name="connsiteX5" fmla="*/ 2024115 w 2024115"/>
              <a:gd name="connsiteY5" fmla="*/ 483464 h 947969"/>
              <a:gd name="connsiteX6" fmla="*/ 2024115 w 2024115"/>
              <a:gd name="connsiteY6" fmla="*/ 947969 h 947969"/>
              <a:gd name="connsiteX7" fmla="*/ 1518086 w 2024115"/>
              <a:gd name="connsiteY7" fmla="*/ 947969 h 947969"/>
              <a:gd name="connsiteX8" fmla="*/ 1052540 w 2024115"/>
              <a:gd name="connsiteY8" fmla="*/ 947969 h 947969"/>
              <a:gd name="connsiteX9" fmla="*/ 586993 w 2024115"/>
              <a:gd name="connsiteY9" fmla="*/ 947969 h 947969"/>
              <a:gd name="connsiteX10" fmla="*/ 0 w 2024115"/>
              <a:gd name="connsiteY10" fmla="*/ 947969 h 947969"/>
              <a:gd name="connsiteX11" fmla="*/ 0 w 2024115"/>
              <a:gd name="connsiteY11" fmla="*/ 492944 h 947969"/>
              <a:gd name="connsiteX12" fmla="*/ 0 w 2024115"/>
              <a:gd name="connsiteY12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202536" y="-26300"/>
                  <a:pt x="404122" y="14336"/>
                  <a:pt x="526270" y="0"/>
                </a:cubicBezTo>
                <a:cubicBezTo>
                  <a:pt x="648418" y="-14336"/>
                  <a:pt x="813147" y="6661"/>
                  <a:pt x="991816" y="0"/>
                </a:cubicBezTo>
                <a:cubicBezTo>
                  <a:pt x="1170485" y="-6661"/>
                  <a:pt x="1243374" y="51692"/>
                  <a:pt x="1437122" y="0"/>
                </a:cubicBezTo>
                <a:cubicBezTo>
                  <a:pt x="1630870" y="-51692"/>
                  <a:pt x="1803360" y="53588"/>
                  <a:pt x="2024115" y="0"/>
                </a:cubicBezTo>
                <a:cubicBezTo>
                  <a:pt x="2051425" y="120966"/>
                  <a:pt x="2007758" y="305551"/>
                  <a:pt x="2024115" y="483464"/>
                </a:cubicBezTo>
                <a:cubicBezTo>
                  <a:pt x="2040472" y="661377"/>
                  <a:pt x="2006890" y="835728"/>
                  <a:pt x="2024115" y="947969"/>
                </a:cubicBezTo>
                <a:cubicBezTo>
                  <a:pt x="1832833" y="951540"/>
                  <a:pt x="1648699" y="887689"/>
                  <a:pt x="1518086" y="947969"/>
                </a:cubicBezTo>
                <a:cubicBezTo>
                  <a:pt x="1387473" y="1008249"/>
                  <a:pt x="1246134" y="932326"/>
                  <a:pt x="1052540" y="947969"/>
                </a:cubicBezTo>
                <a:cubicBezTo>
                  <a:pt x="858946" y="963612"/>
                  <a:pt x="816656" y="925397"/>
                  <a:pt x="586993" y="947969"/>
                </a:cubicBezTo>
                <a:cubicBezTo>
                  <a:pt x="357330" y="970541"/>
                  <a:pt x="238546" y="892679"/>
                  <a:pt x="0" y="947969"/>
                </a:cubicBezTo>
                <a:cubicBezTo>
                  <a:pt x="-719" y="727012"/>
                  <a:pt x="28921" y="621930"/>
                  <a:pt x="0" y="492944"/>
                </a:cubicBezTo>
                <a:cubicBezTo>
                  <a:pt x="-28921" y="363959"/>
                  <a:pt x="49545" y="228370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108636" y="-12921"/>
                  <a:pt x="235212" y="35220"/>
                  <a:pt x="445305" y="0"/>
                </a:cubicBezTo>
                <a:cubicBezTo>
                  <a:pt x="655398" y="-35220"/>
                  <a:pt x="756180" y="34498"/>
                  <a:pt x="890611" y="0"/>
                </a:cubicBezTo>
                <a:cubicBezTo>
                  <a:pt x="1025042" y="-34498"/>
                  <a:pt x="1256359" y="27459"/>
                  <a:pt x="1376398" y="0"/>
                </a:cubicBezTo>
                <a:cubicBezTo>
                  <a:pt x="1496437" y="-27459"/>
                  <a:pt x="1813025" y="24051"/>
                  <a:pt x="2024115" y="0"/>
                </a:cubicBezTo>
                <a:cubicBezTo>
                  <a:pt x="2045565" y="217769"/>
                  <a:pt x="1969195" y="280623"/>
                  <a:pt x="2024115" y="483464"/>
                </a:cubicBezTo>
                <a:cubicBezTo>
                  <a:pt x="2079035" y="686305"/>
                  <a:pt x="1979929" y="750378"/>
                  <a:pt x="2024115" y="947969"/>
                </a:cubicBezTo>
                <a:cubicBezTo>
                  <a:pt x="1908087" y="1001328"/>
                  <a:pt x="1664902" y="926714"/>
                  <a:pt x="1538327" y="947969"/>
                </a:cubicBezTo>
                <a:cubicBezTo>
                  <a:pt x="1411752" y="969224"/>
                  <a:pt x="1244166" y="891880"/>
                  <a:pt x="991816" y="947969"/>
                </a:cubicBezTo>
                <a:cubicBezTo>
                  <a:pt x="739466" y="1004058"/>
                  <a:pt x="608487" y="941177"/>
                  <a:pt x="506029" y="947969"/>
                </a:cubicBezTo>
                <a:cubicBezTo>
                  <a:pt x="403571" y="954761"/>
                  <a:pt x="181150" y="911548"/>
                  <a:pt x="0" y="947969"/>
                </a:cubicBezTo>
                <a:cubicBezTo>
                  <a:pt x="-12393" y="746436"/>
                  <a:pt x="50824" y="659491"/>
                  <a:pt x="0" y="464505"/>
                </a:cubicBezTo>
                <a:cubicBezTo>
                  <a:pt x="-50824" y="269519"/>
                  <a:pt x="25089" y="19416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عشر نقاط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uiExpand="1" build="p" animBg="1"/>
      <p:bldP spid="10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64984" y="-455839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53193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41293" y="-336172"/>
            <a:ext cx="8132133" cy="8125123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0A03CA84-2C1F-C912-DAC0-61D961D5F30D}"/>
              </a:ext>
            </a:extLst>
          </p:cNvPr>
          <p:cNvSpPr txBox="1"/>
          <p:nvPr/>
        </p:nvSpPr>
        <p:spPr>
          <a:xfrm>
            <a:off x="6683534" y="2042658"/>
            <a:ext cx="3476436" cy="4043543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شريط الذكريات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التصفح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البطاقات الملونة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 التعلم التعاوني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التعلم الفردي</a:t>
            </a:r>
            <a:endParaRPr lang="en-US" sz="4000" b="1" dirty="0">
              <a:solidFill>
                <a:srgbClr val="0070C0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الدقيقة الواحدة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CD69B77-E4A2-2525-ACE8-C21AFAF19ECD}"/>
              </a:ext>
            </a:extLst>
          </p:cNvPr>
          <p:cNvSpPr txBox="1"/>
          <p:nvPr/>
        </p:nvSpPr>
        <p:spPr>
          <a:xfrm>
            <a:off x="6138714" y="1242912"/>
            <a:ext cx="4534236" cy="631648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rgbClr val="00B050"/>
                </a:solidFill>
                <a:cs typeface="Childos Arabic SemiBold Bold"/>
              </a:rPr>
              <a:t>الاستراتيجيات المستخدمة 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CA5BA130-F9E4-A9CF-ED14-E56153424E8E}"/>
              </a:ext>
            </a:extLst>
          </p:cNvPr>
          <p:cNvSpPr txBox="1"/>
          <p:nvPr/>
        </p:nvSpPr>
        <p:spPr>
          <a:xfrm>
            <a:off x="1585807" y="964897"/>
            <a:ext cx="3121826" cy="631648"/>
          </a:xfrm>
          <a:prstGeom prst="rect">
            <a:avLst/>
          </a:prstGeom>
          <a:noFill/>
          <a:ln>
            <a:solidFill>
              <a:srgbClr val="FF4141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استراتيجية التصفح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4BFE716-1A3F-A459-D31E-C3D714B9016B}"/>
              </a:ext>
            </a:extLst>
          </p:cNvPr>
          <p:cNvSpPr txBox="1"/>
          <p:nvPr/>
        </p:nvSpPr>
        <p:spPr>
          <a:xfrm>
            <a:off x="1145568" y="1723148"/>
            <a:ext cx="4019704" cy="4682564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فكرة الدرس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00B050"/>
                </a:solidFill>
                <a:cs typeface="Childos Arabic SemiBold Bold"/>
              </a:rPr>
              <a:t>أحول بين وحدات النظام الإنجليزي للطول والكتلة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المفردات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النظام الإنجليزي   /   القدم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البوصة   /  الياردة  /  الميل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    الرطل  /  الأوقية   /   الطن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3" y="-852928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E5612B8-C848-FFF0-0AD2-B81CBCD84629}"/>
              </a:ext>
            </a:extLst>
          </p:cNvPr>
          <p:cNvSpPr/>
          <p:nvPr/>
        </p:nvSpPr>
        <p:spPr>
          <a:xfrm>
            <a:off x="4196321" y="983253"/>
            <a:ext cx="3799357" cy="700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65E7F"/>
            </a:solidFill>
            <a:extLst>
              <a:ext uri="{C807C97D-BFC1-408E-A445-0C87EB9F89A2}">
                <ask:lineSketchStyleProps xmlns:ask="http://schemas.microsoft.com/office/drawing/2018/sketchyshapes" sd="1433316176">
                  <a:custGeom>
                    <a:avLst/>
                    <a:gdLst>
                      <a:gd name="connsiteX0" fmla="*/ 0 w 3799357"/>
                      <a:gd name="connsiteY0" fmla="*/ 0 h 700812"/>
                      <a:gd name="connsiteX1" fmla="*/ 3799357 w 3799357"/>
                      <a:gd name="connsiteY1" fmla="*/ 0 h 700812"/>
                      <a:gd name="connsiteX2" fmla="*/ 3799357 w 3799357"/>
                      <a:gd name="connsiteY2" fmla="*/ 700812 h 700812"/>
                      <a:gd name="connsiteX3" fmla="*/ 0 w 3799357"/>
                      <a:gd name="connsiteY3" fmla="*/ 700812 h 700812"/>
                      <a:gd name="connsiteX4" fmla="*/ 0 w 3799357"/>
                      <a:gd name="connsiteY4" fmla="*/ 0 h 700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9357" h="700812" fill="none" extrusionOk="0">
                        <a:moveTo>
                          <a:pt x="0" y="0"/>
                        </a:moveTo>
                        <a:cubicBezTo>
                          <a:pt x="1698692" y="-114597"/>
                          <a:pt x="2131183" y="-82614"/>
                          <a:pt x="3799357" y="0"/>
                        </a:cubicBezTo>
                        <a:cubicBezTo>
                          <a:pt x="3744823" y="255347"/>
                          <a:pt x="3829848" y="445189"/>
                          <a:pt x="3799357" y="700812"/>
                        </a:cubicBezTo>
                        <a:cubicBezTo>
                          <a:pt x="3235672" y="645906"/>
                          <a:pt x="830642" y="737859"/>
                          <a:pt x="0" y="700812"/>
                        </a:cubicBezTo>
                        <a:cubicBezTo>
                          <a:pt x="54584" y="567453"/>
                          <a:pt x="-39868" y="96325"/>
                          <a:pt x="0" y="0"/>
                        </a:cubicBezTo>
                        <a:close/>
                      </a:path>
                      <a:path w="3799357" h="700812" stroke="0" extrusionOk="0">
                        <a:moveTo>
                          <a:pt x="0" y="0"/>
                        </a:moveTo>
                        <a:cubicBezTo>
                          <a:pt x="1241119" y="32828"/>
                          <a:pt x="2351310" y="-40356"/>
                          <a:pt x="3799357" y="0"/>
                        </a:cubicBezTo>
                        <a:cubicBezTo>
                          <a:pt x="3799015" y="260005"/>
                          <a:pt x="3778600" y="377005"/>
                          <a:pt x="3799357" y="700812"/>
                        </a:cubicBezTo>
                        <a:cubicBezTo>
                          <a:pt x="2891013" y="599571"/>
                          <a:pt x="1878856" y="796317"/>
                          <a:pt x="0" y="700812"/>
                        </a:cubicBezTo>
                        <a:cubicBezTo>
                          <a:pt x="-27567" y="611741"/>
                          <a:pt x="49407" y="333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3BAB0C9-5314-F0EC-C92F-7825C13DA3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878" t="22117" r="29898" b="73829"/>
          <a:stretch/>
        </p:blipFill>
        <p:spPr>
          <a:xfrm>
            <a:off x="1277728" y="2517900"/>
            <a:ext cx="9200017" cy="93469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83E77D9-187D-BBE6-553B-9271868EB9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807" t="25821" r="29898" b="69334"/>
          <a:stretch/>
        </p:blipFill>
        <p:spPr>
          <a:xfrm>
            <a:off x="3119718" y="3872753"/>
            <a:ext cx="5516039" cy="116490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8CE8ABA-8581-8C6A-8773-FCE7AC161DE5}"/>
              </a:ext>
            </a:extLst>
          </p:cNvPr>
          <p:cNvSpPr/>
          <p:nvPr/>
        </p:nvSpPr>
        <p:spPr>
          <a:xfrm>
            <a:off x="5158291" y="4180998"/>
            <a:ext cx="582761" cy="548412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33316176">
                  <a:custGeom>
                    <a:avLst/>
                    <a:gdLst>
                      <a:gd name="connsiteX0" fmla="*/ 0 w 3799357"/>
                      <a:gd name="connsiteY0" fmla="*/ 0 h 700812"/>
                      <a:gd name="connsiteX1" fmla="*/ 3799357 w 3799357"/>
                      <a:gd name="connsiteY1" fmla="*/ 0 h 700812"/>
                      <a:gd name="connsiteX2" fmla="*/ 3799357 w 3799357"/>
                      <a:gd name="connsiteY2" fmla="*/ 700812 h 700812"/>
                      <a:gd name="connsiteX3" fmla="*/ 0 w 3799357"/>
                      <a:gd name="connsiteY3" fmla="*/ 700812 h 700812"/>
                      <a:gd name="connsiteX4" fmla="*/ 0 w 3799357"/>
                      <a:gd name="connsiteY4" fmla="*/ 0 h 700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9357" h="700812" fill="none" extrusionOk="0">
                        <a:moveTo>
                          <a:pt x="0" y="0"/>
                        </a:moveTo>
                        <a:cubicBezTo>
                          <a:pt x="1698692" y="-114597"/>
                          <a:pt x="2131183" y="-82614"/>
                          <a:pt x="3799357" y="0"/>
                        </a:cubicBezTo>
                        <a:cubicBezTo>
                          <a:pt x="3744823" y="255347"/>
                          <a:pt x="3829848" y="445189"/>
                          <a:pt x="3799357" y="700812"/>
                        </a:cubicBezTo>
                        <a:cubicBezTo>
                          <a:pt x="3235672" y="645906"/>
                          <a:pt x="830642" y="737859"/>
                          <a:pt x="0" y="700812"/>
                        </a:cubicBezTo>
                        <a:cubicBezTo>
                          <a:pt x="54584" y="567453"/>
                          <a:pt x="-39868" y="96325"/>
                          <a:pt x="0" y="0"/>
                        </a:cubicBezTo>
                        <a:close/>
                      </a:path>
                      <a:path w="3799357" h="700812" stroke="0" extrusionOk="0">
                        <a:moveTo>
                          <a:pt x="0" y="0"/>
                        </a:moveTo>
                        <a:cubicBezTo>
                          <a:pt x="1241119" y="32828"/>
                          <a:pt x="2351310" y="-40356"/>
                          <a:pt x="3799357" y="0"/>
                        </a:cubicBezTo>
                        <a:cubicBezTo>
                          <a:pt x="3799015" y="260005"/>
                          <a:pt x="3778600" y="377005"/>
                          <a:pt x="3799357" y="700812"/>
                        </a:cubicBezTo>
                        <a:cubicBezTo>
                          <a:pt x="2891013" y="599571"/>
                          <a:pt x="1878856" y="796317"/>
                          <a:pt x="0" y="700812"/>
                        </a:cubicBezTo>
                        <a:cubicBezTo>
                          <a:pt x="-27567" y="611741"/>
                          <a:pt x="49407" y="333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9799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427988" flipH="1">
            <a:off x="-969673" y="2722912"/>
            <a:ext cx="4169868" cy="62902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B04D3E2-CE32-A2D4-8112-32B61596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98" y="277962"/>
            <a:ext cx="3519758" cy="1178062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0E64BD5B-0108-184B-EB17-E3014051DBF6}"/>
              </a:ext>
            </a:extLst>
          </p:cNvPr>
          <p:cNvSpPr txBox="1"/>
          <p:nvPr/>
        </p:nvSpPr>
        <p:spPr>
          <a:xfrm>
            <a:off x="4551747" y="460713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الاختبارات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الدولية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3351AB9-F6C6-2E59-BB52-8C25A7BCBF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37" t="43941" r="24467" b="28464"/>
          <a:stretch/>
        </p:blipFill>
        <p:spPr>
          <a:xfrm>
            <a:off x="1665059" y="1633615"/>
            <a:ext cx="9882211" cy="4058618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BF2492D-E56C-9475-23D3-AF3D751D57A8}"/>
              </a:ext>
            </a:extLst>
          </p:cNvPr>
          <p:cNvSpPr/>
          <p:nvPr/>
        </p:nvSpPr>
        <p:spPr>
          <a:xfrm>
            <a:off x="10115527" y="4961644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DDB5FA37-3E3D-C915-95F2-07606CAD0F58}"/>
              </a:ext>
            </a:extLst>
          </p:cNvPr>
          <p:cNvSpPr/>
          <p:nvPr/>
        </p:nvSpPr>
        <p:spPr>
          <a:xfrm>
            <a:off x="5421294" y="3662924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8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86912" y="-1101794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67" y="1085657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85" y="130717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hlinkClick r:id="rId9"/>
            <a:extLst>
              <a:ext uri="{FF2B5EF4-FFF2-40B4-BE49-F238E27FC236}">
                <a16:creationId xmlns:a16="http://schemas.microsoft.com/office/drawing/2014/main" id="{86ACE9BD-CA2F-1F3B-5CFB-74C3C6380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hlinkClick r:id="rId11"/>
            <a:extLst>
              <a:ext uri="{FF2B5EF4-FFF2-40B4-BE49-F238E27FC236}">
                <a16:creationId xmlns:a16="http://schemas.microsoft.com/office/drawing/2014/main" id="{EBC70C4A-9880-0187-083B-6256F81D77F8}"/>
              </a:ext>
            </a:extLst>
          </p:cNvPr>
          <p:cNvSpPr txBox="1"/>
          <p:nvPr/>
        </p:nvSpPr>
        <p:spPr>
          <a:xfrm>
            <a:off x="6931084" y="3047266"/>
            <a:ext cx="3121826" cy="69256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ورقة عمل</a:t>
            </a:r>
          </a:p>
        </p:txBody>
      </p:sp>
      <p:pic>
        <p:nvPicPr>
          <p:cNvPr id="11" name="صورة 10">
            <a:hlinkClick r:id="rId12"/>
            <a:extLst>
              <a:ext uri="{FF2B5EF4-FFF2-40B4-BE49-F238E27FC236}">
                <a16:creationId xmlns:a16="http://schemas.microsoft.com/office/drawing/2014/main" id="{7BDE5A53-8BCD-8AE7-6389-E8D387D51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42" y="2000950"/>
            <a:ext cx="4125695" cy="2856101"/>
          </a:xfrm>
          <a:prstGeom prst="rect">
            <a:avLst/>
          </a:prstGeom>
        </p:spPr>
      </p:pic>
      <p:sp>
        <p:nvSpPr>
          <p:cNvPr id="12" name="TextBox 19">
            <a:hlinkClick r:id="rId13"/>
            <a:extLst>
              <a:ext uri="{FF2B5EF4-FFF2-40B4-BE49-F238E27FC236}">
                <a16:creationId xmlns:a16="http://schemas.microsoft.com/office/drawing/2014/main" id="{DDC75D63-5CCD-46AB-CEF1-9CFB48C57398}"/>
              </a:ext>
            </a:extLst>
          </p:cNvPr>
          <p:cNvSpPr txBox="1"/>
          <p:nvPr/>
        </p:nvSpPr>
        <p:spPr>
          <a:xfrm>
            <a:off x="1499986" y="3089162"/>
            <a:ext cx="3121826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لعبة تفاعلية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6597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16095" y="-460325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90646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22089" y="-344124"/>
            <a:ext cx="8132133" cy="81251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4CA7263-351C-548A-8EE0-17AF341D1C2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928F153-A305-6CE8-CFAE-2832C8117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5671233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538EE-74DB-4799-75FD-2394C674DD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90140A22-41F5-535C-EE57-3AFB44AC9797}"/>
              </a:ext>
            </a:extLst>
          </p:cNvPr>
          <p:cNvSpPr txBox="1"/>
          <p:nvPr/>
        </p:nvSpPr>
        <p:spPr>
          <a:xfrm>
            <a:off x="6875693" y="2707429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الواجب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منصة مدرستي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4" name="صورة 13">
            <a:hlinkClick r:id="rId7"/>
            <a:extLst>
              <a:ext uri="{FF2B5EF4-FFF2-40B4-BE49-F238E27FC236}">
                <a16:creationId xmlns:a16="http://schemas.microsoft.com/office/drawing/2014/main" id="{545668A5-4885-C32F-7B64-F9E5299957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02" y="622586"/>
            <a:ext cx="3519758" cy="2496240"/>
          </a:xfrm>
          <a:prstGeom prst="rect">
            <a:avLst/>
          </a:prstGeom>
        </p:spPr>
      </p:pic>
      <p:sp>
        <p:nvSpPr>
          <p:cNvPr id="15" name="TextBox 19">
            <a:hlinkClick r:id="rId7"/>
            <a:extLst>
              <a:ext uri="{FF2B5EF4-FFF2-40B4-BE49-F238E27FC236}">
                <a16:creationId xmlns:a16="http://schemas.microsoft.com/office/drawing/2014/main" id="{94528AA2-AFF9-1C77-2FAA-77DC9C0D18B4}"/>
              </a:ext>
            </a:extLst>
          </p:cNvPr>
          <p:cNvSpPr txBox="1"/>
          <p:nvPr/>
        </p:nvSpPr>
        <p:spPr>
          <a:xfrm>
            <a:off x="1912390" y="1221811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مجموعة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رفعة التعليمية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6" name="صورة 15">
            <a:hlinkClick r:id="rId8"/>
            <a:extLst>
              <a:ext uri="{FF2B5EF4-FFF2-40B4-BE49-F238E27FC236}">
                <a16:creationId xmlns:a16="http://schemas.microsoft.com/office/drawing/2014/main" id="{0662111F-9905-D6FB-1A24-4F9B0CAABD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27" y="3704828"/>
            <a:ext cx="3519758" cy="2496240"/>
          </a:xfrm>
          <a:prstGeom prst="rect">
            <a:avLst/>
          </a:prstGeom>
        </p:spPr>
      </p:pic>
      <p:sp>
        <p:nvSpPr>
          <p:cNvPr id="17" name="TextBox 19">
            <a:hlinkClick r:id="rId8"/>
            <a:extLst>
              <a:ext uri="{FF2B5EF4-FFF2-40B4-BE49-F238E27FC236}">
                <a16:creationId xmlns:a16="http://schemas.microsoft.com/office/drawing/2014/main" id="{CD122C15-DDB6-96D7-0022-23E89B8A8532}"/>
              </a:ext>
            </a:extLst>
          </p:cNvPr>
          <p:cNvSpPr txBox="1"/>
          <p:nvPr/>
        </p:nvSpPr>
        <p:spPr>
          <a:xfrm>
            <a:off x="1851515" y="4304052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الأستاذة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فاطمه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8" name="صورة 17">
            <a:hlinkClick r:id="rId8"/>
            <a:extLst>
              <a:ext uri="{FF2B5EF4-FFF2-40B4-BE49-F238E27FC236}">
                <a16:creationId xmlns:a16="http://schemas.microsoft.com/office/drawing/2014/main" id="{86019BC6-8800-208F-4EF1-19919643B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515" y="4651512"/>
            <a:ext cx="602869" cy="602869"/>
          </a:xfrm>
          <a:prstGeom prst="rect">
            <a:avLst/>
          </a:prstGeom>
        </p:spPr>
      </p:pic>
      <p:pic>
        <p:nvPicPr>
          <p:cNvPr id="19" name="صورة 18">
            <a:hlinkClick r:id="rId7"/>
            <a:extLst>
              <a:ext uri="{FF2B5EF4-FFF2-40B4-BE49-F238E27FC236}">
                <a16:creationId xmlns:a16="http://schemas.microsoft.com/office/drawing/2014/main" id="{FB097A9D-9563-62C3-3BCC-CD17C0207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390" y="1525671"/>
            <a:ext cx="542779" cy="5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128126" y="-1301250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14" y="1340264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4CF8EC2-3ECF-4B58-E153-1F1B3853400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52" y="235974"/>
            <a:ext cx="3617740" cy="1393025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79E9928E-A84E-63C4-AFE0-86C29DAF3A0E}"/>
              </a:ext>
            </a:extLst>
          </p:cNvPr>
          <p:cNvSpPr txBox="1"/>
          <p:nvPr/>
        </p:nvSpPr>
        <p:spPr>
          <a:xfrm>
            <a:off x="4334009" y="603135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chemeClr val="bg1"/>
                </a:solidFill>
                <a:cs typeface="Childos Arabic SemiBold Bold"/>
              </a:rPr>
              <a:t>شريط الذكريات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53969F5-9005-C3DD-A8F8-A72202672CDD}"/>
              </a:ext>
            </a:extLst>
          </p:cNvPr>
          <p:cNvSpPr txBox="1"/>
          <p:nvPr/>
        </p:nvSpPr>
        <p:spPr>
          <a:xfrm>
            <a:off x="8261965" y="4540042"/>
            <a:ext cx="2530997" cy="590996"/>
          </a:xfrm>
          <a:prstGeom prst="rect">
            <a:avLst/>
          </a:prstGeom>
          <a:noFill/>
          <a:ln>
            <a:solidFill>
              <a:srgbClr val="FF4141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400" b="1" dirty="0">
                <a:solidFill>
                  <a:srgbClr val="465E7F"/>
                </a:solidFill>
                <a:cs typeface="Childos Arabic SemiBold Bold"/>
              </a:rPr>
              <a:t>ما هي النسب المتكافئة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83361D1-90DF-3028-530E-92C9D6F333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9059" y="2825343"/>
            <a:ext cx="3237257" cy="3145809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66592E83-73BC-CD05-CD40-FE14E092F8CE}"/>
              </a:ext>
            </a:extLst>
          </p:cNvPr>
          <p:cNvSpPr txBox="1"/>
          <p:nvPr/>
        </p:nvSpPr>
        <p:spPr>
          <a:xfrm>
            <a:off x="992486" y="4012757"/>
            <a:ext cx="1719271" cy="1270669"/>
          </a:xfrm>
          <a:prstGeom prst="rect">
            <a:avLst/>
          </a:prstGeom>
          <a:noFill/>
          <a:ln>
            <a:solidFill>
              <a:srgbClr val="BA53F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400" b="1" dirty="0">
                <a:solidFill>
                  <a:srgbClr val="465E7F"/>
                </a:solidFill>
                <a:cs typeface="Childos Arabic SemiBold Bold"/>
              </a:rPr>
              <a:t>ربحتِ نقطة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400" b="1" dirty="0">
                <a:solidFill>
                  <a:srgbClr val="465E7F"/>
                </a:solidFill>
                <a:cs typeface="Childos Arabic SemiBold Bold"/>
              </a:rPr>
              <a:t>في نجمة الفصل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EE2F851D-4718-98DE-D7B9-CD1A0D1EE576}"/>
              </a:ext>
            </a:extLst>
          </p:cNvPr>
          <p:cNvSpPr txBox="1"/>
          <p:nvPr/>
        </p:nvSpPr>
        <p:spPr>
          <a:xfrm>
            <a:off x="4257839" y="3438020"/>
            <a:ext cx="3125174" cy="1284198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400" b="1" dirty="0">
                <a:solidFill>
                  <a:srgbClr val="465E7F"/>
                </a:solidFill>
                <a:cs typeface="Childos Arabic SemiBold Bold"/>
              </a:rPr>
              <a:t>أوجد معدل الوحدة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465E7F"/>
                </a:solidFill>
                <a:cs typeface="Childos Arabic SemiBold Bold"/>
              </a:rPr>
              <a:t>لــ  300 ريال لكل 6 ساعات</a:t>
            </a:r>
            <a:endParaRPr lang="en-US" sz="2800" b="1" dirty="0">
              <a:solidFill>
                <a:srgbClr val="465E7F"/>
              </a:solidFill>
              <a:cs typeface="Childos Arabic SemiBold Bold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DF72C5-7DBD-819A-93AB-0E92BC91D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3889">
            <a:off x="-353609" y="2904593"/>
            <a:ext cx="3814859" cy="3486996"/>
          </a:xfrm>
          <a:prstGeom prst="rect">
            <a:avLst/>
          </a:prstGeom>
        </p:spPr>
      </p:pic>
      <p:pic>
        <p:nvPicPr>
          <p:cNvPr id="19" name="صورة 18" descr="صورة تحتوي على نص, ساعة حائط&#10;&#10;تم إنشاء الوصف تلقائياً">
            <a:extLst>
              <a:ext uri="{FF2B5EF4-FFF2-40B4-BE49-F238E27FC236}">
                <a16:creationId xmlns:a16="http://schemas.microsoft.com/office/drawing/2014/main" id="{98ACD1BD-7E58-880C-7B9A-DAAB9627CC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68" y="2248896"/>
            <a:ext cx="3896415" cy="36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5548A6-FA38-0616-3092-48933F52F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0"/>
          <a:stretch/>
        </p:blipFill>
        <p:spPr>
          <a:xfrm flipH="1">
            <a:off x="-2" y="0"/>
            <a:ext cx="1744277" cy="68579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C8F246-38FE-212D-3901-40D51104D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836">
            <a:off x="601001" y="2719361"/>
            <a:ext cx="922259" cy="86861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DB87F9-696A-510E-4545-3E825FCF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37" y="0"/>
            <a:ext cx="806475" cy="8064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D85A03-8458-534B-C3C9-B2FD2171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08D9650-B2FB-3D46-6270-ACEA72BD2D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212" y="1588170"/>
            <a:ext cx="1396000" cy="132594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953BAF1-2D28-B704-16CD-0BC5A2FB7BFE}"/>
              </a:ext>
            </a:extLst>
          </p:cNvPr>
          <p:cNvSpPr/>
          <p:nvPr/>
        </p:nvSpPr>
        <p:spPr>
          <a:xfrm>
            <a:off x="10440296" y="4943139"/>
            <a:ext cx="683111" cy="32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C2047579-1C6E-C8BB-6CAC-F1B7FE96F935}"/>
              </a:ext>
            </a:extLst>
          </p:cNvPr>
          <p:cNvSpPr txBox="1"/>
          <p:nvPr/>
        </p:nvSpPr>
        <p:spPr>
          <a:xfrm>
            <a:off x="10607823" y="1919957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استعد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1031357-8959-A27C-85D8-9ED802BA6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41" t="21427" r="37452" b="16869"/>
          <a:stretch/>
        </p:blipFill>
        <p:spPr>
          <a:xfrm>
            <a:off x="1534484" y="87464"/>
            <a:ext cx="9073339" cy="677053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8BD0A60C-2BEB-C8F4-8845-5B46925F9F4C}"/>
              </a:ext>
            </a:extLst>
          </p:cNvPr>
          <p:cNvSpPr/>
          <p:nvPr/>
        </p:nvSpPr>
        <p:spPr>
          <a:xfrm>
            <a:off x="6647290" y="4770783"/>
            <a:ext cx="469127" cy="238539"/>
          </a:xfrm>
          <a:prstGeom prst="rect">
            <a:avLst/>
          </a:prstGeom>
          <a:solidFill>
            <a:srgbClr val="FFF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3B6C396-85F0-4251-E866-68A6DF23AC64}"/>
              </a:ext>
            </a:extLst>
          </p:cNvPr>
          <p:cNvSpPr/>
          <p:nvPr/>
        </p:nvSpPr>
        <p:spPr>
          <a:xfrm>
            <a:off x="5754019" y="4762911"/>
            <a:ext cx="469127" cy="238539"/>
          </a:xfrm>
          <a:prstGeom prst="rect">
            <a:avLst/>
          </a:prstGeom>
          <a:solidFill>
            <a:srgbClr val="FFF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55A56B6B-D748-7EDF-DD8F-90ED5BA56562}"/>
              </a:ext>
            </a:extLst>
          </p:cNvPr>
          <p:cNvSpPr/>
          <p:nvPr/>
        </p:nvSpPr>
        <p:spPr>
          <a:xfrm>
            <a:off x="6392849" y="4770096"/>
            <a:ext cx="985961" cy="33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10000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61D2826-3775-FD10-83D9-5691C7F2F805}"/>
              </a:ext>
            </a:extLst>
          </p:cNvPr>
          <p:cNvSpPr/>
          <p:nvPr/>
        </p:nvSpPr>
        <p:spPr>
          <a:xfrm>
            <a:off x="5430395" y="4762911"/>
            <a:ext cx="985961" cy="33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16000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D398A935-A112-00DB-DDFB-C25B4753B3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117" t="67362" r="61483" b="7710"/>
          <a:stretch/>
        </p:blipFill>
        <p:spPr>
          <a:xfrm>
            <a:off x="1864316" y="3069203"/>
            <a:ext cx="3404267" cy="27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2F7278-09DC-8643-C4A1-0976481219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62" t="50000" r="50592" b="16651"/>
          <a:stretch/>
        </p:blipFill>
        <p:spPr>
          <a:xfrm>
            <a:off x="1145568" y="109236"/>
            <a:ext cx="9515381" cy="65778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1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49" y="5229899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F4F26B-94D2-8CC3-481E-32E208AF25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5" y="1193123"/>
            <a:ext cx="1530389" cy="1325943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C1CE6C5-6A81-0049-D1A4-C6CA835BEF27}"/>
              </a:ext>
            </a:extLst>
          </p:cNvPr>
          <p:cNvSpPr txBox="1"/>
          <p:nvPr/>
        </p:nvSpPr>
        <p:spPr>
          <a:xfrm>
            <a:off x="9972201" y="1538273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قدم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24D5538-FA2A-56BE-D76C-E515C28F85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593" t="52700" r="14319" b="-531"/>
          <a:stretch/>
        </p:blipFill>
        <p:spPr>
          <a:xfrm rot="5400000">
            <a:off x="3848953" y="-1586082"/>
            <a:ext cx="2756690" cy="1084164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26B142-E1CB-3317-7D7A-750D86BA27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26" y="898455"/>
            <a:ext cx="1530389" cy="132594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29DFE16-A283-0B2E-B99C-D15162E715D0}"/>
              </a:ext>
            </a:extLst>
          </p:cNvPr>
          <p:cNvSpPr txBox="1"/>
          <p:nvPr/>
        </p:nvSpPr>
        <p:spPr>
          <a:xfrm>
            <a:off x="4527872" y="1243605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بوصة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9D08E27D-1AE2-1B5B-D340-E1CC213671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2325023" y="5180598"/>
            <a:ext cx="633025" cy="76949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8CC988A-467A-1926-7A7B-C868D8FB06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3115403" y="5212833"/>
            <a:ext cx="633025" cy="769495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4D731943-7FF8-B51C-C5EC-F011C8707D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3885940" y="5229647"/>
            <a:ext cx="633025" cy="76949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ED7EB17-5144-D7EB-5357-20BE80177A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4680921" y="5212833"/>
            <a:ext cx="633025" cy="76949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7C8E2BA4-99EC-72B4-A48C-5900F57735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5468449" y="5215277"/>
            <a:ext cx="633025" cy="769495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C77E66EB-730D-3AE5-5E77-97316CDB37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6254935" y="5216602"/>
            <a:ext cx="633025" cy="76949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C491D86-95B4-4934-D4CD-30E26094CA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7058412" y="5240490"/>
            <a:ext cx="633025" cy="769495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68DD5E8-BF7C-5CD0-3639-0D7482B39E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7861890" y="5240491"/>
            <a:ext cx="633025" cy="769495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E21DC197-0406-7181-DFD0-8673FEAD31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8633469" y="5266634"/>
            <a:ext cx="633025" cy="769495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E7314054-3E3A-DD95-F45A-3FFA13EAD7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9405048" y="5266635"/>
            <a:ext cx="633025" cy="769495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139895F9-AA9A-5ABF-439A-0343C6D21E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1520504" y="5177767"/>
            <a:ext cx="633025" cy="76949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EDC47CEB-F948-0B37-D220-A75F8B296C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4" t="2382" r="8622" b="3078"/>
          <a:stretch/>
        </p:blipFill>
        <p:spPr>
          <a:xfrm rot="5400000">
            <a:off x="3501192" y="1245447"/>
            <a:ext cx="633025" cy="769495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:a16="http://schemas.microsoft.com/office/drawing/2014/main" id="{FD772AD8-A3E4-73B7-3E26-1E8CA5B804A0}"/>
              </a:ext>
            </a:extLst>
          </p:cNvPr>
          <p:cNvSpPr txBox="1"/>
          <p:nvPr/>
        </p:nvSpPr>
        <p:spPr>
          <a:xfrm>
            <a:off x="6359695" y="298131"/>
            <a:ext cx="3428580" cy="618118"/>
          </a:xfrm>
          <a:custGeom>
            <a:avLst/>
            <a:gdLst>
              <a:gd name="connsiteX0" fmla="*/ 0 w 3428580"/>
              <a:gd name="connsiteY0" fmla="*/ 0 h 618118"/>
              <a:gd name="connsiteX1" fmla="*/ 754288 w 3428580"/>
              <a:gd name="connsiteY1" fmla="*/ 0 h 618118"/>
              <a:gd name="connsiteX2" fmla="*/ 1405718 w 3428580"/>
              <a:gd name="connsiteY2" fmla="*/ 0 h 618118"/>
              <a:gd name="connsiteX3" fmla="*/ 2057148 w 3428580"/>
              <a:gd name="connsiteY3" fmla="*/ 0 h 618118"/>
              <a:gd name="connsiteX4" fmla="*/ 2674292 w 3428580"/>
              <a:gd name="connsiteY4" fmla="*/ 0 h 618118"/>
              <a:gd name="connsiteX5" fmla="*/ 3428580 w 3428580"/>
              <a:gd name="connsiteY5" fmla="*/ 0 h 618118"/>
              <a:gd name="connsiteX6" fmla="*/ 3428580 w 3428580"/>
              <a:gd name="connsiteY6" fmla="*/ 618118 h 618118"/>
              <a:gd name="connsiteX7" fmla="*/ 2674292 w 3428580"/>
              <a:gd name="connsiteY7" fmla="*/ 618118 h 618118"/>
              <a:gd name="connsiteX8" fmla="*/ 1954291 w 3428580"/>
              <a:gd name="connsiteY8" fmla="*/ 618118 h 618118"/>
              <a:gd name="connsiteX9" fmla="*/ 1234289 w 3428580"/>
              <a:gd name="connsiteY9" fmla="*/ 618118 h 618118"/>
              <a:gd name="connsiteX10" fmla="*/ 0 w 3428580"/>
              <a:gd name="connsiteY10" fmla="*/ 618118 h 618118"/>
              <a:gd name="connsiteX11" fmla="*/ 0 w 3428580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8580" h="618118" fill="none" extrusionOk="0">
                <a:moveTo>
                  <a:pt x="0" y="0"/>
                </a:moveTo>
                <a:cubicBezTo>
                  <a:pt x="348874" y="-812"/>
                  <a:pt x="540258" y="34826"/>
                  <a:pt x="754288" y="0"/>
                </a:cubicBezTo>
                <a:cubicBezTo>
                  <a:pt x="968318" y="-34826"/>
                  <a:pt x="1236705" y="-27960"/>
                  <a:pt x="1405718" y="0"/>
                </a:cubicBezTo>
                <a:cubicBezTo>
                  <a:pt x="1574731" y="27960"/>
                  <a:pt x="1906653" y="-8860"/>
                  <a:pt x="2057148" y="0"/>
                </a:cubicBezTo>
                <a:cubicBezTo>
                  <a:pt x="2207643" y="8860"/>
                  <a:pt x="2517256" y="-11120"/>
                  <a:pt x="2674292" y="0"/>
                </a:cubicBezTo>
                <a:cubicBezTo>
                  <a:pt x="2831328" y="11120"/>
                  <a:pt x="3085115" y="18822"/>
                  <a:pt x="3428580" y="0"/>
                </a:cubicBezTo>
                <a:cubicBezTo>
                  <a:pt x="3435106" y="301520"/>
                  <a:pt x="3432493" y="419733"/>
                  <a:pt x="3428580" y="618118"/>
                </a:cubicBezTo>
                <a:cubicBezTo>
                  <a:pt x="3175423" y="581294"/>
                  <a:pt x="2893667" y="591891"/>
                  <a:pt x="2674292" y="618118"/>
                </a:cubicBezTo>
                <a:cubicBezTo>
                  <a:pt x="2454917" y="644345"/>
                  <a:pt x="2233804" y="599541"/>
                  <a:pt x="1954291" y="618118"/>
                </a:cubicBezTo>
                <a:cubicBezTo>
                  <a:pt x="1674778" y="636695"/>
                  <a:pt x="1592765" y="645525"/>
                  <a:pt x="1234289" y="618118"/>
                </a:cubicBezTo>
                <a:cubicBezTo>
                  <a:pt x="875813" y="590711"/>
                  <a:pt x="423826" y="631226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3428580" h="618118" stroke="0" extrusionOk="0">
                <a:moveTo>
                  <a:pt x="0" y="0"/>
                </a:moveTo>
                <a:cubicBezTo>
                  <a:pt x="222590" y="-30140"/>
                  <a:pt x="468770" y="27672"/>
                  <a:pt x="720002" y="0"/>
                </a:cubicBezTo>
                <a:cubicBezTo>
                  <a:pt x="971234" y="-27672"/>
                  <a:pt x="1152515" y="-25840"/>
                  <a:pt x="1371432" y="0"/>
                </a:cubicBezTo>
                <a:cubicBezTo>
                  <a:pt x="1590349" y="25840"/>
                  <a:pt x="1840732" y="2764"/>
                  <a:pt x="2057148" y="0"/>
                </a:cubicBezTo>
                <a:cubicBezTo>
                  <a:pt x="2273564" y="-2764"/>
                  <a:pt x="2447703" y="14762"/>
                  <a:pt x="2674292" y="0"/>
                </a:cubicBezTo>
                <a:cubicBezTo>
                  <a:pt x="2900881" y="-14762"/>
                  <a:pt x="3103221" y="-12122"/>
                  <a:pt x="3428580" y="0"/>
                </a:cubicBezTo>
                <a:cubicBezTo>
                  <a:pt x="3442508" y="182677"/>
                  <a:pt x="3439982" y="391920"/>
                  <a:pt x="3428580" y="618118"/>
                </a:cubicBezTo>
                <a:cubicBezTo>
                  <a:pt x="3265262" y="591028"/>
                  <a:pt x="2984679" y="645494"/>
                  <a:pt x="2742864" y="618118"/>
                </a:cubicBezTo>
                <a:cubicBezTo>
                  <a:pt x="2501049" y="590742"/>
                  <a:pt x="2155855" y="613132"/>
                  <a:pt x="1988576" y="618118"/>
                </a:cubicBezTo>
                <a:cubicBezTo>
                  <a:pt x="1821297" y="623104"/>
                  <a:pt x="1533499" y="610714"/>
                  <a:pt x="1405718" y="618118"/>
                </a:cubicBezTo>
                <a:cubicBezTo>
                  <a:pt x="1277937" y="625522"/>
                  <a:pt x="991007" y="637276"/>
                  <a:pt x="788573" y="618118"/>
                </a:cubicBezTo>
                <a:cubicBezTo>
                  <a:pt x="586140" y="598960"/>
                  <a:pt x="334226" y="627621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bg1"/>
                </a:solidFill>
                <a:latin typeface="Calibri" panose="020F0502020204030204"/>
                <a:cs typeface="Childos Arabic SemiBold Bold"/>
              </a:rPr>
              <a:t>1 قدم  =  12 بوصة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8895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23203 0.57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49" y="5229899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F4F26B-94D2-8CC3-481E-32E208AF25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73" y="898455"/>
            <a:ext cx="1530389" cy="1325943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C1CE6C5-6A81-0049-D1A4-C6CA835BEF27}"/>
              </a:ext>
            </a:extLst>
          </p:cNvPr>
          <p:cNvSpPr txBox="1"/>
          <p:nvPr/>
        </p:nvSpPr>
        <p:spPr>
          <a:xfrm>
            <a:off x="9991519" y="1243605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ياردة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E26B142-E1CB-3317-7D7A-750D86BA27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26" y="898455"/>
            <a:ext cx="1530389" cy="132594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29DFE16-A283-0B2E-B99C-D15162E715D0}"/>
              </a:ext>
            </a:extLst>
          </p:cNvPr>
          <p:cNvSpPr txBox="1"/>
          <p:nvPr/>
        </p:nvSpPr>
        <p:spPr>
          <a:xfrm>
            <a:off x="4527872" y="1243605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قدم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32E3185-19EB-90C9-AC5F-D3AC98720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84" y="2442723"/>
            <a:ext cx="7730398" cy="41029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D0064BF-8A77-C965-0D5D-9329DA875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593" t="52700" r="14319" b="-531"/>
          <a:stretch/>
        </p:blipFill>
        <p:spPr>
          <a:xfrm rot="5578520">
            <a:off x="4654744" y="4312923"/>
            <a:ext cx="1165298" cy="242142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BF0776C-44A7-B910-C3BA-DFD9926A1F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593" t="52700" r="14319" b="-531"/>
          <a:stretch/>
        </p:blipFill>
        <p:spPr>
          <a:xfrm rot="5400000">
            <a:off x="6935944" y="4485838"/>
            <a:ext cx="1165298" cy="2338617"/>
          </a:xfrm>
          <a:prstGeom prst="rect">
            <a:avLst/>
          </a:prstGeom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EC08DF03-F027-7AC8-765F-CD75178824CE}"/>
              </a:ext>
            </a:extLst>
          </p:cNvPr>
          <p:cNvCxnSpPr>
            <a:cxnSpLocks/>
          </p:cNvCxnSpPr>
          <p:nvPr/>
        </p:nvCxnSpPr>
        <p:spPr>
          <a:xfrm flipH="1" flipV="1">
            <a:off x="8545132" y="3078051"/>
            <a:ext cx="64395" cy="2871988"/>
          </a:xfrm>
          <a:prstGeom prst="line">
            <a:avLst/>
          </a:prstGeom>
          <a:ln w="28575">
            <a:solidFill>
              <a:srgbClr val="FF41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صورة 9">
            <a:extLst>
              <a:ext uri="{FF2B5EF4-FFF2-40B4-BE49-F238E27FC236}">
                <a16:creationId xmlns:a16="http://schemas.microsoft.com/office/drawing/2014/main" id="{324D5538-FA2A-56BE-D76C-E515C28F85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593" t="52700" r="14319" b="-531"/>
          <a:stretch/>
        </p:blipFill>
        <p:spPr>
          <a:xfrm rot="5610492">
            <a:off x="2627606" y="552273"/>
            <a:ext cx="1165298" cy="2206473"/>
          </a:xfrm>
          <a:prstGeom prst="rect">
            <a:avLst/>
          </a:prstGeom>
        </p:spPr>
      </p:pic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89E1BA40-ED11-773F-F2BD-9EF862E33084}"/>
              </a:ext>
            </a:extLst>
          </p:cNvPr>
          <p:cNvCxnSpPr>
            <a:cxnSpLocks/>
          </p:cNvCxnSpPr>
          <p:nvPr/>
        </p:nvCxnSpPr>
        <p:spPr>
          <a:xfrm flipH="1" flipV="1">
            <a:off x="2174383" y="3069447"/>
            <a:ext cx="64395" cy="2871988"/>
          </a:xfrm>
          <a:prstGeom prst="line">
            <a:avLst/>
          </a:prstGeom>
          <a:ln w="28575">
            <a:solidFill>
              <a:srgbClr val="FF41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9">
            <a:extLst>
              <a:ext uri="{FF2B5EF4-FFF2-40B4-BE49-F238E27FC236}">
                <a16:creationId xmlns:a16="http://schemas.microsoft.com/office/drawing/2014/main" id="{81E0C917-3033-6429-758B-95CBAC891A75}"/>
              </a:ext>
            </a:extLst>
          </p:cNvPr>
          <p:cNvSpPr txBox="1"/>
          <p:nvPr/>
        </p:nvSpPr>
        <p:spPr>
          <a:xfrm>
            <a:off x="6359695" y="298131"/>
            <a:ext cx="3428580" cy="618118"/>
          </a:xfrm>
          <a:custGeom>
            <a:avLst/>
            <a:gdLst>
              <a:gd name="connsiteX0" fmla="*/ 0 w 3428580"/>
              <a:gd name="connsiteY0" fmla="*/ 0 h 618118"/>
              <a:gd name="connsiteX1" fmla="*/ 754288 w 3428580"/>
              <a:gd name="connsiteY1" fmla="*/ 0 h 618118"/>
              <a:gd name="connsiteX2" fmla="*/ 1405718 w 3428580"/>
              <a:gd name="connsiteY2" fmla="*/ 0 h 618118"/>
              <a:gd name="connsiteX3" fmla="*/ 2057148 w 3428580"/>
              <a:gd name="connsiteY3" fmla="*/ 0 h 618118"/>
              <a:gd name="connsiteX4" fmla="*/ 2674292 w 3428580"/>
              <a:gd name="connsiteY4" fmla="*/ 0 h 618118"/>
              <a:gd name="connsiteX5" fmla="*/ 3428580 w 3428580"/>
              <a:gd name="connsiteY5" fmla="*/ 0 h 618118"/>
              <a:gd name="connsiteX6" fmla="*/ 3428580 w 3428580"/>
              <a:gd name="connsiteY6" fmla="*/ 618118 h 618118"/>
              <a:gd name="connsiteX7" fmla="*/ 2674292 w 3428580"/>
              <a:gd name="connsiteY7" fmla="*/ 618118 h 618118"/>
              <a:gd name="connsiteX8" fmla="*/ 1954291 w 3428580"/>
              <a:gd name="connsiteY8" fmla="*/ 618118 h 618118"/>
              <a:gd name="connsiteX9" fmla="*/ 1234289 w 3428580"/>
              <a:gd name="connsiteY9" fmla="*/ 618118 h 618118"/>
              <a:gd name="connsiteX10" fmla="*/ 0 w 3428580"/>
              <a:gd name="connsiteY10" fmla="*/ 618118 h 618118"/>
              <a:gd name="connsiteX11" fmla="*/ 0 w 3428580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8580" h="618118" fill="none" extrusionOk="0">
                <a:moveTo>
                  <a:pt x="0" y="0"/>
                </a:moveTo>
                <a:cubicBezTo>
                  <a:pt x="348874" y="-812"/>
                  <a:pt x="540258" y="34826"/>
                  <a:pt x="754288" y="0"/>
                </a:cubicBezTo>
                <a:cubicBezTo>
                  <a:pt x="968318" y="-34826"/>
                  <a:pt x="1236705" y="-27960"/>
                  <a:pt x="1405718" y="0"/>
                </a:cubicBezTo>
                <a:cubicBezTo>
                  <a:pt x="1574731" y="27960"/>
                  <a:pt x="1906653" y="-8860"/>
                  <a:pt x="2057148" y="0"/>
                </a:cubicBezTo>
                <a:cubicBezTo>
                  <a:pt x="2207643" y="8860"/>
                  <a:pt x="2517256" y="-11120"/>
                  <a:pt x="2674292" y="0"/>
                </a:cubicBezTo>
                <a:cubicBezTo>
                  <a:pt x="2831328" y="11120"/>
                  <a:pt x="3085115" y="18822"/>
                  <a:pt x="3428580" y="0"/>
                </a:cubicBezTo>
                <a:cubicBezTo>
                  <a:pt x="3435106" y="301520"/>
                  <a:pt x="3432493" y="419733"/>
                  <a:pt x="3428580" y="618118"/>
                </a:cubicBezTo>
                <a:cubicBezTo>
                  <a:pt x="3175423" y="581294"/>
                  <a:pt x="2893667" y="591891"/>
                  <a:pt x="2674292" y="618118"/>
                </a:cubicBezTo>
                <a:cubicBezTo>
                  <a:pt x="2454917" y="644345"/>
                  <a:pt x="2233804" y="599541"/>
                  <a:pt x="1954291" y="618118"/>
                </a:cubicBezTo>
                <a:cubicBezTo>
                  <a:pt x="1674778" y="636695"/>
                  <a:pt x="1592765" y="645525"/>
                  <a:pt x="1234289" y="618118"/>
                </a:cubicBezTo>
                <a:cubicBezTo>
                  <a:pt x="875813" y="590711"/>
                  <a:pt x="423826" y="631226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3428580" h="618118" stroke="0" extrusionOk="0">
                <a:moveTo>
                  <a:pt x="0" y="0"/>
                </a:moveTo>
                <a:cubicBezTo>
                  <a:pt x="222590" y="-30140"/>
                  <a:pt x="468770" y="27672"/>
                  <a:pt x="720002" y="0"/>
                </a:cubicBezTo>
                <a:cubicBezTo>
                  <a:pt x="971234" y="-27672"/>
                  <a:pt x="1152515" y="-25840"/>
                  <a:pt x="1371432" y="0"/>
                </a:cubicBezTo>
                <a:cubicBezTo>
                  <a:pt x="1590349" y="25840"/>
                  <a:pt x="1840732" y="2764"/>
                  <a:pt x="2057148" y="0"/>
                </a:cubicBezTo>
                <a:cubicBezTo>
                  <a:pt x="2273564" y="-2764"/>
                  <a:pt x="2447703" y="14762"/>
                  <a:pt x="2674292" y="0"/>
                </a:cubicBezTo>
                <a:cubicBezTo>
                  <a:pt x="2900881" y="-14762"/>
                  <a:pt x="3103221" y="-12122"/>
                  <a:pt x="3428580" y="0"/>
                </a:cubicBezTo>
                <a:cubicBezTo>
                  <a:pt x="3442508" y="182677"/>
                  <a:pt x="3439982" y="391920"/>
                  <a:pt x="3428580" y="618118"/>
                </a:cubicBezTo>
                <a:cubicBezTo>
                  <a:pt x="3265262" y="591028"/>
                  <a:pt x="2984679" y="645494"/>
                  <a:pt x="2742864" y="618118"/>
                </a:cubicBezTo>
                <a:cubicBezTo>
                  <a:pt x="2501049" y="590742"/>
                  <a:pt x="2155855" y="613132"/>
                  <a:pt x="1988576" y="618118"/>
                </a:cubicBezTo>
                <a:cubicBezTo>
                  <a:pt x="1821297" y="623104"/>
                  <a:pt x="1533499" y="610714"/>
                  <a:pt x="1405718" y="618118"/>
                </a:cubicBezTo>
                <a:cubicBezTo>
                  <a:pt x="1277937" y="625522"/>
                  <a:pt x="991007" y="637276"/>
                  <a:pt x="788573" y="618118"/>
                </a:cubicBezTo>
                <a:cubicBezTo>
                  <a:pt x="586140" y="598960"/>
                  <a:pt x="334226" y="627621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bg1"/>
                </a:solidFill>
                <a:latin typeface="Calibri" panose="020F0502020204030204"/>
                <a:cs typeface="Childos Arabic SemiBold Bold"/>
              </a:rPr>
              <a:t>1ياردة  =  3 قدم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5173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00534 0.5703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49" y="5229899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F4F26B-94D2-8CC3-481E-32E208AF25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73" y="898455"/>
            <a:ext cx="1530389" cy="1325943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C1CE6C5-6A81-0049-D1A4-C6CA835BEF27}"/>
              </a:ext>
            </a:extLst>
          </p:cNvPr>
          <p:cNvSpPr txBox="1"/>
          <p:nvPr/>
        </p:nvSpPr>
        <p:spPr>
          <a:xfrm>
            <a:off x="9991519" y="1243605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ميل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E26B142-E1CB-3317-7D7A-750D86BA27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26" y="898455"/>
            <a:ext cx="1530389" cy="132594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29DFE16-A283-0B2E-B99C-D15162E715D0}"/>
              </a:ext>
            </a:extLst>
          </p:cNvPr>
          <p:cNvSpPr txBox="1"/>
          <p:nvPr/>
        </p:nvSpPr>
        <p:spPr>
          <a:xfrm>
            <a:off x="4527872" y="1243605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قدم</a:t>
            </a: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81E0C917-3033-6429-758B-95CBAC891A75}"/>
              </a:ext>
            </a:extLst>
          </p:cNvPr>
          <p:cNvSpPr txBox="1"/>
          <p:nvPr/>
        </p:nvSpPr>
        <p:spPr>
          <a:xfrm>
            <a:off x="6359695" y="298131"/>
            <a:ext cx="3428580" cy="618118"/>
          </a:xfrm>
          <a:custGeom>
            <a:avLst/>
            <a:gdLst>
              <a:gd name="connsiteX0" fmla="*/ 0 w 3428580"/>
              <a:gd name="connsiteY0" fmla="*/ 0 h 618118"/>
              <a:gd name="connsiteX1" fmla="*/ 754288 w 3428580"/>
              <a:gd name="connsiteY1" fmla="*/ 0 h 618118"/>
              <a:gd name="connsiteX2" fmla="*/ 1405718 w 3428580"/>
              <a:gd name="connsiteY2" fmla="*/ 0 h 618118"/>
              <a:gd name="connsiteX3" fmla="*/ 2057148 w 3428580"/>
              <a:gd name="connsiteY3" fmla="*/ 0 h 618118"/>
              <a:gd name="connsiteX4" fmla="*/ 2674292 w 3428580"/>
              <a:gd name="connsiteY4" fmla="*/ 0 h 618118"/>
              <a:gd name="connsiteX5" fmla="*/ 3428580 w 3428580"/>
              <a:gd name="connsiteY5" fmla="*/ 0 h 618118"/>
              <a:gd name="connsiteX6" fmla="*/ 3428580 w 3428580"/>
              <a:gd name="connsiteY6" fmla="*/ 618118 h 618118"/>
              <a:gd name="connsiteX7" fmla="*/ 2674292 w 3428580"/>
              <a:gd name="connsiteY7" fmla="*/ 618118 h 618118"/>
              <a:gd name="connsiteX8" fmla="*/ 1954291 w 3428580"/>
              <a:gd name="connsiteY8" fmla="*/ 618118 h 618118"/>
              <a:gd name="connsiteX9" fmla="*/ 1234289 w 3428580"/>
              <a:gd name="connsiteY9" fmla="*/ 618118 h 618118"/>
              <a:gd name="connsiteX10" fmla="*/ 0 w 3428580"/>
              <a:gd name="connsiteY10" fmla="*/ 618118 h 618118"/>
              <a:gd name="connsiteX11" fmla="*/ 0 w 3428580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8580" h="618118" fill="none" extrusionOk="0">
                <a:moveTo>
                  <a:pt x="0" y="0"/>
                </a:moveTo>
                <a:cubicBezTo>
                  <a:pt x="348874" y="-812"/>
                  <a:pt x="540258" y="34826"/>
                  <a:pt x="754288" y="0"/>
                </a:cubicBezTo>
                <a:cubicBezTo>
                  <a:pt x="968318" y="-34826"/>
                  <a:pt x="1236705" y="-27960"/>
                  <a:pt x="1405718" y="0"/>
                </a:cubicBezTo>
                <a:cubicBezTo>
                  <a:pt x="1574731" y="27960"/>
                  <a:pt x="1906653" y="-8860"/>
                  <a:pt x="2057148" y="0"/>
                </a:cubicBezTo>
                <a:cubicBezTo>
                  <a:pt x="2207643" y="8860"/>
                  <a:pt x="2517256" y="-11120"/>
                  <a:pt x="2674292" y="0"/>
                </a:cubicBezTo>
                <a:cubicBezTo>
                  <a:pt x="2831328" y="11120"/>
                  <a:pt x="3085115" y="18822"/>
                  <a:pt x="3428580" y="0"/>
                </a:cubicBezTo>
                <a:cubicBezTo>
                  <a:pt x="3435106" y="301520"/>
                  <a:pt x="3432493" y="419733"/>
                  <a:pt x="3428580" y="618118"/>
                </a:cubicBezTo>
                <a:cubicBezTo>
                  <a:pt x="3175423" y="581294"/>
                  <a:pt x="2893667" y="591891"/>
                  <a:pt x="2674292" y="618118"/>
                </a:cubicBezTo>
                <a:cubicBezTo>
                  <a:pt x="2454917" y="644345"/>
                  <a:pt x="2233804" y="599541"/>
                  <a:pt x="1954291" y="618118"/>
                </a:cubicBezTo>
                <a:cubicBezTo>
                  <a:pt x="1674778" y="636695"/>
                  <a:pt x="1592765" y="645525"/>
                  <a:pt x="1234289" y="618118"/>
                </a:cubicBezTo>
                <a:cubicBezTo>
                  <a:pt x="875813" y="590711"/>
                  <a:pt x="423826" y="631226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3428580" h="618118" stroke="0" extrusionOk="0">
                <a:moveTo>
                  <a:pt x="0" y="0"/>
                </a:moveTo>
                <a:cubicBezTo>
                  <a:pt x="222590" y="-30140"/>
                  <a:pt x="468770" y="27672"/>
                  <a:pt x="720002" y="0"/>
                </a:cubicBezTo>
                <a:cubicBezTo>
                  <a:pt x="971234" y="-27672"/>
                  <a:pt x="1152515" y="-25840"/>
                  <a:pt x="1371432" y="0"/>
                </a:cubicBezTo>
                <a:cubicBezTo>
                  <a:pt x="1590349" y="25840"/>
                  <a:pt x="1840732" y="2764"/>
                  <a:pt x="2057148" y="0"/>
                </a:cubicBezTo>
                <a:cubicBezTo>
                  <a:pt x="2273564" y="-2764"/>
                  <a:pt x="2447703" y="14762"/>
                  <a:pt x="2674292" y="0"/>
                </a:cubicBezTo>
                <a:cubicBezTo>
                  <a:pt x="2900881" y="-14762"/>
                  <a:pt x="3103221" y="-12122"/>
                  <a:pt x="3428580" y="0"/>
                </a:cubicBezTo>
                <a:cubicBezTo>
                  <a:pt x="3442508" y="182677"/>
                  <a:pt x="3439982" y="391920"/>
                  <a:pt x="3428580" y="618118"/>
                </a:cubicBezTo>
                <a:cubicBezTo>
                  <a:pt x="3265262" y="591028"/>
                  <a:pt x="2984679" y="645494"/>
                  <a:pt x="2742864" y="618118"/>
                </a:cubicBezTo>
                <a:cubicBezTo>
                  <a:pt x="2501049" y="590742"/>
                  <a:pt x="2155855" y="613132"/>
                  <a:pt x="1988576" y="618118"/>
                </a:cubicBezTo>
                <a:cubicBezTo>
                  <a:pt x="1821297" y="623104"/>
                  <a:pt x="1533499" y="610714"/>
                  <a:pt x="1405718" y="618118"/>
                </a:cubicBezTo>
                <a:cubicBezTo>
                  <a:pt x="1277937" y="625522"/>
                  <a:pt x="991007" y="637276"/>
                  <a:pt x="788573" y="618118"/>
                </a:cubicBezTo>
                <a:cubicBezTo>
                  <a:pt x="586140" y="598960"/>
                  <a:pt x="334226" y="627621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1ميل  =   5280 قدم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1E4AC8A-D6F6-A3A6-FAE3-9136720B8F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10"/>
          <a:stretch/>
        </p:blipFill>
        <p:spPr>
          <a:xfrm>
            <a:off x="3831465" y="2824637"/>
            <a:ext cx="5454215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81DB434-9B52-C064-4E83-0955E1CB15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170" r="86839"/>
          <a:stretch/>
        </p:blipFill>
        <p:spPr>
          <a:xfrm>
            <a:off x="3346038" y="857082"/>
            <a:ext cx="706996" cy="13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49" y="5229899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F4F26B-94D2-8CC3-481E-32E208AF25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304" y="1669528"/>
            <a:ext cx="1530389" cy="1325943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C1CE6C5-6A81-0049-D1A4-C6CA835BEF27}"/>
              </a:ext>
            </a:extLst>
          </p:cNvPr>
          <p:cNvSpPr txBox="1"/>
          <p:nvPr/>
        </p:nvSpPr>
        <p:spPr>
          <a:xfrm>
            <a:off x="10094550" y="2014678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رطل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E26B142-E1CB-3317-7D7A-750D86BA27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11" y="1650004"/>
            <a:ext cx="1530389" cy="132594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29DFE16-A283-0B2E-B99C-D15162E715D0}"/>
              </a:ext>
            </a:extLst>
          </p:cNvPr>
          <p:cNvSpPr txBox="1"/>
          <p:nvPr/>
        </p:nvSpPr>
        <p:spPr>
          <a:xfrm>
            <a:off x="4506857" y="1995154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أوقية</a:t>
            </a: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81E0C917-3033-6429-758B-95CBAC891A75}"/>
              </a:ext>
            </a:extLst>
          </p:cNvPr>
          <p:cNvSpPr txBox="1"/>
          <p:nvPr/>
        </p:nvSpPr>
        <p:spPr>
          <a:xfrm>
            <a:off x="6359695" y="298131"/>
            <a:ext cx="3428580" cy="618118"/>
          </a:xfrm>
          <a:custGeom>
            <a:avLst/>
            <a:gdLst>
              <a:gd name="connsiteX0" fmla="*/ 0 w 3428580"/>
              <a:gd name="connsiteY0" fmla="*/ 0 h 618118"/>
              <a:gd name="connsiteX1" fmla="*/ 754288 w 3428580"/>
              <a:gd name="connsiteY1" fmla="*/ 0 h 618118"/>
              <a:gd name="connsiteX2" fmla="*/ 1405718 w 3428580"/>
              <a:gd name="connsiteY2" fmla="*/ 0 h 618118"/>
              <a:gd name="connsiteX3" fmla="*/ 2057148 w 3428580"/>
              <a:gd name="connsiteY3" fmla="*/ 0 h 618118"/>
              <a:gd name="connsiteX4" fmla="*/ 2674292 w 3428580"/>
              <a:gd name="connsiteY4" fmla="*/ 0 h 618118"/>
              <a:gd name="connsiteX5" fmla="*/ 3428580 w 3428580"/>
              <a:gd name="connsiteY5" fmla="*/ 0 h 618118"/>
              <a:gd name="connsiteX6" fmla="*/ 3428580 w 3428580"/>
              <a:gd name="connsiteY6" fmla="*/ 618118 h 618118"/>
              <a:gd name="connsiteX7" fmla="*/ 2674292 w 3428580"/>
              <a:gd name="connsiteY7" fmla="*/ 618118 h 618118"/>
              <a:gd name="connsiteX8" fmla="*/ 1954291 w 3428580"/>
              <a:gd name="connsiteY8" fmla="*/ 618118 h 618118"/>
              <a:gd name="connsiteX9" fmla="*/ 1234289 w 3428580"/>
              <a:gd name="connsiteY9" fmla="*/ 618118 h 618118"/>
              <a:gd name="connsiteX10" fmla="*/ 0 w 3428580"/>
              <a:gd name="connsiteY10" fmla="*/ 618118 h 618118"/>
              <a:gd name="connsiteX11" fmla="*/ 0 w 3428580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8580" h="618118" fill="none" extrusionOk="0">
                <a:moveTo>
                  <a:pt x="0" y="0"/>
                </a:moveTo>
                <a:cubicBezTo>
                  <a:pt x="348874" y="-812"/>
                  <a:pt x="540258" y="34826"/>
                  <a:pt x="754288" y="0"/>
                </a:cubicBezTo>
                <a:cubicBezTo>
                  <a:pt x="968318" y="-34826"/>
                  <a:pt x="1236705" y="-27960"/>
                  <a:pt x="1405718" y="0"/>
                </a:cubicBezTo>
                <a:cubicBezTo>
                  <a:pt x="1574731" y="27960"/>
                  <a:pt x="1906653" y="-8860"/>
                  <a:pt x="2057148" y="0"/>
                </a:cubicBezTo>
                <a:cubicBezTo>
                  <a:pt x="2207643" y="8860"/>
                  <a:pt x="2517256" y="-11120"/>
                  <a:pt x="2674292" y="0"/>
                </a:cubicBezTo>
                <a:cubicBezTo>
                  <a:pt x="2831328" y="11120"/>
                  <a:pt x="3085115" y="18822"/>
                  <a:pt x="3428580" y="0"/>
                </a:cubicBezTo>
                <a:cubicBezTo>
                  <a:pt x="3435106" y="301520"/>
                  <a:pt x="3432493" y="419733"/>
                  <a:pt x="3428580" y="618118"/>
                </a:cubicBezTo>
                <a:cubicBezTo>
                  <a:pt x="3175423" y="581294"/>
                  <a:pt x="2893667" y="591891"/>
                  <a:pt x="2674292" y="618118"/>
                </a:cubicBezTo>
                <a:cubicBezTo>
                  <a:pt x="2454917" y="644345"/>
                  <a:pt x="2233804" y="599541"/>
                  <a:pt x="1954291" y="618118"/>
                </a:cubicBezTo>
                <a:cubicBezTo>
                  <a:pt x="1674778" y="636695"/>
                  <a:pt x="1592765" y="645525"/>
                  <a:pt x="1234289" y="618118"/>
                </a:cubicBezTo>
                <a:cubicBezTo>
                  <a:pt x="875813" y="590711"/>
                  <a:pt x="423826" y="631226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3428580" h="618118" stroke="0" extrusionOk="0">
                <a:moveTo>
                  <a:pt x="0" y="0"/>
                </a:moveTo>
                <a:cubicBezTo>
                  <a:pt x="222590" y="-30140"/>
                  <a:pt x="468770" y="27672"/>
                  <a:pt x="720002" y="0"/>
                </a:cubicBezTo>
                <a:cubicBezTo>
                  <a:pt x="971234" y="-27672"/>
                  <a:pt x="1152515" y="-25840"/>
                  <a:pt x="1371432" y="0"/>
                </a:cubicBezTo>
                <a:cubicBezTo>
                  <a:pt x="1590349" y="25840"/>
                  <a:pt x="1840732" y="2764"/>
                  <a:pt x="2057148" y="0"/>
                </a:cubicBezTo>
                <a:cubicBezTo>
                  <a:pt x="2273564" y="-2764"/>
                  <a:pt x="2447703" y="14762"/>
                  <a:pt x="2674292" y="0"/>
                </a:cubicBezTo>
                <a:cubicBezTo>
                  <a:pt x="2900881" y="-14762"/>
                  <a:pt x="3103221" y="-12122"/>
                  <a:pt x="3428580" y="0"/>
                </a:cubicBezTo>
                <a:cubicBezTo>
                  <a:pt x="3442508" y="182677"/>
                  <a:pt x="3439982" y="391920"/>
                  <a:pt x="3428580" y="618118"/>
                </a:cubicBezTo>
                <a:cubicBezTo>
                  <a:pt x="3265262" y="591028"/>
                  <a:pt x="2984679" y="645494"/>
                  <a:pt x="2742864" y="618118"/>
                </a:cubicBezTo>
                <a:cubicBezTo>
                  <a:pt x="2501049" y="590742"/>
                  <a:pt x="2155855" y="613132"/>
                  <a:pt x="1988576" y="618118"/>
                </a:cubicBezTo>
                <a:cubicBezTo>
                  <a:pt x="1821297" y="623104"/>
                  <a:pt x="1533499" y="610714"/>
                  <a:pt x="1405718" y="618118"/>
                </a:cubicBezTo>
                <a:cubicBezTo>
                  <a:pt x="1277937" y="625522"/>
                  <a:pt x="991007" y="637276"/>
                  <a:pt x="788573" y="618118"/>
                </a:cubicBezTo>
                <a:cubicBezTo>
                  <a:pt x="586140" y="598960"/>
                  <a:pt x="334226" y="627621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1رطل  =  16 أوقية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D453C7A-DBA5-D0BB-0146-9D6ADB20F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04" y="1721072"/>
            <a:ext cx="1120374" cy="104187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2FADA19-FF9E-76AC-F5E2-5A7CED8DB3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88" t="17614" r="13723" b="11475"/>
          <a:stretch/>
        </p:blipFill>
        <p:spPr>
          <a:xfrm>
            <a:off x="8231557" y="1650870"/>
            <a:ext cx="1530389" cy="155190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12B5A79-025B-517B-E0ED-B76D443D0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376" y="3534324"/>
            <a:ext cx="1120374" cy="10418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056E3D8-866C-2C2D-67A2-ED4BCD34E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002" y="3557843"/>
            <a:ext cx="1120374" cy="104187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34E21BE-037D-094D-05CA-4F62C141E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628" y="3581362"/>
            <a:ext cx="1120374" cy="10418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A8600FC-20A8-18F6-D982-E47197864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254" y="3536942"/>
            <a:ext cx="1120374" cy="104187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346CC3E-4FFE-D38F-6DA1-C433F1DF7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80" y="3534324"/>
            <a:ext cx="1120374" cy="104187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DE98D61-B95C-3F57-36D6-616E829FE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376" y="4563044"/>
            <a:ext cx="1120374" cy="104187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2253666-959C-3474-0C25-F8B04BD64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002" y="4583945"/>
            <a:ext cx="1120374" cy="104187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D8132EC-2C59-215C-82C9-91B253109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628" y="4607464"/>
            <a:ext cx="1120374" cy="104187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0053F70-7756-7E0D-7271-CD84A036E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254" y="4563044"/>
            <a:ext cx="1120374" cy="104187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37B20B2-4E74-B239-9321-7DA956AD6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80" y="4560426"/>
            <a:ext cx="1120374" cy="104187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D764270-3485-D65A-B70B-807AD2E50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376" y="5578783"/>
            <a:ext cx="1120374" cy="104187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1EA24A2-54F7-1CD7-4667-83D9CB1DD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002" y="5599684"/>
            <a:ext cx="1120374" cy="1041876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4C7689D7-E478-9377-BDDC-35A3962A5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628" y="5623203"/>
            <a:ext cx="1120374" cy="1041876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24A029AD-6A5B-2781-EC08-C22212392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254" y="5578783"/>
            <a:ext cx="1120374" cy="104187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C31E19A-3119-FF1D-1163-628176399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80" y="5576165"/>
            <a:ext cx="1120374" cy="10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6.25E-7 0.32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2211 0.2703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شاشة عريضة</PresentationFormat>
  <Paragraphs>86</Paragraphs>
  <Slides>23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11</cp:revision>
  <dcterms:created xsi:type="dcterms:W3CDTF">2022-12-05T15:38:02Z</dcterms:created>
  <dcterms:modified xsi:type="dcterms:W3CDTF">2022-12-13T06:17:26Z</dcterms:modified>
</cp:coreProperties>
</file>