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9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0.xml" ContentType="application/vnd.openxmlformats-officedocument.presentationml.notesSlide+xml"/>
  <Override PartName="/ppt/tags/tag15.xml" ContentType="application/vnd.openxmlformats-officedocument.presentationml.tags+xml"/>
  <Override PartName="/ppt/notesSlides/notesSlide11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2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3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14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15.xml" ContentType="application/vnd.openxmlformats-officedocument.presentationml.notesSlide+xml"/>
  <Override PartName="/ppt/tags/tag24.xml" ContentType="application/vnd.openxmlformats-officedocument.presentationml.tags+xml"/>
  <Override PartName="/ppt/notesSlides/notesSlide16.xml" ContentType="application/vnd.openxmlformats-officedocument.presentationml.notesSlide+xml"/>
  <Override PartName="/ppt/tags/tag25.xml" ContentType="application/vnd.openxmlformats-officedocument.presentationml.tags+xml"/>
  <Override PartName="/ppt/notesSlides/notesSlide17.xml" ContentType="application/vnd.openxmlformats-officedocument.presentationml.notesSlide+xml"/>
  <Override PartName="/ppt/tags/tag26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57" r:id="rId1"/>
  </p:sldMasterIdLst>
  <p:notesMasterIdLst>
    <p:notesMasterId r:id="rId21"/>
  </p:notesMasterIdLst>
  <p:handoutMasterIdLst>
    <p:handoutMasterId r:id="rId22"/>
  </p:handoutMasterIdLst>
  <p:sldIdLst>
    <p:sldId id="256" r:id="rId2"/>
    <p:sldId id="283" r:id="rId3"/>
    <p:sldId id="260" r:id="rId4"/>
    <p:sldId id="284" r:id="rId5"/>
    <p:sldId id="301" r:id="rId6"/>
    <p:sldId id="285" r:id="rId7"/>
    <p:sldId id="266" r:id="rId8"/>
    <p:sldId id="279" r:id="rId9"/>
    <p:sldId id="312" r:id="rId10"/>
    <p:sldId id="313" r:id="rId11"/>
    <p:sldId id="302" r:id="rId12"/>
    <p:sldId id="309" r:id="rId13"/>
    <p:sldId id="306" r:id="rId14"/>
    <p:sldId id="310" r:id="rId15"/>
    <p:sldId id="311" r:id="rId16"/>
    <p:sldId id="296" r:id="rId17"/>
    <p:sldId id="297" r:id="rId18"/>
    <p:sldId id="295" r:id="rId19"/>
    <p:sldId id="300" r:id="rId20"/>
  </p:sldIdLst>
  <p:sldSz cx="13355638" cy="6858000"/>
  <p:notesSz cx="6858000" cy="9144000"/>
  <p:embeddedFontLst>
    <p:embeddedFont>
      <p:font typeface="等线" panose="02010600030101010101" pitchFamily="2" charset="-122"/>
      <p:regular r:id="rId23"/>
      <p:bold r:id="rId24"/>
    </p:embeddedFont>
    <p:embeddedFont>
      <p:font typeface="等线 Light" panose="02010600030101010101" pitchFamily="2" charset="-122"/>
      <p:regular r:id="rId25"/>
    </p:embeddedFont>
    <p:embeddedFont>
      <p:font typeface="(A) Arslan Wessam A" panose="03020402040406030203" pitchFamily="66" charset="-78"/>
      <p:regular r:id="rId26"/>
    </p:embeddedFont>
    <p:embeddedFont>
      <p:font typeface="Alnaseeb" panose="00000500000000000000" pitchFamily="50" charset="-78"/>
      <p:regular r:id="rId27"/>
    </p:embeddedFont>
    <p:embeddedFont>
      <p:font typeface="Arabic Typesetting" panose="03020402040406030203" pitchFamily="66" charset="-78"/>
      <p:regular r:id="rId28"/>
    </p:embeddedFont>
    <p:embeddedFont>
      <p:font typeface="Calibri" panose="020F0502020204030204" pitchFamily="34" charset="0"/>
      <p:regular r:id="rId29"/>
      <p:bold r:id="rId30"/>
    </p:embeddedFont>
    <p:embeddedFont>
      <p:font typeface="Calibri Light" panose="020F0302020204030204" pitchFamily="34" charset="0"/>
      <p:regular r:id="rId31"/>
    </p:embeddedFont>
    <p:embeddedFont>
      <p:font typeface="Cambria Math" panose="02040503050406030204" pitchFamily="18" charset="0"/>
      <p:regular r:id="rId3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4184" userDrawn="1">
          <p15:clr>
            <a:srgbClr val="A4A3A4"/>
          </p15:clr>
        </p15:guide>
        <p15:guide id="3" orient="horz" pos="150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سجى النهدي" initials="سجى" lastIdx="1" clrIdx="0">
    <p:extLst>
      <p:ext uri="{19B8F6BF-5375-455C-9EA6-DF929625EA0E}">
        <p15:presenceInfo xmlns:p15="http://schemas.microsoft.com/office/powerpoint/2012/main" userId="S::s6326868@mkhg.moe.gov.sa::6d2d19a0-e8b1-41d6-a95c-e56b569ce79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5597"/>
    <a:srgbClr val="5A6B93"/>
    <a:srgbClr val="1C75BC"/>
    <a:srgbClr val="DAB77B"/>
    <a:srgbClr val="FFFDE9"/>
    <a:srgbClr val="FCFDFB"/>
    <a:srgbClr val="55658C"/>
    <a:srgbClr val="9DAA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04" autoAdjust="0"/>
    <p:restoredTop sz="87963" autoAdjust="0"/>
  </p:normalViewPr>
  <p:slideViewPr>
    <p:cSldViewPr snapToGrid="0" showGuides="1">
      <p:cViewPr varScale="1">
        <p:scale>
          <a:sx n="60" d="100"/>
          <a:sy n="60" d="100"/>
        </p:scale>
        <p:origin x="756" y="60"/>
      </p:cViewPr>
      <p:guideLst>
        <p:guide pos="4184"/>
        <p:guide orient="horz" pos="150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681936-0126-4B19-827D-FC14AB6022AE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1143000"/>
            <a:ext cx="60071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D4F23A-B445-4766-B800-5CA2484B172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42594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36256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41352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8340E-284D-4609-BFEA-E676E0F486E7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44791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65371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51298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8340E-284D-4609-BFEA-E676E0F486E7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03758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8340E-284D-4609-BFEA-E676E0F486E7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77911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8340E-284D-4609-BFEA-E676E0F486E7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97736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18862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41921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9279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36232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8477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8340E-284D-4609-BFEA-E676E0F486E7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5930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69455" y="1122363"/>
            <a:ext cx="1001672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69455" y="3602038"/>
            <a:ext cx="1001672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537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097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57629" y="365125"/>
            <a:ext cx="2879809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8200" y="365125"/>
            <a:ext cx="8472483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0086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47" b="12744"/>
          <a:stretch>
            <a:fillRect/>
          </a:stretch>
        </p:blipFill>
        <p:spPr>
          <a:xfrm>
            <a:off x="-1" y="0"/>
            <a:ext cx="1335564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" t="11686" r="595" b="12410"/>
          <a:stretch>
            <a:fillRect/>
          </a:stretch>
        </p:blipFill>
        <p:spPr>
          <a:xfrm>
            <a:off x="-2" y="0"/>
            <a:ext cx="1335564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335564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161" y="243464"/>
            <a:ext cx="10557316" cy="637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527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0638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44" y="1709739"/>
            <a:ext cx="1151923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1244" y="4589464"/>
            <a:ext cx="1151923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371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8200" y="1825625"/>
            <a:ext cx="5676146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1292" y="1825625"/>
            <a:ext cx="5676146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933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9940" y="365126"/>
            <a:ext cx="11519238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9940" y="1681163"/>
            <a:ext cx="565006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9940" y="2505075"/>
            <a:ext cx="5650060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61292" y="1681163"/>
            <a:ext cx="567788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61292" y="2505075"/>
            <a:ext cx="5677886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582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996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12/8/2023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054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9940" y="457200"/>
            <a:ext cx="4307541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77886" y="987426"/>
            <a:ext cx="6761292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9940" y="2057400"/>
            <a:ext cx="4307541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5697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9940" y="457200"/>
            <a:ext cx="4307541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77886" y="987426"/>
            <a:ext cx="6761292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9940" y="2057400"/>
            <a:ext cx="4307541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724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8200" y="365126"/>
            <a:ext cx="115192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200" y="1825625"/>
            <a:ext cx="1151923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8200" y="6356351"/>
            <a:ext cx="3005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12/8/2023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24055" y="6356351"/>
            <a:ext cx="45075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32419" y="6356351"/>
            <a:ext cx="3005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图片 1">
            <a:extLst>
              <a:ext uri="{FF2B5EF4-FFF2-40B4-BE49-F238E27FC236}">
                <a16:creationId xmlns:a16="http://schemas.microsoft.com/office/drawing/2014/main" id="{86508873-B343-4AED-8410-DC9894A15E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47" b="12744"/>
          <a:stretch>
            <a:fillRect/>
          </a:stretch>
        </p:blipFill>
        <p:spPr>
          <a:xfrm>
            <a:off x="-1" y="0"/>
            <a:ext cx="13355640" cy="6858000"/>
          </a:xfrm>
          <a:prstGeom prst="rect">
            <a:avLst/>
          </a:prstGeom>
        </p:spPr>
      </p:pic>
      <p:pic>
        <p:nvPicPr>
          <p:cNvPr id="8" name="图片 2">
            <a:extLst>
              <a:ext uri="{FF2B5EF4-FFF2-40B4-BE49-F238E27FC236}">
                <a16:creationId xmlns:a16="http://schemas.microsoft.com/office/drawing/2014/main" id="{3DC1D7A7-9E39-40EA-9B02-801C866558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" t="11686" r="595" b="12410"/>
          <a:stretch>
            <a:fillRect/>
          </a:stretch>
        </p:blipFill>
        <p:spPr>
          <a:xfrm>
            <a:off x="-2" y="0"/>
            <a:ext cx="133556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921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3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16.emf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emf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37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image" Target="../media/image24.png"/><Relationship Id="rId11" Type="http://schemas.openxmlformats.org/officeDocument/2006/relationships/image" Target="../media/image40.png"/><Relationship Id="rId5" Type="http://schemas.openxmlformats.org/officeDocument/2006/relationships/image" Target="../media/image23.png"/><Relationship Id="rId10" Type="http://schemas.openxmlformats.org/officeDocument/2006/relationships/image" Target="../media/image39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emf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41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emf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image" Target="../media/image13.png"/><Relationship Id="rId11" Type="http://schemas.openxmlformats.org/officeDocument/2006/relationships/image" Target="../media/image40.png"/><Relationship Id="rId5" Type="http://schemas.openxmlformats.org/officeDocument/2006/relationships/image" Target="../media/image12.png"/><Relationship Id="rId10" Type="http://schemas.openxmlformats.org/officeDocument/2006/relationships/image" Target="../media/image43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16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6" Type="http://schemas.openxmlformats.org/officeDocument/2006/relationships/image" Target="../media/image44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6" Type="http://schemas.openxmlformats.org/officeDocument/2006/relationships/image" Target="../media/image46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Relationship Id="rId6" Type="http://schemas.openxmlformats.org/officeDocument/2006/relationships/image" Target="../media/image48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1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3" Type="http://schemas.openxmlformats.org/officeDocument/2006/relationships/tags" Target="../tags/tag3.xml"/><Relationship Id="rId7" Type="http://schemas.openxmlformats.org/officeDocument/2006/relationships/image" Target="../media/image1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4.xml"/><Relationship Id="rId15" Type="http://schemas.openxmlformats.org/officeDocument/2006/relationships/image" Target="../media/image17.png"/><Relationship Id="rId10" Type="http://schemas.microsoft.com/office/2007/relationships/hdphoto" Target="../media/hdphoto1.wdp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5.png"/><Relationship Id="rId14" Type="http://schemas.openxmlformats.org/officeDocument/2006/relationships/image" Target="../media/image16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jORccVDewvo?si=ZciI0Fx0spMgDyrY" TargetMode="Externa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6.emf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6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21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emf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13.png"/><Relationship Id="rId11" Type="http://schemas.openxmlformats.org/officeDocument/2006/relationships/image" Target="../media/image31.png"/><Relationship Id="rId5" Type="http://schemas.openxmlformats.org/officeDocument/2006/relationships/image" Target="../media/image12.png"/><Relationship Id="rId10" Type="http://schemas.openxmlformats.org/officeDocument/2006/relationships/image" Target="../media/image30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C9797813-2242-4F7E-9FD5-7C2426750E46}"/>
              </a:ext>
            </a:extLst>
          </p:cNvPr>
          <p:cNvSpPr txBox="1"/>
          <p:nvPr/>
        </p:nvSpPr>
        <p:spPr>
          <a:xfrm>
            <a:off x="2056500" y="2592973"/>
            <a:ext cx="8595451" cy="2308324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72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اثبات تطابق المثلثات </a:t>
            </a:r>
            <a:endParaRPr lang="en-AE" sz="72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AE" sz="72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ASA,AAS</a:t>
            </a:r>
            <a:endParaRPr lang="ar-SA" sz="72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صورة 3" descr="صورة تحتوي على الرسومات, تصميم الجرافيك, التصميم, شعار&#10;&#10;تم إنشاء الوصف تلقائياً">
            <a:extLst>
              <a:ext uri="{FF2B5EF4-FFF2-40B4-BE49-F238E27FC236}">
                <a16:creationId xmlns:a16="http://schemas.microsoft.com/office/drawing/2014/main" id="{BEF4BEC2-5891-4DFF-83FB-300849A749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345"/>
            <a:ext cx="1724191" cy="1332605"/>
          </a:xfrm>
          <a:prstGeom prst="rect">
            <a:avLst/>
          </a:prstGeom>
        </p:spPr>
      </p:pic>
      <p:pic>
        <p:nvPicPr>
          <p:cNvPr id="11" name="صورة 10" descr="صورة تحتوي على نص, الخط, الرسومات, التصميم&#10;&#10;تم إنشاء الوصف تلقائياً">
            <a:extLst>
              <a:ext uri="{FF2B5EF4-FFF2-40B4-BE49-F238E27FC236}">
                <a16:creationId xmlns:a16="http://schemas.microsoft.com/office/drawing/2014/main" id="{689D5BAE-39EA-4D87-A470-17F72E935C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3024" y="0"/>
            <a:ext cx="1532614" cy="16363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fade/>
      </p:transition>
    </mc:Choice>
    <mc:Fallback xmlns="">
      <p:transition spd="slow" advTm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921D836-CA6F-4D16-A617-7F375FD946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02104"/>
            <a:ext cx="1725318" cy="1341236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8BA3D46-7377-4F22-92F2-7054BEBF80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19313" y="5224130"/>
            <a:ext cx="1536325" cy="1633870"/>
          </a:xfrm>
          <a:prstGeom prst="rect">
            <a:avLst/>
          </a:prstGeom>
        </p:spPr>
      </p:pic>
      <p:grpSp>
        <p:nvGrpSpPr>
          <p:cNvPr id="43" name="مجموعة 42">
            <a:extLst>
              <a:ext uri="{FF2B5EF4-FFF2-40B4-BE49-F238E27FC236}">
                <a16:creationId xmlns:a16="http://schemas.microsoft.com/office/drawing/2014/main" id="{44CF773E-60BD-43B8-A8AE-B82077068D20}"/>
              </a:ext>
            </a:extLst>
          </p:cNvPr>
          <p:cNvGrpSpPr/>
          <p:nvPr/>
        </p:nvGrpSpPr>
        <p:grpSpPr>
          <a:xfrm>
            <a:off x="11819313" y="1644581"/>
            <a:ext cx="1536325" cy="776357"/>
            <a:chOff x="9892578" y="1510312"/>
            <a:chExt cx="2188565" cy="858133"/>
          </a:xfrm>
        </p:grpSpPr>
        <p:sp>
          <p:nvSpPr>
            <p:cNvPr id="44" name="MH_Other_1">
              <a:extLst>
                <a:ext uri="{FF2B5EF4-FFF2-40B4-BE49-F238E27FC236}">
                  <a16:creationId xmlns:a16="http://schemas.microsoft.com/office/drawing/2014/main" id="{868F591F-7D30-4F4A-AD23-5E949825583D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9988763" y="1510312"/>
              <a:ext cx="1558977" cy="858133"/>
            </a:xfrm>
            <a:custGeom>
              <a:avLst/>
              <a:gdLst>
                <a:gd name="connsiteX0" fmla="*/ 28344 w 509451"/>
                <a:gd name="connsiteY0" fmla="*/ 0 h 459661"/>
                <a:gd name="connsiteX1" fmla="*/ 481107 w 509451"/>
                <a:gd name="connsiteY1" fmla="*/ 0 h 459661"/>
                <a:gd name="connsiteX2" fmla="*/ 509451 w 509451"/>
                <a:gd name="connsiteY2" fmla="*/ 28344 h 459661"/>
                <a:gd name="connsiteX3" fmla="*/ 509451 w 509451"/>
                <a:gd name="connsiteY3" fmla="*/ 332765 h 459661"/>
                <a:gd name="connsiteX4" fmla="*/ 481107 w 509451"/>
                <a:gd name="connsiteY4" fmla="*/ 361109 h 459661"/>
                <a:gd name="connsiteX5" fmla="*/ 313285 w 509451"/>
                <a:gd name="connsiteY5" fmla="*/ 361109 h 459661"/>
                <a:gd name="connsiteX6" fmla="*/ 256124 w 509451"/>
                <a:gd name="connsiteY6" fmla="*/ 459661 h 459661"/>
                <a:gd name="connsiteX7" fmla="*/ 198964 w 509451"/>
                <a:gd name="connsiteY7" fmla="*/ 361109 h 459661"/>
                <a:gd name="connsiteX8" fmla="*/ 28344 w 509451"/>
                <a:gd name="connsiteY8" fmla="*/ 361109 h 459661"/>
                <a:gd name="connsiteX9" fmla="*/ 0 w 509451"/>
                <a:gd name="connsiteY9" fmla="*/ 332765 h 459661"/>
                <a:gd name="connsiteX10" fmla="*/ 0 w 509451"/>
                <a:gd name="connsiteY10" fmla="*/ 28344 h 459661"/>
                <a:gd name="connsiteX11" fmla="*/ 28344 w 509451"/>
                <a:gd name="connsiteY11" fmla="*/ 0 h 45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9451" h="459661">
                  <a:moveTo>
                    <a:pt x="28344" y="0"/>
                  </a:moveTo>
                  <a:lnTo>
                    <a:pt x="481107" y="0"/>
                  </a:lnTo>
                  <a:cubicBezTo>
                    <a:pt x="496761" y="0"/>
                    <a:pt x="509451" y="12690"/>
                    <a:pt x="509451" y="28344"/>
                  </a:cubicBezTo>
                  <a:lnTo>
                    <a:pt x="509451" y="332765"/>
                  </a:lnTo>
                  <a:cubicBezTo>
                    <a:pt x="509451" y="348419"/>
                    <a:pt x="496761" y="361109"/>
                    <a:pt x="481107" y="361109"/>
                  </a:cubicBezTo>
                  <a:lnTo>
                    <a:pt x="313285" y="361109"/>
                  </a:lnTo>
                  <a:lnTo>
                    <a:pt x="256124" y="459661"/>
                  </a:lnTo>
                  <a:lnTo>
                    <a:pt x="198964" y="361109"/>
                  </a:lnTo>
                  <a:lnTo>
                    <a:pt x="28344" y="361109"/>
                  </a:lnTo>
                  <a:cubicBezTo>
                    <a:pt x="12690" y="361109"/>
                    <a:pt x="0" y="348419"/>
                    <a:pt x="0" y="332765"/>
                  </a:cubicBezTo>
                  <a:lnTo>
                    <a:pt x="0" y="28344"/>
                  </a:lnTo>
                  <a:cubicBezTo>
                    <a:pt x="0" y="12690"/>
                    <a:pt x="12690" y="0"/>
                    <a:pt x="28344" y="0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18308" anchor="ctr">
              <a:normAutofit/>
            </a:bodyPr>
            <a:lstStyle/>
            <a:p>
              <a:pPr algn="ctr">
                <a:defRPr/>
              </a:pPr>
              <a:endParaRPr lang="zh-CN" altLang="en-US" sz="2191" dirty="0">
                <a:solidFill>
                  <a:srgbClr val="FFFFFF"/>
                </a:solidFill>
              </a:endParaRPr>
            </a:p>
          </p:txBody>
        </p:sp>
        <p:sp>
          <p:nvSpPr>
            <p:cNvPr id="45" name="مربع نص 44">
              <a:extLst>
                <a:ext uri="{FF2B5EF4-FFF2-40B4-BE49-F238E27FC236}">
                  <a16:creationId xmlns:a16="http://schemas.microsoft.com/office/drawing/2014/main" id="{C2614430-CCA5-46ED-95F6-3E5232FDCB2B}"/>
                </a:ext>
              </a:extLst>
            </p:cNvPr>
            <p:cNvSpPr txBox="1"/>
            <p:nvPr/>
          </p:nvSpPr>
          <p:spPr>
            <a:xfrm>
              <a:off x="9892578" y="1529624"/>
              <a:ext cx="2188565" cy="64637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3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تحقق2</a:t>
              </a:r>
            </a:p>
          </p:txBody>
        </p:sp>
      </p:grpSp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8121BDE3-89F0-4AA2-A860-989F0235A073}"/>
              </a:ext>
            </a:extLst>
          </p:cNvPr>
          <p:cNvGrpSpPr/>
          <p:nvPr/>
        </p:nvGrpSpPr>
        <p:grpSpPr>
          <a:xfrm>
            <a:off x="2963875" y="379265"/>
            <a:ext cx="7614881" cy="731246"/>
            <a:chOff x="3151017" y="244416"/>
            <a:chExt cx="7614881" cy="731246"/>
          </a:xfrm>
        </p:grpSpPr>
        <p:grpSp>
          <p:nvGrpSpPr>
            <p:cNvPr id="19" name="مجموعة 18">
              <a:extLst>
                <a:ext uri="{FF2B5EF4-FFF2-40B4-BE49-F238E27FC236}">
                  <a16:creationId xmlns:a16="http://schemas.microsoft.com/office/drawing/2014/main" id="{035F6627-0ED2-4B94-8F15-B33FCF083F44}"/>
                </a:ext>
              </a:extLst>
            </p:cNvPr>
            <p:cNvGrpSpPr/>
            <p:nvPr/>
          </p:nvGrpSpPr>
          <p:grpSpPr>
            <a:xfrm>
              <a:off x="3151017" y="323000"/>
              <a:ext cx="7554881" cy="521134"/>
              <a:chOff x="4058681" y="572576"/>
              <a:chExt cx="5238279" cy="447766"/>
            </a:xfrm>
          </p:grpSpPr>
          <p:pic>
            <p:nvPicPr>
              <p:cNvPr id="22" name="图片 17">
                <a:extLst>
                  <a:ext uri="{FF2B5EF4-FFF2-40B4-BE49-F238E27FC236}">
                    <a16:creationId xmlns:a16="http://schemas.microsoft.com/office/drawing/2014/main" id="{7491CD55-5218-417A-9964-A49E6078DB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058681" y="572576"/>
                <a:ext cx="719413" cy="445570"/>
              </a:xfrm>
              <a:prstGeom prst="rect">
                <a:avLst/>
              </a:prstGeom>
            </p:spPr>
          </p:pic>
          <p:pic>
            <p:nvPicPr>
              <p:cNvPr id="23" name="图片 19">
                <a:extLst>
                  <a:ext uri="{FF2B5EF4-FFF2-40B4-BE49-F238E27FC236}">
                    <a16:creationId xmlns:a16="http://schemas.microsoft.com/office/drawing/2014/main" id="{1E1CF613-48D8-45CA-8ED8-3B1B330A8B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flipH="1">
                <a:off x="8577547" y="574772"/>
                <a:ext cx="719413" cy="445570"/>
              </a:xfrm>
              <a:prstGeom prst="rect">
                <a:avLst/>
              </a:prstGeom>
            </p:spPr>
          </p:pic>
        </p:grpSp>
        <p:sp>
          <p:nvSpPr>
            <p:cNvPr id="20" name="مربع نص 19">
              <a:extLst>
                <a:ext uri="{FF2B5EF4-FFF2-40B4-BE49-F238E27FC236}">
                  <a16:creationId xmlns:a16="http://schemas.microsoft.com/office/drawing/2014/main" id="{D31183E6-BA2D-4784-948C-AD5C09211C89}"/>
                </a:ext>
              </a:extLst>
            </p:cNvPr>
            <p:cNvSpPr txBox="1"/>
            <p:nvPr/>
          </p:nvSpPr>
          <p:spPr>
            <a:xfrm>
              <a:off x="5454315" y="267776"/>
              <a:ext cx="4249353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40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اثبات تطابق المثلثات</a:t>
              </a:r>
            </a:p>
          </p:txBody>
        </p:sp>
        <p:sp>
          <p:nvSpPr>
            <p:cNvPr id="21" name="مربع نص 20">
              <a:extLst>
                <a:ext uri="{FF2B5EF4-FFF2-40B4-BE49-F238E27FC236}">
                  <a16:creationId xmlns:a16="http://schemas.microsoft.com/office/drawing/2014/main" id="{605F8126-235C-44CD-B74B-31D4B877C168}"/>
                </a:ext>
              </a:extLst>
            </p:cNvPr>
            <p:cNvSpPr txBox="1"/>
            <p:nvPr/>
          </p:nvSpPr>
          <p:spPr>
            <a:xfrm>
              <a:off x="4084362" y="244416"/>
              <a:ext cx="668153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AE" sz="40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SSS , SA</a:t>
              </a:r>
              <a:r>
                <a:rPr lang="es-CO" sz="40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S</a:t>
              </a:r>
              <a:endParaRPr lang="ar-SA" sz="4000" dirty="0"/>
            </a:p>
          </p:txBody>
        </p:sp>
      </p:grpSp>
      <p:pic>
        <p:nvPicPr>
          <p:cNvPr id="6" name="صورة 5" descr="صورة تحتوي على نص, الخط, أسود, خط يد&#10;&#10;تم إنشاء الوصف تلقائياً">
            <a:extLst>
              <a:ext uri="{FF2B5EF4-FFF2-40B4-BE49-F238E27FC236}">
                <a16:creationId xmlns:a16="http://schemas.microsoft.com/office/drawing/2014/main" id="{F9662336-678F-4783-98B3-D98DD9CB29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588" y="1899371"/>
            <a:ext cx="8548521" cy="2228850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B843A337-D677-410A-B97E-F349BFCF32C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63" y="2808297"/>
            <a:ext cx="4109380" cy="35918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556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3325043-0368-433C-9EC5-90F714CA61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05199" y="5221793"/>
            <a:ext cx="1536032" cy="1636207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17DEA633-58F4-4554-9A2E-E6EA47AADE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95340"/>
            <a:ext cx="1723026" cy="1335680"/>
          </a:xfrm>
          <a:prstGeom prst="rect">
            <a:avLst/>
          </a:prstGeom>
        </p:spPr>
      </p:pic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E06EA101-1EC2-4511-A33F-AE741FF6E6D0}"/>
              </a:ext>
            </a:extLst>
          </p:cNvPr>
          <p:cNvGrpSpPr/>
          <p:nvPr/>
        </p:nvGrpSpPr>
        <p:grpSpPr>
          <a:xfrm>
            <a:off x="2963875" y="379265"/>
            <a:ext cx="7614881" cy="731246"/>
            <a:chOff x="3151017" y="244416"/>
            <a:chExt cx="7614881" cy="731246"/>
          </a:xfrm>
        </p:grpSpPr>
        <p:grpSp>
          <p:nvGrpSpPr>
            <p:cNvPr id="16" name="مجموعة 15">
              <a:extLst>
                <a:ext uri="{FF2B5EF4-FFF2-40B4-BE49-F238E27FC236}">
                  <a16:creationId xmlns:a16="http://schemas.microsoft.com/office/drawing/2014/main" id="{AFF05FE7-38D5-4B76-82FA-D3EC7CBA8554}"/>
                </a:ext>
              </a:extLst>
            </p:cNvPr>
            <p:cNvGrpSpPr/>
            <p:nvPr/>
          </p:nvGrpSpPr>
          <p:grpSpPr>
            <a:xfrm>
              <a:off x="3151017" y="323000"/>
              <a:ext cx="7554881" cy="521134"/>
              <a:chOff x="4058681" y="572576"/>
              <a:chExt cx="5238279" cy="447766"/>
            </a:xfrm>
          </p:grpSpPr>
          <p:pic>
            <p:nvPicPr>
              <p:cNvPr id="19" name="图片 17">
                <a:extLst>
                  <a:ext uri="{FF2B5EF4-FFF2-40B4-BE49-F238E27FC236}">
                    <a16:creationId xmlns:a16="http://schemas.microsoft.com/office/drawing/2014/main" id="{3A11E16C-16F5-4670-B869-3954B6339E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058681" y="572576"/>
                <a:ext cx="719413" cy="445570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2754D0C2-F1E9-4D02-B72A-0099BE8963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flipH="1">
                <a:off x="8577547" y="574772"/>
                <a:ext cx="719413" cy="445570"/>
              </a:xfrm>
              <a:prstGeom prst="rect">
                <a:avLst/>
              </a:prstGeom>
            </p:spPr>
          </p:pic>
        </p:grpSp>
        <p:sp>
          <p:nvSpPr>
            <p:cNvPr id="17" name="مربع نص 16">
              <a:extLst>
                <a:ext uri="{FF2B5EF4-FFF2-40B4-BE49-F238E27FC236}">
                  <a16:creationId xmlns:a16="http://schemas.microsoft.com/office/drawing/2014/main" id="{415ECBC5-3542-4A04-AD54-212A9FD29F2E}"/>
                </a:ext>
              </a:extLst>
            </p:cNvPr>
            <p:cNvSpPr txBox="1"/>
            <p:nvPr/>
          </p:nvSpPr>
          <p:spPr>
            <a:xfrm>
              <a:off x="5454315" y="267776"/>
              <a:ext cx="4249353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40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اثبات تطابق المثلثات</a:t>
              </a:r>
            </a:p>
          </p:txBody>
        </p:sp>
        <p:sp>
          <p:nvSpPr>
            <p:cNvPr id="18" name="مربع نص 17">
              <a:extLst>
                <a:ext uri="{FF2B5EF4-FFF2-40B4-BE49-F238E27FC236}">
                  <a16:creationId xmlns:a16="http://schemas.microsoft.com/office/drawing/2014/main" id="{E8AE3ED3-1D6A-4292-B14B-2B9A8F36EA5C}"/>
                </a:ext>
              </a:extLst>
            </p:cNvPr>
            <p:cNvSpPr txBox="1"/>
            <p:nvPr/>
          </p:nvSpPr>
          <p:spPr>
            <a:xfrm>
              <a:off x="4084362" y="244416"/>
              <a:ext cx="668153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AE" sz="40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SSS , SA</a:t>
              </a:r>
              <a:r>
                <a:rPr lang="es-CO" sz="40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S</a:t>
              </a:r>
              <a:endParaRPr lang="ar-SA" sz="4000" dirty="0"/>
            </a:p>
          </p:txBody>
        </p:sp>
      </p:grpSp>
      <p:pic>
        <p:nvPicPr>
          <p:cNvPr id="13" name="صورة 12">
            <a:extLst>
              <a:ext uri="{FF2B5EF4-FFF2-40B4-BE49-F238E27FC236}">
                <a16:creationId xmlns:a16="http://schemas.microsoft.com/office/drawing/2014/main" id="{093A027C-369C-4DC0-9B61-2F0F8259D3A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/>
          <a:stretch/>
        </p:blipFill>
        <p:spPr>
          <a:xfrm>
            <a:off x="7557541" y="3030863"/>
            <a:ext cx="2961215" cy="29725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CDEDD62F-C809-48B8-8D37-155B8470B7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51016" y="3030863"/>
            <a:ext cx="2961215" cy="29725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D5A9463D-8E34-48F7-A7AE-A52393581A45}"/>
              </a:ext>
            </a:extLst>
          </p:cNvPr>
          <p:cNvGrpSpPr/>
          <p:nvPr/>
        </p:nvGrpSpPr>
        <p:grpSpPr>
          <a:xfrm>
            <a:off x="3054093" y="1431020"/>
            <a:ext cx="7597997" cy="1270067"/>
            <a:chOff x="2813880" y="1247829"/>
            <a:chExt cx="8759606" cy="1270067"/>
          </a:xfrm>
        </p:grpSpPr>
        <p:sp>
          <p:nvSpPr>
            <p:cNvPr id="7" name="مخطط انسيابي: محطة طرفية 6">
              <a:extLst>
                <a:ext uri="{FF2B5EF4-FFF2-40B4-BE49-F238E27FC236}">
                  <a16:creationId xmlns:a16="http://schemas.microsoft.com/office/drawing/2014/main" id="{C218AD0E-EA77-49CD-800E-DEE4972A8220}"/>
                </a:ext>
              </a:extLst>
            </p:cNvPr>
            <p:cNvSpPr/>
            <p:nvPr/>
          </p:nvSpPr>
          <p:spPr>
            <a:xfrm>
              <a:off x="3148539" y="1409789"/>
              <a:ext cx="8339095" cy="1108107"/>
            </a:xfrm>
            <a:prstGeom prst="flowChartTerminator">
              <a:avLst/>
            </a:prstGeom>
            <a:solidFill>
              <a:srgbClr val="FCFDF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10" name="صورة 9" descr="صورة تحتوي على المصباح الكهربائي, لمبة مصباح متوهج, ضوء&#10;&#10;تم إنشاء الوصف تلقائياً">
              <a:extLst>
                <a:ext uri="{FF2B5EF4-FFF2-40B4-BE49-F238E27FC236}">
                  <a16:creationId xmlns:a16="http://schemas.microsoft.com/office/drawing/2014/main" id="{AB85AD6E-1AE4-485A-AF38-A520B00B6EC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93932" y="1247829"/>
              <a:ext cx="1179554" cy="1192548"/>
            </a:xfrm>
            <a:prstGeom prst="rect">
              <a:avLst/>
            </a:prstGeom>
          </p:spPr>
        </p:pic>
        <p:sp>
          <p:nvSpPr>
            <p:cNvPr id="45" name="مربع نص 44">
              <a:extLst>
                <a:ext uri="{FF2B5EF4-FFF2-40B4-BE49-F238E27FC236}">
                  <a16:creationId xmlns:a16="http://schemas.microsoft.com/office/drawing/2014/main" id="{757B0B6A-1A67-4E6D-BEF9-27CDE1A367E4}"/>
                </a:ext>
              </a:extLst>
            </p:cNvPr>
            <p:cNvSpPr txBox="1"/>
            <p:nvPr/>
          </p:nvSpPr>
          <p:spPr>
            <a:xfrm>
              <a:off x="2813880" y="1453358"/>
              <a:ext cx="8759606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dirty="0">
                  <a:solidFill>
                    <a:srgbClr val="1C75BC"/>
                  </a:solidFill>
                  <a:latin typeface="Alnaseeb" panose="00000500000000000000" pitchFamily="50" charset="-78"/>
                  <a:cs typeface="Alnaseeb" panose="00000500000000000000" pitchFamily="50" charset="-78"/>
                </a:rPr>
                <a:t>مسلمة التطابق :  ضلعان و الزاوية المحصورة بينهما (            )</a:t>
              </a:r>
              <a:r>
                <a:rPr lang="es-CO" sz="2400" dirty="0">
                  <a:solidFill>
                    <a:srgbClr val="1C75BC"/>
                  </a:solidFill>
                  <a:latin typeface="Alnaseeb" panose="00000500000000000000" pitchFamily="50" charset="-78"/>
                  <a:cs typeface="Alnaseeb" panose="00000500000000000000" pitchFamily="50" charset="-78"/>
                </a:rPr>
                <a:t> </a:t>
              </a:r>
              <a:endParaRPr lang="es-CO" sz="2400" dirty="0">
                <a:solidFill>
                  <a:srgbClr val="1C75BC"/>
                </a:solidFill>
                <a:highlight>
                  <a:srgbClr val="FFFF00"/>
                </a:highlight>
                <a:latin typeface="Alnaseeb" panose="00000500000000000000" pitchFamily="50" charset="-78"/>
                <a:cs typeface="Alnaseeb" panose="00000500000000000000" pitchFamily="50" charset="-78"/>
              </a:endParaRPr>
            </a:p>
          </p:txBody>
        </p:sp>
        <p:sp>
          <p:nvSpPr>
            <p:cNvPr id="30" name="مربع نص 29">
              <a:extLst>
                <a:ext uri="{FF2B5EF4-FFF2-40B4-BE49-F238E27FC236}">
                  <a16:creationId xmlns:a16="http://schemas.microsoft.com/office/drawing/2014/main" id="{90B317C6-CF69-41DE-99B8-558802D6496F}"/>
                </a:ext>
              </a:extLst>
            </p:cNvPr>
            <p:cNvSpPr txBox="1"/>
            <p:nvPr/>
          </p:nvSpPr>
          <p:spPr>
            <a:xfrm>
              <a:off x="2813880" y="1860653"/>
              <a:ext cx="8759606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dirty="0">
                  <a:solidFill>
                    <a:srgbClr val="1C75BC"/>
                  </a:solidFill>
                  <a:latin typeface="Alnaseeb" panose="00000500000000000000" pitchFamily="50" charset="-78"/>
                  <a:cs typeface="Alnaseeb" panose="00000500000000000000" pitchFamily="50" charset="-78"/>
                </a:rPr>
                <a:t>الزاوية المتكونة من ضلعين متجاورين لمضلع تسمى</a:t>
              </a:r>
              <a:r>
                <a:rPr lang="ar-SA" sz="2400" dirty="0">
                  <a:solidFill>
                    <a:srgbClr val="1C75BC"/>
                  </a:solidFill>
                  <a:highlight>
                    <a:srgbClr val="FFFF00"/>
                  </a:highlight>
                  <a:latin typeface="Alnaseeb" panose="00000500000000000000" pitchFamily="50" charset="-78"/>
                  <a:cs typeface="Alnaseeb" panose="00000500000000000000" pitchFamily="50" charset="-78"/>
                </a:rPr>
                <a:t> زاوية محصورة </a:t>
              </a:r>
              <a:endParaRPr lang="es-CO" sz="2400" dirty="0">
                <a:solidFill>
                  <a:srgbClr val="1C75BC"/>
                </a:solidFill>
                <a:highlight>
                  <a:srgbClr val="FFFF00"/>
                </a:highlight>
                <a:latin typeface="Alnaseeb" panose="00000500000000000000" pitchFamily="50" charset="-78"/>
                <a:cs typeface="Alnaseeb" panose="00000500000000000000" pitchFamily="50" charset="-78"/>
              </a:endParaRPr>
            </a:p>
          </p:txBody>
        </p:sp>
      </p:grp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9AFF1F8A-C3B3-4A63-A819-01F006D815DE}"/>
              </a:ext>
            </a:extLst>
          </p:cNvPr>
          <p:cNvSpPr txBox="1"/>
          <p:nvPr/>
        </p:nvSpPr>
        <p:spPr>
          <a:xfrm>
            <a:off x="4264416" y="1605771"/>
            <a:ext cx="28820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E" sz="2800" dirty="0">
                <a:solidFill>
                  <a:srgbClr val="1C75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</a:t>
            </a:r>
            <a:r>
              <a:rPr lang="es-CO" sz="2800" dirty="0">
                <a:solidFill>
                  <a:srgbClr val="1C75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endParaRPr lang="ar-SA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61220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3325043-0368-433C-9EC5-90F714CA61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05199" y="5221793"/>
            <a:ext cx="1536032" cy="1636207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17DEA633-58F4-4554-9A2E-E6EA47AADE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95340"/>
            <a:ext cx="1723026" cy="1335680"/>
          </a:xfrm>
          <a:prstGeom prst="rect">
            <a:avLst/>
          </a:prstGeom>
        </p:spPr>
      </p:pic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E06EA101-1EC2-4511-A33F-AE741FF6E6D0}"/>
              </a:ext>
            </a:extLst>
          </p:cNvPr>
          <p:cNvGrpSpPr/>
          <p:nvPr/>
        </p:nvGrpSpPr>
        <p:grpSpPr>
          <a:xfrm>
            <a:off x="2963875" y="379265"/>
            <a:ext cx="7614881" cy="731246"/>
            <a:chOff x="3151017" y="244416"/>
            <a:chExt cx="7614881" cy="731246"/>
          </a:xfrm>
        </p:grpSpPr>
        <p:grpSp>
          <p:nvGrpSpPr>
            <p:cNvPr id="16" name="مجموعة 15">
              <a:extLst>
                <a:ext uri="{FF2B5EF4-FFF2-40B4-BE49-F238E27FC236}">
                  <a16:creationId xmlns:a16="http://schemas.microsoft.com/office/drawing/2014/main" id="{AFF05FE7-38D5-4B76-82FA-D3EC7CBA8554}"/>
                </a:ext>
              </a:extLst>
            </p:cNvPr>
            <p:cNvGrpSpPr/>
            <p:nvPr/>
          </p:nvGrpSpPr>
          <p:grpSpPr>
            <a:xfrm>
              <a:off x="3151017" y="323000"/>
              <a:ext cx="7554881" cy="521134"/>
              <a:chOff x="4058681" y="572576"/>
              <a:chExt cx="5238279" cy="447766"/>
            </a:xfrm>
          </p:grpSpPr>
          <p:pic>
            <p:nvPicPr>
              <p:cNvPr id="19" name="图片 17">
                <a:extLst>
                  <a:ext uri="{FF2B5EF4-FFF2-40B4-BE49-F238E27FC236}">
                    <a16:creationId xmlns:a16="http://schemas.microsoft.com/office/drawing/2014/main" id="{3A11E16C-16F5-4670-B869-3954B6339E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058681" y="572576"/>
                <a:ext cx="719413" cy="445570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2754D0C2-F1E9-4D02-B72A-0099BE8963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flipH="1">
                <a:off x="8577547" y="574772"/>
                <a:ext cx="719413" cy="445570"/>
              </a:xfrm>
              <a:prstGeom prst="rect">
                <a:avLst/>
              </a:prstGeom>
            </p:spPr>
          </p:pic>
        </p:grpSp>
        <p:sp>
          <p:nvSpPr>
            <p:cNvPr id="17" name="مربع نص 16">
              <a:extLst>
                <a:ext uri="{FF2B5EF4-FFF2-40B4-BE49-F238E27FC236}">
                  <a16:creationId xmlns:a16="http://schemas.microsoft.com/office/drawing/2014/main" id="{415ECBC5-3542-4A04-AD54-212A9FD29F2E}"/>
                </a:ext>
              </a:extLst>
            </p:cNvPr>
            <p:cNvSpPr txBox="1"/>
            <p:nvPr/>
          </p:nvSpPr>
          <p:spPr>
            <a:xfrm>
              <a:off x="5454315" y="267776"/>
              <a:ext cx="4249353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40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اثبات تطابق المثلثات</a:t>
              </a:r>
            </a:p>
          </p:txBody>
        </p:sp>
        <p:sp>
          <p:nvSpPr>
            <p:cNvPr id="18" name="مربع نص 17">
              <a:extLst>
                <a:ext uri="{FF2B5EF4-FFF2-40B4-BE49-F238E27FC236}">
                  <a16:creationId xmlns:a16="http://schemas.microsoft.com/office/drawing/2014/main" id="{E8AE3ED3-1D6A-4292-B14B-2B9A8F36EA5C}"/>
                </a:ext>
              </a:extLst>
            </p:cNvPr>
            <p:cNvSpPr txBox="1"/>
            <p:nvPr/>
          </p:nvSpPr>
          <p:spPr>
            <a:xfrm>
              <a:off x="4084362" y="244416"/>
              <a:ext cx="668153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AE" sz="40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SSS , SA</a:t>
              </a:r>
              <a:r>
                <a:rPr lang="es-CO" sz="40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S</a:t>
              </a:r>
              <a:endParaRPr lang="ar-SA" sz="4000" dirty="0"/>
            </a:p>
          </p:txBody>
        </p:sp>
      </p:grpSp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D5A9463D-8E34-48F7-A7AE-A52393581A45}"/>
              </a:ext>
            </a:extLst>
          </p:cNvPr>
          <p:cNvGrpSpPr/>
          <p:nvPr/>
        </p:nvGrpSpPr>
        <p:grpSpPr>
          <a:xfrm>
            <a:off x="2980759" y="1165735"/>
            <a:ext cx="7597997" cy="1192548"/>
            <a:chOff x="3046379" y="1085720"/>
            <a:chExt cx="8759606" cy="1192548"/>
          </a:xfrm>
        </p:grpSpPr>
        <p:sp>
          <p:nvSpPr>
            <p:cNvPr id="7" name="مخطط انسيابي: محطة طرفية 6">
              <a:extLst>
                <a:ext uri="{FF2B5EF4-FFF2-40B4-BE49-F238E27FC236}">
                  <a16:creationId xmlns:a16="http://schemas.microsoft.com/office/drawing/2014/main" id="{C218AD0E-EA77-49CD-800E-DEE4972A8220}"/>
                </a:ext>
              </a:extLst>
            </p:cNvPr>
            <p:cNvSpPr/>
            <p:nvPr/>
          </p:nvSpPr>
          <p:spPr>
            <a:xfrm>
              <a:off x="3148539" y="1409790"/>
              <a:ext cx="8339095" cy="707886"/>
            </a:xfrm>
            <a:prstGeom prst="flowChartTerminator">
              <a:avLst/>
            </a:prstGeom>
            <a:solidFill>
              <a:srgbClr val="FCFDF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10" name="صورة 9" descr="صورة تحتوي على المصباح الكهربائي, لمبة مصباح متوهج, ضوء&#10;&#10;تم إنشاء الوصف تلقائياً">
              <a:extLst>
                <a:ext uri="{FF2B5EF4-FFF2-40B4-BE49-F238E27FC236}">
                  <a16:creationId xmlns:a16="http://schemas.microsoft.com/office/drawing/2014/main" id="{AB85AD6E-1AE4-485A-AF38-A520B00B6EC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87266" y="1085720"/>
              <a:ext cx="1179554" cy="1192548"/>
            </a:xfrm>
            <a:prstGeom prst="rect">
              <a:avLst/>
            </a:prstGeom>
          </p:spPr>
        </p:pic>
        <p:sp>
          <p:nvSpPr>
            <p:cNvPr id="45" name="مربع نص 44">
              <a:extLst>
                <a:ext uri="{FF2B5EF4-FFF2-40B4-BE49-F238E27FC236}">
                  <a16:creationId xmlns:a16="http://schemas.microsoft.com/office/drawing/2014/main" id="{757B0B6A-1A67-4E6D-BEF9-27CDE1A367E4}"/>
                </a:ext>
              </a:extLst>
            </p:cNvPr>
            <p:cNvSpPr txBox="1"/>
            <p:nvPr/>
          </p:nvSpPr>
          <p:spPr>
            <a:xfrm>
              <a:off x="3046379" y="1438250"/>
              <a:ext cx="8759606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dirty="0">
                  <a:solidFill>
                    <a:srgbClr val="1C75BC"/>
                  </a:solidFill>
                  <a:latin typeface="Alnaseeb" panose="00000500000000000000" pitchFamily="50" charset="-78"/>
                  <a:cs typeface="Alnaseeb" panose="00000500000000000000" pitchFamily="50" charset="-78"/>
                </a:rPr>
                <a:t> استعمال          لإثبات تطابق المثلثات</a:t>
              </a:r>
              <a:endParaRPr lang="es-CO" sz="2800" dirty="0">
                <a:solidFill>
                  <a:srgbClr val="1C75BC"/>
                </a:solidFill>
                <a:highlight>
                  <a:srgbClr val="FFFF00"/>
                </a:highlight>
                <a:latin typeface="Alnaseeb" panose="00000500000000000000" pitchFamily="50" charset="-78"/>
                <a:cs typeface="Alnaseeb" panose="00000500000000000000" pitchFamily="50" charset="-78"/>
              </a:endParaRPr>
            </a:p>
          </p:txBody>
        </p:sp>
      </p:grp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9AFF1F8A-C3B3-4A63-A819-01F006D815DE}"/>
              </a:ext>
            </a:extLst>
          </p:cNvPr>
          <p:cNvSpPr txBox="1"/>
          <p:nvPr/>
        </p:nvSpPr>
        <p:spPr>
          <a:xfrm>
            <a:off x="6978637" y="1516035"/>
            <a:ext cx="10231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E" sz="2800" dirty="0">
                <a:solidFill>
                  <a:srgbClr val="1C75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</a:t>
            </a:r>
            <a:r>
              <a:rPr lang="es-CO" sz="2800" dirty="0">
                <a:solidFill>
                  <a:srgbClr val="1C75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endParaRPr lang="ar-SA" sz="2800" dirty="0"/>
          </a:p>
        </p:txBody>
      </p:sp>
      <p:grpSp>
        <p:nvGrpSpPr>
          <p:cNvPr id="22" name="مجموعة 21">
            <a:extLst>
              <a:ext uri="{FF2B5EF4-FFF2-40B4-BE49-F238E27FC236}">
                <a16:creationId xmlns:a16="http://schemas.microsoft.com/office/drawing/2014/main" id="{E5223483-964E-4B25-A9AD-CE761A0B29F0}"/>
              </a:ext>
            </a:extLst>
          </p:cNvPr>
          <p:cNvGrpSpPr/>
          <p:nvPr/>
        </p:nvGrpSpPr>
        <p:grpSpPr>
          <a:xfrm>
            <a:off x="11730888" y="1578618"/>
            <a:ext cx="1402072" cy="778245"/>
            <a:chOff x="9988761" y="1510312"/>
            <a:chExt cx="2188565" cy="858133"/>
          </a:xfrm>
        </p:grpSpPr>
        <p:sp>
          <p:nvSpPr>
            <p:cNvPr id="23" name="MH_Other_1">
              <a:extLst>
                <a:ext uri="{FF2B5EF4-FFF2-40B4-BE49-F238E27FC236}">
                  <a16:creationId xmlns:a16="http://schemas.microsoft.com/office/drawing/2014/main" id="{421663C6-5256-46CF-B6FB-4C6F8CEA5087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9988763" y="1510312"/>
              <a:ext cx="1558977" cy="858133"/>
            </a:xfrm>
            <a:custGeom>
              <a:avLst/>
              <a:gdLst>
                <a:gd name="connsiteX0" fmla="*/ 28344 w 509451"/>
                <a:gd name="connsiteY0" fmla="*/ 0 h 459661"/>
                <a:gd name="connsiteX1" fmla="*/ 481107 w 509451"/>
                <a:gd name="connsiteY1" fmla="*/ 0 h 459661"/>
                <a:gd name="connsiteX2" fmla="*/ 509451 w 509451"/>
                <a:gd name="connsiteY2" fmla="*/ 28344 h 459661"/>
                <a:gd name="connsiteX3" fmla="*/ 509451 w 509451"/>
                <a:gd name="connsiteY3" fmla="*/ 332765 h 459661"/>
                <a:gd name="connsiteX4" fmla="*/ 481107 w 509451"/>
                <a:gd name="connsiteY4" fmla="*/ 361109 h 459661"/>
                <a:gd name="connsiteX5" fmla="*/ 313285 w 509451"/>
                <a:gd name="connsiteY5" fmla="*/ 361109 h 459661"/>
                <a:gd name="connsiteX6" fmla="*/ 256124 w 509451"/>
                <a:gd name="connsiteY6" fmla="*/ 459661 h 459661"/>
                <a:gd name="connsiteX7" fmla="*/ 198964 w 509451"/>
                <a:gd name="connsiteY7" fmla="*/ 361109 h 459661"/>
                <a:gd name="connsiteX8" fmla="*/ 28344 w 509451"/>
                <a:gd name="connsiteY8" fmla="*/ 361109 h 459661"/>
                <a:gd name="connsiteX9" fmla="*/ 0 w 509451"/>
                <a:gd name="connsiteY9" fmla="*/ 332765 h 459661"/>
                <a:gd name="connsiteX10" fmla="*/ 0 w 509451"/>
                <a:gd name="connsiteY10" fmla="*/ 28344 h 459661"/>
                <a:gd name="connsiteX11" fmla="*/ 28344 w 509451"/>
                <a:gd name="connsiteY11" fmla="*/ 0 h 45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9451" h="459661">
                  <a:moveTo>
                    <a:pt x="28344" y="0"/>
                  </a:moveTo>
                  <a:lnTo>
                    <a:pt x="481107" y="0"/>
                  </a:lnTo>
                  <a:cubicBezTo>
                    <a:pt x="496761" y="0"/>
                    <a:pt x="509451" y="12690"/>
                    <a:pt x="509451" y="28344"/>
                  </a:cubicBezTo>
                  <a:lnTo>
                    <a:pt x="509451" y="332765"/>
                  </a:lnTo>
                  <a:cubicBezTo>
                    <a:pt x="509451" y="348419"/>
                    <a:pt x="496761" y="361109"/>
                    <a:pt x="481107" y="361109"/>
                  </a:cubicBezTo>
                  <a:lnTo>
                    <a:pt x="313285" y="361109"/>
                  </a:lnTo>
                  <a:lnTo>
                    <a:pt x="256124" y="459661"/>
                  </a:lnTo>
                  <a:lnTo>
                    <a:pt x="198964" y="361109"/>
                  </a:lnTo>
                  <a:lnTo>
                    <a:pt x="28344" y="361109"/>
                  </a:lnTo>
                  <a:cubicBezTo>
                    <a:pt x="12690" y="361109"/>
                    <a:pt x="0" y="348419"/>
                    <a:pt x="0" y="332765"/>
                  </a:cubicBezTo>
                  <a:lnTo>
                    <a:pt x="0" y="28344"/>
                  </a:lnTo>
                  <a:cubicBezTo>
                    <a:pt x="0" y="12690"/>
                    <a:pt x="12690" y="0"/>
                    <a:pt x="28344" y="0"/>
                  </a:cubicBez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18308" anchor="ctr">
              <a:normAutofit/>
            </a:bodyPr>
            <a:lstStyle/>
            <a:p>
              <a:pPr algn="ctr">
                <a:defRPr/>
              </a:pPr>
              <a:endParaRPr lang="zh-CN" altLang="en-US" sz="2191" dirty="0">
                <a:solidFill>
                  <a:srgbClr val="FFFFFF"/>
                </a:solidFill>
              </a:endParaRPr>
            </a:p>
          </p:txBody>
        </p:sp>
        <p:sp>
          <p:nvSpPr>
            <p:cNvPr id="24" name="مربع نص 23">
              <a:extLst>
                <a:ext uri="{FF2B5EF4-FFF2-40B4-BE49-F238E27FC236}">
                  <a16:creationId xmlns:a16="http://schemas.microsoft.com/office/drawing/2014/main" id="{5A66F545-DA29-4F17-918F-20029A54BF66}"/>
                </a:ext>
              </a:extLst>
            </p:cNvPr>
            <p:cNvSpPr txBox="1"/>
            <p:nvPr/>
          </p:nvSpPr>
          <p:spPr>
            <a:xfrm>
              <a:off x="9988761" y="1510312"/>
              <a:ext cx="2188565" cy="64480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3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مثال3</a:t>
              </a:r>
            </a:p>
          </p:txBody>
        </p:sp>
      </p:grpSp>
      <p:pic>
        <p:nvPicPr>
          <p:cNvPr id="4" name="صورة 3" descr="صورة تحتوي على نص, لقطة شاشة, برامج الوسائط المتعددة, برنامج الرسومات&#10;&#10;تم إنشاء الوصف تلقائياً">
            <a:extLst>
              <a:ext uri="{FF2B5EF4-FFF2-40B4-BE49-F238E27FC236}">
                <a16:creationId xmlns:a16="http://schemas.microsoft.com/office/drawing/2014/main" id="{54197EAB-A3A0-4D58-9A2A-5FE1A242DB4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061" y="2277761"/>
            <a:ext cx="10009515" cy="39522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4079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589B46D0-2C4A-4096-8639-B107E1F786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945" y="145488"/>
            <a:ext cx="1725318" cy="1341236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32D064BB-D0E5-450B-B99E-00A4258253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19313" y="-829"/>
            <a:ext cx="1536325" cy="1633870"/>
          </a:xfrm>
          <a:prstGeom prst="rect">
            <a:avLst/>
          </a:prstGeom>
        </p:spPr>
      </p:pic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0CD6228D-805B-42A6-AA17-9C7BEC068881}"/>
              </a:ext>
            </a:extLst>
          </p:cNvPr>
          <p:cNvGrpSpPr/>
          <p:nvPr/>
        </p:nvGrpSpPr>
        <p:grpSpPr>
          <a:xfrm>
            <a:off x="11819312" y="2101779"/>
            <a:ext cx="1536325" cy="776357"/>
            <a:chOff x="9892578" y="1510312"/>
            <a:chExt cx="2188565" cy="858133"/>
          </a:xfrm>
        </p:grpSpPr>
        <p:sp>
          <p:nvSpPr>
            <p:cNvPr id="16" name="MH_Other_1">
              <a:extLst>
                <a:ext uri="{FF2B5EF4-FFF2-40B4-BE49-F238E27FC236}">
                  <a16:creationId xmlns:a16="http://schemas.microsoft.com/office/drawing/2014/main" id="{017AF65D-C8E7-49BB-81E4-713746F77AFB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9988763" y="1510312"/>
              <a:ext cx="1558977" cy="858133"/>
            </a:xfrm>
            <a:custGeom>
              <a:avLst/>
              <a:gdLst>
                <a:gd name="connsiteX0" fmla="*/ 28344 w 509451"/>
                <a:gd name="connsiteY0" fmla="*/ 0 h 459661"/>
                <a:gd name="connsiteX1" fmla="*/ 481107 w 509451"/>
                <a:gd name="connsiteY1" fmla="*/ 0 h 459661"/>
                <a:gd name="connsiteX2" fmla="*/ 509451 w 509451"/>
                <a:gd name="connsiteY2" fmla="*/ 28344 h 459661"/>
                <a:gd name="connsiteX3" fmla="*/ 509451 w 509451"/>
                <a:gd name="connsiteY3" fmla="*/ 332765 h 459661"/>
                <a:gd name="connsiteX4" fmla="*/ 481107 w 509451"/>
                <a:gd name="connsiteY4" fmla="*/ 361109 h 459661"/>
                <a:gd name="connsiteX5" fmla="*/ 313285 w 509451"/>
                <a:gd name="connsiteY5" fmla="*/ 361109 h 459661"/>
                <a:gd name="connsiteX6" fmla="*/ 256124 w 509451"/>
                <a:gd name="connsiteY6" fmla="*/ 459661 h 459661"/>
                <a:gd name="connsiteX7" fmla="*/ 198964 w 509451"/>
                <a:gd name="connsiteY7" fmla="*/ 361109 h 459661"/>
                <a:gd name="connsiteX8" fmla="*/ 28344 w 509451"/>
                <a:gd name="connsiteY8" fmla="*/ 361109 h 459661"/>
                <a:gd name="connsiteX9" fmla="*/ 0 w 509451"/>
                <a:gd name="connsiteY9" fmla="*/ 332765 h 459661"/>
                <a:gd name="connsiteX10" fmla="*/ 0 w 509451"/>
                <a:gd name="connsiteY10" fmla="*/ 28344 h 459661"/>
                <a:gd name="connsiteX11" fmla="*/ 28344 w 509451"/>
                <a:gd name="connsiteY11" fmla="*/ 0 h 45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9451" h="459661">
                  <a:moveTo>
                    <a:pt x="28344" y="0"/>
                  </a:moveTo>
                  <a:lnTo>
                    <a:pt x="481107" y="0"/>
                  </a:lnTo>
                  <a:cubicBezTo>
                    <a:pt x="496761" y="0"/>
                    <a:pt x="509451" y="12690"/>
                    <a:pt x="509451" y="28344"/>
                  </a:cubicBezTo>
                  <a:lnTo>
                    <a:pt x="509451" y="332765"/>
                  </a:lnTo>
                  <a:cubicBezTo>
                    <a:pt x="509451" y="348419"/>
                    <a:pt x="496761" y="361109"/>
                    <a:pt x="481107" y="361109"/>
                  </a:cubicBezTo>
                  <a:lnTo>
                    <a:pt x="313285" y="361109"/>
                  </a:lnTo>
                  <a:lnTo>
                    <a:pt x="256124" y="459661"/>
                  </a:lnTo>
                  <a:lnTo>
                    <a:pt x="198964" y="361109"/>
                  </a:lnTo>
                  <a:lnTo>
                    <a:pt x="28344" y="361109"/>
                  </a:lnTo>
                  <a:cubicBezTo>
                    <a:pt x="12690" y="361109"/>
                    <a:pt x="0" y="348419"/>
                    <a:pt x="0" y="332765"/>
                  </a:cubicBezTo>
                  <a:lnTo>
                    <a:pt x="0" y="28344"/>
                  </a:lnTo>
                  <a:cubicBezTo>
                    <a:pt x="0" y="12690"/>
                    <a:pt x="12690" y="0"/>
                    <a:pt x="28344" y="0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18308" anchor="ctr">
              <a:normAutofit/>
            </a:bodyPr>
            <a:lstStyle/>
            <a:p>
              <a:pPr algn="ctr">
                <a:defRPr/>
              </a:pPr>
              <a:endParaRPr lang="zh-CN" altLang="en-US" sz="2191" dirty="0">
                <a:solidFill>
                  <a:srgbClr val="FFFFFF"/>
                </a:solidFill>
              </a:endParaRPr>
            </a:p>
          </p:txBody>
        </p:sp>
        <p:sp>
          <p:nvSpPr>
            <p:cNvPr id="17" name="مربع نص 16">
              <a:extLst>
                <a:ext uri="{FF2B5EF4-FFF2-40B4-BE49-F238E27FC236}">
                  <a16:creationId xmlns:a16="http://schemas.microsoft.com/office/drawing/2014/main" id="{FE859D45-AAD1-49B8-885A-6BD5E5FBFAF4}"/>
                </a:ext>
              </a:extLst>
            </p:cNvPr>
            <p:cNvSpPr txBox="1"/>
            <p:nvPr/>
          </p:nvSpPr>
          <p:spPr>
            <a:xfrm>
              <a:off x="9892578" y="1529624"/>
              <a:ext cx="2188565" cy="64637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3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تحقق3</a:t>
              </a:r>
            </a:p>
          </p:txBody>
        </p:sp>
      </p:grpSp>
      <p:grpSp>
        <p:nvGrpSpPr>
          <p:cNvPr id="20" name="مجموعة 19">
            <a:extLst>
              <a:ext uri="{FF2B5EF4-FFF2-40B4-BE49-F238E27FC236}">
                <a16:creationId xmlns:a16="http://schemas.microsoft.com/office/drawing/2014/main" id="{D8DF9E8D-918D-4C72-8FB0-BE212FC28D4D}"/>
              </a:ext>
            </a:extLst>
          </p:cNvPr>
          <p:cNvGrpSpPr/>
          <p:nvPr/>
        </p:nvGrpSpPr>
        <p:grpSpPr>
          <a:xfrm>
            <a:off x="2963875" y="379265"/>
            <a:ext cx="7614881" cy="731246"/>
            <a:chOff x="3151017" y="244416"/>
            <a:chExt cx="7614881" cy="731246"/>
          </a:xfrm>
        </p:grpSpPr>
        <p:grpSp>
          <p:nvGrpSpPr>
            <p:cNvPr id="21" name="مجموعة 20">
              <a:extLst>
                <a:ext uri="{FF2B5EF4-FFF2-40B4-BE49-F238E27FC236}">
                  <a16:creationId xmlns:a16="http://schemas.microsoft.com/office/drawing/2014/main" id="{4E101A0C-640C-4CD2-A2EF-26736CB682C8}"/>
                </a:ext>
              </a:extLst>
            </p:cNvPr>
            <p:cNvGrpSpPr/>
            <p:nvPr/>
          </p:nvGrpSpPr>
          <p:grpSpPr>
            <a:xfrm>
              <a:off x="3151017" y="323000"/>
              <a:ext cx="7554881" cy="521134"/>
              <a:chOff x="4058681" y="572576"/>
              <a:chExt cx="5238279" cy="447766"/>
            </a:xfrm>
          </p:grpSpPr>
          <p:pic>
            <p:nvPicPr>
              <p:cNvPr id="24" name="图片 17">
                <a:extLst>
                  <a:ext uri="{FF2B5EF4-FFF2-40B4-BE49-F238E27FC236}">
                    <a16:creationId xmlns:a16="http://schemas.microsoft.com/office/drawing/2014/main" id="{6BC05E94-8E58-4661-A8EA-02162EC221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058681" y="572576"/>
                <a:ext cx="719413" cy="445570"/>
              </a:xfrm>
              <a:prstGeom prst="rect">
                <a:avLst/>
              </a:prstGeom>
            </p:spPr>
          </p:pic>
          <p:pic>
            <p:nvPicPr>
              <p:cNvPr id="25" name="图片 19">
                <a:extLst>
                  <a:ext uri="{FF2B5EF4-FFF2-40B4-BE49-F238E27FC236}">
                    <a16:creationId xmlns:a16="http://schemas.microsoft.com/office/drawing/2014/main" id="{0A3E9BC3-8B66-4386-BBE5-2A35DA0EDB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flipH="1">
                <a:off x="8577547" y="574772"/>
                <a:ext cx="719413" cy="445570"/>
              </a:xfrm>
              <a:prstGeom prst="rect">
                <a:avLst/>
              </a:prstGeom>
            </p:spPr>
          </p:pic>
        </p:grpSp>
        <p:sp>
          <p:nvSpPr>
            <p:cNvPr id="22" name="مربع نص 21">
              <a:extLst>
                <a:ext uri="{FF2B5EF4-FFF2-40B4-BE49-F238E27FC236}">
                  <a16:creationId xmlns:a16="http://schemas.microsoft.com/office/drawing/2014/main" id="{1BB42C35-C2FE-4D9A-A92D-5739CAA160CF}"/>
                </a:ext>
              </a:extLst>
            </p:cNvPr>
            <p:cNvSpPr txBox="1"/>
            <p:nvPr/>
          </p:nvSpPr>
          <p:spPr>
            <a:xfrm>
              <a:off x="5454315" y="267776"/>
              <a:ext cx="4249353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40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اثبات تطابق المثلثات</a:t>
              </a:r>
            </a:p>
          </p:txBody>
        </p:sp>
        <p:sp>
          <p:nvSpPr>
            <p:cNvPr id="23" name="مربع نص 22">
              <a:extLst>
                <a:ext uri="{FF2B5EF4-FFF2-40B4-BE49-F238E27FC236}">
                  <a16:creationId xmlns:a16="http://schemas.microsoft.com/office/drawing/2014/main" id="{FD5F9495-6CE5-476D-9E08-6900AF49F976}"/>
                </a:ext>
              </a:extLst>
            </p:cNvPr>
            <p:cNvSpPr txBox="1"/>
            <p:nvPr/>
          </p:nvSpPr>
          <p:spPr>
            <a:xfrm>
              <a:off x="4084362" y="244416"/>
              <a:ext cx="668153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AE" sz="40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SSS , SA</a:t>
              </a:r>
              <a:r>
                <a:rPr lang="es-CO" sz="40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S</a:t>
              </a:r>
              <a:endParaRPr lang="ar-SA" sz="4000" dirty="0"/>
            </a:p>
          </p:txBody>
        </p:sp>
      </p:grpSp>
      <p:pic>
        <p:nvPicPr>
          <p:cNvPr id="4" name="صورة 3" descr="صورة تحتوي على نص, الخط, لقطة شاشة, أسود&#10;&#10;تم إنشاء الوصف تلقائياً">
            <a:extLst>
              <a:ext uri="{FF2B5EF4-FFF2-40B4-BE49-F238E27FC236}">
                <a16:creationId xmlns:a16="http://schemas.microsoft.com/office/drawing/2014/main" id="{0DAE0BF2-36AD-4358-89BA-F2E7500160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700" y="2057916"/>
            <a:ext cx="6436946" cy="1292220"/>
          </a:xfrm>
          <a:prstGeom prst="rect">
            <a:avLst/>
          </a:prstGeom>
        </p:spPr>
      </p:pic>
      <p:pic>
        <p:nvPicPr>
          <p:cNvPr id="6" name="صورة 5" descr="صورة تحتوي على طائرة, طائرة شراعية&#10;&#10;تم إنشاء الوصف تلقائياً">
            <a:extLst>
              <a:ext uri="{FF2B5EF4-FFF2-40B4-BE49-F238E27FC236}">
                <a16:creationId xmlns:a16="http://schemas.microsoft.com/office/drawing/2014/main" id="{20C732ED-25F5-46B3-AEE2-B8E18DF5944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29" y="2809957"/>
            <a:ext cx="3863738" cy="2729148"/>
          </a:xfrm>
          <a:prstGeom prst="rect">
            <a:avLst/>
          </a:prstGeom>
        </p:spPr>
      </p:pic>
      <p:grpSp>
        <p:nvGrpSpPr>
          <p:cNvPr id="30" name="مجموعة 29">
            <a:extLst>
              <a:ext uri="{FF2B5EF4-FFF2-40B4-BE49-F238E27FC236}">
                <a16:creationId xmlns:a16="http://schemas.microsoft.com/office/drawing/2014/main" id="{38348485-3A47-4430-B522-4AB0D93F0A8F}"/>
              </a:ext>
            </a:extLst>
          </p:cNvPr>
          <p:cNvGrpSpPr/>
          <p:nvPr/>
        </p:nvGrpSpPr>
        <p:grpSpPr>
          <a:xfrm>
            <a:off x="5391152" y="3699203"/>
            <a:ext cx="6428160" cy="2125474"/>
            <a:chOff x="6273957" y="3602951"/>
            <a:chExt cx="6428160" cy="2125474"/>
          </a:xfrm>
        </p:grpSpPr>
        <p:pic>
          <p:nvPicPr>
            <p:cNvPr id="8" name="صورة 7">
              <a:extLst>
                <a:ext uri="{FF2B5EF4-FFF2-40B4-BE49-F238E27FC236}">
                  <a16:creationId xmlns:a16="http://schemas.microsoft.com/office/drawing/2014/main" id="{FACE4C07-E610-4481-B493-A343BF615E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272638" y="3602951"/>
              <a:ext cx="3429479" cy="466790"/>
            </a:xfrm>
            <a:prstGeom prst="rect">
              <a:avLst/>
            </a:prstGeom>
          </p:spPr>
        </p:pic>
        <p:sp>
          <p:nvSpPr>
            <p:cNvPr id="9" name="مستطيل 8">
              <a:extLst>
                <a:ext uri="{FF2B5EF4-FFF2-40B4-BE49-F238E27FC236}">
                  <a16:creationId xmlns:a16="http://schemas.microsoft.com/office/drawing/2014/main" id="{CB652179-594E-4546-A9DD-295D91910B87}"/>
                </a:ext>
              </a:extLst>
            </p:cNvPr>
            <p:cNvSpPr/>
            <p:nvPr/>
          </p:nvSpPr>
          <p:spPr>
            <a:xfrm>
              <a:off x="9963531" y="3672534"/>
              <a:ext cx="2470485" cy="292680"/>
            </a:xfrm>
            <a:prstGeom prst="rect">
              <a:avLst/>
            </a:prstGeom>
            <a:solidFill>
              <a:srgbClr val="FFFDE9"/>
            </a:solidFill>
            <a:ln>
              <a:solidFill>
                <a:srgbClr val="FFFDE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26" name="صورة 25">
              <a:extLst>
                <a:ext uri="{FF2B5EF4-FFF2-40B4-BE49-F238E27FC236}">
                  <a16:creationId xmlns:a16="http://schemas.microsoft.com/office/drawing/2014/main" id="{C2C236FF-9F52-4811-AD67-9D9F99651D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272638" y="4432293"/>
              <a:ext cx="3429479" cy="466790"/>
            </a:xfrm>
            <a:prstGeom prst="rect">
              <a:avLst/>
            </a:prstGeom>
          </p:spPr>
        </p:pic>
        <p:sp>
          <p:nvSpPr>
            <p:cNvPr id="27" name="مستطيل 26">
              <a:extLst>
                <a:ext uri="{FF2B5EF4-FFF2-40B4-BE49-F238E27FC236}">
                  <a16:creationId xmlns:a16="http://schemas.microsoft.com/office/drawing/2014/main" id="{A53B515C-A8FF-4CCC-AD1E-F103A7845A29}"/>
                </a:ext>
              </a:extLst>
            </p:cNvPr>
            <p:cNvSpPr/>
            <p:nvPr/>
          </p:nvSpPr>
          <p:spPr>
            <a:xfrm>
              <a:off x="9963531" y="4501876"/>
              <a:ext cx="2470485" cy="292680"/>
            </a:xfrm>
            <a:prstGeom prst="rect">
              <a:avLst/>
            </a:prstGeom>
            <a:solidFill>
              <a:srgbClr val="FFFDE9"/>
            </a:solidFill>
            <a:ln>
              <a:solidFill>
                <a:srgbClr val="FFFDE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28" name="صورة 27">
              <a:extLst>
                <a:ext uri="{FF2B5EF4-FFF2-40B4-BE49-F238E27FC236}">
                  <a16:creationId xmlns:a16="http://schemas.microsoft.com/office/drawing/2014/main" id="{24F6005A-860D-426A-9DE6-D4319D45AB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272638" y="5261635"/>
              <a:ext cx="3429479" cy="466790"/>
            </a:xfrm>
            <a:prstGeom prst="rect">
              <a:avLst/>
            </a:prstGeom>
          </p:spPr>
        </p:pic>
        <p:sp>
          <p:nvSpPr>
            <p:cNvPr id="29" name="مستطيل 28">
              <a:extLst>
                <a:ext uri="{FF2B5EF4-FFF2-40B4-BE49-F238E27FC236}">
                  <a16:creationId xmlns:a16="http://schemas.microsoft.com/office/drawing/2014/main" id="{ECAF467C-B3E0-4A5A-A6A0-C71D4346C5D4}"/>
                </a:ext>
              </a:extLst>
            </p:cNvPr>
            <p:cNvSpPr/>
            <p:nvPr/>
          </p:nvSpPr>
          <p:spPr>
            <a:xfrm>
              <a:off x="9963531" y="5331218"/>
              <a:ext cx="2470485" cy="292680"/>
            </a:xfrm>
            <a:prstGeom prst="rect">
              <a:avLst/>
            </a:prstGeom>
            <a:solidFill>
              <a:srgbClr val="FFFDE9"/>
            </a:solidFill>
            <a:ln>
              <a:solidFill>
                <a:srgbClr val="FFFDE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0" name="مستطيل: زوايا مستديرة 9">
              <a:extLst>
                <a:ext uri="{FF2B5EF4-FFF2-40B4-BE49-F238E27FC236}">
                  <a16:creationId xmlns:a16="http://schemas.microsoft.com/office/drawing/2014/main" id="{46CC03F3-FB59-49C3-AE3F-48361CE026D8}"/>
                </a:ext>
              </a:extLst>
            </p:cNvPr>
            <p:cNvSpPr/>
            <p:nvPr/>
          </p:nvSpPr>
          <p:spPr>
            <a:xfrm>
              <a:off x="6273957" y="3693440"/>
              <a:ext cx="2406316" cy="1909551"/>
            </a:xfrm>
            <a:prstGeom prst="roundRect">
              <a:avLst/>
            </a:prstGeom>
            <a:solidFill>
              <a:srgbClr val="FFFDE9"/>
            </a:solidFill>
            <a:ln>
              <a:solidFill>
                <a:srgbClr val="DAB77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648732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3325043-0368-433C-9EC5-90F714CA61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05199" y="5221793"/>
            <a:ext cx="1536032" cy="1636207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17DEA633-58F4-4554-9A2E-E6EA47AADE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95340"/>
            <a:ext cx="1723026" cy="1335680"/>
          </a:xfrm>
          <a:prstGeom prst="rect">
            <a:avLst/>
          </a:prstGeom>
        </p:spPr>
      </p:pic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E06EA101-1EC2-4511-A33F-AE741FF6E6D0}"/>
              </a:ext>
            </a:extLst>
          </p:cNvPr>
          <p:cNvGrpSpPr/>
          <p:nvPr/>
        </p:nvGrpSpPr>
        <p:grpSpPr>
          <a:xfrm>
            <a:off x="2963875" y="379265"/>
            <a:ext cx="7614881" cy="731246"/>
            <a:chOff x="3151017" y="244416"/>
            <a:chExt cx="7614881" cy="731246"/>
          </a:xfrm>
        </p:grpSpPr>
        <p:grpSp>
          <p:nvGrpSpPr>
            <p:cNvPr id="16" name="مجموعة 15">
              <a:extLst>
                <a:ext uri="{FF2B5EF4-FFF2-40B4-BE49-F238E27FC236}">
                  <a16:creationId xmlns:a16="http://schemas.microsoft.com/office/drawing/2014/main" id="{AFF05FE7-38D5-4B76-82FA-D3EC7CBA8554}"/>
                </a:ext>
              </a:extLst>
            </p:cNvPr>
            <p:cNvGrpSpPr/>
            <p:nvPr/>
          </p:nvGrpSpPr>
          <p:grpSpPr>
            <a:xfrm>
              <a:off x="3151017" y="323000"/>
              <a:ext cx="7554881" cy="521134"/>
              <a:chOff x="4058681" y="572576"/>
              <a:chExt cx="5238279" cy="447766"/>
            </a:xfrm>
          </p:grpSpPr>
          <p:pic>
            <p:nvPicPr>
              <p:cNvPr id="19" name="图片 17">
                <a:extLst>
                  <a:ext uri="{FF2B5EF4-FFF2-40B4-BE49-F238E27FC236}">
                    <a16:creationId xmlns:a16="http://schemas.microsoft.com/office/drawing/2014/main" id="{3A11E16C-16F5-4670-B869-3954B6339E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058681" y="572576"/>
                <a:ext cx="719413" cy="445570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2754D0C2-F1E9-4D02-B72A-0099BE8963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flipH="1">
                <a:off x="8577547" y="574772"/>
                <a:ext cx="719413" cy="445570"/>
              </a:xfrm>
              <a:prstGeom prst="rect">
                <a:avLst/>
              </a:prstGeom>
            </p:spPr>
          </p:pic>
        </p:grpSp>
        <p:sp>
          <p:nvSpPr>
            <p:cNvPr id="17" name="مربع نص 16">
              <a:extLst>
                <a:ext uri="{FF2B5EF4-FFF2-40B4-BE49-F238E27FC236}">
                  <a16:creationId xmlns:a16="http://schemas.microsoft.com/office/drawing/2014/main" id="{415ECBC5-3542-4A04-AD54-212A9FD29F2E}"/>
                </a:ext>
              </a:extLst>
            </p:cNvPr>
            <p:cNvSpPr txBox="1"/>
            <p:nvPr/>
          </p:nvSpPr>
          <p:spPr>
            <a:xfrm>
              <a:off x="5454315" y="267776"/>
              <a:ext cx="4249353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40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اثبات تطابق المثلثات</a:t>
              </a:r>
            </a:p>
          </p:txBody>
        </p:sp>
        <p:sp>
          <p:nvSpPr>
            <p:cNvPr id="18" name="مربع نص 17">
              <a:extLst>
                <a:ext uri="{FF2B5EF4-FFF2-40B4-BE49-F238E27FC236}">
                  <a16:creationId xmlns:a16="http://schemas.microsoft.com/office/drawing/2014/main" id="{E8AE3ED3-1D6A-4292-B14B-2B9A8F36EA5C}"/>
                </a:ext>
              </a:extLst>
            </p:cNvPr>
            <p:cNvSpPr txBox="1"/>
            <p:nvPr/>
          </p:nvSpPr>
          <p:spPr>
            <a:xfrm>
              <a:off x="4084362" y="244416"/>
              <a:ext cx="668153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AE" sz="40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SSS , SA</a:t>
              </a:r>
              <a:r>
                <a:rPr lang="es-CO" sz="40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S</a:t>
              </a:r>
              <a:endParaRPr lang="ar-SA" sz="4000" dirty="0"/>
            </a:p>
          </p:txBody>
        </p:sp>
      </p:grpSp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D5A9463D-8E34-48F7-A7AE-A52393581A45}"/>
              </a:ext>
            </a:extLst>
          </p:cNvPr>
          <p:cNvGrpSpPr/>
          <p:nvPr/>
        </p:nvGrpSpPr>
        <p:grpSpPr>
          <a:xfrm>
            <a:off x="2302754" y="1168291"/>
            <a:ext cx="8838995" cy="1192548"/>
            <a:chOff x="2771410" y="1068106"/>
            <a:chExt cx="8848569" cy="1192548"/>
          </a:xfrm>
        </p:grpSpPr>
        <p:sp>
          <p:nvSpPr>
            <p:cNvPr id="7" name="مخطط انسيابي: محطة طرفية 6">
              <a:extLst>
                <a:ext uri="{FF2B5EF4-FFF2-40B4-BE49-F238E27FC236}">
                  <a16:creationId xmlns:a16="http://schemas.microsoft.com/office/drawing/2014/main" id="{C218AD0E-EA77-49CD-800E-DEE4972A8220}"/>
                </a:ext>
              </a:extLst>
            </p:cNvPr>
            <p:cNvSpPr/>
            <p:nvPr/>
          </p:nvSpPr>
          <p:spPr>
            <a:xfrm>
              <a:off x="3148539" y="1409790"/>
              <a:ext cx="8339095" cy="707886"/>
            </a:xfrm>
            <a:prstGeom prst="flowChartTerminator">
              <a:avLst/>
            </a:prstGeom>
            <a:solidFill>
              <a:srgbClr val="FCFDF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10" name="صورة 9" descr="صورة تحتوي على المصباح الكهربائي, لمبة مصباح متوهج, ضوء&#10;&#10;تم إنشاء الوصف تلقائياً">
              <a:extLst>
                <a:ext uri="{FF2B5EF4-FFF2-40B4-BE49-F238E27FC236}">
                  <a16:creationId xmlns:a16="http://schemas.microsoft.com/office/drawing/2014/main" id="{AB85AD6E-1AE4-485A-AF38-A520B00B6EC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40425" y="1068106"/>
              <a:ext cx="1179554" cy="1192548"/>
            </a:xfrm>
            <a:prstGeom prst="rect">
              <a:avLst/>
            </a:prstGeom>
          </p:spPr>
        </p:pic>
        <p:sp>
          <p:nvSpPr>
            <p:cNvPr id="45" name="مربع نص 44">
              <a:extLst>
                <a:ext uri="{FF2B5EF4-FFF2-40B4-BE49-F238E27FC236}">
                  <a16:creationId xmlns:a16="http://schemas.microsoft.com/office/drawing/2014/main" id="{757B0B6A-1A67-4E6D-BEF9-27CDE1A367E4}"/>
                </a:ext>
              </a:extLst>
            </p:cNvPr>
            <p:cNvSpPr txBox="1"/>
            <p:nvPr/>
          </p:nvSpPr>
          <p:spPr>
            <a:xfrm>
              <a:off x="2771410" y="1472418"/>
              <a:ext cx="8759606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dirty="0">
                  <a:solidFill>
                    <a:srgbClr val="1C75BC"/>
                  </a:solidFill>
                  <a:latin typeface="Alnaseeb" panose="00000500000000000000" pitchFamily="50" charset="-78"/>
                  <a:cs typeface="Alnaseeb" panose="00000500000000000000" pitchFamily="50" charset="-78"/>
                </a:rPr>
                <a:t>استعمال تطابق المثلثين بضلعين و زاوية محصورة            في البراهين </a:t>
              </a:r>
              <a:endParaRPr lang="es-CO" sz="2800" dirty="0">
                <a:solidFill>
                  <a:srgbClr val="1C75BC"/>
                </a:solidFill>
                <a:highlight>
                  <a:srgbClr val="FFFF00"/>
                </a:highlight>
                <a:latin typeface="Alnaseeb" panose="00000500000000000000" pitchFamily="50" charset="-78"/>
                <a:cs typeface="Alnaseeb" panose="00000500000000000000" pitchFamily="50" charset="-78"/>
              </a:endParaRPr>
            </a:p>
          </p:txBody>
        </p:sp>
      </p:grp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9AFF1F8A-C3B3-4A63-A819-01F006D815DE}"/>
              </a:ext>
            </a:extLst>
          </p:cNvPr>
          <p:cNvSpPr txBox="1"/>
          <p:nvPr/>
        </p:nvSpPr>
        <p:spPr>
          <a:xfrm>
            <a:off x="4524195" y="1572603"/>
            <a:ext cx="10231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E" sz="2800" dirty="0">
                <a:solidFill>
                  <a:srgbClr val="1C75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</a:t>
            </a:r>
            <a:r>
              <a:rPr lang="es-CO" sz="2800" dirty="0">
                <a:solidFill>
                  <a:srgbClr val="1C75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endParaRPr lang="ar-SA" sz="2800" dirty="0"/>
          </a:p>
        </p:txBody>
      </p:sp>
      <p:grpSp>
        <p:nvGrpSpPr>
          <p:cNvPr id="22" name="مجموعة 21">
            <a:extLst>
              <a:ext uri="{FF2B5EF4-FFF2-40B4-BE49-F238E27FC236}">
                <a16:creationId xmlns:a16="http://schemas.microsoft.com/office/drawing/2014/main" id="{E5223483-964E-4B25-A9AD-CE761A0B29F0}"/>
              </a:ext>
            </a:extLst>
          </p:cNvPr>
          <p:cNvGrpSpPr/>
          <p:nvPr/>
        </p:nvGrpSpPr>
        <p:grpSpPr>
          <a:xfrm>
            <a:off x="11730888" y="1578618"/>
            <a:ext cx="1402072" cy="778245"/>
            <a:chOff x="9988761" y="1510312"/>
            <a:chExt cx="2188565" cy="858133"/>
          </a:xfrm>
        </p:grpSpPr>
        <p:sp>
          <p:nvSpPr>
            <p:cNvPr id="23" name="MH_Other_1">
              <a:extLst>
                <a:ext uri="{FF2B5EF4-FFF2-40B4-BE49-F238E27FC236}">
                  <a16:creationId xmlns:a16="http://schemas.microsoft.com/office/drawing/2014/main" id="{421663C6-5256-46CF-B6FB-4C6F8CEA5087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9988763" y="1510312"/>
              <a:ext cx="1558977" cy="858133"/>
            </a:xfrm>
            <a:custGeom>
              <a:avLst/>
              <a:gdLst>
                <a:gd name="connsiteX0" fmla="*/ 28344 w 509451"/>
                <a:gd name="connsiteY0" fmla="*/ 0 h 459661"/>
                <a:gd name="connsiteX1" fmla="*/ 481107 w 509451"/>
                <a:gd name="connsiteY1" fmla="*/ 0 h 459661"/>
                <a:gd name="connsiteX2" fmla="*/ 509451 w 509451"/>
                <a:gd name="connsiteY2" fmla="*/ 28344 h 459661"/>
                <a:gd name="connsiteX3" fmla="*/ 509451 w 509451"/>
                <a:gd name="connsiteY3" fmla="*/ 332765 h 459661"/>
                <a:gd name="connsiteX4" fmla="*/ 481107 w 509451"/>
                <a:gd name="connsiteY4" fmla="*/ 361109 h 459661"/>
                <a:gd name="connsiteX5" fmla="*/ 313285 w 509451"/>
                <a:gd name="connsiteY5" fmla="*/ 361109 h 459661"/>
                <a:gd name="connsiteX6" fmla="*/ 256124 w 509451"/>
                <a:gd name="connsiteY6" fmla="*/ 459661 h 459661"/>
                <a:gd name="connsiteX7" fmla="*/ 198964 w 509451"/>
                <a:gd name="connsiteY7" fmla="*/ 361109 h 459661"/>
                <a:gd name="connsiteX8" fmla="*/ 28344 w 509451"/>
                <a:gd name="connsiteY8" fmla="*/ 361109 h 459661"/>
                <a:gd name="connsiteX9" fmla="*/ 0 w 509451"/>
                <a:gd name="connsiteY9" fmla="*/ 332765 h 459661"/>
                <a:gd name="connsiteX10" fmla="*/ 0 w 509451"/>
                <a:gd name="connsiteY10" fmla="*/ 28344 h 459661"/>
                <a:gd name="connsiteX11" fmla="*/ 28344 w 509451"/>
                <a:gd name="connsiteY11" fmla="*/ 0 h 45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9451" h="459661">
                  <a:moveTo>
                    <a:pt x="28344" y="0"/>
                  </a:moveTo>
                  <a:lnTo>
                    <a:pt x="481107" y="0"/>
                  </a:lnTo>
                  <a:cubicBezTo>
                    <a:pt x="496761" y="0"/>
                    <a:pt x="509451" y="12690"/>
                    <a:pt x="509451" y="28344"/>
                  </a:cubicBezTo>
                  <a:lnTo>
                    <a:pt x="509451" y="332765"/>
                  </a:lnTo>
                  <a:cubicBezTo>
                    <a:pt x="509451" y="348419"/>
                    <a:pt x="496761" y="361109"/>
                    <a:pt x="481107" y="361109"/>
                  </a:cubicBezTo>
                  <a:lnTo>
                    <a:pt x="313285" y="361109"/>
                  </a:lnTo>
                  <a:lnTo>
                    <a:pt x="256124" y="459661"/>
                  </a:lnTo>
                  <a:lnTo>
                    <a:pt x="198964" y="361109"/>
                  </a:lnTo>
                  <a:lnTo>
                    <a:pt x="28344" y="361109"/>
                  </a:lnTo>
                  <a:cubicBezTo>
                    <a:pt x="12690" y="361109"/>
                    <a:pt x="0" y="348419"/>
                    <a:pt x="0" y="332765"/>
                  </a:cubicBezTo>
                  <a:lnTo>
                    <a:pt x="0" y="28344"/>
                  </a:lnTo>
                  <a:cubicBezTo>
                    <a:pt x="0" y="12690"/>
                    <a:pt x="12690" y="0"/>
                    <a:pt x="28344" y="0"/>
                  </a:cubicBez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18308" anchor="ctr">
              <a:normAutofit/>
            </a:bodyPr>
            <a:lstStyle/>
            <a:p>
              <a:pPr algn="ctr">
                <a:defRPr/>
              </a:pPr>
              <a:endParaRPr lang="zh-CN" altLang="en-US" sz="2191" dirty="0">
                <a:solidFill>
                  <a:srgbClr val="FFFFFF"/>
                </a:solidFill>
              </a:endParaRPr>
            </a:p>
          </p:txBody>
        </p:sp>
        <p:sp>
          <p:nvSpPr>
            <p:cNvPr id="24" name="مربع نص 23">
              <a:extLst>
                <a:ext uri="{FF2B5EF4-FFF2-40B4-BE49-F238E27FC236}">
                  <a16:creationId xmlns:a16="http://schemas.microsoft.com/office/drawing/2014/main" id="{5A66F545-DA29-4F17-918F-20029A54BF66}"/>
                </a:ext>
              </a:extLst>
            </p:cNvPr>
            <p:cNvSpPr txBox="1"/>
            <p:nvPr/>
          </p:nvSpPr>
          <p:spPr>
            <a:xfrm>
              <a:off x="9988761" y="1510312"/>
              <a:ext cx="2188565" cy="64480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3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مثال4</a:t>
              </a:r>
            </a:p>
          </p:txBody>
        </p:sp>
      </p:grpSp>
      <p:pic>
        <p:nvPicPr>
          <p:cNvPr id="6" name="صورة 5">
            <a:extLst>
              <a:ext uri="{FF2B5EF4-FFF2-40B4-BE49-F238E27FC236}">
                <a16:creationId xmlns:a16="http://schemas.microsoft.com/office/drawing/2014/main" id="{8E75FA3B-A33C-42FD-A321-D5F324E6B99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716" y="2333988"/>
            <a:ext cx="9457590" cy="42215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607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3325043-0368-433C-9EC5-90F714CA61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05199" y="5221793"/>
            <a:ext cx="1536032" cy="1636207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17DEA633-58F4-4554-9A2E-E6EA47AADE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95340"/>
            <a:ext cx="1723026" cy="1335680"/>
          </a:xfrm>
          <a:prstGeom prst="rect">
            <a:avLst/>
          </a:prstGeom>
        </p:spPr>
      </p:pic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E06EA101-1EC2-4511-A33F-AE741FF6E6D0}"/>
              </a:ext>
            </a:extLst>
          </p:cNvPr>
          <p:cNvGrpSpPr/>
          <p:nvPr/>
        </p:nvGrpSpPr>
        <p:grpSpPr>
          <a:xfrm>
            <a:off x="2963875" y="379265"/>
            <a:ext cx="7614881" cy="731246"/>
            <a:chOff x="3151017" y="244416"/>
            <a:chExt cx="7614881" cy="731246"/>
          </a:xfrm>
        </p:grpSpPr>
        <p:grpSp>
          <p:nvGrpSpPr>
            <p:cNvPr id="16" name="مجموعة 15">
              <a:extLst>
                <a:ext uri="{FF2B5EF4-FFF2-40B4-BE49-F238E27FC236}">
                  <a16:creationId xmlns:a16="http://schemas.microsoft.com/office/drawing/2014/main" id="{AFF05FE7-38D5-4B76-82FA-D3EC7CBA8554}"/>
                </a:ext>
              </a:extLst>
            </p:cNvPr>
            <p:cNvGrpSpPr/>
            <p:nvPr/>
          </p:nvGrpSpPr>
          <p:grpSpPr>
            <a:xfrm>
              <a:off x="3151017" y="323000"/>
              <a:ext cx="7554881" cy="521134"/>
              <a:chOff x="4058681" y="572576"/>
              <a:chExt cx="5238279" cy="447766"/>
            </a:xfrm>
          </p:grpSpPr>
          <p:pic>
            <p:nvPicPr>
              <p:cNvPr id="19" name="图片 17">
                <a:extLst>
                  <a:ext uri="{FF2B5EF4-FFF2-40B4-BE49-F238E27FC236}">
                    <a16:creationId xmlns:a16="http://schemas.microsoft.com/office/drawing/2014/main" id="{3A11E16C-16F5-4670-B869-3954B6339E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058681" y="572576"/>
                <a:ext cx="719413" cy="445570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2754D0C2-F1E9-4D02-B72A-0099BE8963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flipH="1">
                <a:off x="8577547" y="574772"/>
                <a:ext cx="719413" cy="445570"/>
              </a:xfrm>
              <a:prstGeom prst="rect">
                <a:avLst/>
              </a:prstGeom>
            </p:spPr>
          </p:pic>
        </p:grpSp>
        <p:sp>
          <p:nvSpPr>
            <p:cNvPr id="17" name="مربع نص 16">
              <a:extLst>
                <a:ext uri="{FF2B5EF4-FFF2-40B4-BE49-F238E27FC236}">
                  <a16:creationId xmlns:a16="http://schemas.microsoft.com/office/drawing/2014/main" id="{415ECBC5-3542-4A04-AD54-212A9FD29F2E}"/>
                </a:ext>
              </a:extLst>
            </p:cNvPr>
            <p:cNvSpPr txBox="1"/>
            <p:nvPr/>
          </p:nvSpPr>
          <p:spPr>
            <a:xfrm>
              <a:off x="5454315" y="267776"/>
              <a:ext cx="4249353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40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اثبات تطابق المثلثات</a:t>
              </a:r>
            </a:p>
          </p:txBody>
        </p:sp>
        <p:sp>
          <p:nvSpPr>
            <p:cNvPr id="18" name="مربع نص 17">
              <a:extLst>
                <a:ext uri="{FF2B5EF4-FFF2-40B4-BE49-F238E27FC236}">
                  <a16:creationId xmlns:a16="http://schemas.microsoft.com/office/drawing/2014/main" id="{E8AE3ED3-1D6A-4292-B14B-2B9A8F36EA5C}"/>
                </a:ext>
              </a:extLst>
            </p:cNvPr>
            <p:cNvSpPr txBox="1"/>
            <p:nvPr/>
          </p:nvSpPr>
          <p:spPr>
            <a:xfrm>
              <a:off x="4084362" y="244416"/>
              <a:ext cx="668153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AE" sz="40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SSS , SA</a:t>
              </a:r>
              <a:r>
                <a:rPr lang="es-CO" sz="40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S</a:t>
              </a:r>
              <a:endParaRPr lang="ar-SA" sz="4000" dirty="0"/>
            </a:p>
          </p:txBody>
        </p:sp>
      </p:grpSp>
      <p:grpSp>
        <p:nvGrpSpPr>
          <p:cNvPr id="22" name="مجموعة 21">
            <a:extLst>
              <a:ext uri="{FF2B5EF4-FFF2-40B4-BE49-F238E27FC236}">
                <a16:creationId xmlns:a16="http://schemas.microsoft.com/office/drawing/2014/main" id="{E5223483-964E-4B25-A9AD-CE761A0B29F0}"/>
              </a:ext>
            </a:extLst>
          </p:cNvPr>
          <p:cNvGrpSpPr/>
          <p:nvPr/>
        </p:nvGrpSpPr>
        <p:grpSpPr>
          <a:xfrm>
            <a:off x="11711397" y="2031815"/>
            <a:ext cx="1402072" cy="778245"/>
            <a:chOff x="9988761" y="1510312"/>
            <a:chExt cx="2188565" cy="858133"/>
          </a:xfrm>
        </p:grpSpPr>
        <p:sp>
          <p:nvSpPr>
            <p:cNvPr id="23" name="MH_Other_1">
              <a:extLst>
                <a:ext uri="{FF2B5EF4-FFF2-40B4-BE49-F238E27FC236}">
                  <a16:creationId xmlns:a16="http://schemas.microsoft.com/office/drawing/2014/main" id="{421663C6-5256-46CF-B6FB-4C6F8CEA5087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9988763" y="1510312"/>
              <a:ext cx="1839234" cy="858133"/>
            </a:xfrm>
            <a:custGeom>
              <a:avLst/>
              <a:gdLst>
                <a:gd name="connsiteX0" fmla="*/ 28344 w 509451"/>
                <a:gd name="connsiteY0" fmla="*/ 0 h 459661"/>
                <a:gd name="connsiteX1" fmla="*/ 481107 w 509451"/>
                <a:gd name="connsiteY1" fmla="*/ 0 h 459661"/>
                <a:gd name="connsiteX2" fmla="*/ 509451 w 509451"/>
                <a:gd name="connsiteY2" fmla="*/ 28344 h 459661"/>
                <a:gd name="connsiteX3" fmla="*/ 509451 w 509451"/>
                <a:gd name="connsiteY3" fmla="*/ 332765 h 459661"/>
                <a:gd name="connsiteX4" fmla="*/ 481107 w 509451"/>
                <a:gd name="connsiteY4" fmla="*/ 361109 h 459661"/>
                <a:gd name="connsiteX5" fmla="*/ 313285 w 509451"/>
                <a:gd name="connsiteY5" fmla="*/ 361109 h 459661"/>
                <a:gd name="connsiteX6" fmla="*/ 256124 w 509451"/>
                <a:gd name="connsiteY6" fmla="*/ 459661 h 459661"/>
                <a:gd name="connsiteX7" fmla="*/ 198964 w 509451"/>
                <a:gd name="connsiteY7" fmla="*/ 361109 h 459661"/>
                <a:gd name="connsiteX8" fmla="*/ 28344 w 509451"/>
                <a:gd name="connsiteY8" fmla="*/ 361109 h 459661"/>
                <a:gd name="connsiteX9" fmla="*/ 0 w 509451"/>
                <a:gd name="connsiteY9" fmla="*/ 332765 h 459661"/>
                <a:gd name="connsiteX10" fmla="*/ 0 w 509451"/>
                <a:gd name="connsiteY10" fmla="*/ 28344 h 459661"/>
                <a:gd name="connsiteX11" fmla="*/ 28344 w 509451"/>
                <a:gd name="connsiteY11" fmla="*/ 0 h 45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9451" h="459661">
                  <a:moveTo>
                    <a:pt x="28344" y="0"/>
                  </a:moveTo>
                  <a:lnTo>
                    <a:pt x="481107" y="0"/>
                  </a:lnTo>
                  <a:cubicBezTo>
                    <a:pt x="496761" y="0"/>
                    <a:pt x="509451" y="12690"/>
                    <a:pt x="509451" y="28344"/>
                  </a:cubicBezTo>
                  <a:lnTo>
                    <a:pt x="509451" y="332765"/>
                  </a:lnTo>
                  <a:cubicBezTo>
                    <a:pt x="509451" y="348419"/>
                    <a:pt x="496761" y="361109"/>
                    <a:pt x="481107" y="361109"/>
                  </a:cubicBezTo>
                  <a:lnTo>
                    <a:pt x="313285" y="361109"/>
                  </a:lnTo>
                  <a:lnTo>
                    <a:pt x="256124" y="459661"/>
                  </a:lnTo>
                  <a:lnTo>
                    <a:pt x="198964" y="361109"/>
                  </a:lnTo>
                  <a:lnTo>
                    <a:pt x="28344" y="361109"/>
                  </a:lnTo>
                  <a:cubicBezTo>
                    <a:pt x="12690" y="361109"/>
                    <a:pt x="0" y="348419"/>
                    <a:pt x="0" y="332765"/>
                  </a:cubicBezTo>
                  <a:lnTo>
                    <a:pt x="0" y="28344"/>
                  </a:lnTo>
                  <a:cubicBezTo>
                    <a:pt x="0" y="12690"/>
                    <a:pt x="12690" y="0"/>
                    <a:pt x="28344" y="0"/>
                  </a:cubicBez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18308" anchor="ctr">
              <a:normAutofit/>
            </a:bodyPr>
            <a:lstStyle/>
            <a:p>
              <a:pPr algn="ctr">
                <a:defRPr/>
              </a:pPr>
              <a:endParaRPr lang="zh-CN" altLang="en-US" sz="2191" dirty="0">
                <a:solidFill>
                  <a:srgbClr val="FFFFFF"/>
                </a:solidFill>
              </a:endParaRPr>
            </a:p>
          </p:txBody>
        </p:sp>
        <p:sp>
          <p:nvSpPr>
            <p:cNvPr id="24" name="مربع نص 23">
              <a:extLst>
                <a:ext uri="{FF2B5EF4-FFF2-40B4-BE49-F238E27FC236}">
                  <a16:creationId xmlns:a16="http://schemas.microsoft.com/office/drawing/2014/main" id="{5A66F545-DA29-4F17-918F-20029A54BF66}"/>
                </a:ext>
              </a:extLst>
            </p:cNvPr>
            <p:cNvSpPr txBox="1"/>
            <p:nvPr/>
          </p:nvSpPr>
          <p:spPr>
            <a:xfrm>
              <a:off x="9988761" y="1510312"/>
              <a:ext cx="2188565" cy="64480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3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تحقق4</a:t>
              </a:r>
            </a:p>
          </p:txBody>
        </p:sp>
      </p:grpSp>
      <p:pic>
        <p:nvPicPr>
          <p:cNvPr id="13" name="صورة 12" descr="صورة تحتوي على نص, الخط, لقطة شاشة, أسود&#10;&#10;تم إنشاء الوصف تلقائياً">
            <a:extLst>
              <a:ext uri="{FF2B5EF4-FFF2-40B4-BE49-F238E27FC236}">
                <a16:creationId xmlns:a16="http://schemas.microsoft.com/office/drawing/2014/main" id="{6C7F24C8-52E9-4358-B58F-2C5F4FF8F2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434" y="1968500"/>
            <a:ext cx="6681535" cy="904875"/>
          </a:xfrm>
          <a:prstGeom prst="rect">
            <a:avLst/>
          </a:prstGeom>
        </p:spPr>
      </p:pic>
      <p:pic>
        <p:nvPicPr>
          <p:cNvPr id="21" name="صورة 20" descr="صورة تحتوي على دائرة, رمز, المواصلات, شعار&#10;&#10;تم إنشاء الوصف تلقائياً">
            <a:extLst>
              <a:ext uri="{FF2B5EF4-FFF2-40B4-BE49-F238E27FC236}">
                <a16:creationId xmlns:a16="http://schemas.microsoft.com/office/drawing/2014/main" id="{34B05127-A145-43C5-B4C1-321798C4963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076" y="2324202"/>
            <a:ext cx="2977016" cy="2912298"/>
          </a:xfrm>
          <a:prstGeom prst="rect">
            <a:avLst/>
          </a:prstGeom>
        </p:spPr>
      </p:pic>
      <p:grpSp>
        <p:nvGrpSpPr>
          <p:cNvPr id="27" name="مجموعة 26">
            <a:extLst>
              <a:ext uri="{FF2B5EF4-FFF2-40B4-BE49-F238E27FC236}">
                <a16:creationId xmlns:a16="http://schemas.microsoft.com/office/drawing/2014/main" id="{C6939EE6-AF63-423C-BBFE-92B4D7A536C7}"/>
              </a:ext>
            </a:extLst>
          </p:cNvPr>
          <p:cNvGrpSpPr/>
          <p:nvPr/>
        </p:nvGrpSpPr>
        <p:grpSpPr>
          <a:xfrm>
            <a:off x="4904121" y="3429000"/>
            <a:ext cx="6428160" cy="2125474"/>
            <a:chOff x="6273957" y="3602951"/>
            <a:chExt cx="6428160" cy="2125474"/>
          </a:xfrm>
        </p:grpSpPr>
        <p:pic>
          <p:nvPicPr>
            <p:cNvPr id="29" name="صورة 28">
              <a:extLst>
                <a:ext uri="{FF2B5EF4-FFF2-40B4-BE49-F238E27FC236}">
                  <a16:creationId xmlns:a16="http://schemas.microsoft.com/office/drawing/2014/main" id="{92E283A6-C3E7-48D3-A726-1B72211D4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272638" y="3602951"/>
              <a:ext cx="3429479" cy="466790"/>
            </a:xfrm>
            <a:prstGeom prst="rect">
              <a:avLst/>
            </a:prstGeom>
          </p:spPr>
        </p:pic>
        <p:sp>
          <p:nvSpPr>
            <p:cNvPr id="30" name="مستطيل 29">
              <a:extLst>
                <a:ext uri="{FF2B5EF4-FFF2-40B4-BE49-F238E27FC236}">
                  <a16:creationId xmlns:a16="http://schemas.microsoft.com/office/drawing/2014/main" id="{DF672C64-2C6A-4345-8BC8-5DDB2A356747}"/>
                </a:ext>
              </a:extLst>
            </p:cNvPr>
            <p:cNvSpPr/>
            <p:nvPr/>
          </p:nvSpPr>
          <p:spPr>
            <a:xfrm>
              <a:off x="9963531" y="3672534"/>
              <a:ext cx="2470485" cy="292680"/>
            </a:xfrm>
            <a:prstGeom prst="rect">
              <a:avLst/>
            </a:prstGeom>
            <a:solidFill>
              <a:srgbClr val="FFFDE9"/>
            </a:solidFill>
            <a:ln>
              <a:solidFill>
                <a:srgbClr val="FFFDE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31" name="صورة 30">
              <a:extLst>
                <a:ext uri="{FF2B5EF4-FFF2-40B4-BE49-F238E27FC236}">
                  <a16:creationId xmlns:a16="http://schemas.microsoft.com/office/drawing/2014/main" id="{9E66E01E-37FE-44CC-A8C9-421C3D3110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272638" y="4432293"/>
              <a:ext cx="3429479" cy="466790"/>
            </a:xfrm>
            <a:prstGeom prst="rect">
              <a:avLst/>
            </a:prstGeom>
          </p:spPr>
        </p:pic>
        <p:sp>
          <p:nvSpPr>
            <p:cNvPr id="32" name="مستطيل 31">
              <a:extLst>
                <a:ext uri="{FF2B5EF4-FFF2-40B4-BE49-F238E27FC236}">
                  <a16:creationId xmlns:a16="http://schemas.microsoft.com/office/drawing/2014/main" id="{7A248B14-B6F9-4326-8B51-48BFE9D3A344}"/>
                </a:ext>
              </a:extLst>
            </p:cNvPr>
            <p:cNvSpPr/>
            <p:nvPr/>
          </p:nvSpPr>
          <p:spPr>
            <a:xfrm>
              <a:off x="9963531" y="4501876"/>
              <a:ext cx="2470485" cy="292680"/>
            </a:xfrm>
            <a:prstGeom prst="rect">
              <a:avLst/>
            </a:prstGeom>
            <a:solidFill>
              <a:srgbClr val="FFFDE9"/>
            </a:solidFill>
            <a:ln>
              <a:solidFill>
                <a:srgbClr val="FFFDE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33" name="صورة 32">
              <a:extLst>
                <a:ext uri="{FF2B5EF4-FFF2-40B4-BE49-F238E27FC236}">
                  <a16:creationId xmlns:a16="http://schemas.microsoft.com/office/drawing/2014/main" id="{F254F2B1-3FFC-4CE9-AF04-FF3E8A02CA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272638" y="5261635"/>
              <a:ext cx="3429479" cy="466790"/>
            </a:xfrm>
            <a:prstGeom prst="rect">
              <a:avLst/>
            </a:prstGeom>
          </p:spPr>
        </p:pic>
        <p:sp>
          <p:nvSpPr>
            <p:cNvPr id="34" name="مستطيل 33">
              <a:extLst>
                <a:ext uri="{FF2B5EF4-FFF2-40B4-BE49-F238E27FC236}">
                  <a16:creationId xmlns:a16="http://schemas.microsoft.com/office/drawing/2014/main" id="{428EB602-F15B-48D6-AECD-C6CDD6AC4D8A}"/>
                </a:ext>
              </a:extLst>
            </p:cNvPr>
            <p:cNvSpPr/>
            <p:nvPr/>
          </p:nvSpPr>
          <p:spPr>
            <a:xfrm>
              <a:off x="9963531" y="5331218"/>
              <a:ext cx="2470485" cy="292680"/>
            </a:xfrm>
            <a:prstGeom prst="rect">
              <a:avLst/>
            </a:prstGeom>
            <a:solidFill>
              <a:srgbClr val="FFFDE9"/>
            </a:solidFill>
            <a:ln>
              <a:solidFill>
                <a:srgbClr val="FFFDE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35" name="مستطيل: زوايا مستديرة 34">
              <a:extLst>
                <a:ext uri="{FF2B5EF4-FFF2-40B4-BE49-F238E27FC236}">
                  <a16:creationId xmlns:a16="http://schemas.microsoft.com/office/drawing/2014/main" id="{FF822E7F-2BAD-4B24-A49A-960CF4F9C3F2}"/>
                </a:ext>
              </a:extLst>
            </p:cNvPr>
            <p:cNvSpPr/>
            <p:nvPr/>
          </p:nvSpPr>
          <p:spPr>
            <a:xfrm>
              <a:off x="6273957" y="3693440"/>
              <a:ext cx="2406316" cy="1909551"/>
            </a:xfrm>
            <a:prstGeom prst="roundRect">
              <a:avLst/>
            </a:prstGeom>
            <a:solidFill>
              <a:srgbClr val="FFFDE9"/>
            </a:solidFill>
            <a:ln>
              <a:solidFill>
                <a:srgbClr val="DAB77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693041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589B46D0-2C4A-4096-8639-B107E1F78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945" y="145488"/>
            <a:ext cx="1725318" cy="1341236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32D064BB-D0E5-450B-B99E-00A4258253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9313" y="-829"/>
            <a:ext cx="1536325" cy="1633870"/>
          </a:xfrm>
          <a:prstGeom prst="rect">
            <a:avLst/>
          </a:prstGeom>
        </p:spPr>
      </p:pic>
      <p:grpSp>
        <p:nvGrpSpPr>
          <p:cNvPr id="25" name="مجموعة 24">
            <a:extLst>
              <a:ext uri="{FF2B5EF4-FFF2-40B4-BE49-F238E27FC236}">
                <a16:creationId xmlns:a16="http://schemas.microsoft.com/office/drawing/2014/main" id="{3043049E-32DB-4050-9BAA-D90A5745C39F}"/>
              </a:ext>
            </a:extLst>
          </p:cNvPr>
          <p:cNvGrpSpPr/>
          <p:nvPr/>
        </p:nvGrpSpPr>
        <p:grpSpPr>
          <a:xfrm>
            <a:off x="10898999" y="1595609"/>
            <a:ext cx="1840627" cy="1306538"/>
            <a:chOff x="10898999" y="1368262"/>
            <a:chExt cx="1840627" cy="1306538"/>
          </a:xfrm>
        </p:grpSpPr>
        <p:pic>
          <p:nvPicPr>
            <p:cNvPr id="3" name="صورة 2" descr="صورة تحتوي على لقطة شاشة&#10;&#10;تم إنشاء الوصف تلقائياً">
              <a:extLst>
                <a:ext uri="{FF2B5EF4-FFF2-40B4-BE49-F238E27FC236}">
                  <a16:creationId xmlns:a16="http://schemas.microsoft.com/office/drawing/2014/main" id="{B22824B8-1756-4DCA-852C-1736793CF5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556" r="53053"/>
            <a:stretch/>
          </p:blipFill>
          <p:spPr>
            <a:xfrm>
              <a:off x="10898999" y="1368262"/>
              <a:ext cx="1840627" cy="1306538"/>
            </a:xfrm>
            <a:prstGeom prst="rect">
              <a:avLst/>
            </a:prstGeom>
          </p:spPr>
        </p:pic>
        <p:sp>
          <p:nvSpPr>
            <p:cNvPr id="4" name="مربع نص 3">
              <a:extLst>
                <a:ext uri="{FF2B5EF4-FFF2-40B4-BE49-F238E27FC236}">
                  <a16:creationId xmlns:a16="http://schemas.microsoft.com/office/drawing/2014/main" id="{A5BC6C75-900B-4BA7-83A9-5BAA0AC2A482}"/>
                </a:ext>
              </a:extLst>
            </p:cNvPr>
            <p:cNvSpPr txBox="1"/>
            <p:nvPr/>
          </p:nvSpPr>
          <p:spPr>
            <a:xfrm>
              <a:off x="11306823" y="1654683"/>
              <a:ext cx="1432803" cy="83099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4800" dirty="0">
                  <a:solidFill>
                    <a:srgbClr val="FCFDF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تأكد</a:t>
              </a:r>
            </a:p>
          </p:txBody>
        </p:sp>
      </p:grpSp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08929091-23D7-4488-95A9-E9512EE1E0AB}"/>
              </a:ext>
            </a:extLst>
          </p:cNvPr>
          <p:cNvGrpSpPr/>
          <p:nvPr/>
        </p:nvGrpSpPr>
        <p:grpSpPr>
          <a:xfrm>
            <a:off x="2963875" y="379265"/>
            <a:ext cx="7614881" cy="731246"/>
            <a:chOff x="3151017" y="244416"/>
            <a:chExt cx="7614881" cy="731246"/>
          </a:xfrm>
        </p:grpSpPr>
        <p:grpSp>
          <p:nvGrpSpPr>
            <p:cNvPr id="21" name="مجموعة 20">
              <a:extLst>
                <a:ext uri="{FF2B5EF4-FFF2-40B4-BE49-F238E27FC236}">
                  <a16:creationId xmlns:a16="http://schemas.microsoft.com/office/drawing/2014/main" id="{DDB925DE-6A7C-4971-8A82-A51E925A8493}"/>
                </a:ext>
              </a:extLst>
            </p:cNvPr>
            <p:cNvGrpSpPr/>
            <p:nvPr/>
          </p:nvGrpSpPr>
          <p:grpSpPr>
            <a:xfrm>
              <a:off x="3151017" y="323000"/>
              <a:ext cx="7554881" cy="521134"/>
              <a:chOff x="4058681" y="572576"/>
              <a:chExt cx="5238279" cy="447766"/>
            </a:xfrm>
          </p:grpSpPr>
          <p:pic>
            <p:nvPicPr>
              <p:cNvPr id="24" name="图片 17">
                <a:extLst>
                  <a:ext uri="{FF2B5EF4-FFF2-40B4-BE49-F238E27FC236}">
                    <a16:creationId xmlns:a16="http://schemas.microsoft.com/office/drawing/2014/main" id="{A93F4AAA-4B93-4286-9B23-3228731467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058681" y="572576"/>
                <a:ext cx="719413" cy="445570"/>
              </a:xfrm>
              <a:prstGeom prst="rect">
                <a:avLst/>
              </a:prstGeom>
            </p:spPr>
          </p:pic>
          <p:pic>
            <p:nvPicPr>
              <p:cNvPr id="26" name="图片 19">
                <a:extLst>
                  <a:ext uri="{FF2B5EF4-FFF2-40B4-BE49-F238E27FC236}">
                    <a16:creationId xmlns:a16="http://schemas.microsoft.com/office/drawing/2014/main" id="{2D1B3F67-0C9F-4934-8F21-473D757C41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flipH="1">
                <a:off x="8577547" y="574772"/>
                <a:ext cx="719413" cy="445570"/>
              </a:xfrm>
              <a:prstGeom prst="rect">
                <a:avLst/>
              </a:prstGeom>
            </p:spPr>
          </p:pic>
        </p:grpSp>
        <p:sp>
          <p:nvSpPr>
            <p:cNvPr id="22" name="مربع نص 21">
              <a:extLst>
                <a:ext uri="{FF2B5EF4-FFF2-40B4-BE49-F238E27FC236}">
                  <a16:creationId xmlns:a16="http://schemas.microsoft.com/office/drawing/2014/main" id="{DF4893FE-6A53-45EB-9395-0E5E7E934850}"/>
                </a:ext>
              </a:extLst>
            </p:cNvPr>
            <p:cNvSpPr txBox="1"/>
            <p:nvPr/>
          </p:nvSpPr>
          <p:spPr>
            <a:xfrm>
              <a:off x="5454315" y="267776"/>
              <a:ext cx="4249353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40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اثبات تطابق المثلثات</a:t>
              </a:r>
            </a:p>
          </p:txBody>
        </p:sp>
        <p:sp>
          <p:nvSpPr>
            <p:cNvPr id="23" name="مربع نص 22">
              <a:extLst>
                <a:ext uri="{FF2B5EF4-FFF2-40B4-BE49-F238E27FC236}">
                  <a16:creationId xmlns:a16="http://schemas.microsoft.com/office/drawing/2014/main" id="{8B680CA0-FB9B-4605-B68D-A611B7EC7D8A}"/>
                </a:ext>
              </a:extLst>
            </p:cNvPr>
            <p:cNvSpPr txBox="1"/>
            <p:nvPr/>
          </p:nvSpPr>
          <p:spPr>
            <a:xfrm>
              <a:off x="4084362" y="244416"/>
              <a:ext cx="668153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AE" sz="40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SSS , SA</a:t>
              </a:r>
              <a:r>
                <a:rPr lang="es-CO" sz="40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S</a:t>
              </a:r>
              <a:endParaRPr lang="ar-SA" sz="4000" dirty="0"/>
            </a:p>
          </p:txBody>
        </p:sp>
      </p:grpSp>
      <p:pic>
        <p:nvPicPr>
          <p:cNvPr id="5" name="صورة 4" descr="صورة تحتوي على نص, لقطة شاشة, خط, الخط&#10;&#10;تم إنشاء الوصف تلقائياً">
            <a:extLst>
              <a:ext uri="{FF2B5EF4-FFF2-40B4-BE49-F238E27FC236}">
                <a16:creationId xmlns:a16="http://schemas.microsoft.com/office/drawing/2014/main" id="{C8DD052B-13F6-46EC-AB05-D72F44D6A63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55"/>
          <a:stretch/>
        </p:blipFill>
        <p:spPr>
          <a:xfrm>
            <a:off x="5267173" y="1967776"/>
            <a:ext cx="5594324" cy="1857365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4F970ED3-D2FF-4652-831C-B9229CC366B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261"/>
          <a:stretch/>
        </p:blipFill>
        <p:spPr>
          <a:xfrm>
            <a:off x="544035" y="2334878"/>
            <a:ext cx="4839680" cy="3513055"/>
          </a:xfrm>
          <a:prstGeom prst="rect">
            <a:avLst/>
          </a:prstGeom>
        </p:spPr>
      </p:pic>
      <p:grpSp>
        <p:nvGrpSpPr>
          <p:cNvPr id="28" name="مجموعة 27">
            <a:extLst>
              <a:ext uri="{FF2B5EF4-FFF2-40B4-BE49-F238E27FC236}">
                <a16:creationId xmlns:a16="http://schemas.microsoft.com/office/drawing/2014/main" id="{C2AE0F1E-3996-4C39-BB7B-96E84D1EB784}"/>
              </a:ext>
            </a:extLst>
          </p:cNvPr>
          <p:cNvGrpSpPr/>
          <p:nvPr/>
        </p:nvGrpSpPr>
        <p:grpSpPr>
          <a:xfrm>
            <a:off x="5324122" y="3955854"/>
            <a:ext cx="6428160" cy="2125474"/>
            <a:chOff x="6273957" y="3602951"/>
            <a:chExt cx="6428160" cy="2125474"/>
          </a:xfrm>
        </p:grpSpPr>
        <p:pic>
          <p:nvPicPr>
            <p:cNvPr id="29" name="صورة 28">
              <a:extLst>
                <a:ext uri="{FF2B5EF4-FFF2-40B4-BE49-F238E27FC236}">
                  <a16:creationId xmlns:a16="http://schemas.microsoft.com/office/drawing/2014/main" id="{AC9EC77F-8738-45E7-9B20-6623E606982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272638" y="3602951"/>
              <a:ext cx="3429479" cy="466790"/>
            </a:xfrm>
            <a:prstGeom prst="rect">
              <a:avLst/>
            </a:prstGeom>
          </p:spPr>
        </p:pic>
        <p:sp>
          <p:nvSpPr>
            <p:cNvPr id="30" name="مستطيل 29">
              <a:extLst>
                <a:ext uri="{FF2B5EF4-FFF2-40B4-BE49-F238E27FC236}">
                  <a16:creationId xmlns:a16="http://schemas.microsoft.com/office/drawing/2014/main" id="{575D33B8-B542-4064-86EC-1704DD3FF852}"/>
                </a:ext>
              </a:extLst>
            </p:cNvPr>
            <p:cNvSpPr/>
            <p:nvPr/>
          </p:nvSpPr>
          <p:spPr>
            <a:xfrm>
              <a:off x="9963531" y="3672534"/>
              <a:ext cx="2470485" cy="292680"/>
            </a:xfrm>
            <a:prstGeom prst="rect">
              <a:avLst/>
            </a:prstGeom>
            <a:solidFill>
              <a:srgbClr val="FFFDE9"/>
            </a:solidFill>
            <a:ln>
              <a:solidFill>
                <a:srgbClr val="FFFDE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31" name="صورة 30">
              <a:extLst>
                <a:ext uri="{FF2B5EF4-FFF2-40B4-BE49-F238E27FC236}">
                  <a16:creationId xmlns:a16="http://schemas.microsoft.com/office/drawing/2014/main" id="{E7F87D4B-7CE7-4C49-BC93-13236AD8D26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272638" y="4432293"/>
              <a:ext cx="3429479" cy="466790"/>
            </a:xfrm>
            <a:prstGeom prst="rect">
              <a:avLst/>
            </a:prstGeom>
          </p:spPr>
        </p:pic>
        <p:sp>
          <p:nvSpPr>
            <p:cNvPr id="32" name="مستطيل 31">
              <a:extLst>
                <a:ext uri="{FF2B5EF4-FFF2-40B4-BE49-F238E27FC236}">
                  <a16:creationId xmlns:a16="http://schemas.microsoft.com/office/drawing/2014/main" id="{481943FE-B855-4748-A481-44BD61B92160}"/>
                </a:ext>
              </a:extLst>
            </p:cNvPr>
            <p:cNvSpPr/>
            <p:nvPr/>
          </p:nvSpPr>
          <p:spPr>
            <a:xfrm>
              <a:off x="9963531" y="4501876"/>
              <a:ext cx="2470485" cy="292680"/>
            </a:xfrm>
            <a:prstGeom prst="rect">
              <a:avLst/>
            </a:prstGeom>
            <a:solidFill>
              <a:srgbClr val="FFFDE9"/>
            </a:solidFill>
            <a:ln>
              <a:solidFill>
                <a:srgbClr val="FFFDE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33" name="صورة 32">
              <a:extLst>
                <a:ext uri="{FF2B5EF4-FFF2-40B4-BE49-F238E27FC236}">
                  <a16:creationId xmlns:a16="http://schemas.microsoft.com/office/drawing/2014/main" id="{BB479979-D54A-4F0D-A2ED-CDFBC1F6A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272638" y="5261635"/>
              <a:ext cx="3429479" cy="466790"/>
            </a:xfrm>
            <a:prstGeom prst="rect">
              <a:avLst/>
            </a:prstGeom>
          </p:spPr>
        </p:pic>
        <p:sp>
          <p:nvSpPr>
            <p:cNvPr id="34" name="مستطيل 33">
              <a:extLst>
                <a:ext uri="{FF2B5EF4-FFF2-40B4-BE49-F238E27FC236}">
                  <a16:creationId xmlns:a16="http://schemas.microsoft.com/office/drawing/2014/main" id="{17946849-23DD-4361-B9B5-F679F8FB67C5}"/>
                </a:ext>
              </a:extLst>
            </p:cNvPr>
            <p:cNvSpPr/>
            <p:nvPr/>
          </p:nvSpPr>
          <p:spPr>
            <a:xfrm>
              <a:off x="9963531" y="5331218"/>
              <a:ext cx="2470485" cy="292680"/>
            </a:xfrm>
            <a:prstGeom prst="rect">
              <a:avLst/>
            </a:prstGeom>
            <a:solidFill>
              <a:srgbClr val="FFFDE9"/>
            </a:solidFill>
            <a:ln>
              <a:solidFill>
                <a:srgbClr val="FFFDE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35" name="مستطيل: زوايا مستديرة 34">
              <a:extLst>
                <a:ext uri="{FF2B5EF4-FFF2-40B4-BE49-F238E27FC236}">
                  <a16:creationId xmlns:a16="http://schemas.microsoft.com/office/drawing/2014/main" id="{F9D076CA-4DC9-4AA1-897B-A0E0333F8DB8}"/>
                </a:ext>
              </a:extLst>
            </p:cNvPr>
            <p:cNvSpPr/>
            <p:nvPr/>
          </p:nvSpPr>
          <p:spPr>
            <a:xfrm>
              <a:off x="6273957" y="3693440"/>
              <a:ext cx="2406316" cy="1909551"/>
            </a:xfrm>
            <a:prstGeom prst="roundRect">
              <a:avLst/>
            </a:prstGeom>
            <a:solidFill>
              <a:srgbClr val="FFFDE9"/>
            </a:solidFill>
            <a:ln>
              <a:solidFill>
                <a:srgbClr val="DAB77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492592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589B46D0-2C4A-4096-8639-B107E1F78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945" y="145488"/>
            <a:ext cx="1725318" cy="1341236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32D064BB-D0E5-450B-B99E-00A4258253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9313" y="-829"/>
            <a:ext cx="1536325" cy="1633870"/>
          </a:xfrm>
          <a:prstGeom prst="rect">
            <a:avLst/>
          </a:prstGeom>
        </p:spPr>
      </p:pic>
      <p:grpSp>
        <p:nvGrpSpPr>
          <p:cNvPr id="25" name="مجموعة 24">
            <a:extLst>
              <a:ext uri="{FF2B5EF4-FFF2-40B4-BE49-F238E27FC236}">
                <a16:creationId xmlns:a16="http://schemas.microsoft.com/office/drawing/2014/main" id="{3043049E-32DB-4050-9BAA-D90A5745C39F}"/>
              </a:ext>
            </a:extLst>
          </p:cNvPr>
          <p:cNvGrpSpPr/>
          <p:nvPr/>
        </p:nvGrpSpPr>
        <p:grpSpPr>
          <a:xfrm>
            <a:off x="11037299" y="1608133"/>
            <a:ext cx="1536325" cy="1115341"/>
            <a:chOff x="10898999" y="1368262"/>
            <a:chExt cx="1840627" cy="1306538"/>
          </a:xfrm>
        </p:grpSpPr>
        <p:pic>
          <p:nvPicPr>
            <p:cNvPr id="3" name="صورة 2" descr="صورة تحتوي على لقطة شاشة&#10;&#10;تم إنشاء الوصف تلقائياً">
              <a:extLst>
                <a:ext uri="{FF2B5EF4-FFF2-40B4-BE49-F238E27FC236}">
                  <a16:creationId xmlns:a16="http://schemas.microsoft.com/office/drawing/2014/main" id="{B22824B8-1756-4DCA-852C-1736793CF5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556" r="53053"/>
            <a:stretch/>
          </p:blipFill>
          <p:spPr>
            <a:xfrm>
              <a:off x="10898999" y="1368262"/>
              <a:ext cx="1840627" cy="1306538"/>
            </a:xfrm>
            <a:prstGeom prst="rect">
              <a:avLst/>
            </a:prstGeom>
          </p:spPr>
        </p:pic>
        <p:sp>
          <p:nvSpPr>
            <p:cNvPr id="4" name="مربع نص 3">
              <a:extLst>
                <a:ext uri="{FF2B5EF4-FFF2-40B4-BE49-F238E27FC236}">
                  <a16:creationId xmlns:a16="http://schemas.microsoft.com/office/drawing/2014/main" id="{A5BC6C75-900B-4BA7-83A9-5BAA0AC2A482}"/>
                </a:ext>
              </a:extLst>
            </p:cNvPr>
            <p:cNvSpPr txBox="1"/>
            <p:nvPr/>
          </p:nvSpPr>
          <p:spPr>
            <a:xfrm>
              <a:off x="11154672" y="1657652"/>
              <a:ext cx="1432803" cy="82923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4000" dirty="0">
                  <a:solidFill>
                    <a:srgbClr val="FCFDF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تدرب</a:t>
              </a:r>
            </a:p>
          </p:txBody>
        </p:sp>
      </p:grpSp>
      <p:pic>
        <p:nvPicPr>
          <p:cNvPr id="5" name="صورة 4" descr="صورة تحتوي على خط, الخط, رسم بياني, لقطة شاشة&#10;&#10;تم إنشاء الوصف تلقائياً">
            <a:extLst>
              <a:ext uri="{FF2B5EF4-FFF2-40B4-BE49-F238E27FC236}">
                <a16:creationId xmlns:a16="http://schemas.microsoft.com/office/drawing/2014/main" id="{A161C65D-D31E-4521-A3EF-2D8E358186F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644"/>
          <a:stretch/>
        </p:blipFill>
        <p:spPr>
          <a:xfrm>
            <a:off x="1849528" y="1752765"/>
            <a:ext cx="9401175" cy="964235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B7AD65F2-1A18-425D-8FD2-FD478FAC3C8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98"/>
          <a:stretch/>
        </p:blipFill>
        <p:spPr>
          <a:xfrm>
            <a:off x="1068923" y="2990980"/>
            <a:ext cx="11532141" cy="2033066"/>
          </a:xfrm>
          <a:prstGeom prst="rect">
            <a:avLst/>
          </a:prstGeom>
        </p:spPr>
      </p:pic>
      <p:cxnSp>
        <p:nvCxnSpPr>
          <p:cNvPr id="8" name="رابط مستقيم 7">
            <a:extLst>
              <a:ext uri="{FF2B5EF4-FFF2-40B4-BE49-F238E27FC236}">
                <a16:creationId xmlns:a16="http://schemas.microsoft.com/office/drawing/2014/main" id="{36B3E5D5-EE39-480D-BE07-4F2CDFF31A32}"/>
              </a:ext>
            </a:extLst>
          </p:cNvPr>
          <p:cNvCxnSpPr/>
          <p:nvPr/>
        </p:nvCxnSpPr>
        <p:spPr>
          <a:xfrm>
            <a:off x="8622228" y="2990980"/>
            <a:ext cx="0" cy="3240506"/>
          </a:xfrm>
          <a:prstGeom prst="line">
            <a:avLst/>
          </a:prstGeom>
          <a:ln w="12700">
            <a:solidFill>
              <a:srgbClr val="1C75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رابط مستقيم 22">
            <a:extLst>
              <a:ext uri="{FF2B5EF4-FFF2-40B4-BE49-F238E27FC236}">
                <a16:creationId xmlns:a16="http://schemas.microsoft.com/office/drawing/2014/main" id="{69614090-00C2-4A5E-B4D0-47C59A37FAD8}"/>
              </a:ext>
            </a:extLst>
          </p:cNvPr>
          <p:cNvCxnSpPr/>
          <p:nvPr/>
        </p:nvCxnSpPr>
        <p:spPr>
          <a:xfrm>
            <a:off x="4463069" y="2990980"/>
            <a:ext cx="0" cy="3240506"/>
          </a:xfrm>
          <a:prstGeom prst="line">
            <a:avLst/>
          </a:prstGeom>
          <a:ln w="12700">
            <a:solidFill>
              <a:srgbClr val="1C75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مجموعة 23">
            <a:extLst>
              <a:ext uri="{FF2B5EF4-FFF2-40B4-BE49-F238E27FC236}">
                <a16:creationId xmlns:a16="http://schemas.microsoft.com/office/drawing/2014/main" id="{DD52B68E-AD5E-4189-8107-4C878C6ED30A}"/>
              </a:ext>
            </a:extLst>
          </p:cNvPr>
          <p:cNvGrpSpPr/>
          <p:nvPr/>
        </p:nvGrpSpPr>
        <p:grpSpPr>
          <a:xfrm>
            <a:off x="2963875" y="379265"/>
            <a:ext cx="7614881" cy="731246"/>
            <a:chOff x="3151017" y="244416"/>
            <a:chExt cx="7614881" cy="731246"/>
          </a:xfrm>
        </p:grpSpPr>
        <p:grpSp>
          <p:nvGrpSpPr>
            <p:cNvPr id="26" name="مجموعة 25">
              <a:extLst>
                <a:ext uri="{FF2B5EF4-FFF2-40B4-BE49-F238E27FC236}">
                  <a16:creationId xmlns:a16="http://schemas.microsoft.com/office/drawing/2014/main" id="{7A465A69-B034-4702-B84A-2076E3BC8C4D}"/>
                </a:ext>
              </a:extLst>
            </p:cNvPr>
            <p:cNvGrpSpPr/>
            <p:nvPr/>
          </p:nvGrpSpPr>
          <p:grpSpPr>
            <a:xfrm>
              <a:off x="3151017" y="323000"/>
              <a:ext cx="7554881" cy="521134"/>
              <a:chOff x="4058681" y="572576"/>
              <a:chExt cx="5238279" cy="447766"/>
            </a:xfrm>
          </p:grpSpPr>
          <p:pic>
            <p:nvPicPr>
              <p:cNvPr id="29" name="图片 17">
                <a:extLst>
                  <a:ext uri="{FF2B5EF4-FFF2-40B4-BE49-F238E27FC236}">
                    <a16:creationId xmlns:a16="http://schemas.microsoft.com/office/drawing/2014/main" id="{7FCD079F-F135-436E-A5AC-AFFC40BE06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058681" y="572576"/>
                <a:ext cx="719413" cy="445570"/>
              </a:xfrm>
              <a:prstGeom prst="rect">
                <a:avLst/>
              </a:prstGeom>
            </p:spPr>
          </p:pic>
          <p:pic>
            <p:nvPicPr>
              <p:cNvPr id="30" name="图片 19">
                <a:extLst>
                  <a:ext uri="{FF2B5EF4-FFF2-40B4-BE49-F238E27FC236}">
                    <a16:creationId xmlns:a16="http://schemas.microsoft.com/office/drawing/2014/main" id="{9B0B967E-8DE9-42EE-B4DA-81A087E738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flipH="1">
                <a:off x="8577547" y="574772"/>
                <a:ext cx="719413" cy="445570"/>
              </a:xfrm>
              <a:prstGeom prst="rect">
                <a:avLst/>
              </a:prstGeom>
            </p:spPr>
          </p:pic>
        </p:grpSp>
        <p:sp>
          <p:nvSpPr>
            <p:cNvPr id="27" name="مربع نص 26">
              <a:extLst>
                <a:ext uri="{FF2B5EF4-FFF2-40B4-BE49-F238E27FC236}">
                  <a16:creationId xmlns:a16="http://schemas.microsoft.com/office/drawing/2014/main" id="{1D2DE0A1-5F6D-4849-BE31-E4DD56C7AF37}"/>
                </a:ext>
              </a:extLst>
            </p:cNvPr>
            <p:cNvSpPr txBox="1"/>
            <p:nvPr/>
          </p:nvSpPr>
          <p:spPr>
            <a:xfrm>
              <a:off x="5454315" y="267776"/>
              <a:ext cx="4249353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40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اثبات تطابق المثلثات</a:t>
              </a:r>
            </a:p>
          </p:txBody>
        </p:sp>
        <p:sp>
          <p:nvSpPr>
            <p:cNvPr id="28" name="مربع نص 27">
              <a:extLst>
                <a:ext uri="{FF2B5EF4-FFF2-40B4-BE49-F238E27FC236}">
                  <a16:creationId xmlns:a16="http://schemas.microsoft.com/office/drawing/2014/main" id="{D96ED3FE-9622-4DAC-A4C3-23015B3E8D06}"/>
                </a:ext>
              </a:extLst>
            </p:cNvPr>
            <p:cNvSpPr txBox="1"/>
            <p:nvPr/>
          </p:nvSpPr>
          <p:spPr>
            <a:xfrm>
              <a:off x="4084362" y="244416"/>
              <a:ext cx="668153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AE" sz="40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SSS , SA</a:t>
              </a:r>
              <a:r>
                <a:rPr lang="es-CO" sz="40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S</a:t>
              </a:r>
              <a:endParaRPr lang="ar-SA" sz="4000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46659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589B46D0-2C4A-4096-8639-B107E1F78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945" y="145488"/>
            <a:ext cx="1725318" cy="1341236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32D064BB-D0E5-450B-B99E-00A4258253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9313" y="-829"/>
            <a:ext cx="1536325" cy="1633870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407634BB-E4AE-40B5-B3F1-0C2C4E685D4B}"/>
              </a:ext>
            </a:extLst>
          </p:cNvPr>
          <p:cNvSpPr/>
          <p:nvPr/>
        </p:nvSpPr>
        <p:spPr>
          <a:xfrm>
            <a:off x="4138863" y="2357668"/>
            <a:ext cx="2326105" cy="8921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22" name="مجموعة 21">
            <a:extLst>
              <a:ext uri="{FF2B5EF4-FFF2-40B4-BE49-F238E27FC236}">
                <a16:creationId xmlns:a16="http://schemas.microsoft.com/office/drawing/2014/main" id="{EB1A589E-6556-4167-B5F3-D0ED20D9E16C}"/>
              </a:ext>
            </a:extLst>
          </p:cNvPr>
          <p:cNvGrpSpPr/>
          <p:nvPr/>
        </p:nvGrpSpPr>
        <p:grpSpPr>
          <a:xfrm>
            <a:off x="10419124" y="1744910"/>
            <a:ext cx="2800378" cy="1225515"/>
            <a:chOff x="10386233" y="1633041"/>
            <a:chExt cx="2800378" cy="1225515"/>
          </a:xfrm>
        </p:grpSpPr>
        <p:pic>
          <p:nvPicPr>
            <p:cNvPr id="6" name="صورة 5" descr="صورة تحتوي على لقطة شاشة&#10;&#10;تم إنشاء الوصف تلقائياً">
              <a:extLst>
                <a:ext uri="{FF2B5EF4-FFF2-40B4-BE49-F238E27FC236}">
                  <a16:creationId xmlns:a16="http://schemas.microsoft.com/office/drawing/2014/main" id="{E5196E60-B696-4906-BA15-67F2BC697A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53" t="74854"/>
            <a:stretch/>
          </p:blipFill>
          <p:spPr>
            <a:xfrm>
              <a:off x="10386233" y="1633041"/>
              <a:ext cx="2326105" cy="1225515"/>
            </a:xfrm>
            <a:prstGeom prst="rect">
              <a:avLst/>
            </a:prstGeom>
          </p:spPr>
        </p:pic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487A5020-0E3B-488F-85AD-ED007D5EF2E2}"/>
                </a:ext>
              </a:extLst>
            </p:cNvPr>
            <p:cNvSpPr txBox="1"/>
            <p:nvPr/>
          </p:nvSpPr>
          <p:spPr>
            <a:xfrm>
              <a:off x="10523621" y="1984188"/>
              <a:ext cx="2662990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lnaseeb" panose="00000500000000000000" pitchFamily="50" charset="-78"/>
                  <a:cs typeface="Alnaseeb" panose="00000500000000000000" pitchFamily="50" charset="-78"/>
                </a:rPr>
                <a:t>مهارات التفكير العليا</a:t>
              </a:r>
            </a:p>
          </p:txBody>
        </p:sp>
      </p:grpSp>
      <p:pic>
        <p:nvPicPr>
          <p:cNvPr id="9" name="صورة 8" descr="صورة تحتوي على نص, الخط, لقطة شاشة, أسود&#10;&#10;تم إنشاء الوصف تلقائياً">
            <a:extLst>
              <a:ext uri="{FF2B5EF4-FFF2-40B4-BE49-F238E27FC236}">
                <a16:creationId xmlns:a16="http://schemas.microsoft.com/office/drawing/2014/main" id="{20B71BCD-D28C-47EE-AD02-B0CD46A6DA3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38"/>
          <a:stretch/>
        </p:blipFill>
        <p:spPr>
          <a:xfrm>
            <a:off x="3320716" y="1900991"/>
            <a:ext cx="7036099" cy="1805467"/>
          </a:xfrm>
          <a:prstGeom prst="rect">
            <a:avLst/>
          </a:prstGeom>
        </p:spPr>
      </p:pic>
      <p:pic>
        <p:nvPicPr>
          <p:cNvPr id="19" name="صورة 18" descr="صورة تحتوي على لقطة شاشة, خط, أسود, رسم بياني&#10;&#10;تم إنشاء الوصف تلقائياً">
            <a:extLst>
              <a:ext uri="{FF2B5EF4-FFF2-40B4-BE49-F238E27FC236}">
                <a16:creationId xmlns:a16="http://schemas.microsoft.com/office/drawing/2014/main" id="{1C3E80F9-124D-49DD-A938-D09158738BD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187"/>
          <a:stretch/>
        </p:blipFill>
        <p:spPr>
          <a:xfrm>
            <a:off x="515916" y="3107277"/>
            <a:ext cx="4965813" cy="2600952"/>
          </a:xfrm>
          <a:prstGeom prst="rect">
            <a:avLst/>
          </a:prstGeom>
        </p:spPr>
      </p:pic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77E73CF8-8DFD-48A2-ACBD-E0B1A804EF78}"/>
              </a:ext>
            </a:extLst>
          </p:cNvPr>
          <p:cNvGrpSpPr/>
          <p:nvPr/>
        </p:nvGrpSpPr>
        <p:grpSpPr>
          <a:xfrm>
            <a:off x="2963875" y="379265"/>
            <a:ext cx="7614881" cy="731246"/>
            <a:chOff x="3151017" y="244416"/>
            <a:chExt cx="7614881" cy="731246"/>
          </a:xfrm>
        </p:grpSpPr>
        <p:grpSp>
          <p:nvGrpSpPr>
            <p:cNvPr id="23" name="مجموعة 22">
              <a:extLst>
                <a:ext uri="{FF2B5EF4-FFF2-40B4-BE49-F238E27FC236}">
                  <a16:creationId xmlns:a16="http://schemas.microsoft.com/office/drawing/2014/main" id="{CF6EE83B-1FD4-4AD9-97FA-55748C67A097}"/>
                </a:ext>
              </a:extLst>
            </p:cNvPr>
            <p:cNvGrpSpPr/>
            <p:nvPr/>
          </p:nvGrpSpPr>
          <p:grpSpPr>
            <a:xfrm>
              <a:off x="3151017" y="323000"/>
              <a:ext cx="7554881" cy="521134"/>
              <a:chOff x="4058681" y="572576"/>
              <a:chExt cx="5238279" cy="447766"/>
            </a:xfrm>
          </p:grpSpPr>
          <p:pic>
            <p:nvPicPr>
              <p:cNvPr id="26" name="图片 17">
                <a:extLst>
                  <a:ext uri="{FF2B5EF4-FFF2-40B4-BE49-F238E27FC236}">
                    <a16:creationId xmlns:a16="http://schemas.microsoft.com/office/drawing/2014/main" id="{EFB60C54-702E-4EB4-9582-5E62EC3974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058681" y="572576"/>
                <a:ext cx="719413" cy="445570"/>
              </a:xfrm>
              <a:prstGeom prst="rect">
                <a:avLst/>
              </a:prstGeom>
            </p:spPr>
          </p:pic>
          <p:pic>
            <p:nvPicPr>
              <p:cNvPr id="27" name="图片 19">
                <a:extLst>
                  <a:ext uri="{FF2B5EF4-FFF2-40B4-BE49-F238E27FC236}">
                    <a16:creationId xmlns:a16="http://schemas.microsoft.com/office/drawing/2014/main" id="{C0EE72E3-1E83-4F45-9C9D-41A0DA0641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flipH="1">
                <a:off x="8577547" y="574772"/>
                <a:ext cx="719413" cy="445570"/>
              </a:xfrm>
              <a:prstGeom prst="rect">
                <a:avLst/>
              </a:prstGeom>
            </p:spPr>
          </p:pic>
        </p:grpSp>
        <p:sp>
          <p:nvSpPr>
            <p:cNvPr id="24" name="مربع نص 23">
              <a:extLst>
                <a:ext uri="{FF2B5EF4-FFF2-40B4-BE49-F238E27FC236}">
                  <a16:creationId xmlns:a16="http://schemas.microsoft.com/office/drawing/2014/main" id="{2133B1F4-0FAA-4477-BB3C-5570B5DE24DD}"/>
                </a:ext>
              </a:extLst>
            </p:cNvPr>
            <p:cNvSpPr txBox="1"/>
            <p:nvPr/>
          </p:nvSpPr>
          <p:spPr>
            <a:xfrm>
              <a:off x="5454315" y="267776"/>
              <a:ext cx="4249353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40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اثبات تطابق المثلثات</a:t>
              </a:r>
            </a:p>
          </p:txBody>
        </p:sp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id="{DFA8CFA9-22D6-49D2-A02D-D83371DE02EE}"/>
                </a:ext>
              </a:extLst>
            </p:cNvPr>
            <p:cNvSpPr txBox="1"/>
            <p:nvPr/>
          </p:nvSpPr>
          <p:spPr>
            <a:xfrm>
              <a:off x="4084362" y="244416"/>
              <a:ext cx="668153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AE" sz="40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SSS , SA</a:t>
              </a:r>
              <a:r>
                <a:rPr lang="es-CO" sz="40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S</a:t>
              </a:r>
              <a:endParaRPr lang="ar-SA" sz="4000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772945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 descr="صورة تحتوي على الرسومات, تصميم الجرافيك, التصميم, شعار&#10;&#10;تم إنشاء الوصف تلقائياً">
            <a:extLst>
              <a:ext uri="{FF2B5EF4-FFF2-40B4-BE49-F238E27FC236}">
                <a16:creationId xmlns:a16="http://schemas.microsoft.com/office/drawing/2014/main" id="{BEF4BEC2-5891-4DFF-83FB-300849A749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345"/>
            <a:ext cx="1724191" cy="1332605"/>
          </a:xfrm>
          <a:prstGeom prst="rect">
            <a:avLst/>
          </a:prstGeom>
        </p:spPr>
      </p:pic>
      <p:pic>
        <p:nvPicPr>
          <p:cNvPr id="11" name="صورة 10" descr="صورة تحتوي على نص, الخط, الرسومات, التصميم&#10;&#10;تم إنشاء الوصف تلقائياً">
            <a:extLst>
              <a:ext uri="{FF2B5EF4-FFF2-40B4-BE49-F238E27FC236}">
                <a16:creationId xmlns:a16="http://schemas.microsoft.com/office/drawing/2014/main" id="{689D5BAE-39EA-4D87-A470-17F72E935C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3024" y="0"/>
            <a:ext cx="1532614" cy="1636384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F3C0A337-89EF-499D-8CE1-F7E653E891EA}"/>
              </a:ext>
            </a:extLst>
          </p:cNvPr>
          <p:cNvSpPr txBox="1"/>
          <p:nvPr/>
        </p:nvSpPr>
        <p:spPr>
          <a:xfrm>
            <a:off x="3950660" y="2630905"/>
            <a:ext cx="5454317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000" dirty="0">
                <a:solidFill>
                  <a:schemeClr val="bg1">
                    <a:lumMod val="75000"/>
                  </a:schemeClr>
                </a:solidFill>
                <a:latin typeface="Alnaseeb" panose="00000500000000000000" pitchFamily="50" charset="-78"/>
                <a:cs typeface="Alnaseeb" panose="00000500000000000000" pitchFamily="50" charset="-78"/>
              </a:rPr>
              <a:t>الواجب المنزلي </a:t>
            </a:r>
            <a:br>
              <a:rPr lang="ar-SA" sz="6000" dirty="0">
                <a:solidFill>
                  <a:schemeClr val="bg1">
                    <a:lumMod val="75000"/>
                  </a:schemeClr>
                </a:solidFill>
                <a:latin typeface="Alnaseeb" panose="00000500000000000000" pitchFamily="50" charset="-78"/>
                <a:cs typeface="Alnaseeb" panose="00000500000000000000" pitchFamily="50" charset="-78"/>
              </a:rPr>
            </a:br>
            <a:r>
              <a:rPr lang="ar-SA" sz="6000" dirty="0">
                <a:solidFill>
                  <a:schemeClr val="bg1">
                    <a:lumMod val="75000"/>
                  </a:schemeClr>
                </a:solidFill>
                <a:latin typeface="Alnaseeb" panose="00000500000000000000" pitchFamily="50" charset="-78"/>
                <a:cs typeface="Alnaseeb" panose="00000500000000000000" pitchFamily="50" charset="-78"/>
              </a:rPr>
              <a:t>دمتم بسعادة أحبتي </a:t>
            </a:r>
          </a:p>
        </p:txBody>
      </p:sp>
    </p:spTree>
    <p:extLst>
      <p:ext uri="{BB962C8B-B14F-4D97-AF65-F5344CB8AC3E}">
        <p14:creationId xmlns:p14="http://schemas.microsoft.com/office/powerpoint/2010/main" val="75809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>
            <a:extLst>
              <a:ext uri="{FF2B5EF4-FFF2-40B4-BE49-F238E27FC236}">
                <a16:creationId xmlns:a16="http://schemas.microsoft.com/office/drawing/2014/main" id="{FA260F4B-8BB3-4144-8392-540E512463C7}"/>
              </a:ext>
            </a:extLst>
          </p:cNvPr>
          <p:cNvSpPr/>
          <p:nvPr/>
        </p:nvSpPr>
        <p:spPr>
          <a:xfrm>
            <a:off x="2643759" y="1972575"/>
            <a:ext cx="8768743" cy="3365352"/>
          </a:xfrm>
          <a:custGeom>
            <a:avLst/>
            <a:gdLst>
              <a:gd name="connsiteX0" fmla="*/ 0 w 8768743"/>
              <a:gd name="connsiteY0" fmla="*/ 0 h 3365352"/>
              <a:gd name="connsiteX1" fmla="*/ 674519 w 8768743"/>
              <a:gd name="connsiteY1" fmla="*/ 0 h 3365352"/>
              <a:gd name="connsiteX2" fmla="*/ 1173663 w 8768743"/>
              <a:gd name="connsiteY2" fmla="*/ 0 h 3365352"/>
              <a:gd name="connsiteX3" fmla="*/ 1848181 w 8768743"/>
              <a:gd name="connsiteY3" fmla="*/ 0 h 3365352"/>
              <a:gd name="connsiteX4" fmla="*/ 2259638 w 8768743"/>
              <a:gd name="connsiteY4" fmla="*/ 0 h 3365352"/>
              <a:gd name="connsiteX5" fmla="*/ 2758781 w 8768743"/>
              <a:gd name="connsiteY5" fmla="*/ 0 h 3365352"/>
              <a:gd name="connsiteX6" fmla="*/ 3170238 w 8768743"/>
              <a:gd name="connsiteY6" fmla="*/ 0 h 3365352"/>
              <a:gd name="connsiteX7" fmla="*/ 3844757 w 8768743"/>
              <a:gd name="connsiteY7" fmla="*/ 0 h 3365352"/>
              <a:gd name="connsiteX8" fmla="*/ 4519275 w 8768743"/>
              <a:gd name="connsiteY8" fmla="*/ 0 h 3365352"/>
              <a:gd name="connsiteX9" fmla="*/ 5369169 w 8768743"/>
              <a:gd name="connsiteY9" fmla="*/ 0 h 3365352"/>
              <a:gd name="connsiteX10" fmla="*/ 5956000 w 8768743"/>
              <a:gd name="connsiteY10" fmla="*/ 0 h 3365352"/>
              <a:gd name="connsiteX11" fmla="*/ 6805894 w 8768743"/>
              <a:gd name="connsiteY11" fmla="*/ 0 h 3365352"/>
              <a:gd name="connsiteX12" fmla="*/ 7305037 w 8768743"/>
              <a:gd name="connsiteY12" fmla="*/ 0 h 3365352"/>
              <a:gd name="connsiteX13" fmla="*/ 7979556 w 8768743"/>
              <a:gd name="connsiteY13" fmla="*/ 0 h 3365352"/>
              <a:gd name="connsiteX14" fmla="*/ 8768743 w 8768743"/>
              <a:gd name="connsiteY14" fmla="*/ 0 h 3365352"/>
              <a:gd name="connsiteX15" fmla="*/ 8768743 w 8768743"/>
              <a:gd name="connsiteY15" fmla="*/ 572110 h 3365352"/>
              <a:gd name="connsiteX16" fmla="*/ 8768743 w 8768743"/>
              <a:gd name="connsiteY16" fmla="*/ 1211527 h 3365352"/>
              <a:gd name="connsiteX17" fmla="*/ 8768743 w 8768743"/>
              <a:gd name="connsiteY17" fmla="*/ 1817290 h 3365352"/>
              <a:gd name="connsiteX18" fmla="*/ 8768743 w 8768743"/>
              <a:gd name="connsiteY18" fmla="*/ 2490360 h 3365352"/>
              <a:gd name="connsiteX19" fmla="*/ 8768743 w 8768743"/>
              <a:gd name="connsiteY19" fmla="*/ 3365352 h 3365352"/>
              <a:gd name="connsiteX20" fmla="*/ 8357287 w 8768743"/>
              <a:gd name="connsiteY20" fmla="*/ 3365352 h 3365352"/>
              <a:gd name="connsiteX21" fmla="*/ 7945830 w 8768743"/>
              <a:gd name="connsiteY21" fmla="*/ 3365352 h 3365352"/>
              <a:gd name="connsiteX22" fmla="*/ 7358999 w 8768743"/>
              <a:gd name="connsiteY22" fmla="*/ 3365352 h 3365352"/>
              <a:gd name="connsiteX23" fmla="*/ 6947543 w 8768743"/>
              <a:gd name="connsiteY23" fmla="*/ 3365352 h 3365352"/>
              <a:gd name="connsiteX24" fmla="*/ 6448399 w 8768743"/>
              <a:gd name="connsiteY24" fmla="*/ 3365352 h 3365352"/>
              <a:gd name="connsiteX25" fmla="*/ 5598505 w 8768743"/>
              <a:gd name="connsiteY25" fmla="*/ 3365352 h 3365352"/>
              <a:gd name="connsiteX26" fmla="*/ 5187049 w 8768743"/>
              <a:gd name="connsiteY26" fmla="*/ 3365352 h 3365352"/>
              <a:gd name="connsiteX27" fmla="*/ 4512530 w 8768743"/>
              <a:gd name="connsiteY27" fmla="*/ 3365352 h 3365352"/>
              <a:gd name="connsiteX28" fmla="*/ 3662636 w 8768743"/>
              <a:gd name="connsiteY28" fmla="*/ 3365352 h 3365352"/>
              <a:gd name="connsiteX29" fmla="*/ 3075805 w 8768743"/>
              <a:gd name="connsiteY29" fmla="*/ 3365352 h 3365352"/>
              <a:gd name="connsiteX30" fmla="*/ 2225912 w 8768743"/>
              <a:gd name="connsiteY30" fmla="*/ 3365352 h 3365352"/>
              <a:gd name="connsiteX31" fmla="*/ 1639080 w 8768743"/>
              <a:gd name="connsiteY31" fmla="*/ 3365352 h 3365352"/>
              <a:gd name="connsiteX32" fmla="*/ 964562 w 8768743"/>
              <a:gd name="connsiteY32" fmla="*/ 3365352 h 3365352"/>
              <a:gd name="connsiteX33" fmla="*/ 0 w 8768743"/>
              <a:gd name="connsiteY33" fmla="*/ 3365352 h 3365352"/>
              <a:gd name="connsiteX34" fmla="*/ 0 w 8768743"/>
              <a:gd name="connsiteY34" fmla="*/ 2624975 h 3365352"/>
              <a:gd name="connsiteX35" fmla="*/ 0 w 8768743"/>
              <a:gd name="connsiteY35" fmla="*/ 1985558 h 3365352"/>
              <a:gd name="connsiteX36" fmla="*/ 0 w 8768743"/>
              <a:gd name="connsiteY36" fmla="*/ 1379794 h 3365352"/>
              <a:gd name="connsiteX37" fmla="*/ 0 w 8768743"/>
              <a:gd name="connsiteY37" fmla="*/ 740377 h 3365352"/>
              <a:gd name="connsiteX38" fmla="*/ 0 w 8768743"/>
              <a:gd name="connsiteY38" fmla="*/ 0 h 3365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8768743" h="3365352" extrusionOk="0">
                <a:moveTo>
                  <a:pt x="0" y="0"/>
                </a:moveTo>
                <a:cubicBezTo>
                  <a:pt x="210614" y="-4878"/>
                  <a:pt x="484057" y="-261"/>
                  <a:pt x="674519" y="0"/>
                </a:cubicBezTo>
                <a:cubicBezTo>
                  <a:pt x="864981" y="261"/>
                  <a:pt x="973320" y="1970"/>
                  <a:pt x="1173663" y="0"/>
                </a:cubicBezTo>
                <a:cubicBezTo>
                  <a:pt x="1374006" y="-1970"/>
                  <a:pt x="1664120" y="10485"/>
                  <a:pt x="1848181" y="0"/>
                </a:cubicBezTo>
                <a:cubicBezTo>
                  <a:pt x="2032242" y="-10485"/>
                  <a:pt x="2154418" y="-12467"/>
                  <a:pt x="2259638" y="0"/>
                </a:cubicBezTo>
                <a:cubicBezTo>
                  <a:pt x="2364858" y="12467"/>
                  <a:pt x="2521519" y="-20342"/>
                  <a:pt x="2758781" y="0"/>
                </a:cubicBezTo>
                <a:cubicBezTo>
                  <a:pt x="2996043" y="20342"/>
                  <a:pt x="3057582" y="8235"/>
                  <a:pt x="3170238" y="0"/>
                </a:cubicBezTo>
                <a:cubicBezTo>
                  <a:pt x="3282894" y="-8235"/>
                  <a:pt x="3701459" y="-23156"/>
                  <a:pt x="3844757" y="0"/>
                </a:cubicBezTo>
                <a:cubicBezTo>
                  <a:pt x="3988055" y="23156"/>
                  <a:pt x="4365506" y="-8926"/>
                  <a:pt x="4519275" y="0"/>
                </a:cubicBezTo>
                <a:cubicBezTo>
                  <a:pt x="4673044" y="8926"/>
                  <a:pt x="5044421" y="31625"/>
                  <a:pt x="5369169" y="0"/>
                </a:cubicBezTo>
                <a:cubicBezTo>
                  <a:pt x="5693917" y="-31625"/>
                  <a:pt x="5813600" y="-7967"/>
                  <a:pt x="5956000" y="0"/>
                </a:cubicBezTo>
                <a:cubicBezTo>
                  <a:pt x="6098400" y="7967"/>
                  <a:pt x="6618145" y="10663"/>
                  <a:pt x="6805894" y="0"/>
                </a:cubicBezTo>
                <a:cubicBezTo>
                  <a:pt x="6993643" y="-10663"/>
                  <a:pt x="7202556" y="-7646"/>
                  <a:pt x="7305037" y="0"/>
                </a:cubicBezTo>
                <a:cubicBezTo>
                  <a:pt x="7407518" y="7646"/>
                  <a:pt x="7646820" y="19574"/>
                  <a:pt x="7979556" y="0"/>
                </a:cubicBezTo>
                <a:cubicBezTo>
                  <a:pt x="8312292" y="-19574"/>
                  <a:pt x="8421834" y="-34919"/>
                  <a:pt x="8768743" y="0"/>
                </a:cubicBezTo>
                <a:cubicBezTo>
                  <a:pt x="8775270" y="262906"/>
                  <a:pt x="8787270" y="433078"/>
                  <a:pt x="8768743" y="572110"/>
                </a:cubicBezTo>
                <a:cubicBezTo>
                  <a:pt x="8750217" y="711142"/>
                  <a:pt x="8763044" y="899998"/>
                  <a:pt x="8768743" y="1211527"/>
                </a:cubicBezTo>
                <a:cubicBezTo>
                  <a:pt x="8774442" y="1523056"/>
                  <a:pt x="8766590" y="1615637"/>
                  <a:pt x="8768743" y="1817290"/>
                </a:cubicBezTo>
                <a:cubicBezTo>
                  <a:pt x="8770896" y="2018943"/>
                  <a:pt x="8736902" y="2163988"/>
                  <a:pt x="8768743" y="2490360"/>
                </a:cubicBezTo>
                <a:cubicBezTo>
                  <a:pt x="8800585" y="2816732"/>
                  <a:pt x="8792286" y="3178582"/>
                  <a:pt x="8768743" y="3365352"/>
                </a:cubicBezTo>
                <a:cubicBezTo>
                  <a:pt x="8600287" y="3377981"/>
                  <a:pt x="8478563" y="3362989"/>
                  <a:pt x="8357287" y="3365352"/>
                </a:cubicBezTo>
                <a:cubicBezTo>
                  <a:pt x="8236011" y="3367715"/>
                  <a:pt x="8083722" y="3385568"/>
                  <a:pt x="7945830" y="3365352"/>
                </a:cubicBezTo>
                <a:cubicBezTo>
                  <a:pt x="7807938" y="3345136"/>
                  <a:pt x="7616019" y="3338943"/>
                  <a:pt x="7358999" y="3365352"/>
                </a:cubicBezTo>
                <a:cubicBezTo>
                  <a:pt x="7101979" y="3391761"/>
                  <a:pt x="7075130" y="3357384"/>
                  <a:pt x="6947543" y="3365352"/>
                </a:cubicBezTo>
                <a:cubicBezTo>
                  <a:pt x="6819956" y="3373320"/>
                  <a:pt x="6582206" y="3365946"/>
                  <a:pt x="6448399" y="3365352"/>
                </a:cubicBezTo>
                <a:cubicBezTo>
                  <a:pt x="6314592" y="3364758"/>
                  <a:pt x="5882925" y="3351407"/>
                  <a:pt x="5598505" y="3365352"/>
                </a:cubicBezTo>
                <a:cubicBezTo>
                  <a:pt x="5314085" y="3379297"/>
                  <a:pt x="5385870" y="3360273"/>
                  <a:pt x="5187049" y="3365352"/>
                </a:cubicBezTo>
                <a:cubicBezTo>
                  <a:pt x="4988228" y="3370431"/>
                  <a:pt x="4650601" y="3337490"/>
                  <a:pt x="4512530" y="3365352"/>
                </a:cubicBezTo>
                <a:cubicBezTo>
                  <a:pt x="4374459" y="3393214"/>
                  <a:pt x="3836522" y="3361118"/>
                  <a:pt x="3662636" y="3365352"/>
                </a:cubicBezTo>
                <a:cubicBezTo>
                  <a:pt x="3488750" y="3369586"/>
                  <a:pt x="3325140" y="3345047"/>
                  <a:pt x="3075805" y="3365352"/>
                </a:cubicBezTo>
                <a:cubicBezTo>
                  <a:pt x="2826470" y="3385657"/>
                  <a:pt x="2462122" y="3355262"/>
                  <a:pt x="2225912" y="3365352"/>
                </a:cubicBezTo>
                <a:cubicBezTo>
                  <a:pt x="1989702" y="3375442"/>
                  <a:pt x="1806994" y="3373012"/>
                  <a:pt x="1639080" y="3365352"/>
                </a:cubicBezTo>
                <a:cubicBezTo>
                  <a:pt x="1471166" y="3357692"/>
                  <a:pt x="1224875" y="3361554"/>
                  <a:pt x="964562" y="3365352"/>
                </a:cubicBezTo>
                <a:cubicBezTo>
                  <a:pt x="704249" y="3369150"/>
                  <a:pt x="358766" y="3393085"/>
                  <a:pt x="0" y="3365352"/>
                </a:cubicBezTo>
                <a:cubicBezTo>
                  <a:pt x="9119" y="3183512"/>
                  <a:pt x="-3032" y="2988490"/>
                  <a:pt x="0" y="2624975"/>
                </a:cubicBezTo>
                <a:cubicBezTo>
                  <a:pt x="3032" y="2261460"/>
                  <a:pt x="11550" y="2303569"/>
                  <a:pt x="0" y="1985558"/>
                </a:cubicBezTo>
                <a:cubicBezTo>
                  <a:pt x="-11550" y="1667547"/>
                  <a:pt x="-20223" y="1596694"/>
                  <a:pt x="0" y="1379794"/>
                </a:cubicBezTo>
                <a:cubicBezTo>
                  <a:pt x="20223" y="1162894"/>
                  <a:pt x="-4938" y="945249"/>
                  <a:pt x="0" y="740377"/>
                </a:cubicBezTo>
                <a:cubicBezTo>
                  <a:pt x="4938" y="535505"/>
                  <a:pt x="-15075" y="322515"/>
                  <a:pt x="0" y="0"/>
                </a:cubicBezTo>
                <a:close/>
              </a:path>
            </a:pathLst>
          </a:custGeom>
          <a:noFill/>
          <a:ln w="28575">
            <a:solidFill>
              <a:srgbClr val="1C75BC"/>
            </a:solidFill>
            <a:extLst>
              <a:ext uri="{C807C97D-BFC1-408E-A445-0C87EB9F89A2}">
                <ask:lineSketchStyleProps xmlns:ask="http://schemas.microsoft.com/office/drawing/2018/sketchyshapes" sd="12498221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972"/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14B23BAD-713C-4B84-9BAF-50A1E7C1A400}"/>
              </a:ext>
            </a:extLst>
          </p:cNvPr>
          <p:cNvSpPr txBox="1"/>
          <p:nvPr/>
        </p:nvSpPr>
        <p:spPr>
          <a:xfrm>
            <a:off x="3075678" y="2384425"/>
            <a:ext cx="7972298" cy="2519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5258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الإصرار وعدم اليأس صفتين تقوي ثقتك بنفسك فلا تستسلم و تثبط عزيمتك بل حفزها وابدأ مرة أخرى</a:t>
            </a:r>
          </a:p>
        </p:txBody>
      </p:sp>
      <p:pic>
        <p:nvPicPr>
          <p:cNvPr id="18" name="图片 6">
            <a:extLst>
              <a:ext uri="{FF2B5EF4-FFF2-40B4-BE49-F238E27FC236}">
                <a16:creationId xmlns:a16="http://schemas.microsoft.com/office/drawing/2014/main" id="{9574380B-7070-4F11-A646-5B620F680B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792" y="539460"/>
            <a:ext cx="1538251" cy="2579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081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مجموعة 27">
            <a:extLst>
              <a:ext uri="{FF2B5EF4-FFF2-40B4-BE49-F238E27FC236}">
                <a16:creationId xmlns:a16="http://schemas.microsoft.com/office/drawing/2014/main" id="{BD2E2FE6-89C7-4E6E-97EF-264841B825AB}"/>
              </a:ext>
            </a:extLst>
          </p:cNvPr>
          <p:cNvGrpSpPr/>
          <p:nvPr/>
        </p:nvGrpSpPr>
        <p:grpSpPr>
          <a:xfrm>
            <a:off x="4606125" y="346644"/>
            <a:ext cx="4143388" cy="1922382"/>
            <a:chOff x="4204806" y="564797"/>
            <a:chExt cx="3782387" cy="1754890"/>
          </a:xfrm>
        </p:grpSpPr>
        <p:grpSp>
          <p:nvGrpSpPr>
            <p:cNvPr id="34" name="组合 33"/>
            <p:cNvGrpSpPr/>
            <p:nvPr/>
          </p:nvGrpSpPr>
          <p:grpSpPr>
            <a:xfrm>
              <a:off x="4204806" y="720337"/>
              <a:ext cx="3782387" cy="1599350"/>
              <a:chOff x="5682778" y="1934339"/>
              <a:chExt cx="4487724" cy="584954"/>
            </a:xfrm>
          </p:grpSpPr>
          <p:grpSp>
            <p:nvGrpSpPr>
              <p:cNvPr id="5" name="组合 4"/>
              <p:cNvGrpSpPr/>
              <p:nvPr/>
            </p:nvGrpSpPr>
            <p:grpSpPr>
              <a:xfrm>
                <a:off x="6614578" y="1934339"/>
                <a:ext cx="3555924" cy="424739"/>
                <a:chOff x="1347426" y="2419785"/>
                <a:chExt cx="4649212" cy="555329"/>
              </a:xfrm>
            </p:grpSpPr>
            <p:sp>
              <p:nvSpPr>
                <p:cNvPr id="3" name="文本框 2"/>
                <p:cNvSpPr txBox="1"/>
                <p:nvPr/>
              </p:nvSpPr>
              <p:spPr>
                <a:xfrm>
                  <a:off x="1347426" y="2419785"/>
                  <a:ext cx="3952525" cy="234280"/>
                </a:xfrm>
                <a:prstGeom prst="rect">
                  <a:avLst/>
                </a:prstGeom>
              </p:spPr>
              <p:txBody>
                <a:bodyPr wrap="square">
                  <a:spAutoFit/>
                  <a:scene3d>
                    <a:camera prst="orthographicFront"/>
                    <a:lightRig rig="threePt" dir="t"/>
                  </a:scene3d>
                  <a:sp3d contourW="12700"/>
                </a:bodyPr>
                <a:lstStyle>
                  <a:defPPr>
                    <a:defRPr lang="zh-CN"/>
                  </a:defPPr>
                  <a:lvl1pPr algn="just">
                    <a:lnSpc>
                      <a:spcPct val="120000"/>
                    </a:lnSpc>
                    <a:defRPr sz="2400" b="1">
                      <a:solidFill>
                        <a:srgbClr val="1C75BC"/>
                      </a:solidFill>
                      <a:latin typeface="迷你简准圆" panose="03000509000000000000" pitchFamily="65" charset="-122"/>
                      <a:ea typeface="迷你简准圆" panose="03000509000000000000" pitchFamily="65" charset="-122"/>
                    </a:defRPr>
                  </a:lvl1pPr>
                </a:lstStyle>
                <a:p>
                  <a:pPr algn="l"/>
                  <a:endParaRPr lang="zh-CN" altLang="en-US" sz="2629" b="0" dirty="0">
                    <a:latin typeface="汉仪趣黑W" panose="00020600040101010101" pitchFamily="18" charset="-122"/>
                    <a:ea typeface="汉仪趣黑W" panose="00020600040101010101" pitchFamily="18" charset="-122"/>
                  </a:endParaRPr>
                </a:p>
              </p:txBody>
            </p:sp>
            <p:sp>
              <p:nvSpPr>
                <p:cNvPr id="4" name="文本框 3"/>
                <p:cNvSpPr txBox="1"/>
                <p:nvPr/>
              </p:nvSpPr>
              <p:spPr>
                <a:xfrm>
                  <a:off x="1347426" y="2880506"/>
                  <a:ext cx="4649212" cy="946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  <a:scene3d>
                    <a:camera prst="orthographicFront"/>
                    <a:lightRig rig="threePt" dir="t"/>
                  </a:scene3d>
                  <a:sp3d contourW="12700"/>
                </a:bodyPr>
                <a:lstStyle/>
                <a:p>
                  <a:pPr>
                    <a:lnSpc>
                      <a:spcPct val="114000"/>
                    </a:lnSpc>
                  </a:pPr>
                  <a:endParaRPr lang="en-US" altLang="zh-CN" sz="767" dirty="0">
                    <a:solidFill>
                      <a:schemeClr val="bg1">
                        <a:lumMod val="50000"/>
                      </a:schemeClr>
                    </a:solidFill>
                    <a:latin typeface="+mj-ea"/>
                    <a:ea typeface="+mj-ea"/>
                  </a:endParaRPr>
                </a:p>
              </p:txBody>
            </p:sp>
          </p:grpSp>
          <p:sp>
            <p:nvSpPr>
              <p:cNvPr id="11" name="任意多边形 10"/>
              <p:cNvSpPr/>
              <p:nvPr/>
            </p:nvSpPr>
            <p:spPr>
              <a:xfrm>
                <a:off x="5682778" y="1941072"/>
                <a:ext cx="4294870" cy="578221"/>
              </a:xfrm>
              <a:custGeom>
                <a:avLst/>
                <a:gdLst>
                  <a:gd name="connsiteX0" fmla="*/ 128954 w 6722970"/>
                  <a:gd name="connsiteY0" fmla="*/ 13620 h 837912"/>
                  <a:gd name="connsiteX1" fmla="*/ 820616 w 6722970"/>
                  <a:gd name="connsiteY1" fmla="*/ 1897 h 837912"/>
                  <a:gd name="connsiteX2" fmla="*/ 2121877 w 6722970"/>
                  <a:gd name="connsiteY2" fmla="*/ 48789 h 837912"/>
                  <a:gd name="connsiteX3" fmla="*/ 3692769 w 6722970"/>
                  <a:gd name="connsiteY3" fmla="*/ 13620 h 837912"/>
                  <a:gd name="connsiteX4" fmla="*/ 4794739 w 6722970"/>
                  <a:gd name="connsiteY4" fmla="*/ 25343 h 837912"/>
                  <a:gd name="connsiteX5" fmla="*/ 6260123 w 6722970"/>
                  <a:gd name="connsiteY5" fmla="*/ 25343 h 837912"/>
                  <a:gd name="connsiteX6" fmla="*/ 6658708 w 6722970"/>
                  <a:gd name="connsiteY6" fmla="*/ 60512 h 837912"/>
                  <a:gd name="connsiteX7" fmla="*/ 6717323 w 6722970"/>
                  <a:gd name="connsiteY7" fmla="*/ 423928 h 837912"/>
                  <a:gd name="connsiteX8" fmla="*/ 6682154 w 6722970"/>
                  <a:gd name="connsiteY8" fmla="*/ 775620 h 837912"/>
                  <a:gd name="connsiteX9" fmla="*/ 6377354 w 6722970"/>
                  <a:gd name="connsiteY9" fmla="*/ 787343 h 837912"/>
                  <a:gd name="connsiteX10" fmla="*/ 5638800 w 6722970"/>
                  <a:gd name="connsiteY10" fmla="*/ 822512 h 837912"/>
                  <a:gd name="connsiteX11" fmla="*/ 4806462 w 6722970"/>
                  <a:gd name="connsiteY11" fmla="*/ 810789 h 837912"/>
                  <a:gd name="connsiteX12" fmla="*/ 3528646 w 6722970"/>
                  <a:gd name="connsiteY12" fmla="*/ 810789 h 837912"/>
                  <a:gd name="connsiteX13" fmla="*/ 2602523 w 6722970"/>
                  <a:gd name="connsiteY13" fmla="*/ 799066 h 837912"/>
                  <a:gd name="connsiteX14" fmla="*/ 1559169 w 6722970"/>
                  <a:gd name="connsiteY14" fmla="*/ 822512 h 837912"/>
                  <a:gd name="connsiteX15" fmla="*/ 269631 w 6722970"/>
                  <a:gd name="connsiteY15" fmla="*/ 834235 h 837912"/>
                  <a:gd name="connsiteX16" fmla="*/ 46893 w 6722970"/>
                  <a:gd name="connsiteY16" fmla="*/ 822512 h 837912"/>
                  <a:gd name="connsiteX17" fmla="*/ 11723 w 6722970"/>
                  <a:gd name="connsiteY17" fmla="*/ 681835 h 837912"/>
                  <a:gd name="connsiteX18" fmla="*/ 0 w 6722970"/>
                  <a:gd name="connsiteY18" fmla="*/ 365312 h 837912"/>
                  <a:gd name="connsiteX19" fmla="*/ 11723 w 6722970"/>
                  <a:gd name="connsiteY19" fmla="*/ 83959 h 837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6722970" h="837912">
                    <a:moveTo>
                      <a:pt x="128954" y="13620"/>
                    </a:moveTo>
                    <a:cubicBezTo>
                      <a:pt x="308708" y="4828"/>
                      <a:pt x="488462" y="-3964"/>
                      <a:pt x="820616" y="1897"/>
                    </a:cubicBezTo>
                    <a:cubicBezTo>
                      <a:pt x="1152770" y="7758"/>
                      <a:pt x="1643185" y="46835"/>
                      <a:pt x="2121877" y="48789"/>
                    </a:cubicBezTo>
                    <a:cubicBezTo>
                      <a:pt x="2600569" y="50743"/>
                      <a:pt x="3692769" y="13620"/>
                      <a:pt x="3692769" y="13620"/>
                    </a:cubicBezTo>
                    <a:lnTo>
                      <a:pt x="4794739" y="25343"/>
                    </a:lnTo>
                    <a:lnTo>
                      <a:pt x="6260123" y="25343"/>
                    </a:lnTo>
                    <a:cubicBezTo>
                      <a:pt x="6570785" y="31205"/>
                      <a:pt x="6582508" y="-5919"/>
                      <a:pt x="6658708" y="60512"/>
                    </a:cubicBezTo>
                    <a:cubicBezTo>
                      <a:pt x="6734908" y="126943"/>
                      <a:pt x="6713415" y="304743"/>
                      <a:pt x="6717323" y="423928"/>
                    </a:cubicBezTo>
                    <a:cubicBezTo>
                      <a:pt x="6721231" y="543113"/>
                      <a:pt x="6738815" y="715051"/>
                      <a:pt x="6682154" y="775620"/>
                    </a:cubicBezTo>
                    <a:cubicBezTo>
                      <a:pt x="6625493" y="836189"/>
                      <a:pt x="6377354" y="787343"/>
                      <a:pt x="6377354" y="787343"/>
                    </a:cubicBezTo>
                    <a:lnTo>
                      <a:pt x="5638800" y="822512"/>
                    </a:lnTo>
                    <a:lnTo>
                      <a:pt x="4806462" y="810789"/>
                    </a:lnTo>
                    <a:lnTo>
                      <a:pt x="3528646" y="810789"/>
                    </a:lnTo>
                    <a:cubicBezTo>
                      <a:pt x="3161323" y="808835"/>
                      <a:pt x="2930769" y="797112"/>
                      <a:pt x="2602523" y="799066"/>
                    </a:cubicBezTo>
                    <a:cubicBezTo>
                      <a:pt x="2274277" y="801020"/>
                      <a:pt x="1559169" y="822512"/>
                      <a:pt x="1559169" y="822512"/>
                    </a:cubicBezTo>
                    <a:lnTo>
                      <a:pt x="269631" y="834235"/>
                    </a:lnTo>
                    <a:cubicBezTo>
                      <a:pt x="17585" y="834235"/>
                      <a:pt x="89878" y="847912"/>
                      <a:pt x="46893" y="822512"/>
                    </a:cubicBezTo>
                    <a:cubicBezTo>
                      <a:pt x="3908" y="797112"/>
                      <a:pt x="19538" y="758035"/>
                      <a:pt x="11723" y="681835"/>
                    </a:cubicBezTo>
                    <a:cubicBezTo>
                      <a:pt x="3907" y="605635"/>
                      <a:pt x="0" y="464958"/>
                      <a:pt x="0" y="365312"/>
                    </a:cubicBezTo>
                    <a:cubicBezTo>
                      <a:pt x="0" y="265666"/>
                      <a:pt x="5861" y="174812"/>
                      <a:pt x="11723" y="83959"/>
                    </a:cubicBezTo>
                  </a:path>
                </a:pathLst>
              </a:custGeom>
              <a:noFill/>
              <a:ln w="25400">
                <a:solidFill>
                  <a:srgbClr val="1C75BC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14"/>
              </a:p>
            </p:txBody>
          </p:sp>
        </p:grpSp>
        <p:sp>
          <p:nvSpPr>
            <p:cNvPr id="8" name="مستطيل 7">
              <a:extLst>
                <a:ext uri="{FF2B5EF4-FFF2-40B4-BE49-F238E27FC236}">
                  <a16:creationId xmlns:a16="http://schemas.microsoft.com/office/drawing/2014/main" id="{3EB3E223-6EF6-4627-AF1E-9E29AA002362}"/>
                </a:ext>
              </a:extLst>
            </p:cNvPr>
            <p:cNvSpPr/>
            <p:nvPr/>
          </p:nvSpPr>
          <p:spPr>
            <a:xfrm>
              <a:off x="4945582" y="659036"/>
              <a:ext cx="2077373" cy="3035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1972"/>
            </a:p>
          </p:txBody>
        </p:sp>
        <p:sp>
          <p:nvSpPr>
            <p:cNvPr id="31" name="مربع نص 30">
              <a:extLst>
                <a:ext uri="{FF2B5EF4-FFF2-40B4-BE49-F238E27FC236}">
                  <a16:creationId xmlns:a16="http://schemas.microsoft.com/office/drawing/2014/main" id="{A9C66FD6-73AC-4DC6-B9E8-C8D39A999320}"/>
                </a:ext>
              </a:extLst>
            </p:cNvPr>
            <p:cNvSpPr txBox="1"/>
            <p:nvPr/>
          </p:nvSpPr>
          <p:spPr>
            <a:xfrm>
              <a:off x="4990155" y="564797"/>
              <a:ext cx="2503357" cy="51515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3067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درسنا فيما سبق</a:t>
              </a:r>
            </a:p>
          </p:txBody>
        </p:sp>
        <p:sp>
          <p:nvSpPr>
            <p:cNvPr id="9" name="مربع نص 8">
              <a:extLst>
                <a:ext uri="{FF2B5EF4-FFF2-40B4-BE49-F238E27FC236}">
                  <a16:creationId xmlns:a16="http://schemas.microsoft.com/office/drawing/2014/main" id="{96BAC36E-F662-443B-998D-B875005613D0}"/>
                </a:ext>
              </a:extLst>
            </p:cNvPr>
            <p:cNvSpPr txBox="1"/>
            <p:nvPr/>
          </p:nvSpPr>
          <p:spPr>
            <a:xfrm>
              <a:off x="4241895" y="1035790"/>
              <a:ext cx="3619843" cy="109574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600" dirty="0">
                  <a:solidFill>
                    <a:schemeClr val="accent1">
                      <a:lumMod val="75000"/>
                    </a:schemeClr>
                  </a:solidFill>
                  <a:latin typeface="(A) Arslan Wessam A" panose="03020402040406030203" pitchFamily="66" charset="-78"/>
                  <a:cs typeface="(A) Arslan Wessam A" panose="03020402040406030203" pitchFamily="66" charset="-78"/>
                </a:rPr>
                <a:t>درست اثبات تطابق المثلثات باستعمال           </a:t>
              </a:r>
            </a:p>
          </p:txBody>
        </p:sp>
      </p:grpSp>
      <p:grpSp>
        <p:nvGrpSpPr>
          <p:cNvPr id="20" name="مجموعة 19">
            <a:extLst>
              <a:ext uri="{FF2B5EF4-FFF2-40B4-BE49-F238E27FC236}">
                <a16:creationId xmlns:a16="http://schemas.microsoft.com/office/drawing/2014/main" id="{FE4ADE9B-220A-4275-A31B-B4A78A8DEC59}"/>
              </a:ext>
            </a:extLst>
          </p:cNvPr>
          <p:cNvGrpSpPr/>
          <p:nvPr/>
        </p:nvGrpSpPr>
        <p:grpSpPr>
          <a:xfrm>
            <a:off x="7088377" y="2451724"/>
            <a:ext cx="4160870" cy="3616901"/>
            <a:chOff x="5394973" y="895590"/>
            <a:chExt cx="3798345" cy="3301771"/>
          </a:xfrm>
        </p:grpSpPr>
        <p:sp>
          <p:nvSpPr>
            <p:cNvPr id="16" name="مربع نص 15">
              <a:extLst>
                <a:ext uri="{FF2B5EF4-FFF2-40B4-BE49-F238E27FC236}">
                  <a16:creationId xmlns:a16="http://schemas.microsoft.com/office/drawing/2014/main" id="{7583F6CB-E2F3-411C-8E1F-C4CA3936C399}"/>
                </a:ext>
              </a:extLst>
            </p:cNvPr>
            <p:cNvSpPr txBox="1"/>
            <p:nvPr/>
          </p:nvSpPr>
          <p:spPr>
            <a:xfrm>
              <a:off x="5394973" y="2325971"/>
              <a:ext cx="2999977" cy="59001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3600" dirty="0">
                  <a:solidFill>
                    <a:schemeClr val="accent1">
                      <a:lumMod val="75000"/>
                    </a:schemeClr>
                  </a:solidFill>
                  <a:latin typeface="(A) Arslan Wessam A" panose="03020402040406030203" pitchFamily="66" charset="-78"/>
                  <a:cs typeface="(A) Arslan Wessam A" panose="03020402040406030203" pitchFamily="66" charset="-78"/>
                </a:rPr>
                <a:t>الضلع المحصور </a:t>
              </a:r>
            </a:p>
          </p:txBody>
        </p:sp>
        <p:pic>
          <p:nvPicPr>
            <p:cNvPr id="18" name="صورة 17">
              <a:extLst>
                <a:ext uri="{FF2B5EF4-FFF2-40B4-BE49-F238E27FC236}">
                  <a16:creationId xmlns:a16="http://schemas.microsoft.com/office/drawing/2014/main" id="{76661145-629E-4CB6-B398-888CD3643F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l="56658" r="16906" b="71534"/>
            <a:stretch/>
          </p:blipFill>
          <p:spPr>
            <a:xfrm>
              <a:off x="8265400" y="1634645"/>
              <a:ext cx="528733" cy="1330512"/>
            </a:xfrm>
            <a:prstGeom prst="rect">
              <a:avLst/>
            </a:prstGeom>
          </p:spPr>
        </p:pic>
        <p:grpSp>
          <p:nvGrpSpPr>
            <p:cNvPr id="55" name="مجموعة 54">
              <a:extLst>
                <a:ext uri="{FF2B5EF4-FFF2-40B4-BE49-F238E27FC236}">
                  <a16:creationId xmlns:a16="http://schemas.microsoft.com/office/drawing/2014/main" id="{A48167F1-EED7-47D3-8DB6-C3F6A13AA6E1}"/>
                </a:ext>
              </a:extLst>
            </p:cNvPr>
            <p:cNvGrpSpPr/>
            <p:nvPr/>
          </p:nvGrpSpPr>
          <p:grpSpPr>
            <a:xfrm>
              <a:off x="5741634" y="895590"/>
              <a:ext cx="3451684" cy="3301771"/>
              <a:chOff x="3948565" y="4271064"/>
              <a:chExt cx="4294870" cy="2413452"/>
            </a:xfrm>
          </p:grpSpPr>
          <p:sp>
            <p:nvSpPr>
              <p:cNvPr id="56" name="任意多边形 48">
                <a:extLst>
                  <a:ext uri="{FF2B5EF4-FFF2-40B4-BE49-F238E27FC236}">
                    <a16:creationId xmlns:a16="http://schemas.microsoft.com/office/drawing/2014/main" id="{140416F6-2652-41D7-A299-539E6F8620A8}"/>
                  </a:ext>
                </a:extLst>
              </p:cNvPr>
              <p:cNvSpPr/>
              <p:nvPr/>
            </p:nvSpPr>
            <p:spPr>
              <a:xfrm>
                <a:off x="3948565" y="4381547"/>
                <a:ext cx="4294870" cy="2302969"/>
              </a:xfrm>
              <a:custGeom>
                <a:avLst/>
                <a:gdLst>
                  <a:gd name="connsiteX0" fmla="*/ 128954 w 6722970"/>
                  <a:gd name="connsiteY0" fmla="*/ 13620 h 837912"/>
                  <a:gd name="connsiteX1" fmla="*/ 820616 w 6722970"/>
                  <a:gd name="connsiteY1" fmla="*/ 1897 h 837912"/>
                  <a:gd name="connsiteX2" fmla="*/ 2121877 w 6722970"/>
                  <a:gd name="connsiteY2" fmla="*/ 48789 h 837912"/>
                  <a:gd name="connsiteX3" fmla="*/ 3692769 w 6722970"/>
                  <a:gd name="connsiteY3" fmla="*/ 13620 h 837912"/>
                  <a:gd name="connsiteX4" fmla="*/ 4794739 w 6722970"/>
                  <a:gd name="connsiteY4" fmla="*/ 25343 h 837912"/>
                  <a:gd name="connsiteX5" fmla="*/ 6260123 w 6722970"/>
                  <a:gd name="connsiteY5" fmla="*/ 25343 h 837912"/>
                  <a:gd name="connsiteX6" fmla="*/ 6658708 w 6722970"/>
                  <a:gd name="connsiteY6" fmla="*/ 60512 h 837912"/>
                  <a:gd name="connsiteX7" fmla="*/ 6717323 w 6722970"/>
                  <a:gd name="connsiteY7" fmla="*/ 423928 h 837912"/>
                  <a:gd name="connsiteX8" fmla="*/ 6682154 w 6722970"/>
                  <a:gd name="connsiteY8" fmla="*/ 775620 h 837912"/>
                  <a:gd name="connsiteX9" fmla="*/ 6377354 w 6722970"/>
                  <a:gd name="connsiteY9" fmla="*/ 787343 h 837912"/>
                  <a:gd name="connsiteX10" fmla="*/ 5638800 w 6722970"/>
                  <a:gd name="connsiteY10" fmla="*/ 822512 h 837912"/>
                  <a:gd name="connsiteX11" fmla="*/ 4806462 w 6722970"/>
                  <a:gd name="connsiteY11" fmla="*/ 810789 h 837912"/>
                  <a:gd name="connsiteX12" fmla="*/ 3528646 w 6722970"/>
                  <a:gd name="connsiteY12" fmla="*/ 810789 h 837912"/>
                  <a:gd name="connsiteX13" fmla="*/ 2602523 w 6722970"/>
                  <a:gd name="connsiteY13" fmla="*/ 799066 h 837912"/>
                  <a:gd name="connsiteX14" fmla="*/ 1559169 w 6722970"/>
                  <a:gd name="connsiteY14" fmla="*/ 822512 h 837912"/>
                  <a:gd name="connsiteX15" fmla="*/ 269631 w 6722970"/>
                  <a:gd name="connsiteY15" fmla="*/ 834235 h 837912"/>
                  <a:gd name="connsiteX16" fmla="*/ 46893 w 6722970"/>
                  <a:gd name="connsiteY16" fmla="*/ 822512 h 837912"/>
                  <a:gd name="connsiteX17" fmla="*/ 11723 w 6722970"/>
                  <a:gd name="connsiteY17" fmla="*/ 681835 h 837912"/>
                  <a:gd name="connsiteX18" fmla="*/ 0 w 6722970"/>
                  <a:gd name="connsiteY18" fmla="*/ 365312 h 837912"/>
                  <a:gd name="connsiteX19" fmla="*/ 11723 w 6722970"/>
                  <a:gd name="connsiteY19" fmla="*/ 83959 h 837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6722970" h="837912">
                    <a:moveTo>
                      <a:pt x="128954" y="13620"/>
                    </a:moveTo>
                    <a:cubicBezTo>
                      <a:pt x="308708" y="4828"/>
                      <a:pt x="488462" y="-3964"/>
                      <a:pt x="820616" y="1897"/>
                    </a:cubicBezTo>
                    <a:cubicBezTo>
                      <a:pt x="1152770" y="7758"/>
                      <a:pt x="1643185" y="46835"/>
                      <a:pt x="2121877" y="48789"/>
                    </a:cubicBezTo>
                    <a:cubicBezTo>
                      <a:pt x="2600569" y="50743"/>
                      <a:pt x="3692769" y="13620"/>
                      <a:pt x="3692769" y="13620"/>
                    </a:cubicBezTo>
                    <a:lnTo>
                      <a:pt x="4794739" y="25343"/>
                    </a:lnTo>
                    <a:lnTo>
                      <a:pt x="6260123" y="25343"/>
                    </a:lnTo>
                    <a:cubicBezTo>
                      <a:pt x="6570785" y="31205"/>
                      <a:pt x="6582508" y="-5919"/>
                      <a:pt x="6658708" y="60512"/>
                    </a:cubicBezTo>
                    <a:cubicBezTo>
                      <a:pt x="6734908" y="126943"/>
                      <a:pt x="6713415" y="304743"/>
                      <a:pt x="6717323" y="423928"/>
                    </a:cubicBezTo>
                    <a:cubicBezTo>
                      <a:pt x="6721231" y="543113"/>
                      <a:pt x="6738815" y="715051"/>
                      <a:pt x="6682154" y="775620"/>
                    </a:cubicBezTo>
                    <a:cubicBezTo>
                      <a:pt x="6625493" y="836189"/>
                      <a:pt x="6377354" y="787343"/>
                      <a:pt x="6377354" y="787343"/>
                    </a:cubicBezTo>
                    <a:lnTo>
                      <a:pt x="5638800" y="822512"/>
                    </a:lnTo>
                    <a:lnTo>
                      <a:pt x="4806462" y="810789"/>
                    </a:lnTo>
                    <a:lnTo>
                      <a:pt x="3528646" y="810789"/>
                    </a:lnTo>
                    <a:cubicBezTo>
                      <a:pt x="3161323" y="808835"/>
                      <a:pt x="2930769" y="797112"/>
                      <a:pt x="2602523" y="799066"/>
                    </a:cubicBezTo>
                    <a:cubicBezTo>
                      <a:pt x="2274277" y="801020"/>
                      <a:pt x="1559169" y="822512"/>
                      <a:pt x="1559169" y="822512"/>
                    </a:cubicBezTo>
                    <a:lnTo>
                      <a:pt x="269631" y="834235"/>
                    </a:lnTo>
                    <a:cubicBezTo>
                      <a:pt x="17585" y="834235"/>
                      <a:pt x="89878" y="847912"/>
                      <a:pt x="46893" y="822512"/>
                    </a:cubicBezTo>
                    <a:cubicBezTo>
                      <a:pt x="3908" y="797112"/>
                      <a:pt x="19538" y="758035"/>
                      <a:pt x="11723" y="681835"/>
                    </a:cubicBezTo>
                    <a:cubicBezTo>
                      <a:pt x="3907" y="605635"/>
                      <a:pt x="0" y="464958"/>
                      <a:pt x="0" y="365312"/>
                    </a:cubicBezTo>
                    <a:cubicBezTo>
                      <a:pt x="0" y="265666"/>
                      <a:pt x="5861" y="174812"/>
                      <a:pt x="11723" y="83959"/>
                    </a:cubicBezTo>
                  </a:path>
                </a:pathLst>
              </a:custGeom>
              <a:noFill/>
              <a:ln w="25400">
                <a:solidFill>
                  <a:srgbClr val="1C75BC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14" dirty="0"/>
              </a:p>
            </p:txBody>
          </p:sp>
          <p:pic>
            <p:nvPicPr>
              <p:cNvPr id="57" name="صورة 56">
                <a:extLst>
                  <a:ext uri="{FF2B5EF4-FFF2-40B4-BE49-F238E27FC236}">
                    <a16:creationId xmlns:a16="http://schemas.microsoft.com/office/drawing/2014/main" id="{F665D348-0186-4A8E-BE0E-837B0CA66F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82080" y="4271064"/>
                <a:ext cx="1790892" cy="399558"/>
              </a:xfrm>
              <a:prstGeom prst="rect">
                <a:avLst/>
              </a:prstGeom>
            </p:spPr>
          </p:pic>
        </p:grpSp>
        <p:sp>
          <p:nvSpPr>
            <p:cNvPr id="58" name="مربع نص 57">
              <a:extLst>
                <a:ext uri="{FF2B5EF4-FFF2-40B4-BE49-F238E27FC236}">
                  <a16:creationId xmlns:a16="http://schemas.microsoft.com/office/drawing/2014/main" id="{1E000FF4-4256-4C6C-8982-E7DEAD172327}"/>
                </a:ext>
              </a:extLst>
            </p:cNvPr>
            <p:cNvSpPr txBox="1"/>
            <p:nvPr/>
          </p:nvSpPr>
          <p:spPr>
            <a:xfrm>
              <a:off x="6894962" y="911202"/>
              <a:ext cx="1341609" cy="51515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3067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المفردات</a:t>
              </a:r>
            </a:p>
          </p:txBody>
        </p:sp>
      </p:grpSp>
      <p:sp>
        <p:nvSpPr>
          <p:cNvPr id="61" name="مربع نص 60">
            <a:extLst>
              <a:ext uri="{FF2B5EF4-FFF2-40B4-BE49-F238E27FC236}">
                <a16:creationId xmlns:a16="http://schemas.microsoft.com/office/drawing/2014/main" id="{EF0BA8EB-F3A8-430D-8E04-BA90DAD3338C}"/>
              </a:ext>
            </a:extLst>
          </p:cNvPr>
          <p:cNvSpPr txBox="1"/>
          <p:nvPr/>
        </p:nvSpPr>
        <p:spPr>
          <a:xfrm>
            <a:off x="2401761" y="3199479"/>
            <a:ext cx="358293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AE" sz="3200" dirty="0">
                <a:solidFill>
                  <a:schemeClr val="accent1">
                    <a:lumMod val="75000"/>
                  </a:schemeClr>
                </a:solidFill>
                <a:latin typeface="(A) Arslan Wessam A" panose="03020402040406030203" pitchFamily="66" charset="-78"/>
                <a:cs typeface="(A) Arslan Wessam A" panose="03020402040406030203" pitchFamily="66" charset="-78"/>
              </a:rPr>
              <a:t>   ASA</a:t>
            </a:r>
            <a:r>
              <a:rPr lang="ar-SA" sz="3200" dirty="0">
                <a:solidFill>
                  <a:schemeClr val="accent1">
                    <a:lumMod val="75000"/>
                  </a:schemeClr>
                </a:solidFill>
                <a:latin typeface="(A) Arslan Wessam A" panose="03020402040406030203" pitchFamily="66" charset="-78"/>
                <a:cs typeface="(A) Arslan Wessam A" panose="03020402040406030203" pitchFamily="66" charset="-78"/>
              </a:rPr>
              <a:t> أستعمل المسلمة </a:t>
            </a:r>
          </a:p>
        </p:txBody>
      </p:sp>
      <p:sp>
        <p:nvSpPr>
          <p:cNvPr id="37" name="任意多边形 36"/>
          <p:cNvSpPr/>
          <p:nvPr/>
        </p:nvSpPr>
        <p:spPr>
          <a:xfrm>
            <a:off x="2320411" y="2628147"/>
            <a:ext cx="3745638" cy="3427286"/>
          </a:xfrm>
          <a:custGeom>
            <a:avLst/>
            <a:gdLst>
              <a:gd name="connsiteX0" fmla="*/ 128954 w 6722970"/>
              <a:gd name="connsiteY0" fmla="*/ 13620 h 837912"/>
              <a:gd name="connsiteX1" fmla="*/ 820616 w 6722970"/>
              <a:gd name="connsiteY1" fmla="*/ 1897 h 837912"/>
              <a:gd name="connsiteX2" fmla="*/ 2121877 w 6722970"/>
              <a:gd name="connsiteY2" fmla="*/ 48789 h 837912"/>
              <a:gd name="connsiteX3" fmla="*/ 3692769 w 6722970"/>
              <a:gd name="connsiteY3" fmla="*/ 13620 h 837912"/>
              <a:gd name="connsiteX4" fmla="*/ 4794739 w 6722970"/>
              <a:gd name="connsiteY4" fmla="*/ 25343 h 837912"/>
              <a:gd name="connsiteX5" fmla="*/ 6260123 w 6722970"/>
              <a:gd name="connsiteY5" fmla="*/ 25343 h 837912"/>
              <a:gd name="connsiteX6" fmla="*/ 6658708 w 6722970"/>
              <a:gd name="connsiteY6" fmla="*/ 60512 h 837912"/>
              <a:gd name="connsiteX7" fmla="*/ 6717323 w 6722970"/>
              <a:gd name="connsiteY7" fmla="*/ 423928 h 837912"/>
              <a:gd name="connsiteX8" fmla="*/ 6682154 w 6722970"/>
              <a:gd name="connsiteY8" fmla="*/ 775620 h 837912"/>
              <a:gd name="connsiteX9" fmla="*/ 6377354 w 6722970"/>
              <a:gd name="connsiteY9" fmla="*/ 787343 h 837912"/>
              <a:gd name="connsiteX10" fmla="*/ 5638800 w 6722970"/>
              <a:gd name="connsiteY10" fmla="*/ 822512 h 837912"/>
              <a:gd name="connsiteX11" fmla="*/ 4806462 w 6722970"/>
              <a:gd name="connsiteY11" fmla="*/ 810789 h 837912"/>
              <a:gd name="connsiteX12" fmla="*/ 3528646 w 6722970"/>
              <a:gd name="connsiteY12" fmla="*/ 810789 h 837912"/>
              <a:gd name="connsiteX13" fmla="*/ 2602523 w 6722970"/>
              <a:gd name="connsiteY13" fmla="*/ 799066 h 837912"/>
              <a:gd name="connsiteX14" fmla="*/ 1559169 w 6722970"/>
              <a:gd name="connsiteY14" fmla="*/ 822512 h 837912"/>
              <a:gd name="connsiteX15" fmla="*/ 269631 w 6722970"/>
              <a:gd name="connsiteY15" fmla="*/ 834235 h 837912"/>
              <a:gd name="connsiteX16" fmla="*/ 46893 w 6722970"/>
              <a:gd name="connsiteY16" fmla="*/ 822512 h 837912"/>
              <a:gd name="connsiteX17" fmla="*/ 11723 w 6722970"/>
              <a:gd name="connsiteY17" fmla="*/ 681835 h 837912"/>
              <a:gd name="connsiteX18" fmla="*/ 0 w 6722970"/>
              <a:gd name="connsiteY18" fmla="*/ 365312 h 837912"/>
              <a:gd name="connsiteX19" fmla="*/ 11723 w 6722970"/>
              <a:gd name="connsiteY19" fmla="*/ 83959 h 837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722970" h="837912">
                <a:moveTo>
                  <a:pt x="128954" y="13620"/>
                </a:moveTo>
                <a:cubicBezTo>
                  <a:pt x="308708" y="4828"/>
                  <a:pt x="488462" y="-3964"/>
                  <a:pt x="820616" y="1897"/>
                </a:cubicBezTo>
                <a:cubicBezTo>
                  <a:pt x="1152770" y="7758"/>
                  <a:pt x="1643185" y="46835"/>
                  <a:pt x="2121877" y="48789"/>
                </a:cubicBezTo>
                <a:cubicBezTo>
                  <a:pt x="2600569" y="50743"/>
                  <a:pt x="3692769" y="13620"/>
                  <a:pt x="3692769" y="13620"/>
                </a:cubicBezTo>
                <a:lnTo>
                  <a:pt x="4794739" y="25343"/>
                </a:lnTo>
                <a:lnTo>
                  <a:pt x="6260123" y="25343"/>
                </a:lnTo>
                <a:cubicBezTo>
                  <a:pt x="6570785" y="31205"/>
                  <a:pt x="6582508" y="-5919"/>
                  <a:pt x="6658708" y="60512"/>
                </a:cubicBezTo>
                <a:cubicBezTo>
                  <a:pt x="6734908" y="126943"/>
                  <a:pt x="6713415" y="304743"/>
                  <a:pt x="6717323" y="423928"/>
                </a:cubicBezTo>
                <a:cubicBezTo>
                  <a:pt x="6721231" y="543113"/>
                  <a:pt x="6738815" y="715051"/>
                  <a:pt x="6682154" y="775620"/>
                </a:cubicBezTo>
                <a:cubicBezTo>
                  <a:pt x="6625493" y="836189"/>
                  <a:pt x="6377354" y="787343"/>
                  <a:pt x="6377354" y="787343"/>
                </a:cubicBezTo>
                <a:lnTo>
                  <a:pt x="5638800" y="822512"/>
                </a:lnTo>
                <a:lnTo>
                  <a:pt x="4806462" y="810789"/>
                </a:lnTo>
                <a:lnTo>
                  <a:pt x="3528646" y="810789"/>
                </a:lnTo>
                <a:cubicBezTo>
                  <a:pt x="3161323" y="808835"/>
                  <a:pt x="2930769" y="797112"/>
                  <a:pt x="2602523" y="799066"/>
                </a:cubicBezTo>
                <a:cubicBezTo>
                  <a:pt x="2274277" y="801020"/>
                  <a:pt x="1559169" y="822512"/>
                  <a:pt x="1559169" y="822512"/>
                </a:cubicBezTo>
                <a:lnTo>
                  <a:pt x="269631" y="834235"/>
                </a:lnTo>
                <a:cubicBezTo>
                  <a:pt x="17585" y="834235"/>
                  <a:pt x="89878" y="847912"/>
                  <a:pt x="46893" y="822512"/>
                </a:cubicBezTo>
                <a:cubicBezTo>
                  <a:pt x="3908" y="797112"/>
                  <a:pt x="19538" y="758035"/>
                  <a:pt x="11723" y="681835"/>
                </a:cubicBezTo>
                <a:cubicBezTo>
                  <a:pt x="3907" y="605635"/>
                  <a:pt x="0" y="464958"/>
                  <a:pt x="0" y="365312"/>
                </a:cubicBezTo>
                <a:cubicBezTo>
                  <a:pt x="0" y="265666"/>
                  <a:pt x="5861" y="174812"/>
                  <a:pt x="11723" y="83959"/>
                </a:cubicBezTo>
              </a:path>
            </a:pathLst>
          </a:custGeom>
          <a:noFill/>
          <a:ln w="25400">
            <a:solidFill>
              <a:srgbClr val="1C75B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14" dirty="0"/>
          </a:p>
        </p:txBody>
      </p:sp>
      <p:pic>
        <p:nvPicPr>
          <p:cNvPr id="23" name="صورة 22">
            <a:extLst>
              <a:ext uri="{FF2B5EF4-FFF2-40B4-BE49-F238E27FC236}">
                <a16:creationId xmlns:a16="http://schemas.microsoft.com/office/drawing/2014/main" id="{E6F9131A-49EC-4E6D-95EF-2E6A12E450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5119" y="2508041"/>
            <a:ext cx="1855779" cy="538220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74CFB60D-B6CC-4172-94DD-E9BC30EDFD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4274" y="2405378"/>
            <a:ext cx="2117911" cy="760382"/>
          </a:xfrm>
          <a:prstGeom prst="rect">
            <a:avLst/>
          </a:prstGeom>
        </p:spPr>
      </p:pic>
      <p:sp>
        <p:nvSpPr>
          <p:cNvPr id="26" name="مربع نص 25">
            <a:extLst>
              <a:ext uri="{FF2B5EF4-FFF2-40B4-BE49-F238E27FC236}">
                <a16:creationId xmlns:a16="http://schemas.microsoft.com/office/drawing/2014/main" id="{705C5E6A-B619-4092-A196-7CD07D2ACDEC}"/>
              </a:ext>
            </a:extLst>
          </p:cNvPr>
          <p:cNvSpPr txBox="1"/>
          <p:nvPr/>
        </p:nvSpPr>
        <p:spPr>
          <a:xfrm>
            <a:off x="2401761" y="3697678"/>
            <a:ext cx="358293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dirty="0">
                <a:solidFill>
                  <a:schemeClr val="accent1">
                    <a:lumMod val="75000"/>
                  </a:schemeClr>
                </a:solidFill>
                <a:latin typeface="(A) Arslan Wessam A" panose="03020402040406030203" pitchFamily="66" charset="-78"/>
                <a:cs typeface="(A) Arslan Wessam A" panose="03020402040406030203" pitchFamily="66" charset="-78"/>
              </a:rPr>
              <a:t>لاختبار التطابق</a:t>
            </a:r>
          </a:p>
        </p:txBody>
      </p:sp>
      <p:pic>
        <p:nvPicPr>
          <p:cNvPr id="30" name="صورة 29">
            <a:extLst>
              <a:ext uri="{FF2B5EF4-FFF2-40B4-BE49-F238E27FC236}">
                <a16:creationId xmlns:a16="http://schemas.microsoft.com/office/drawing/2014/main" id="{6F816848-8078-4995-9241-55374A5481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19606" y="-71324"/>
            <a:ext cx="1536032" cy="1636207"/>
          </a:xfrm>
          <a:prstGeom prst="rect">
            <a:avLst/>
          </a:prstGeom>
        </p:spPr>
      </p:pic>
      <p:pic>
        <p:nvPicPr>
          <p:cNvPr id="33" name="صورة 32">
            <a:extLst>
              <a:ext uri="{FF2B5EF4-FFF2-40B4-BE49-F238E27FC236}">
                <a16:creationId xmlns:a16="http://schemas.microsoft.com/office/drawing/2014/main" id="{4448E932-8025-46AB-8862-05C0EB905F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78940"/>
            <a:ext cx="1723026" cy="1335680"/>
          </a:xfrm>
          <a:prstGeom prst="rect">
            <a:avLst/>
          </a:prstGeom>
        </p:spPr>
      </p:pic>
      <p:sp>
        <p:nvSpPr>
          <p:cNvPr id="27" name="مربع نص 26">
            <a:extLst>
              <a:ext uri="{FF2B5EF4-FFF2-40B4-BE49-F238E27FC236}">
                <a16:creationId xmlns:a16="http://schemas.microsoft.com/office/drawing/2014/main" id="{40F2F8C9-0447-4344-B094-8EDE1A8C0850}"/>
              </a:ext>
            </a:extLst>
          </p:cNvPr>
          <p:cNvSpPr txBox="1"/>
          <p:nvPr/>
        </p:nvSpPr>
        <p:spPr>
          <a:xfrm>
            <a:off x="2417865" y="4362608"/>
            <a:ext cx="358293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AE" sz="3200" dirty="0">
                <a:solidFill>
                  <a:schemeClr val="accent1">
                    <a:lumMod val="75000"/>
                  </a:schemeClr>
                </a:solidFill>
                <a:latin typeface="(A) Arslan Wessam A" panose="03020402040406030203" pitchFamily="66" charset="-78"/>
                <a:cs typeface="(A) Arslan Wessam A" panose="03020402040406030203" pitchFamily="66" charset="-78"/>
              </a:rPr>
              <a:t>   AAS</a:t>
            </a:r>
            <a:r>
              <a:rPr lang="ar-SA" sz="3200" dirty="0">
                <a:solidFill>
                  <a:schemeClr val="accent1">
                    <a:lumMod val="75000"/>
                  </a:schemeClr>
                </a:solidFill>
                <a:latin typeface="(A) Arslan Wessam A" panose="03020402040406030203" pitchFamily="66" charset="-78"/>
                <a:cs typeface="(A) Arslan Wessam A" panose="03020402040406030203" pitchFamily="66" charset="-78"/>
              </a:rPr>
              <a:t> أستعمل المسلمة 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C25B732A-AC38-4992-AA1E-771BF6786313}"/>
              </a:ext>
            </a:extLst>
          </p:cNvPr>
          <p:cNvSpPr txBox="1"/>
          <p:nvPr/>
        </p:nvSpPr>
        <p:spPr>
          <a:xfrm>
            <a:off x="2417865" y="4860807"/>
            <a:ext cx="358293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dirty="0">
                <a:solidFill>
                  <a:schemeClr val="accent1">
                    <a:lumMod val="75000"/>
                  </a:schemeClr>
                </a:solidFill>
                <a:latin typeface="(A) Arslan Wessam A" panose="03020402040406030203" pitchFamily="66" charset="-78"/>
                <a:cs typeface="(A) Arslan Wessam A" panose="03020402040406030203" pitchFamily="66" charset="-78"/>
              </a:rPr>
              <a:t>لاختبار التطابق</a:t>
            </a: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AE20D156-54CD-4684-A0AA-A8ECB9953405}"/>
              </a:ext>
            </a:extLst>
          </p:cNvPr>
          <p:cNvSpPr txBox="1"/>
          <p:nvPr/>
        </p:nvSpPr>
        <p:spPr>
          <a:xfrm>
            <a:off x="5070898" y="1448231"/>
            <a:ext cx="211791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AE" sz="3200" dirty="0">
                <a:solidFill>
                  <a:srgbClr val="2F5597"/>
                </a:solidFill>
                <a:cs typeface="Akhbar MT" pitchFamily="2" charset="-78"/>
              </a:rPr>
              <a:t>SSS-SAS</a:t>
            </a:r>
            <a:endParaRPr lang="ar-SA" sz="3200" dirty="0">
              <a:solidFill>
                <a:srgbClr val="2F5597"/>
              </a:solidFill>
              <a:cs typeface="Akhbar MT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3325043-0368-433C-9EC5-90F714CA61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19606" y="-54924"/>
            <a:ext cx="1536032" cy="1636207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17DEA633-58F4-4554-9A2E-E6EA47AADE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95340"/>
            <a:ext cx="1723026" cy="1335680"/>
          </a:xfrm>
          <a:prstGeom prst="rect">
            <a:avLst/>
          </a:prstGeom>
        </p:spPr>
      </p:pic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A6BF333A-B7B5-47CD-9D00-337BD374C7C9}"/>
              </a:ext>
            </a:extLst>
          </p:cNvPr>
          <p:cNvGrpSpPr/>
          <p:nvPr/>
        </p:nvGrpSpPr>
        <p:grpSpPr>
          <a:xfrm>
            <a:off x="10391615" y="1183701"/>
            <a:ext cx="2397446" cy="940036"/>
            <a:chOff x="9953469" y="1510312"/>
            <a:chExt cx="2188564" cy="858133"/>
          </a:xfrm>
        </p:grpSpPr>
        <p:sp>
          <p:nvSpPr>
            <p:cNvPr id="9" name="MH_Other_1">
              <a:extLst>
                <a:ext uri="{FF2B5EF4-FFF2-40B4-BE49-F238E27FC236}">
                  <a16:creationId xmlns:a16="http://schemas.microsoft.com/office/drawing/2014/main" id="{09C5AFB9-47C6-4386-89C9-1DC35A6726B6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9988763" y="1510312"/>
              <a:ext cx="1558977" cy="858133"/>
            </a:xfrm>
            <a:custGeom>
              <a:avLst/>
              <a:gdLst>
                <a:gd name="connsiteX0" fmla="*/ 28344 w 509451"/>
                <a:gd name="connsiteY0" fmla="*/ 0 h 459661"/>
                <a:gd name="connsiteX1" fmla="*/ 481107 w 509451"/>
                <a:gd name="connsiteY1" fmla="*/ 0 h 459661"/>
                <a:gd name="connsiteX2" fmla="*/ 509451 w 509451"/>
                <a:gd name="connsiteY2" fmla="*/ 28344 h 459661"/>
                <a:gd name="connsiteX3" fmla="*/ 509451 w 509451"/>
                <a:gd name="connsiteY3" fmla="*/ 332765 h 459661"/>
                <a:gd name="connsiteX4" fmla="*/ 481107 w 509451"/>
                <a:gd name="connsiteY4" fmla="*/ 361109 h 459661"/>
                <a:gd name="connsiteX5" fmla="*/ 313285 w 509451"/>
                <a:gd name="connsiteY5" fmla="*/ 361109 h 459661"/>
                <a:gd name="connsiteX6" fmla="*/ 256124 w 509451"/>
                <a:gd name="connsiteY6" fmla="*/ 459661 h 459661"/>
                <a:gd name="connsiteX7" fmla="*/ 198964 w 509451"/>
                <a:gd name="connsiteY7" fmla="*/ 361109 h 459661"/>
                <a:gd name="connsiteX8" fmla="*/ 28344 w 509451"/>
                <a:gd name="connsiteY8" fmla="*/ 361109 h 459661"/>
                <a:gd name="connsiteX9" fmla="*/ 0 w 509451"/>
                <a:gd name="connsiteY9" fmla="*/ 332765 h 459661"/>
                <a:gd name="connsiteX10" fmla="*/ 0 w 509451"/>
                <a:gd name="connsiteY10" fmla="*/ 28344 h 459661"/>
                <a:gd name="connsiteX11" fmla="*/ 28344 w 509451"/>
                <a:gd name="connsiteY11" fmla="*/ 0 h 45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9451" h="459661">
                  <a:moveTo>
                    <a:pt x="28344" y="0"/>
                  </a:moveTo>
                  <a:lnTo>
                    <a:pt x="481107" y="0"/>
                  </a:lnTo>
                  <a:cubicBezTo>
                    <a:pt x="496761" y="0"/>
                    <a:pt x="509451" y="12690"/>
                    <a:pt x="509451" y="28344"/>
                  </a:cubicBezTo>
                  <a:lnTo>
                    <a:pt x="509451" y="332765"/>
                  </a:lnTo>
                  <a:cubicBezTo>
                    <a:pt x="509451" y="348419"/>
                    <a:pt x="496761" y="361109"/>
                    <a:pt x="481107" y="361109"/>
                  </a:cubicBezTo>
                  <a:lnTo>
                    <a:pt x="313285" y="361109"/>
                  </a:lnTo>
                  <a:lnTo>
                    <a:pt x="256124" y="459661"/>
                  </a:lnTo>
                  <a:lnTo>
                    <a:pt x="198964" y="361109"/>
                  </a:lnTo>
                  <a:lnTo>
                    <a:pt x="28344" y="361109"/>
                  </a:lnTo>
                  <a:cubicBezTo>
                    <a:pt x="12690" y="361109"/>
                    <a:pt x="0" y="348419"/>
                    <a:pt x="0" y="332765"/>
                  </a:cubicBezTo>
                  <a:lnTo>
                    <a:pt x="0" y="28344"/>
                  </a:lnTo>
                  <a:cubicBezTo>
                    <a:pt x="0" y="12690"/>
                    <a:pt x="12690" y="0"/>
                    <a:pt x="28344" y="0"/>
                  </a:cubicBez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18308" anchor="ctr">
              <a:normAutofit/>
            </a:bodyPr>
            <a:lstStyle/>
            <a:p>
              <a:pPr algn="ctr">
                <a:defRPr/>
              </a:pPr>
              <a:endParaRPr lang="zh-CN" altLang="en-US" sz="2191" dirty="0">
                <a:solidFill>
                  <a:srgbClr val="FFFFFF"/>
                </a:solidFill>
              </a:endParaRPr>
            </a:p>
          </p:txBody>
        </p:sp>
        <p:sp>
          <p:nvSpPr>
            <p:cNvPr id="4" name="مربع نص 3">
              <a:extLst>
                <a:ext uri="{FF2B5EF4-FFF2-40B4-BE49-F238E27FC236}">
                  <a16:creationId xmlns:a16="http://schemas.microsoft.com/office/drawing/2014/main" id="{4BFE2A0C-070D-4C0C-A94C-FC19A0B0C9BF}"/>
                </a:ext>
              </a:extLst>
            </p:cNvPr>
            <p:cNvSpPr txBox="1"/>
            <p:nvPr/>
          </p:nvSpPr>
          <p:spPr>
            <a:xfrm>
              <a:off x="9953469" y="1510312"/>
              <a:ext cx="2188564" cy="699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4382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لماذا ؟ </a:t>
              </a:r>
            </a:p>
          </p:txBody>
        </p:sp>
      </p:grpSp>
      <p:sp>
        <p:nvSpPr>
          <p:cNvPr id="17" name="MH_SubTitle_1">
            <a:extLst>
              <a:ext uri="{FF2B5EF4-FFF2-40B4-BE49-F238E27FC236}">
                <a16:creationId xmlns:a16="http://schemas.microsoft.com/office/drawing/2014/main" id="{A2D5B5B8-2A2A-45D7-A0DF-5FC71B4C6AE9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3969600" y="2158805"/>
            <a:ext cx="8618022" cy="2152476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20000"/>
              </a:lnSpc>
              <a:defRPr/>
            </a:pPr>
            <a:endParaRPr lang="ko-KR" altLang="en-US" sz="1972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7E34750C-9AE3-4686-B415-5A20F703F2F4}"/>
              </a:ext>
            </a:extLst>
          </p:cNvPr>
          <p:cNvSpPr txBox="1"/>
          <p:nvPr/>
        </p:nvSpPr>
        <p:spPr>
          <a:xfrm>
            <a:off x="4084362" y="2207007"/>
            <a:ext cx="8388497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sz="3200" dirty="0">
                <a:solidFill>
                  <a:srgbClr val="1C75BC"/>
                </a:solidFill>
                <a:latin typeface="(A) Arslan Wessam A" panose="03020402040406030203" pitchFamily="66" charset="-78"/>
                <a:cs typeface="(A) Arslan Wessam A" panose="03020402040406030203" pitchFamily="66" charset="-78"/>
              </a:rPr>
              <a:t>تتضمن مسابقات التجديف شخصين او اكثر يجلسون و وجوههم نحو مؤخرة القارب ولكل منهم مجداف ويتطلب السباق عادة مسطحاً من الماء طوله 1500متر على الأقل , ويمكن استعمال المثلثات المتطابقة لقياس المسافات التي يصعب قياسها مباشرة . مثل طول مضمار سباق الزوارق .</a:t>
            </a:r>
          </a:p>
        </p:txBody>
      </p:sp>
      <p:pic>
        <p:nvPicPr>
          <p:cNvPr id="22" name="صورة 21">
            <a:extLst>
              <a:ext uri="{FF2B5EF4-FFF2-40B4-BE49-F238E27FC236}">
                <a16:creationId xmlns:a16="http://schemas.microsoft.com/office/drawing/2014/main" id="{FDE1ED53-2A57-467D-8377-0029F08BFE3E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092" y="4519700"/>
            <a:ext cx="2599298" cy="2317532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C0CF3119-91FE-4444-88C1-0834AA8F7F72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165" y="4373320"/>
            <a:ext cx="2777914" cy="2317532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1941CAEB-A966-4B19-89DA-A09158EA30DB}"/>
              </a:ext>
            </a:extLst>
          </p:cNvPr>
          <p:cNvSpPr txBox="1"/>
          <p:nvPr/>
        </p:nvSpPr>
        <p:spPr>
          <a:xfrm>
            <a:off x="8416663" y="4747256"/>
            <a:ext cx="2250572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هل يمكن أن تثبت السبورة، إن لم يكن</a:t>
            </a:r>
          </a:p>
          <a:p>
            <a:pPr algn="ctr"/>
            <a:r>
              <a:rPr lang="ar-SA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للذراعين الطول نفسه؟</a:t>
            </a: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D97F8089-B943-445A-88FD-5CC296A669B9}"/>
              </a:ext>
            </a:extLst>
          </p:cNvPr>
          <p:cNvSpPr txBox="1"/>
          <p:nvPr/>
        </p:nvSpPr>
        <p:spPr>
          <a:xfrm>
            <a:off x="4931881" y="4839662"/>
            <a:ext cx="2250572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ما الشروط التي يجب أن تتحقق حتى</a:t>
            </a:r>
          </a:p>
          <a:p>
            <a:pPr algn="ctr"/>
            <a:r>
              <a:rPr lang="ar-SA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يكون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مربع نص 27">
                <a:extLst>
                  <a:ext uri="{FF2B5EF4-FFF2-40B4-BE49-F238E27FC236}">
                    <a16:creationId xmlns:a16="http://schemas.microsoft.com/office/drawing/2014/main" id="{C0BE9B0A-DA85-471B-B276-5EC1B50CE73C}"/>
                  </a:ext>
                </a:extLst>
              </p:cNvPr>
              <p:cNvSpPr txBox="1"/>
              <p:nvPr/>
            </p:nvSpPr>
            <p:spPr>
              <a:xfrm>
                <a:off x="5260517" y="6039991"/>
                <a:ext cx="1921936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ar-SA" sz="240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Δ</m:t>
                    </m:r>
                    <m:r>
                      <a:rPr lang="ar-SA" sz="2400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𝐴𝐵𝐶</m:t>
                    </m:r>
                    <m:r>
                      <a:rPr lang="ar-SA" sz="2400" i="1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</m:t>
                    </m:r>
                    <m:r>
                      <a:rPr lang="el-GR" sz="2400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𝛥</m:t>
                    </m:r>
                  </m:oMath>
                </a14:m>
                <a:r>
                  <a:rPr lang="en-AE" sz="32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XYZ</a:t>
                </a:r>
                <a:endParaRPr lang="ar-SA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abic Typesetting" panose="03020402040406030203" pitchFamily="66" charset="-78"/>
                  <a:cs typeface="Arabic Typesetting" panose="03020402040406030203" pitchFamily="66" charset="-78"/>
                </a:endParaRPr>
              </a:p>
            </p:txBody>
          </p:sp>
        </mc:Choice>
        <mc:Fallback xmlns="">
          <p:sp>
            <p:nvSpPr>
              <p:cNvPr id="28" name="مربع نص 27">
                <a:extLst>
                  <a:ext uri="{FF2B5EF4-FFF2-40B4-BE49-F238E27FC236}">
                    <a16:creationId xmlns:a16="http://schemas.microsoft.com/office/drawing/2014/main" id="{C0BE9B0A-DA85-471B-B276-5EC1B50CE7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0517" y="6039991"/>
                <a:ext cx="1921936" cy="492443"/>
              </a:xfrm>
              <a:prstGeom prst="rect">
                <a:avLst/>
              </a:prstGeom>
              <a:blipFill>
                <a:blip r:embed="rId13"/>
                <a:stretch>
                  <a:fillRect l="-5714" t="-27160" r="-13968" b="-55556"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0C2E58A4-E608-495E-A3BB-796D49B0316B}"/>
              </a:ext>
            </a:extLst>
          </p:cNvPr>
          <p:cNvGrpSpPr/>
          <p:nvPr/>
        </p:nvGrpSpPr>
        <p:grpSpPr>
          <a:xfrm>
            <a:off x="2963875" y="379265"/>
            <a:ext cx="7614881" cy="731246"/>
            <a:chOff x="3151017" y="244416"/>
            <a:chExt cx="7614881" cy="731246"/>
          </a:xfrm>
        </p:grpSpPr>
        <p:grpSp>
          <p:nvGrpSpPr>
            <p:cNvPr id="12" name="مجموعة 11">
              <a:extLst>
                <a:ext uri="{FF2B5EF4-FFF2-40B4-BE49-F238E27FC236}">
                  <a16:creationId xmlns:a16="http://schemas.microsoft.com/office/drawing/2014/main" id="{824103B1-1373-4083-B84F-139F656D6BBF}"/>
                </a:ext>
              </a:extLst>
            </p:cNvPr>
            <p:cNvGrpSpPr/>
            <p:nvPr/>
          </p:nvGrpSpPr>
          <p:grpSpPr>
            <a:xfrm>
              <a:off x="3151017" y="323000"/>
              <a:ext cx="7554881" cy="521134"/>
              <a:chOff x="4058681" y="572576"/>
              <a:chExt cx="5238279" cy="447766"/>
            </a:xfrm>
          </p:grpSpPr>
          <p:pic>
            <p:nvPicPr>
              <p:cNvPr id="18" name="图片 17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058681" y="572576"/>
                <a:ext cx="719413" cy="445570"/>
              </a:xfrm>
              <a:prstGeom prst="rect">
                <a:avLst/>
              </a:prstGeom>
            </p:spPr>
          </p:pic>
          <p:pic>
            <p:nvPicPr>
              <p:cNvPr id="20" name="图片 19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 flipH="1">
                <a:off x="8577547" y="574772"/>
                <a:ext cx="719413" cy="445570"/>
              </a:xfrm>
              <a:prstGeom prst="rect">
                <a:avLst/>
              </a:prstGeom>
            </p:spPr>
          </p:pic>
        </p:grpSp>
        <p:sp>
          <p:nvSpPr>
            <p:cNvPr id="30" name="مربع نص 29">
              <a:extLst>
                <a:ext uri="{FF2B5EF4-FFF2-40B4-BE49-F238E27FC236}">
                  <a16:creationId xmlns:a16="http://schemas.microsoft.com/office/drawing/2014/main" id="{66956846-F448-40E0-B3ED-7DDC46D1DFA8}"/>
                </a:ext>
              </a:extLst>
            </p:cNvPr>
            <p:cNvSpPr txBox="1"/>
            <p:nvPr/>
          </p:nvSpPr>
          <p:spPr>
            <a:xfrm>
              <a:off x="5454315" y="267776"/>
              <a:ext cx="4249353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40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اثبات تطابق المثلثات</a:t>
              </a:r>
            </a:p>
          </p:txBody>
        </p:sp>
        <p:sp>
          <p:nvSpPr>
            <p:cNvPr id="31" name="مربع نص 30">
              <a:extLst>
                <a:ext uri="{FF2B5EF4-FFF2-40B4-BE49-F238E27FC236}">
                  <a16:creationId xmlns:a16="http://schemas.microsoft.com/office/drawing/2014/main" id="{506EDE86-0AAE-40E1-947C-065B09775EB4}"/>
                </a:ext>
              </a:extLst>
            </p:cNvPr>
            <p:cNvSpPr txBox="1"/>
            <p:nvPr/>
          </p:nvSpPr>
          <p:spPr>
            <a:xfrm>
              <a:off x="4084362" y="244416"/>
              <a:ext cx="668153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AE" sz="40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SSS , SA</a:t>
              </a:r>
              <a:r>
                <a:rPr lang="es-CO" sz="40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S</a:t>
              </a:r>
              <a:endParaRPr lang="ar-SA" sz="4000" dirty="0"/>
            </a:p>
          </p:txBody>
        </p:sp>
      </p:grpSp>
      <p:pic>
        <p:nvPicPr>
          <p:cNvPr id="7" name="صورة 6" descr="صورة تحتوي على رياضة, تجديف, في الخارج, ماء&#10;&#10;تم إنشاء الوصف تلقائياً">
            <a:extLst>
              <a:ext uri="{FF2B5EF4-FFF2-40B4-BE49-F238E27FC236}">
                <a16:creationId xmlns:a16="http://schemas.microsoft.com/office/drawing/2014/main" id="{426BA9E1-5E21-44A9-B550-555D044796A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63" y="1752795"/>
            <a:ext cx="3458743" cy="2867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760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3325043-0368-433C-9EC5-90F714CA61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9606" y="-54924"/>
            <a:ext cx="1536032" cy="1636207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17DEA633-58F4-4554-9A2E-E6EA47AADE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95340"/>
            <a:ext cx="1723026" cy="1335680"/>
          </a:xfrm>
          <a:prstGeom prst="rect">
            <a:avLst/>
          </a:prstGeom>
        </p:spPr>
      </p:pic>
      <p:sp>
        <p:nvSpPr>
          <p:cNvPr id="37" name="MH_SubTitle_1">
            <a:extLst>
              <a:ext uri="{FF2B5EF4-FFF2-40B4-BE49-F238E27FC236}">
                <a16:creationId xmlns:a16="http://schemas.microsoft.com/office/drawing/2014/main" id="{7D735637-CEE2-45A7-923C-B32ADD460629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2384470" y="2071541"/>
            <a:ext cx="8727934" cy="3850042"/>
          </a:xfrm>
          <a:prstGeom prst="rect">
            <a:avLst/>
          </a:prstGeom>
          <a:solidFill>
            <a:srgbClr val="FFFFFF"/>
          </a:solidFill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20000"/>
              </a:lnSpc>
              <a:defRPr/>
            </a:pPr>
            <a:endParaRPr lang="ko-KR" altLang="en-US" sz="1972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مخطط انسيابي: محطة طرفية 8">
            <a:extLst>
              <a:ext uri="{FF2B5EF4-FFF2-40B4-BE49-F238E27FC236}">
                <a16:creationId xmlns:a16="http://schemas.microsoft.com/office/drawing/2014/main" id="{53E8311B-1272-4A9C-BB80-F3AC0C5F709B}"/>
              </a:ext>
            </a:extLst>
          </p:cNvPr>
          <p:cNvSpPr/>
          <p:nvPr/>
        </p:nvSpPr>
        <p:spPr>
          <a:xfrm>
            <a:off x="10330005" y="1315372"/>
            <a:ext cx="1857446" cy="609183"/>
          </a:xfrm>
          <a:prstGeom prst="flowChartTerminator">
            <a:avLst/>
          </a:prstGeom>
          <a:solidFill>
            <a:schemeClr val="bg1"/>
          </a:solidFill>
          <a:ln>
            <a:solidFill>
              <a:srgbClr val="1C75B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naseeb" panose="00000500000000000000" pitchFamily="50" charset="-78"/>
                <a:cs typeface="Alnaseeb" panose="00000500000000000000" pitchFamily="50" charset="-78"/>
              </a:rPr>
              <a:t>عرض بصري 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A3940F07-B954-4309-8AAD-3829DA75DE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84470" y="2071541"/>
            <a:ext cx="8727934" cy="3850042"/>
          </a:xfrm>
          <a:prstGeom prst="rect">
            <a:avLst/>
          </a:prstGeom>
        </p:spPr>
      </p:pic>
      <p:pic>
        <p:nvPicPr>
          <p:cNvPr id="12" name="صورة 11" descr="صورة تحتوي على نص, أسود وأبيض, الرسومات, لقطة شاشة&#10;&#10;تم إنشاء الوصف تلقائياً">
            <a:hlinkClick r:id="rId8"/>
            <a:extLst>
              <a:ext uri="{FF2B5EF4-FFF2-40B4-BE49-F238E27FC236}">
                <a16:creationId xmlns:a16="http://schemas.microsoft.com/office/drawing/2014/main" id="{3E6158F9-0541-4627-9AFC-CFC51B5BC9F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90" t="64991" r="32921"/>
          <a:stretch/>
        </p:blipFill>
        <p:spPr>
          <a:xfrm>
            <a:off x="622606" y="3666439"/>
            <a:ext cx="1350536" cy="1886948"/>
          </a:xfrm>
          <a:prstGeom prst="rect">
            <a:avLst/>
          </a:prstGeom>
        </p:spPr>
      </p:pic>
      <p:sp>
        <p:nvSpPr>
          <p:cNvPr id="20" name="مربع نص 19">
            <a:extLst>
              <a:ext uri="{FF2B5EF4-FFF2-40B4-BE49-F238E27FC236}">
                <a16:creationId xmlns:a16="http://schemas.microsoft.com/office/drawing/2014/main" id="{9EF9EF3D-DE8B-4884-94ED-6E3ACEC53957}"/>
              </a:ext>
            </a:extLst>
          </p:cNvPr>
          <p:cNvSpPr txBox="1"/>
          <p:nvPr/>
        </p:nvSpPr>
        <p:spPr>
          <a:xfrm>
            <a:off x="250116" y="2909143"/>
            <a:ext cx="17230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naseeb" panose="00000500000000000000" pitchFamily="50" charset="-78"/>
                <a:cs typeface="Alnaseeb" panose="00000500000000000000" pitchFamily="50" charset="-78"/>
              </a:rPr>
              <a:t>انقر هنا لفتح الفيديو </a:t>
            </a:r>
          </a:p>
        </p:txBody>
      </p:sp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1FD4A41E-ABFC-4682-99B0-D4A4B2D31581}"/>
              </a:ext>
            </a:extLst>
          </p:cNvPr>
          <p:cNvGrpSpPr/>
          <p:nvPr/>
        </p:nvGrpSpPr>
        <p:grpSpPr>
          <a:xfrm>
            <a:off x="2963875" y="379265"/>
            <a:ext cx="7614881" cy="731246"/>
            <a:chOff x="3151017" y="244416"/>
            <a:chExt cx="7614881" cy="731246"/>
          </a:xfrm>
        </p:grpSpPr>
        <p:grpSp>
          <p:nvGrpSpPr>
            <p:cNvPr id="22" name="مجموعة 21">
              <a:extLst>
                <a:ext uri="{FF2B5EF4-FFF2-40B4-BE49-F238E27FC236}">
                  <a16:creationId xmlns:a16="http://schemas.microsoft.com/office/drawing/2014/main" id="{0D3133E8-85F4-49F1-A6C4-93829A23C52E}"/>
                </a:ext>
              </a:extLst>
            </p:cNvPr>
            <p:cNvGrpSpPr/>
            <p:nvPr/>
          </p:nvGrpSpPr>
          <p:grpSpPr>
            <a:xfrm>
              <a:off x="3151017" y="323000"/>
              <a:ext cx="7554881" cy="521134"/>
              <a:chOff x="4058681" y="572576"/>
              <a:chExt cx="5238279" cy="447766"/>
            </a:xfrm>
          </p:grpSpPr>
          <p:pic>
            <p:nvPicPr>
              <p:cNvPr id="25" name="图片 17">
                <a:extLst>
                  <a:ext uri="{FF2B5EF4-FFF2-40B4-BE49-F238E27FC236}">
                    <a16:creationId xmlns:a16="http://schemas.microsoft.com/office/drawing/2014/main" id="{E583970E-8051-4192-AAFE-F4D3CD6465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058681" y="572576"/>
                <a:ext cx="719413" cy="445570"/>
              </a:xfrm>
              <a:prstGeom prst="rect">
                <a:avLst/>
              </a:prstGeom>
            </p:spPr>
          </p:pic>
          <p:pic>
            <p:nvPicPr>
              <p:cNvPr id="26" name="图片 19">
                <a:extLst>
                  <a:ext uri="{FF2B5EF4-FFF2-40B4-BE49-F238E27FC236}">
                    <a16:creationId xmlns:a16="http://schemas.microsoft.com/office/drawing/2014/main" id="{2275B79F-C8B6-4DDF-9279-D1B348BAC2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flipH="1">
                <a:off x="8577547" y="574772"/>
                <a:ext cx="719413" cy="445570"/>
              </a:xfrm>
              <a:prstGeom prst="rect">
                <a:avLst/>
              </a:prstGeom>
            </p:spPr>
          </p:pic>
        </p:grpSp>
        <p:sp>
          <p:nvSpPr>
            <p:cNvPr id="23" name="مربع نص 22">
              <a:extLst>
                <a:ext uri="{FF2B5EF4-FFF2-40B4-BE49-F238E27FC236}">
                  <a16:creationId xmlns:a16="http://schemas.microsoft.com/office/drawing/2014/main" id="{77763AAF-4451-4272-A6D9-AC471D4C0CDE}"/>
                </a:ext>
              </a:extLst>
            </p:cNvPr>
            <p:cNvSpPr txBox="1"/>
            <p:nvPr/>
          </p:nvSpPr>
          <p:spPr>
            <a:xfrm>
              <a:off x="5454315" y="267776"/>
              <a:ext cx="4249353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40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اثبات تطابق المثلثات</a:t>
              </a:r>
            </a:p>
          </p:txBody>
        </p:sp>
        <p:sp>
          <p:nvSpPr>
            <p:cNvPr id="24" name="مربع نص 23">
              <a:extLst>
                <a:ext uri="{FF2B5EF4-FFF2-40B4-BE49-F238E27FC236}">
                  <a16:creationId xmlns:a16="http://schemas.microsoft.com/office/drawing/2014/main" id="{603A6365-96E0-443E-8DC0-33E256A79042}"/>
                </a:ext>
              </a:extLst>
            </p:cNvPr>
            <p:cNvSpPr txBox="1"/>
            <p:nvPr/>
          </p:nvSpPr>
          <p:spPr>
            <a:xfrm>
              <a:off x="4084362" y="244416"/>
              <a:ext cx="668153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AE" sz="40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SSS , SA</a:t>
              </a:r>
              <a:r>
                <a:rPr lang="es-CO" sz="40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S</a:t>
              </a:r>
              <a:endParaRPr lang="ar-SA" sz="4000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13653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3325043-0368-433C-9EC5-90F714CA61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19606" y="-54924"/>
            <a:ext cx="1536032" cy="1636207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17DEA633-58F4-4554-9A2E-E6EA47AADE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95340"/>
            <a:ext cx="1723026" cy="1335680"/>
          </a:xfrm>
          <a:prstGeom prst="rect">
            <a:avLst/>
          </a:prstGeom>
        </p:spPr>
      </p:pic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731DA03E-7604-4CF5-A3E6-15F3F145FA0C}"/>
              </a:ext>
            </a:extLst>
          </p:cNvPr>
          <p:cNvGrpSpPr/>
          <p:nvPr/>
        </p:nvGrpSpPr>
        <p:grpSpPr>
          <a:xfrm>
            <a:off x="2484682" y="1349924"/>
            <a:ext cx="8853984" cy="1192548"/>
            <a:chOff x="2484682" y="1349924"/>
            <a:chExt cx="8853984" cy="1192548"/>
          </a:xfrm>
        </p:grpSpPr>
        <p:sp>
          <p:nvSpPr>
            <p:cNvPr id="7" name="مخطط انسيابي: محطة طرفية 6">
              <a:extLst>
                <a:ext uri="{FF2B5EF4-FFF2-40B4-BE49-F238E27FC236}">
                  <a16:creationId xmlns:a16="http://schemas.microsoft.com/office/drawing/2014/main" id="{C218AD0E-EA77-49CD-800E-DEE4972A8220}"/>
                </a:ext>
              </a:extLst>
            </p:cNvPr>
            <p:cNvSpPr/>
            <p:nvPr/>
          </p:nvSpPr>
          <p:spPr>
            <a:xfrm>
              <a:off x="2593531" y="1581283"/>
              <a:ext cx="8309811" cy="961189"/>
            </a:xfrm>
            <a:prstGeom prst="flowChartTerminator">
              <a:avLst/>
            </a:prstGeom>
            <a:solidFill>
              <a:srgbClr val="FCFDF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10" name="صورة 9" descr="صورة تحتوي على المصباح الكهربائي, لمبة مصباح متوهج, ضوء&#10;&#10;تم إنشاء الوصف تلقائياً">
              <a:extLst>
                <a:ext uri="{FF2B5EF4-FFF2-40B4-BE49-F238E27FC236}">
                  <a16:creationId xmlns:a16="http://schemas.microsoft.com/office/drawing/2014/main" id="{AB85AD6E-1AE4-485A-AF38-A520B00B6E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59112" y="1349924"/>
              <a:ext cx="1179554" cy="1192548"/>
            </a:xfrm>
            <a:prstGeom prst="rect">
              <a:avLst/>
            </a:prstGeom>
          </p:spPr>
        </p:pic>
        <p:sp>
          <p:nvSpPr>
            <p:cNvPr id="45" name="مربع نص 44">
              <a:extLst>
                <a:ext uri="{FF2B5EF4-FFF2-40B4-BE49-F238E27FC236}">
                  <a16:creationId xmlns:a16="http://schemas.microsoft.com/office/drawing/2014/main" id="{757B0B6A-1A67-4E6D-BEF9-27CDE1A367E4}"/>
                </a:ext>
              </a:extLst>
            </p:cNvPr>
            <p:cNvSpPr txBox="1"/>
            <p:nvPr/>
          </p:nvSpPr>
          <p:spPr>
            <a:xfrm>
              <a:off x="2484682" y="1674827"/>
              <a:ext cx="8155358" cy="83099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dirty="0">
                  <a:solidFill>
                    <a:srgbClr val="1C75BC"/>
                  </a:solidFill>
                  <a:latin typeface="Alnaseeb" panose="00000500000000000000" pitchFamily="50" charset="-78"/>
                  <a:cs typeface="Alnaseeb" panose="00000500000000000000" pitchFamily="50" charset="-78"/>
                </a:rPr>
                <a:t> إذا كانت أطوال الأضلاع المتناظرة لمثلثين متساوية، فإن المثلثين </a:t>
              </a:r>
            </a:p>
            <a:p>
              <a:pPr algn="ctr"/>
              <a:r>
                <a:rPr lang="ar-SA" sz="2400" dirty="0">
                  <a:solidFill>
                    <a:srgbClr val="1C75BC"/>
                  </a:solidFill>
                  <a:latin typeface="Alnaseeb" panose="00000500000000000000" pitchFamily="50" charset="-78"/>
                  <a:cs typeface="Alnaseeb" panose="00000500000000000000" pitchFamily="50" charset="-78"/>
                </a:rPr>
                <a:t>متطابقان. وهذا ما تنص عليه المسلمة الأتية </a:t>
              </a:r>
            </a:p>
          </p:txBody>
        </p:sp>
      </p:grp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7E8C684B-799D-4365-889C-9B283D94A0A3}"/>
              </a:ext>
            </a:extLst>
          </p:cNvPr>
          <p:cNvGrpSpPr/>
          <p:nvPr/>
        </p:nvGrpSpPr>
        <p:grpSpPr>
          <a:xfrm>
            <a:off x="2963875" y="379265"/>
            <a:ext cx="7614881" cy="731246"/>
            <a:chOff x="3151017" y="244416"/>
            <a:chExt cx="7614881" cy="731246"/>
          </a:xfrm>
        </p:grpSpPr>
        <p:grpSp>
          <p:nvGrpSpPr>
            <p:cNvPr id="13" name="مجموعة 12">
              <a:extLst>
                <a:ext uri="{FF2B5EF4-FFF2-40B4-BE49-F238E27FC236}">
                  <a16:creationId xmlns:a16="http://schemas.microsoft.com/office/drawing/2014/main" id="{AE7AB01B-84F1-40EC-87AF-A3D68360D6B4}"/>
                </a:ext>
              </a:extLst>
            </p:cNvPr>
            <p:cNvGrpSpPr/>
            <p:nvPr/>
          </p:nvGrpSpPr>
          <p:grpSpPr>
            <a:xfrm>
              <a:off x="3151017" y="323000"/>
              <a:ext cx="7554881" cy="521134"/>
              <a:chOff x="4058681" y="572576"/>
              <a:chExt cx="5238279" cy="447766"/>
            </a:xfrm>
          </p:grpSpPr>
          <p:pic>
            <p:nvPicPr>
              <p:cNvPr id="16" name="图片 17">
                <a:extLst>
                  <a:ext uri="{FF2B5EF4-FFF2-40B4-BE49-F238E27FC236}">
                    <a16:creationId xmlns:a16="http://schemas.microsoft.com/office/drawing/2014/main" id="{16E6321E-C234-4573-8021-64137619FD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058681" y="572576"/>
                <a:ext cx="719413" cy="445570"/>
              </a:xfrm>
              <a:prstGeom prst="rect">
                <a:avLst/>
              </a:prstGeom>
            </p:spPr>
          </p:pic>
          <p:pic>
            <p:nvPicPr>
              <p:cNvPr id="17" name="图片 19">
                <a:extLst>
                  <a:ext uri="{FF2B5EF4-FFF2-40B4-BE49-F238E27FC236}">
                    <a16:creationId xmlns:a16="http://schemas.microsoft.com/office/drawing/2014/main" id="{B669DA91-7BC6-4808-A87B-F1819B961B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flipH="1">
                <a:off x="8577547" y="574772"/>
                <a:ext cx="719413" cy="445570"/>
              </a:xfrm>
              <a:prstGeom prst="rect">
                <a:avLst/>
              </a:prstGeom>
            </p:spPr>
          </p:pic>
        </p:grpSp>
        <p:sp>
          <p:nvSpPr>
            <p:cNvPr id="14" name="مربع نص 13">
              <a:extLst>
                <a:ext uri="{FF2B5EF4-FFF2-40B4-BE49-F238E27FC236}">
                  <a16:creationId xmlns:a16="http://schemas.microsoft.com/office/drawing/2014/main" id="{06C3F85F-F31F-490C-82A2-74C2668020B6}"/>
                </a:ext>
              </a:extLst>
            </p:cNvPr>
            <p:cNvSpPr txBox="1"/>
            <p:nvPr/>
          </p:nvSpPr>
          <p:spPr>
            <a:xfrm>
              <a:off x="5454315" y="267776"/>
              <a:ext cx="4249353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40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اثبات تطابق المثلثات</a:t>
              </a:r>
            </a:p>
          </p:txBody>
        </p:sp>
        <p:sp>
          <p:nvSpPr>
            <p:cNvPr id="15" name="مربع نص 14">
              <a:extLst>
                <a:ext uri="{FF2B5EF4-FFF2-40B4-BE49-F238E27FC236}">
                  <a16:creationId xmlns:a16="http://schemas.microsoft.com/office/drawing/2014/main" id="{AA540C44-6EF6-46D3-9C95-1A07E976E8F3}"/>
                </a:ext>
              </a:extLst>
            </p:cNvPr>
            <p:cNvSpPr txBox="1"/>
            <p:nvPr/>
          </p:nvSpPr>
          <p:spPr>
            <a:xfrm>
              <a:off x="4084362" y="244416"/>
              <a:ext cx="668153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AE" sz="40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SSS , SA</a:t>
              </a:r>
              <a:r>
                <a:rPr lang="es-CO" sz="40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S</a:t>
              </a:r>
              <a:endParaRPr lang="ar-SA" sz="4000" dirty="0"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F36B3269-93A7-45F8-BC85-C963CEE9BE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8647" y="2724098"/>
            <a:ext cx="10533142" cy="35650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953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589B46D0-2C4A-4096-8639-B107E1F786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945" y="145488"/>
            <a:ext cx="1725318" cy="1341236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32D064BB-D0E5-450B-B99E-00A4258253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19313" y="-829"/>
            <a:ext cx="1536325" cy="1633870"/>
          </a:xfrm>
          <a:prstGeom prst="rect">
            <a:avLst/>
          </a:prstGeom>
        </p:spPr>
      </p:pic>
      <p:grpSp>
        <p:nvGrpSpPr>
          <p:cNvPr id="27" name="مجموعة 26">
            <a:extLst>
              <a:ext uri="{FF2B5EF4-FFF2-40B4-BE49-F238E27FC236}">
                <a16:creationId xmlns:a16="http://schemas.microsoft.com/office/drawing/2014/main" id="{0E5B0C52-D0E0-4AC3-B6CD-9EF826AD5C45}"/>
              </a:ext>
            </a:extLst>
          </p:cNvPr>
          <p:cNvGrpSpPr/>
          <p:nvPr/>
        </p:nvGrpSpPr>
        <p:grpSpPr>
          <a:xfrm>
            <a:off x="12105381" y="1977439"/>
            <a:ext cx="1402072" cy="778245"/>
            <a:chOff x="9988761" y="1510312"/>
            <a:chExt cx="2188565" cy="858133"/>
          </a:xfrm>
        </p:grpSpPr>
        <p:sp>
          <p:nvSpPr>
            <p:cNvPr id="28" name="MH_Other_1">
              <a:extLst>
                <a:ext uri="{FF2B5EF4-FFF2-40B4-BE49-F238E27FC236}">
                  <a16:creationId xmlns:a16="http://schemas.microsoft.com/office/drawing/2014/main" id="{354AD2A9-3602-4DCB-A975-A91E146519D5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9988763" y="1510312"/>
              <a:ext cx="1558977" cy="858133"/>
            </a:xfrm>
            <a:custGeom>
              <a:avLst/>
              <a:gdLst>
                <a:gd name="connsiteX0" fmla="*/ 28344 w 509451"/>
                <a:gd name="connsiteY0" fmla="*/ 0 h 459661"/>
                <a:gd name="connsiteX1" fmla="*/ 481107 w 509451"/>
                <a:gd name="connsiteY1" fmla="*/ 0 h 459661"/>
                <a:gd name="connsiteX2" fmla="*/ 509451 w 509451"/>
                <a:gd name="connsiteY2" fmla="*/ 28344 h 459661"/>
                <a:gd name="connsiteX3" fmla="*/ 509451 w 509451"/>
                <a:gd name="connsiteY3" fmla="*/ 332765 h 459661"/>
                <a:gd name="connsiteX4" fmla="*/ 481107 w 509451"/>
                <a:gd name="connsiteY4" fmla="*/ 361109 h 459661"/>
                <a:gd name="connsiteX5" fmla="*/ 313285 w 509451"/>
                <a:gd name="connsiteY5" fmla="*/ 361109 h 459661"/>
                <a:gd name="connsiteX6" fmla="*/ 256124 w 509451"/>
                <a:gd name="connsiteY6" fmla="*/ 459661 h 459661"/>
                <a:gd name="connsiteX7" fmla="*/ 198964 w 509451"/>
                <a:gd name="connsiteY7" fmla="*/ 361109 h 459661"/>
                <a:gd name="connsiteX8" fmla="*/ 28344 w 509451"/>
                <a:gd name="connsiteY8" fmla="*/ 361109 h 459661"/>
                <a:gd name="connsiteX9" fmla="*/ 0 w 509451"/>
                <a:gd name="connsiteY9" fmla="*/ 332765 h 459661"/>
                <a:gd name="connsiteX10" fmla="*/ 0 w 509451"/>
                <a:gd name="connsiteY10" fmla="*/ 28344 h 459661"/>
                <a:gd name="connsiteX11" fmla="*/ 28344 w 509451"/>
                <a:gd name="connsiteY11" fmla="*/ 0 h 45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9451" h="459661">
                  <a:moveTo>
                    <a:pt x="28344" y="0"/>
                  </a:moveTo>
                  <a:lnTo>
                    <a:pt x="481107" y="0"/>
                  </a:lnTo>
                  <a:cubicBezTo>
                    <a:pt x="496761" y="0"/>
                    <a:pt x="509451" y="12690"/>
                    <a:pt x="509451" y="28344"/>
                  </a:cubicBezTo>
                  <a:lnTo>
                    <a:pt x="509451" y="332765"/>
                  </a:lnTo>
                  <a:cubicBezTo>
                    <a:pt x="509451" y="348419"/>
                    <a:pt x="496761" y="361109"/>
                    <a:pt x="481107" y="361109"/>
                  </a:cubicBezTo>
                  <a:lnTo>
                    <a:pt x="313285" y="361109"/>
                  </a:lnTo>
                  <a:lnTo>
                    <a:pt x="256124" y="459661"/>
                  </a:lnTo>
                  <a:lnTo>
                    <a:pt x="198964" y="361109"/>
                  </a:lnTo>
                  <a:lnTo>
                    <a:pt x="28344" y="361109"/>
                  </a:lnTo>
                  <a:cubicBezTo>
                    <a:pt x="12690" y="361109"/>
                    <a:pt x="0" y="348419"/>
                    <a:pt x="0" y="332765"/>
                  </a:cubicBezTo>
                  <a:lnTo>
                    <a:pt x="0" y="28344"/>
                  </a:lnTo>
                  <a:cubicBezTo>
                    <a:pt x="0" y="12690"/>
                    <a:pt x="12690" y="0"/>
                    <a:pt x="28344" y="0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18308" anchor="ctr">
              <a:normAutofit/>
            </a:bodyPr>
            <a:lstStyle/>
            <a:p>
              <a:pPr algn="ctr">
                <a:defRPr/>
              </a:pPr>
              <a:endParaRPr lang="zh-CN" altLang="en-US" sz="2191" dirty="0">
                <a:solidFill>
                  <a:srgbClr val="FFFFFF"/>
                </a:solidFill>
              </a:endParaRPr>
            </a:p>
          </p:txBody>
        </p:sp>
        <p:sp>
          <p:nvSpPr>
            <p:cNvPr id="29" name="مربع نص 28">
              <a:extLst>
                <a:ext uri="{FF2B5EF4-FFF2-40B4-BE49-F238E27FC236}">
                  <a16:creationId xmlns:a16="http://schemas.microsoft.com/office/drawing/2014/main" id="{7F48C4B3-4E9D-491B-9E63-AE4D55727BBE}"/>
                </a:ext>
              </a:extLst>
            </p:cNvPr>
            <p:cNvSpPr txBox="1"/>
            <p:nvPr/>
          </p:nvSpPr>
          <p:spPr>
            <a:xfrm>
              <a:off x="9988761" y="1510312"/>
              <a:ext cx="2188565" cy="64480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3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مثال1</a:t>
              </a:r>
            </a:p>
          </p:txBody>
        </p:sp>
      </p:grpSp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C645CA8F-3928-46F7-963A-97758305BD45}"/>
              </a:ext>
            </a:extLst>
          </p:cNvPr>
          <p:cNvGrpSpPr/>
          <p:nvPr/>
        </p:nvGrpSpPr>
        <p:grpSpPr>
          <a:xfrm>
            <a:off x="2963875" y="379265"/>
            <a:ext cx="7614881" cy="731246"/>
            <a:chOff x="3151017" y="244416"/>
            <a:chExt cx="7614881" cy="731246"/>
          </a:xfrm>
        </p:grpSpPr>
        <p:grpSp>
          <p:nvGrpSpPr>
            <p:cNvPr id="18" name="مجموعة 17">
              <a:extLst>
                <a:ext uri="{FF2B5EF4-FFF2-40B4-BE49-F238E27FC236}">
                  <a16:creationId xmlns:a16="http://schemas.microsoft.com/office/drawing/2014/main" id="{69E800BA-D619-48CA-91CE-B8DDE22DC763}"/>
                </a:ext>
              </a:extLst>
            </p:cNvPr>
            <p:cNvGrpSpPr/>
            <p:nvPr/>
          </p:nvGrpSpPr>
          <p:grpSpPr>
            <a:xfrm>
              <a:off x="3151017" y="323000"/>
              <a:ext cx="7554881" cy="521134"/>
              <a:chOff x="4058681" y="572576"/>
              <a:chExt cx="5238279" cy="447766"/>
            </a:xfrm>
          </p:grpSpPr>
          <p:pic>
            <p:nvPicPr>
              <p:cNvPr id="21" name="图片 17">
                <a:extLst>
                  <a:ext uri="{FF2B5EF4-FFF2-40B4-BE49-F238E27FC236}">
                    <a16:creationId xmlns:a16="http://schemas.microsoft.com/office/drawing/2014/main" id="{D65BB2D6-2895-46C6-A650-12BF3F1771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058681" y="572576"/>
                <a:ext cx="719413" cy="445570"/>
              </a:xfrm>
              <a:prstGeom prst="rect">
                <a:avLst/>
              </a:prstGeom>
            </p:spPr>
          </p:pic>
          <p:pic>
            <p:nvPicPr>
              <p:cNvPr id="22" name="图片 19">
                <a:extLst>
                  <a:ext uri="{FF2B5EF4-FFF2-40B4-BE49-F238E27FC236}">
                    <a16:creationId xmlns:a16="http://schemas.microsoft.com/office/drawing/2014/main" id="{08ACDAF2-306A-4421-93F4-326FB6B211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flipH="1">
                <a:off x="8577547" y="574772"/>
                <a:ext cx="719413" cy="445570"/>
              </a:xfrm>
              <a:prstGeom prst="rect">
                <a:avLst/>
              </a:prstGeom>
            </p:spPr>
          </p:pic>
        </p:grpSp>
        <p:sp>
          <p:nvSpPr>
            <p:cNvPr id="19" name="مربع نص 18">
              <a:extLst>
                <a:ext uri="{FF2B5EF4-FFF2-40B4-BE49-F238E27FC236}">
                  <a16:creationId xmlns:a16="http://schemas.microsoft.com/office/drawing/2014/main" id="{D8007300-E094-412A-BE41-FABC3EF76FA2}"/>
                </a:ext>
              </a:extLst>
            </p:cNvPr>
            <p:cNvSpPr txBox="1"/>
            <p:nvPr/>
          </p:nvSpPr>
          <p:spPr>
            <a:xfrm>
              <a:off x="5454315" y="267776"/>
              <a:ext cx="4249353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40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اثبات تطابق المثلثات</a:t>
              </a:r>
            </a:p>
          </p:txBody>
        </p:sp>
        <p:sp>
          <p:nvSpPr>
            <p:cNvPr id="20" name="مربع نص 19">
              <a:extLst>
                <a:ext uri="{FF2B5EF4-FFF2-40B4-BE49-F238E27FC236}">
                  <a16:creationId xmlns:a16="http://schemas.microsoft.com/office/drawing/2014/main" id="{C6A1F34A-7F33-4F56-B819-9B6034CEC8EA}"/>
                </a:ext>
              </a:extLst>
            </p:cNvPr>
            <p:cNvSpPr txBox="1"/>
            <p:nvPr/>
          </p:nvSpPr>
          <p:spPr>
            <a:xfrm>
              <a:off x="4084362" y="244416"/>
              <a:ext cx="668153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AE" sz="40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SSS , SA</a:t>
              </a:r>
              <a:r>
                <a:rPr lang="es-CO" sz="40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S</a:t>
              </a:r>
              <a:endParaRPr lang="ar-SA" sz="4000" dirty="0"/>
            </a:p>
          </p:txBody>
        </p:sp>
      </p:grpSp>
      <p:pic>
        <p:nvPicPr>
          <p:cNvPr id="4" name="صورة 3" descr="صورة تحتوي على لقطة شاشة, خط, رسم بياني, نص&#10;&#10;تم إنشاء الوصف تلقائياً">
            <a:extLst>
              <a:ext uri="{FF2B5EF4-FFF2-40B4-BE49-F238E27FC236}">
                <a16:creationId xmlns:a16="http://schemas.microsoft.com/office/drawing/2014/main" id="{FC3FE2D0-960D-4DA2-9600-CBAD3124EB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010" y="1711625"/>
            <a:ext cx="10886180" cy="429494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921D836-CA6F-4D16-A617-7F375FD946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02104"/>
            <a:ext cx="1725318" cy="1341236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8BA3D46-7377-4F22-92F2-7054BEBF80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19313" y="22490"/>
            <a:ext cx="1536325" cy="1633870"/>
          </a:xfrm>
          <a:prstGeom prst="rect">
            <a:avLst/>
          </a:prstGeom>
        </p:spPr>
      </p:pic>
      <p:grpSp>
        <p:nvGrpSpPr>
          <p:cNvPr id="43" name="مجموعة 42">
            <a:extLst>
              <a:ext uri="{FF2B5EF4-FFF2-40B4-BE49-F238E27FC236}">
                <a16:creationId xmlns:a16="http://schemas.microsoft.com/office/drawing/2014/main" id="{44CF773E-60BD-43B8-A8AE-B82077068D20}"/>
              </a:ext>
            </a:extLst>
          </p:cNvPr>
          <p:cNvGrpSpPr/>
          <p:nvPr/>
        </p:nvGrpSpPr>
        <p:grpSpPr>
          <a:xfrm>
            <a:off x="11819313" y="2190472"/>
            <a:ext cx="1536325" cy="776357"/>
            <a:chOff x="9892578" y="1510312"/>
            <a:chExt cx="2188565" cy="858133"/>
          </a:xfrm>
        </p:grpSpPr>
        <p:sp>
          <p:nvSpPr>
            <p:cNvPr id="44" name="MH_Other_1">
              <a:extLst>
                <a:ext uri="{FF2B5EF4-FFF2-40B4-BE49-F238E27FC236}">
                  <a16:creationId xmlns:a16="http://schemas.microsoft.com/office/drawing/2014/main" id="{868F591F-7D30-4F4A-AD23-5E949825583D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9988763" y="1510312"/>
              <a:ext cx="1558977" cy="858133"/>
            </a:xfrm>
            <a:custGeom>
              <a:avLst/>
              <a:gdLst>
                <a:gd name="connsiteX0" fmla="*/ 28344 w 509451"/>
                <a:gd name="connsiteY0" fmla="*/ 0 h 459661"/>
                <a:gd name="connsiteX1" fmla="*/ 481107 w 509451"/>
                <a:gd name="connsiteY1" fmla="*/ 0 h 459661"/>
                <a:gd name="connsiteX2" fmla="*/ 509451 w 509451"/>
                <a:gd name="connsiteY2" fmla="*/ 28344 h 459661"/>
                <a:gd name="connsiteX3" fmla="*/ 509451 w 509451"/>
                <a:gd name="connsiteY3" fmla="*/ 332765 h 459661"/>
                <a:gd name="connsiteX4" fmla="*/ 481107 w 509451"/>
                <a:gd name="connsiteY4" fmla="*/ 361109 h 459661"/>
                <a:gd name="connsiteX5" fmla="*/ 313285 w 509451"/>
                <a:gd name="connsiteY5" fmla="*/ 361109 h 459661"/>
                <a:gd name="connsiteX6" fmla="*/ 256124 w 509451"/>
                <a:gd name="connsiteY6" fmla="*/ 459661 h 459661"/>
                <a:gd name="connsiteX7" fmla="*/ 198964 w 509451"/>
                <a:gd name="connsiteY7" fmla="*/ 361109 h 459661"/>
                <a:gd name="connsiteX8" fmla="*/ 28344 w 509451"/>
                <a:gd name="connsiteY8" fmla="*/ 361109 h 459661"/>
                <a:gd name="connsiteX9" fmla="*/ 0 w 509451"/>
                <a:gd name="connsiteY9" fmla="*/ 332765 h 459661"/>
                <a:gd name="connsiteX10" fmla="*/ 0 w 509451"/>
                <a:gd name="connsiteY10" fmla="*/ 28344 h 459661"/>
                <a:gd name="connsiteX11" fmla="*/ 28344 w 509451"/>
                <a:gd name="connsiteY11" fmla="*/ 0 h 45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9451" h="459661">
                  <a:moveTo>
                    <a:pt x="28344" y="0"/>
                  </a:moveTo>
                  <a:lnTo>
                    <a:pt x="481107" y="0"/>
                  </a:lnTo>
                  <a:cubicBezTo>
                    <a:pt x="496761" y="0"/>
                    <a:pt x="509451" y="12690"/>
                    <a:pt x="509451" y="28344"/>
                  </a:cubicBezTo>
                  <a:lnTo>
                    <a:pt x="509451" y="332765"/>
                  </a:lnTo>
                  <a:cubicBezTo>
                    <a:pt x="509451" y="348419"/>
                    <a:pt x="496761" y="361109"/>
                    <a:pt x="481107" y="361109"/>
                  </a:cubicBezTo>
                  <a:lnTo>
                    <a:pt x="313285" y="361109"/>
                  </a:lnTo>
                  <a:lnTo>
                    <a:pt x="256124" y="459661"/>
                  </a:lnTo>
                  <a:lnTo>
                    <a:pt x="198964" y="361109"/>
                  </a:lnTo>
                  <a:lnTo>
                    <a:pt x="28344" y="361109"/>
                  </a:lnTo>
                  <a:cubicBezTo>
                    <a:pt x="12690" y="361109"/>
                    <a:pt x="0" y="348419"/>
                    <a:pt x="0" y="332765"/>
                  </a:cubicBezTo>
                  <a:lnTo>
                    <a:pt x="0" y="28344"/>
                  </a:lnTo>
                  <a:cubicBezTo>
                    <a:pt x="0" y="12690"/>
                    <a:pt x="12690" y="0"/>
                    <a:pt x="28344" y="0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18308" anchor="ctr">
              <a:normAutofit/>
            </a:bodyPr>
            <a:lstStyle/>
            <a:p>
              <a:pPr algn="ctr">
                <a:defRPr/>
              </a:pPr>
              <a:endParaRPr lang="zh-CN" altLang="en-US" sz="2191" dirty="0">
                <a:solidFill>
                  <a:srgbClr val="FFFFFF"/>
                </a:solidFill>
              </a:endParaRPr>
            </a:p>
          </p:txBody>
        </p:sp>
        <p:sp>
          <p:nvSpPr>
            <p:cNvPr id="45" name="مربع نص 44">
              <a:extLst>
                <a:ext uri="{FF2B5EF4-FFF2-40B4-BE49-F238E27FC236}">
                  <a16:creationId xmlns:a16="http://schemas.microsoft.com/office/drawing/2014/main" id="{C2614430-CCA5-46ED-95F6-3E5232FDCB2B}"/>
                </a:ext>
              </a:extLst>
            </p:cNvPr>
            <p:cNvSpPr txBox="1"/>
            <p:nvPr/>
          </p:nvSpPr>
          <p:spPr>
            <a:xfrm>
              <a:off x="9892578" y="1529624"/>
              <a:ext cx="2188565" cy="64637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3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تحقق1</a:t>
              </a:r>
            </a:p>
          </p:txBody>
        </p:sp>
      </p:grpSp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8121BDE3-89F0-4AA2-A860-989F0235A073}"/>
              </a:ext>
            </a:extLst>
          </p:cNvPr>
          <p:cNvGrpSpPr/>
          <p:nvPr/>
        </p:nvGrpSpPr>
        <p:grpSpPr>
          <a:xfrm>
            <a:off x="2963875" y="379265"/>
            <a:ext cx="7614881" cy="731246"/>
            <a:chOff x="3151017" y="244416"/>
            <a:chExt cx="7614881" cy="731246"/>
          </a:xfrm>
        </p:grpSpPr>
        <p:grpSp>
          <p:nvGrpSpPr>
            <p:cNvPr id="19" name="مجموعة 18">
              <a:extLst>
                <a:ext uri="{FF2B5EF4-FFF2-40B4-BE49-F238E27FC236}">
                  <a16:creationId xmlns:a16="http://schemas.microsoft.com/office/drawing/2014/main" id="{035F6627-0ED2-4B94-8F15-B33FCF083F44}"/>
                </a:ext>
              </a:extLst>
            </p:cNvPr>
            <p:cNvGrpSpPr/>
            <p:nvPr/>
          </p:nvGrpSpPr>
          <p:grpSpPr>
            <a:xfrm>
              <a:off x="3151017" y="323000"/>
              <a:ext cx="7554881" cy="521134"/>
              <a:chOff x="4058681" y="572576"/>
              <a:chExt cx="5238279" cy="447766"/>
            </a:xfrm>
          </p:grpSpPr>
          <p:pic>
            <p:nvPicPr>
              <p:cNvPr id="22" name="图片 17">
                <a:extLst>
                  <a:ext uri="{FF2B5EF4-FFF2-40B4-BE49-F238E27FC236}">
                    <a16:creationId xmlns:a16="http://schemas.microsoft.com/office/drawing/2014/main" id="{7491CD55-5218-417A-9964-A49E6078DB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058681" y="572576"/>
                <a:ext cx="719413" cy="445570"/>
              </a:xfrm>
              <a:prstGeom prst="rect">
                <a:avLst/>
              </a:prstGeom>
            </p:spPr>
          </p:pic>
          <p:pic>
            <p:nvPicPr>
              <p:cNvPr id="23" name="图片 19">
                <a:extLst>
                  <a:ext uri="{FF2B5EF4-FFF2-40B4-BE49-F238E27FC236}">
                    <a16:creationId xmlns:a16="http://schemas.microsoft.com/office/drawing/2014/main" id="{1E1CF613-48D8-45CA-8ED8-3B1B330A8B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flipH="1">
                <a:off x="8577547" y="574772"/>
                <a:ext cx="719413" cy="445570"/>
              </a:xfrm>
              <a:prstGeom prst="rect">
                <a:avLst/>
              </a:prstGeom>
            </p:spPr>
          </p:pic>
        </p:grpSp>
        <p:sp>
          <p:nvSpPr>
            <p:cNvPr id="20" name="مربع نص 19">
              <a:extLst>
                <a:ext uri="{FF2B5EF4-FFF2-40B4-BE49-F238E27FC236}">
                  <a16:creationId xmlns:a16="http://schemas.microsoft.com/office/drawing/2014/main" id="{D31183E6-BA2D-4784-948C-AD5C09211C89}"/>
                </a:ext>
              </a:extLst>
            </p:cNvPr>
            <p:cNvSpPr txBox="1"/>
            <p:nvPr/>
          </p:nvSpPr>
          <p:spPr>
            <a:xfrm>
              <a:off x="5454315" y="267776"/>
              <a:ext cx="4249353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40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اثبات تطابق المثلثات</a:t>
              </a:r>
            </a:p>
          </p:txBody>
        </p:sp>
        <p:sp>
          <p:nvSpPr>
            <p:cNvPr id="21" name="مربع نص 20">
              <a:extLst>
                <a:ext uri="{FF2B5EF4-FFF2-40B4-BE49-F238E27FC236}">
                  <a16:creationId xmlns:a16="http://schemas.microsoft.com/office/drawing/2014/main" id="{605F8126-235C-44CD-B74B-31D4B877C168}"/>
                </a:ext>
              </a:extLst>
            </p:cNvPr>
            <p:cNvSpPr txBox="1"/>
            <p:nvPr/>
          </p:nvSpPr>
          <p:spPr>
            <a:xfrm>
              <a:off x="4084362" y="244416"/>
              <a:ext cx="668153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AE" sz="40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SSS , SA</a:t>
              </a:r>
              <a:r>
                <a:rPr lang="es-CO" sz="40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S</a:t>
              </a:r>
              <a:endParaRPr lang="ar-SA" sz="4000" dirty="0"/>
            </a:p>
          </p:txBody>
        </p:sp>
      </p:grpSp>
      <p:pic>
        <p:nvPicPr>
          <p:cNvPr id="5" name="صورة 4" descr="صورة تحتوي على لقطة شاشة, نص, الخط&#10;&#10;تم إنشاء الوصف تلقائياً">
            <a:extLst>
              <a:ext uri="{FF2B5EF4-FFF2-40B4-BE49-F238E27FC236}">
                <a16:creationId xmlns:a16="http://schemas.microsoft.com/office/drawing/2014/main" id="{FB359090-FD82-4046-9A96-AFAC04C3B8A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20" r="69514"/>
          <a:stretch/>
        </p:blipFill>
        <p:spPr>
          <a:xfrm>
            <a:off x="1892074" y="1621924"/>
            <a:ext cx="2955625" cy="2948728"/>
          </a:xfrm>
          <a:prstGeom prst="rect">
            <a:avLst/>
          </a:prstGeom>
        </p:spPr>
      </p:pic>
      <p:pic>
        <p:nvPicPr>
          <p:cNvPr id="24" name="صورة 23" descr="صورة تحتوي على لقطة شاشة, نص, الخط&#10;&#10;تم إنشاء الوصف تلقائياً">
            <a:extLst>
              <a:ext uri="{FF2B5EF4-FFF2-40B4-BE49-F238E27FC236}">
                <a16:creationId xmlns:a16="http://schemas.microsoft.com/office/drawing/2014/main" id="{F904C459-AC69-430A-8C6F-679E358AC25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5" t="23345" r="4102"/>
          <a:stretch/>
        </p:blipFill>
        <p:spPr>
          <a:xfrm>
            <a:off x="6146953" y="1734944"/>
            <a:ext cx="5365443" cy="253743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3325043-0368-433C-9EC5-90F714CA61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05199" y="5221793"/>
            <a:ext cx="1536032" cy="1636207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17DEA633-58F4-4554-9A2E-E6EA47AADE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95340"/>
            <a:ext cx="1723026" cy="1335680"/>
          </a:xfrm>
          <a:prstGeom prst="rect">
            <a:avLst/>
          </a:prstGeom>
        </p:spPr>
      </p:pic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E06EA101-1EC2-4511-A33F-AE741FF6E6D0}"/>
              </a:ext>
            </a:extLst>
          </p:cNvPr>
          <p:cNvGrpSpPr/>
          <p:nvPr/>
        </p:nvGrpSpPr>
        <p:grpSpPr>
          <a:xfrm>
            <a:off x="2963875" y="379265"/>
            <a:ext cx="7614881" cy="731246"/>
            <a:chOff x="3151017" y="244416"/>
            <a:chExt cx="7614881" cy="731246"/>
          </a:xfrm>
        </p:grpSpPr>
        <p:grpSp>
          <p:nvGrpSpPr>
            <p:cNvPr id="16" name="مجموعة 15">
              <a:extLst>
                <a:ext uri="{FF2B5EF4-FFF2-40B4-BE49-F238E27FC236}">
                  <a16:creationId xmlns:a16="http://schemas.microsoft.com/office/drawing/2014/main" id="{AFF05FE7-38D5-4B76-82FA-D3EC7CBA8554}"/>
                </a:ext>
              </a:extLst>
            </p:cNvPr>
            <p:cNvGrpSpPr/>
            <p:nvPr/>
          </p:nvGrpSpPr>
          <p:grpSpPr>
            <a:xfrm>
              <a:off x="3151017" y="323000"/>
              <a:ext cx="7554881" cy="521134"/>
              <a:chOff x="4058681" y="572576"/>
              <a:chExt cx="5238279" cy="447766"/>
            </a:xfrm>
          </p:grpSpPr>
          <p:pic>
            <p:nvPicPr>
              <p:cNvPr id="19" name="图片 17">
                <a:extLst>
                  <a:ext uri="{FF2B5EF4-FFF2-40B4-BE49-F238E27FC236}">
                    <a16:creationId xmlns:a16="http://schemas.microsoft.com/office/drawing/2014/main" id="{3A11E16C-16F5-4670-B869-3954B6339E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058681" y="572576"/>
                <a:ext cx="719413" cy="445570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2754D0C2-F1E9-4D02-B72A-0099BE8963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flipH="1">
                <a:off x="8577547" y="574772"/>
                <a:ext cx="719413" cy="445570"/>
              </a:xfrm>
              <a:prstGeom prst="rect">
                <a:avLst/>
              </a:prstGeom>
            </p:spPr>
          </p:pic>
        </p:grpSp>
        <p:sp>
          <p:nvSpPr>
            <p:cNvPr id="17" name="مربع نص 16">
              <a:extLst>
                <a:ext uri="{FF2B5EF4-FFF2-40B4-BE49-F238E27FC236}">
                  <a16:creationId xmlns:a16="http://schemas.microsoft.com/office/drawing/2014/main" id="{415ECBC5-3542-4A04-AD54-212A9FD29F2E}"/>
                </a:ext>
              </a:extLst>
            </p:cNvPr>
            <p:cNvSpPr txBox="1"/>
            <p:nvPr/>
          </p:nvSpPr>
          <p:spPr>
            <a:xfrm>
              <a:off x="5454315" y="267776"/>
              <a:ext cx="4249353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40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اثبات تطابق المثلثات</a:t>
              </a:r>
            </a:p>
          </p:txBody>
        </p:sp>
        <p:sp>
          <p:nvSpPr>
            <p:cNvPr id="18" name="مربع نص 17">
              <a:extLst>
                <a:ext uri="{FF2B5EF4-FFF2-40B4-BE49-F238E27FC236}">
                  <a16:creationId xmlns:a16="http://schemas.microsoft.com/office/drawing/2014/main" id="{E8AE3ED3-1D6A-4292-B14B-2B9A8F36EA5C}"/>
                </a:ext>
              </a:extLst>
            </p:cNvPr>
            <p:cNvSpPr txBox="1"/>
            <p:nvPr/>
          </p:nvSpPr>
          <p:spPr>
            <a:xfrm>
              <a:off x="4084362" y="244416"/>
              <a:ext cx="668153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AE" sz="40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SSS , SA</a:t>
              </a:r>
              <a:r>
                <a:rPr lang="es-CO" sz="40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S</a:t>
              </a:r>
              <a:endParaRPr lang="ar-SA" sz="4000" dirty="0"/>
            </a:p>
          </p:txBody>
        </p:sp>
      </p:grpSp>
      <p:grpSp>
        <p:nvGrpSpPr>
          <p:cNvPr id="22" name="مجموعة 21">
            <a:extLst>
              <a:ext uri="{FF2B5EF4-FFF2-40B4-BE49-F238E27FC236}">
                <a16:creationId xmlns:a16="http://schemas.microsoft.com/office/drawing/2014/main" id="{E5223483-964E-4B25-A9AD-CE761A0B29F0}"/>
              </a:ext>
            </a:extLst>
          </p:cNvPr>
          <p:cNvGrpSpPr/>
          <p:nvPr/>
        </p:nvGrpSpPr>
        <p:grpSpPr>
          <a:xfrm>
            <a:off x="11730888" y="1578618"/>
            <a:ext cx="1402072" cy="778245"/>
            <a:chOff x="9988761" y="1510312"/>
            <a:chExt cx="2188565" cy="858133"/>
          </a:xfrm>
        </p:grpSpPr>
        <p:sp>
          <p:nvSpPr>
            <p:cNvPr id="23" name="MH_Other_1">
              <a:extLst>
                <a:ext uri="{FF2B5EF4-FFF2-40B4-BE49-F238E27FC236}">
                  <a16:creationId xmlns:a16="http://schemas.microsoft.com/office/drawing/2014/main" id="{421663C6-5256-46CF-B6FB-4C6F8CEA5087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9988763" y="1510312"/>
              <a:ext cx="1558977" cy="858133"/>
            </a:xfrm>
            <a:custGeom>
              <a:avLst/>
              <a:gdLst>
                <a:gd name="connsiteX0" fmla="*/ 28344 w 509451"/>
                <a:gd name="connsiteY0" fmla="*/ 0 h 459661"/>
                <a:gd name="connsiteX1" fmla="*/ 481107 w 509451"/>
                <a:gd name="connsiteY1" fmla="*/ 0 h 459661"/>
                <a:gd name="connsiteX2" fmla="*/ 509451 w 509451"/>
                <a:gd name="connsiteY2" fmla="*/ 28344 h 459661"/>
                <a:gd name="connsiteX3" fmla="*/ 509451 w 509451"/>
                <a:gd name="connsiteY3" fmla="*/ 332765 h 459661"/>
                <a:gd name="connsiteX4" fmla="*/ 481107 w 509451"/>
                <a:gd name="connsiteY4" fmla="*/ 361109 h 459661"/>
                <a:gd name="connsiteX5" fmla="*/ 313285 w 509451"/>
                <a:gd name="connsiteY5" fmla="*/ 361109 h 459661"/>
                <a:gd name="connsiteX6" fmla="*/ 256124 w 509451"/>
                <a:gd name="connsiteY6" fmla="*/ 459661 h 459661"/>
                <a:gd name="connsiteX7" fmla="*/ 198964 w 509451"/>
                <a:gd name="connsiteY7" fmla="*/ 361109 h 459661"/>
                <a:gd name="connsiteX8" fmla="*/ 28344 w 509451"/>
                <a:gd name="connsiteY8" fmla="*/ 361109 h 459661"/>
                <a:gd name="connsiteX9" fmla="*/ 0 w 509451"/>
                <a:gd name="connsiteY9" fmla="*/ 332765 h 459661"/>
                <a:gd name="connsiteX10" fmla="*/ 0 w 509451"/>
                <a:gd name="connsiteY10" fmla="*/ 28344 h 459661"/>
                <a:gd name="connsiteX11" fmla="*/ 28344 w 509451"/>
                <a:gd name="connsiteY11" fmla="*/ 0 h 45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9451" h="459661">
                  <a:moveTo>
                    <a:pt x="28344" y="0"/>
                  </a:moveTo>
                  <a:lnTo>
                    <a:pt x="481107" y="0"/>
                  </a:lnTo>
                  <a:cubicBezTo>
                    <a:pt x="496761" y="0"/>
                    <a:pt x="509451" y="12690"/>
                    <a:pt x="509451" y="28344"/>
                  </a:cubicBezTo>
                  <a:lnTo>
                    <a:pt x="509451" y="332765"/>
                  </a:lnTo>
                  <a:cubicBezTo>
                    <a:pt x="509451" y="348419"/>
                    <a:pt x="496761" y="361109"/>
                    <a:pt x="481107" y="361109"/>
                  </a:cubicBezTo>
                  <a:lnTo>
                    <a:pt x="313285" y="361109"/>
                  </a:lnTo>
                  <a:lnTo>
                    <a:pt x="256124" y="459661"/>
                  </a:lnTo>
                  <a:lnTo>
                    <a:pt x="198964" y="361109"/>
                  </a:lnTo>
                  <a:lnTo>
                    <a:pt x="28344" y="361109"/>
                  </a:lnTo>
                  <a:cubicBezTo>
                    <a:pt x="12690" y="361109"/>
                    <a:pt x="0" y="348419"/>
                    <a:pt x="0" y="332765"/>
                  </a:cubicBezTo>
                  <a:lnTo>
                    <a:pt x="0" y="28344"/>
                  </a:lnTo>
                  <a:cubicBezTo>
                    <a:pt x="0" y="12690"/>
                    <a:pt x="12690" y="0"/>
                    <a:pt x="28344" y="0"/>
                  </a:cubicBez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18308" anchor="ctr">
              <a:normAutofit/>
            </a:bodyPr>
            <a:lstStyle/>
            <a:p>
              <a:pPr algn="ctr">
                <a:defRPr/>
              </a:pPr>
              <a:endParaRPr lang="zh-CN" altLang="en-US" sz="2191" dirty="0">
                <a:solidFill>
                  <a:srgbClr val="FFFFFF"/>
                </a:solidFill>
              </a:endParaRPr>
            </a:p>
          </p:txBody>
        </p:sp>
        <p:sp>
          <p:nvSpPr>
            <p:cNvPr id="24" name="مربع نص 23">
              <a:extLst>
                <a:ext uri="{FF2B5EF4-FFF2-40B4-BE49-F238E27FC236}">
                  <a16:creationId xmlns:a16="http://schemas.microsoft.com/office/drawing/2014/main" id="{5A66F545-DA29-4F17-918F-20029A54BF66}"/>
                </a:ext>
              </a:extLst>
            </p:cNvPr>
            <p:cNvSpPr txBox="1"/>
            <p:nvPr/>
          </p:nvSpPr>
          <p:spPr>
            <a:xfrm>
              <a:off x="9988761" y="1510312"/>
              <a:ext cx="2188565" cy="64480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3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مثال2</a:t>
              </a:r>
            </a:p>
          </p:txBody>
        </p:sp>
      </p:grpSp>
      <p:pic>
        <p:nvPicPr>
          <p:cNvPr id="6" name="صورة 5">
            <a:extLst>
              <a:ext uri="{FF2B5EF4-FFF2-40B4-BE49-F238E27FC236}">
                <a16:creationId xmlns:a16="http://schemas.microsoft.com/office/drawing/2014/main" id="{BB0358D6-A0F4-4474-9BDC-084892B466B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119" y="1578618"/>
            <a:ext cx="7696200" cy="876300"/>
          </a:xfrm>
          <a:prstGeom prst="rect">
            <a:avLst/>
          </a:prstGeom>
        </p:spPr>
      </p:pic>
      <p:pic>
        <p:nvPicPr>
          <p:cNvPr id="9" name="صورة 8" descr="صورة تحتوي على لقطة شاشة, خط, رسم بياني&#10;&#10;تم إنشاء الوصف تلقائياً">
            <a:extLst>
              <a:ext uri="{FF2B5EF4-FFF2-40B4-BE49-F238E27FC236}">
                <a16:creationId xmlns:a16="http://schemas.microsoft.com/office/drawing/2014/main" id="{875B60D9-623B-4F7C-8DB5-3D60C6D3516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668" y="2772821"/>
            <a:ext cx="3686175" cy="3267075"/>
          </a:xfrm>
          <a:prstGeom prst="rect">
            <a:avLst/>
          </a:prstGeom>
        </p:spPr>
      </p:pic>
      <p:pic>
        <p:nvPicPr>
          <p:cNvPr id="13" name="صورة 12" descr="صورة تحتوي على نص, لقطة شاشة, الخط, أسود&#10;&#10;تم إنشاء الوصف تلقائياً">
            <a:extLst>
              <a:ext uri="{FF2B5EF4-FFF2-40B4-BE49-F238E27FC236}">
                <a16:creationId xmlns:a16="http://schemas.microsoft.com/office/drawing/2014/main" id="{81733458-8803-4E49-A38B-EDA9F5879D3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84" y="2769545"/>
            <a:ext cx="8091665" cy="36306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795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6"/>
  <p:tag name="MH_CATEGORY" val="#BingLLB#"/>
  <p:tag name="MH_LAYOUT" val="SubTitle"/>
  <p:tag name="MH" val="20170706155207"/>
  <p:tag name="MH_LIBRARY" val="GRAPHIC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207"/>
  <p:tag name="MH_LIBRARY" val="GRAPHIC"/>
  <p:tag name="MH_TYPE" val="Other"/>
  <p:tag name="MH_ORDER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6"/>
  <p:tag name="MH_CATEGORY" val="#BingLLB#"/>
  <p:tag name="MH_LAYOUT" val="SubTitle"/>
  <p:tag name="MH" val="20170706155207"/>
  <p:tag name="MH_LIBRARY" val="GRAPHIC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207"/>
  <p:tag name="MH_LIBRARY" val="GRAPHIC"/>
  <p:tag name="MH_TYPE" val="Other"/>
  <p:tag name="MH_ORDER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6"/>
  <p:tag name="MH_CATEGORY" val="#BingLLB#"/>
  <p:tag name="MH_LAYOUT" val="SubTitle"/>
  <p:tag name="MH" val="20170706155359"/>
  <p:tag name="MH_LIBRARY" val="GRAPHIC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207"/>
  <p:tag name="MH_LIBRARY" val="GRAPHIC"/>
  <p:tag name="MH_TYPE" val="Other"/>
  <p:tag name="MH_ORDER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6"/>
  <p:tag name="MH_CATEGORY" val="#BingLLB#"/>
  <p:tag name="MH_LAYOUT" val="SubTitle"/>
  <p:tag name="MH" val="20170706155207"/>
  <p:tag name="MH_LIBRARY" val="GRAPHIC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6"/>
  <p:tag name="MH_CATEGORY" val="#BingLLB#"/>
  <p:tag name="MH_LAYOUT" val="SubTitle"/>
  <p:tag name="MH" val="20170706155207"/>
  <p:tag name="MH_LIBRARY" val="GRAPHIC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207"/>
  <p:tag name="MH_LIBRARY" val="GRAPHIC"/>
  <p:tag name="MH_TYPE" val="Other"/>
  <p:tag name="MH_ORDER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YinZJG#"/>
  <p:tag name="MH_LAYOUT" val="TitleSubTitle"/>
  <p:tag name="MH" val="20170706154832"/>
  <p:tag name="MH_LIBRARY" val="GRAPHIC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207"/>
  <p:tag name="MH_LIBRARY" val="GRAPHIC"/>
  <p:tag name="MH_TYPE" val="Other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207"/>
  <p:tag name="MH_LIBRARY" val="GRAPHIC"/>
  <p:tag name="MH_TYPE" val="SubTitle"/>
  <p:tag name="MH_ORDER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6"/>
  <p:tag name="MH_CATEGORY" val="#BingLLB#"/>
  <p:tag name="MH_LAYOUT" val="SubTitle"/>
  <p:tag name="MH" val="20170706155207"/>
  <p:tag name="MH_LIBRARY" val="GRAPHIC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207"/>
  <p:tag name="MH_LIBRARY" val="GRAPHIC"/>
  <p:tag name="MH_TYPE" val="Other"/>
  <p:tag name="MH_ORDER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6"/>
  <p:tag name="MH_CATEGORY" val="#BingLLB#"/>
  <p:tag name="MH_LAYOUT" val="SubTitle"/>
  <p:tag name="MH" val="20170706155207"/>
  <p:tag name="MH_LIBRARY" val="GRAPHIC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207"/>
  <p:tag name="MH_LIBRARY" val="GRAPHIC"/>
  <p:tag name="MH_TYPE" val="Other"/>
  <p:tag name="MH_ORDER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YinZJG#"/>
  <p:tag name="MH_LAYOUT" val="TitleSubTitle"/>
  <p:tag name="MH" val="20170706154832"/>
  <p:tag name="MH_LIBRARY" val="GRAPHIC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YinZJG#"/>
  <p:tag name="MH_LAYOUT" val="TitleSubTitle"/>
  <p:tag name="MH" val="20170706154832"/>
  <p:tag name="MH_LIBRARY" val="GRAPHIC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YinZJG#"/>
  <p:tag name="MH_LAYOUT" val="TitleSubTitle"/>
  <p:tag name="MH" val="20170706154832"/>
  <p:tag name="MH_LIBRARY" val="GRAPHIC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207"/>
  <p:tag name="MH_LIBRARY" val="GRAPHIC"/>
  <p:tag name="MH_TYPE" val="Other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6"/>
  <p:tag name="MH_CATEGORY" val="#BingLLB#"/>
  <p:tag name="MH_LAYOUT" val="SubTitle"/>
  <p:tag name="MH" val="20170706155207"/>
  <p:tag name="MH_LIBRARY" val="GRAPHIC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207"/>
  <p:tag name="MH_LIBRARY" val="GRAPHIC"/>
  <p:tag name="MH_TYPE" val="SubTitle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6"/>
  <p:tag name="MH_CATEGORY" val="#BingLLB#"/>
  <p:tag name="MH_LAYOUT" val="SubTitle"/>
  <p:tag name="MH" val="20170706155207"/>
  <p:tag name="MH_LIBRARY" val="GRAPHIC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YinZJG#"/>
  <p:tag name="MH_LAYOUT" val="TitleSubTitle"/>
  <p:tag name="MH" val="20170706154832"/>
  <p:tag name="MH_LIBRARY" val="GRAPHIC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207"/>
  <p:tag name="MH_LIBRARY" val="GRAPHIC"/>
  <p:tag name="MH_TYPE" val="Other"/>
  <p:tag name="MH_ORDER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6"/>
  <p:tag name="MH_CATEGORY" val="#BingLLB#"/>
  <p:tag name="MH_LAYOUT" val="SubTitle"/>
  <p:tag name="MH" val="20170706155359"/>
  <p:tag name="MH_LIBRARY" val="GRAPHIC"/>
</p:tagLst>
</file>

<file path=ppt/theme/theme1.xml><?xml version="1.0" encoding="utf-8"?>
<a:theme xmlns:a="http://schemas.openxmlformats.org/drawingml/2006/main" name="包图主题2">
  <a:themeElements>
    <a:clrScheme name="نسق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نسق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نسق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701</TotalTime>
  <Words>325</Words>
  <Application>Microsoft Office PowerPoint</Application>
  <PresentationFormat>مخصص</PresentationFormat>
  <Paragraphs>91</Paragraphs>
  <Slides>19</Slides>
  <Notes>19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10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19</vt:i4>
      </vt:variant>
    </vt:vector>
  </HeadingPairs>
  <TitlesOfParts>
    <vt:vector size="30" baseType="lpstr">
      <vt:lpstr>Cambria Math</vt:lpstr>
      <vt:lpstr>Calibri Light</vt:lpstr>
      <vt:lpstr>Calibri</vt:lpstr>
      <vt:lpstr>(A) Arslan Wessam A</vt:lpstr>
      <vt:lpstr>汉仪趣黑W</vt:lpstr>
      <vt:lpstr>Arial</vt:lpstr>
      <vt:lpstr>等线 Light</vt:lpstr>
      <vt:lpstr>等线</vt:lpstr>
      <vt:lpstr>Alnaseeb</vt:lpstr>
      <vt:lpstr>Arabic Typesetting</vt:lpstr>
      <vt:lpstr>包图主题2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逆流的小鱼</dc:creator>
  <cp:lastModifiedBy>سجى النهدي</cp:lastModifiedBy>
  <cp:revision>33</cp:revision>
  <dcterms:created xsi:type="dcterms:W3CDTF">2017-07-06T07:15:00Z</dcterms:created>
  <dcterms:modified xsi:type="dcterms:W3CDTF">2023-12-07T22:10:29Z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2052-10.1.0.7698</vt:lpwstr>
  </property>
</Properties>
</file>