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62" r:id="rId5"/>
    <p:sldId id="271" r:id="rId6"/>
    <p:sldId id="259" r:id="rId7"/>
    <p:sldId id="275" r:id="rId8"/>
    <p:sldId id="261" r:id="rId9"/>
    <p:sldId id="263" r:id="rId10"/>
    <p:sldId id="265" r:id="rId11"/>
    <p:sldId id="266" r:id="rId12"/>
    <p:sldId id="267" r:id="rId13"/>
    <p:sldId id="268" r:id="rId14"/>
    <p:sldId id="269" r:id="rId15"/>
    <p:sldId id="264" r:id="rId16"/>
    <p:sldId id="273" r:id="rId17"/>
    <p:sldId id="276" r:id="rId18"/>
    <p:sldId id="274" r:id="rId19"/>
    <p:sldId id="272" r:id="rId20"/>
    <p:sldId id="277" r:id="rId21"/>
    <p:sldId id="270" r:id="rId2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6290"/>
    <a:srgbClr val="E60A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20ABC0-D5F7-40D0-A1F1-9352341F6F82}" v="11" dt="2023-01-21T10:54:22.5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393" autoAdjust="0"/>
  </p:normalViewPr>
  <p:slideViewPr>
    <p:cSldViewPr snapToGrid="0">
      <p:cViewPr varScale="1">
        <p:scale>
          <a:sx n="63" d="100"/>
          <a:sy n="63" d="100"/>
        </p:scale>
        <p:origin x="7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7802EE45-FE26-4A18-AB2C-39105924E7C5}"/>
    <pc:docChg chg="undo custSel addSld delSld modSld sldOrd modMainMaster">
      <pc:chgData name="حصه بنت العتيبي" userId="c1fe605c-1aaf-4791-a440-af891effc177" providerId="ADAL" clId="{7802EE45-FE26-4A18-AB2C-39105924E7C5}" dt="2022-01-27T08:59:26.189" v="1206" actId="14100"/>
      <pc:docMkLst>
        <pc:docMk/>
      </pc:docMkLst>
      <pc:sldChg chg="addSp delSp modSp del mod">
        <pc:chgData name="حصه بنت العتيبي" userId="c1fe605c-1aaf-4791-a440-af891effc177" providerId="ADAL" clId="{7802EE45-FE26-4A18-AB2C-39105924E7C5}" dt="2022-01-27T08:22:32.481" v="935" actId="47"/>
        <pc:sldMkLst>
          <pc:docMk/>
          <pc:sldMk cId="2694650506" sldId="260"/>
        </pc:sldMkLst>
        <pc:spChg chg="add del">
          <ac:chgData name="حصه بنت العتيبي" userId="c1fe605c-1aaf-4791-a440-af891effc177" providerId="ADAL" clId="{7802EE45-FE26-4A18-AB2C-39105924E7C5}" dt="2022-01-26T08:27:29.646" v="1" actId="22"/>
          <ac:spMkLst>
            <pc:docMk/>
            <pc:sldMk cId="2694650506" sldId="260"/>
            <ac:spMk id="3" creationId="{A038A978-5DFB-4E3C-80BE-6A6DF823B198}"/>
          </ac:spMkLst>
        </pc:spChg>
        <pc:spChg chg="add mod">
          <ac:chgData name="حصه بنت العتيبي" userId="c1fe605c-1aaf-4791-a440-af891effc177" providerId="ADAL" clId="{7802EE45-FE26-4A18-AB2C-39105924E7C5}" dt="2022-01-26T08:28:11.456" v="5" actId="122"/>
          <ac:spMkLst>
            <pc:docMk/>
            <pc:sldMk cId="2694650506" sldId="260"/>
            <ac:spMk id="4" creationId="{E336B40A-9B15-41BA-B5BE-1162981B1FAF}"/>
          </ac:spMkLst>
        </pc:spChg>
        <pc:spChg chg="mod">
          <ac:chgData name="حصه بنت العتيبي" userId="c1fe605c-1aaf-4791-a440-af891effc177" providerId="ADAL" clId="{7802EE45-FE26-4A18-AB2C-39105924E7C5}" dt="2022-01-27T04:48:53.816" v="296"/>
          <ac:spMkLst>
            <pc:docMk/>
            <pc:sldMk cId="2694650506" sldId="260"/>
            <ac:spMk id="6" creationId="{01021910-137F-43CA-AB81-CF07DB6273BC}"/>
          </ac:spMkLst>
        </pc:spChg>
        <pc:grpChg chg="add mod">
          <ac:chgData name="حصه بنت العتيبي" userId="c1fe605c-1aaf-4791-a440-af891effc177" providerId="ADAL" clId="{7802EE45-FE26-4A18-AB2C-39105924E7C5}" dt="2022-01-27T04:49:02.146" v="298" actId="1076"/>
          <ac:grpSpMkLst>
            <pc:docMk/>
            <pc:sldMk cId="2694650506" sldId="260"/>
            <ac:grpSpMk id="3" creationId="{E7EEA712-144C-40D6-8715-6285FDB8BF62}"/>
          </ac:grpSpMkLst>
        </pc:grpChg>
        <pc:picChg chg="mod">
          <ac:chgData name="حصه بنت العتيبي" userId="c1fe605c-1aaf-4791-a440-af891effc177" providerId="ADAL" clId="{7802EE45-FE26-4A18-AB2C-39105924E7C5}" dt="2022-01-27T04:48:53.816" v="296"/>
          <ac:picMkLst>
            <pc:docMk/>
            <pc:sldMk cId="2694650506" sldId="260"/>
            <ac:picMk id="5" creationId="{D877110D-6ECA-481C-8DCA-E7220674ED75}"/>
          </ac:picMkLst>
        </pc:picChg>
      </pc:sldChg>
      <pc:sldChg chg="addSp delSp modSp new mod">
        <pc:chgData name="حصه بنت العتيبي" userId="c1fe605c-1aaf-4791-a440-af891effc177" providerId="ADAL" clId="{7802EE45-FE26-4A18-AB2C-39105924E7C5}" dt="2022-01-27T08:25:59.124" v="937" actId="1440"/>
        <pc:sldMkLst>
          <pc:docMk/>
          <pc:sldMk cId="2429825824" sldId="261"/>
        </pc:sldMkLst>
        <pc:spChg chg="add mod">
          <ac:chgData name="حصه بنت العتيبي" userId="c1fe605c-1aaf-4791-a440-af891effc177" providerId="ADAL" clId="{7802EE45-FE26-4A18-AB2C-39105924E7C5}" dt="2022-01-27T04:48:26.932" v="295" actId="164"/>
          <ac:spMkLst>
            <pc:docMk/>
            <pc:sldMk cId="2429825824" sldId="261"/>
            <ac:spMk id="9" creationId="{4A5CD3F7-E3DA-469B-822B-6766FC07241B}"/>
          </ac:spMkLst>
        </pc:spChg>
        <pc:spChg chg="add mod">
          <ac:chgData name="حصه بنت العتيبي" userId="c1fe605c-1aaf-4791-a440-af891effc177" providerId="ADAL" clId="{7802EE45-FE26-4A18-AB2C-39105924E7C5}" dt="2022-01-27T07:27:55.947" v="653" actId="1076"/>
          <ac:spMkLst>
            <pc:docMk/>
            <pc:sldMk cId="2429825824" sldId="261"/>
            <ac:spMk id="11" creationId="{ECEFA262-4E6D-4AB6-8F75-4BB32C3DB5CC}"/>
          </ac:spMkLst>
        </pc:spChg>
        <pc:spChg chg="add mod">
          <ac:chgData name="حصه بنت العتيبي" userId="c1fe605c-1aaf-4791-a440-af891effc177" providerId="ADAL" clId="{7802EE45-FE26-4A18-AB2C-39105924E7C5}" dt="2022-01-27T07:27:55.947" v="653" actId="1076"/>
          <ac:spMkLst>
            <pc:docMk/>
            <pc:sldMk cId="2429825824" sldId="261"/>
            <ac:spMk id="12" creationId="{84F7BC79-9576-4122-B597-1399CE4B50DE}"/>
          </ac:spMkLst>
        </pc:spChg>
        <pc:grpChg chg="add mod">
          <ac:chgData name="حصه بنت العتيبي" userId="c1fe605c-1aaf-4791-a440-af891effc177" providerId="ADAL" clId="{7802EE45-FE26-4A18-AB2C-39105924E7C5}" dt="2022-01-27T08:25:45.759" v="936" actId="1076"/>
          <ac:grpSpMkLst>
            <pc:docMk/>
            <pc:sldMk cId="2429825824" sldId="261"/>
            <ac:grpSpMk id="6" creationId="{0EC597FA-D3F1-40DE-8BCA-CD350DFF139A}"/>
          </ac:grpSpMkLst>
        </pc:grpChg>
        <pc:grpChg chg="add mod">
          <ac:chgData name="حصه بنت العتيبي" userId="c1fe605c-1aaf-4791-a440-af891effc177" providerId="ADAL" clId="{7802EE45-FE26-4A18-AB2C-39105924E7C5}" dt="2022-01-27T04:48:26.932" v="295" actId="164"/>
          <ac:grpSpMkLst>
            <pc:docMk/>
            <pc:sldMk cId="2429825824" sldId="261"/>
            <ac:grpSpMk id="10" creationId="{315C192C-C007-491A-AF09-C3C94EC22E6B}"/>
          </ac:grpSpMkLst>
        </pc:grpChg>
        <pc:picChg chg="add mod modCrop">
          <ac:chgData name="حصه بنت العتيبي" userId="c1fe605c-1aaf-4791-a440-af891effc177" providerId="ADAL" clId="{7802EE45-FE26-4A18-AB2C-39105924E7C5}" dt="2022-01-27T08:25:59.124" v="937" actId="1440"/>
          <ac:picMkLst>
            <pc:docMk/>
            <pc:sldMk cId="2429825824" sldId="261"/>
            <ac:picMk id="3" creationId="{06219612-A6B2-462F-910C-2390FA2B4629}"/>
          </ac:picMkLst>
        </pc:picChg>
        <pc:picChg chg="add del mod">
          <ac:chgData name="حصه بنت العتيبي" userId="c1fe605c-1aaf-4791-a440-af891effc177" providerId="ADAL" clId="{7802EE45-FE26-4A18-AB2C-39105924E7C5}" dt="2022-01-27T04:46:02.061" v="255" actId="478"/>
          <ac:picMkLst>
            <pc:docMk/>
            <pc:sldMk cId="2429825824" sldId="261"/>
            <ac:picMk id="4" creationId="{F1BEC49D-F570-43AD-8383-F54D58CE36E3}"/>
          </ac:picMkLst>
        </pc:picChg>
        <pc:picChg chg="add mod modCrop">
          <ac:chgData name="حصه بنت العتيبي" userId="c1fe605c-1aaf-4791-a440-af891effc177" providerId="ADAL" clId="{7802EE45-FE26-4A18-AB2C-39105924E7C5}" dt="2022-01-27T08:25:59.124" v="937" actId="1440"/>
          <ac:picMkLst>
            <pc:docMk/>
            <pc:sldMk cId="2429825824" sldId="261"/>
            <ac:picMk id="5" creationId="{25AEFF5C-0197-4F42-ACFC-CDDDF9483DD0}"/>
          </ac:picMkLst>
        </pc:picChg>
        <pc:picChg chg="add mod">
          <ac:chgData name="حصه بنت العتيبي" userId="c1fe605c-1aaf-4791-a440-af891effc177" providerId="ADAL" clId="{7802EE45-FE26-4A18-AB2C-39105924E7C5}" dt="2022-01-27T04:48:26.932" v="295" actId="164"/>
          <ac:picMkLst>
            <pc:docMk/>
            <pc:sldMk cId="2429825824" sldId="261"/>
            <ac:picMk id="8" creationId="{81273752-6AB9-4F8C-BA83-47C5BA1776AC}"/>
          </ac:picMkLst>
        </pc:picChg>
      </pc:sldChg>
      <pc:sldChg chg="addSp delSp modSp add mod">
        <pc:chgData name="حصه بنت العتيبي" userId="c1fe605c-1aaf-4791-a440-af891effc177" providerId="ADAL" clId="{7802EE45-FE26-4A18-AB2C-39105924E7C5}" dt="2022-01-27T08:45:09.679" v="1080" actId="478"/>
        <pc:sldMkLst>
          <pc:docMk/>
          <pc:sldMk cId="482683503" sldId="262"/>
        </pc:sldMkLst>
        <pc:spChg chg="mod topLvl">
          <ac:chgData name="حصه بنت العتيبي" userId="c1fe605c-1aaf-4791-a440-af891effc177" providerId="ADAL" clId="{7802EE45-FE26-4A18-AB2C-39105924E7C5}" dt="2022-01-27T08:44:43.699" v="1040" actId="478"/>
          <ac:spMkLst>
            <pc:docMk/>
            <pc:sldMk cId="482683503" sldId="262"/>
            <ac:spMk id="2" creationId="{E3183BA9-16B2-4DB0-BE1D-5CB2CC8018D6}"/>
          </ac:spMkLst>
        </pc:spChg>
        <pc:spChg chg="del mod topLvl">
          <ac:chgData name="حصه بنت العتيبي" userId="c1fe605c-1aaf-4791-a440-af891effc177" providerId="ADAL" clId="{7802EE45-FE26-4A18-AB2C-39105924E7C5}" dt="2022-01-26T08:34:07.713" v="15" actId="478"/>
          <ac:spMkLst>
            <pc:docMk/>
            <pc:sldMk cId="482683503" sldId="262"/>
            <ac:spMk id="5" creationId="{789B9FAE-501D-4CE2-8778-4067220E08E5}"/>
          </ac:spMkLst>
        </pc:spChg>
        <pc:spChg chg="add del mod topLvl">
          <ac:chgData name="حصه بنت العتيبي" userId="c1fe605c-1aaf-4791-a440-af891effc177" providerId="ADAL" clId="{7802EE45-FE26-4A18-AB2C-39105924E7C5}" dt="2022-01-27T08:44:43.699" v="1040" actId="478"/>
          <ac:spMkLst>
            <pc:docMk/>
            <pc:sldMk cId="482683503" sldId="262"/>
            <ac:spMk id="9" creationId="{01DD9FF5-940E-46DD-A6EF-FDC24F92FB38}"/>
          </ac:spMkLst>
        </pc:spChg>
        <pc:spChg chg="add del mod">
          <ac:chgData name="حصه بنت العتيبي" userId="c1fe605c-1aaf-4791-a440-af891effc177" providerId="ADAL" clId="{7802EE45-FE26-4A18-AB2C-39105924E7C5}" dt="2022-01-27T08:45:09.679" v="1080" actId="478"/>
          <ac:spMkLst>
            <pc:docMk/>
            <pc:sldMk cId="482683503" sldId="262"/>
            <ac:spMk id="13" creationId="{2DD0B1AB-604D-42C8-AC2A-F3EEDAEB33E2}"/>
          </ac:spMkLst>
        </pc:spChg>
        <pc:grpChg chg="del">
          <ac:chgData name="حصه بنت العتيبي" userId="c1fe605c-1aaf-4791-a440-af891effc177" providerId="ADAL" clId="{7802EE45-FE26-4A18-AB2C-39105924E7C5}" dt="2022-01-26T08:34:07.713" v="15" actId="478"/>
          <ac:grpSpMkLst>
            <pc:docMk/>
            <pc:sldMk cId="482683503" sldId="262"/>
            <ac:grpSpMk id="6" creationId="{89FE06D0-68D5-4B26-9DB0-A56BFC950C5E}"/>
          </ac:grpSpMkLst>
        </pc:grpChg>
        <pc:grpChg chg="add del mod topLvl">
          <ac:chgData name="حصه بنت العتيبي" userId="c1fe605c-1aaf-4791-a440-af891effc177" providerId="ADAL" clId="{7802EE45-FE26-4A18-AB2C-39105924E7C5}" dt="2022-01-27T08:44:43.699" v="1040" actId="478"/>
          <ac:grpSpMkLst>
            <pc:docMk/>
            <pc:sldMk cId="482683503" sldId="262"/>
            <ac:grpSpMk id="10" creationId="{45CE67FA-DB49-416C-887F-6FA97AA4CC52}"/>
          </ac:grpSpMkLst>
        </pc:grpChg>
        <pc:grpChg chg="add del mod">
          <ac:chgData name="حصه بنت العتيبي" userId="c1fe605c-1aaf-4791-a440-af891effc177" providerId="ADAL" clId="{7802EE45-FE26-4A18-AB2C-39105924E7C5}" dt="2022-01-27T08:41:57.685" v="987" actId="165"/>
          <ac:grpSpMkLst>
            <pc:docMk/>
            <pc:sldMk cId="482683503" sldId="262"/>
            <ac:grpSpMk id="11" creationId="{9D710EDA-C749-4C9F-B078-D88C4B658347}"/>
          </ac:grpSpMkLst>
        </pc:grpChg>
        <pc:picChg chg="add mod topLvl">
          <ac:chgData name="حصه بنت العتيبي" userId="c1fe605c-1aaf-4791-a440-af891effc177" providerId="ADAL" clId="{7802EE45-FE26-4A18-AB2C-39105924E7C5}" dt="2022-01-27T08:42:47.801" v="997" actId="1076"/>
          <ac:picMkLst>
            <pc:docMk/>
            <pc:sldMk cId="482683503" sldId="262"/>
            <ac:picMk id="4" creationId="{C9BEBE29-6017-40FD-B282-C35ACBCEFBB5}"/>
          </ac:picMkLst>
        </pc:picChg>
        <pc:picChg chg="add mod">
          <ac:chgData name="حصه بنت العتيبي" userId="c1fe605c-1aaf-4791-a440-af891effc177" providerId="ADAL" clId="{7802EE45-FE26-4A18-AB2C-39105924E7C5}" dt="2022-01-27T08:43:41.509" v="1033" actId="1076"/>
          <ac:picMkLst>
            <pc:docMk/>
            <pc:sldMk cId="482683503" sldId="262"/>
            <ac:picMk id="5" creationId="{40AD4918-1087-41B6-A200-5C6F9BD117A1}"/>
          </ac:picMkLst>
        </pc:picChg>
        <pc:picChg chg="add del">
          <ac:chgData name="حصه بنت العتيبي" userId="c1fe605c-1aaf-4791-a440-af891effc177" providerId="ADAL" clId="{7802EE45-FE26-4A18-AB2C-39105924E7C5}" dt="2022-01-27T08:44:50.836" v="1042" actId="22"/>
          <ac:picMkLst>
            <pc:docMk/>
            <pc:sldMk cId="482683503" sldId="262"/>
            <ac:picMk id="12" creationId="{B6C32F58-987F-475E-87D1-C682348902D3}"/>
          </ac:picMkLst>
        </pc:picChg>
      </pc:sldChg>
      <pc:sldChg chg="addSp delSp modSp add mod modAnim">
        <pc:chgData name="حصه بنت العتيبي" userId="c1fe605c-1aaf-4791-a440-af891effc177" providerId="ADAL" clId="{7802EE45-FE26-4A18-AB2C-39105924E7C5}" dt="2022-01-27T07:30:12.165" v="667" actId="1076"/>
        <pc:sldMkLst>
          <pc:docMk/>
          <pc:sldMk cId="429374575" sldId="263"/>
        </pc:sldMkLst>
        <pc:spChg chg="add mod">
          <ac:chgData name="حصه بنت العتيبي" userId="c1fe605c-1aaf-4791-a440-af891effc177" providerId="ADAL" clId="{7802EE45-FE26-4A18-AB2C-39105924E7C5}" dt="2022-01-27T07:27:17.651" v="651" actId="14861"/>
          <ac:spMkLst>
            <pc:docMk/>
            <pc:sldMk cId="429374575" sldId="263"/>
            <ac:spMk id="2" creationId="{86CA27CF-8F50-4121-91FD-1BA26C130498}"/>
          </ac:spMkLst>
        </pc:spChg>
        <pc:spChg chg="add mod">
          <ac:chgData name="حصه بنت العتيبي" userId="c1fe605c-1aaf-4791-a440-af891effc177" providerId="ADAL" clId="{7802EE45-FE26-4A18-AB2C-39105924E7C5}" dt="2022-01-27T07:27:17.651" v="651" actId="14861"/>
          <ac:spMkLst>
            <pc:docMk/>
            <pc:sldMk cId="429374575" sldId="263"/>
            <ac:spMk id="9" creationId="{D8B0B1D1-C78D-4EB3-88A9-940FDB8A183E}"/>
          </ac:spMkLst>
        </pc:spChg>
        <pc:spChg chg="add mod">
          <ac:chgData name="حصه بنت العتيبي" userId="c1fe605c-1aaf-4791-a440-af891effc177" providerId="ADAL" clId="{7802EE45-FE26-4A18-AB2C-39105924E7C5}" dt="2022-01-27T07:30:12.165" v="667" actId="1076"/>
          <ac:spMkLst>
            <pc:docMk/>
            <pc:sldMk cId="429374575" sldId="263"/>
            <ac:spMk id="10" creationId="{51B16898-AD1B-49F3-861B-67400A2E9BA8}"/>
          </ac:spMkLst>
        </pc:spChg>
        <pc:spChg chg="add mod">
          <ac:chgData name="حصه بنت العتيبي" userId="c1fe605c-1aaf-4791-a440-af891effc177" providerId="ADAL" clId="{7802EE45-FE26-4A18-AB2C-39105924E7C5}" dt="2022-01-27T07:30:12.165" v="667" actId="1076"/>
          <ac:spMkLst>
            <pc:docMk/>
            <pc:sldMk cId="429374575" sldId="263"/>
            <ac:spMk id="11" creationId="{F0FC46A4-44BF-48E4-88C1-34238136D4AC}"/>
          </ac:spMkLst>
        </pc:spChg>
        <pc:grpChg chg="add del mod">
          <ac:chgData name="حصه بنت العتيبي" userId="c1fe605c-1aaf-4791-a440-af891effc177" providerId="ADAL" clId="{7802EE45-FE26-4A18-AB2C-39105924E7C5}" dt="2022-01-26T08:59:05.637" v="187" actId="478"/>
          <ac:grpSpMkLst>
            <pc:docMk/>
            <pc:sldMk cId="429374575" sldId="263"/>
            <ac:grpSpMk id="2" creationId="{ABB1F04B-C0B4-4E75-B30C-6378A64B0055}"/>
          </ac:grpSpMkLst>
        </pc:grpChg>
        <pc:grpChg chg="add mod ord">
          <ac:chgData name="حصه بنت العتيبي" userId="c1fe605c-1aaf-4791-a440-af891effc177" providerId="ADAL" clId="{7802EE45-FE26-4A18-AB2C-39105924E7C5}" dt="2022-01-27T04:50:21.681" v="300" actId="1076"/>
          <ac:grpSpMkLst>
            <pc:docMk/>
            <pc:sldMk cId="429374575" sldId="263"/>
            <ac:grpSpMk id="4" creationId="{518FD412-179F-4040-A9FC-C95DFC773CA9}"/>
          </ac:grpSpMkLst>
        </pc:grpChg>
        <pc:grpChg chg="del mod">
          <ac:chgData name="حصه بنت العتيبي" userId="c1fe605c-1aaf-4791-a440-af891effc177" providerId="ADAL" clId="{7802EE45-FE26-4A18-AB2C-39105924E7C5}" dt="2022-01-26T08:41:26.132" v="91" actId="165"/>
          <ac:grpSpMkLst>
            <pc:docMk/>
            <pc:sldMk cId="429374575" sldId="263"/>
            <ac:grpSpMk id="6" creationId="{0EC597FA-D3F1-40DE-8BCA-CD350DFF139A}"/>
          </ac:grpSpMkLst>
        </pc:grpChg>
        <pc:picChg chg="mod topLvl modCrop">
          <ac:chgData name="حصه بنت العتيبي" userId="c1fe605c-1aaf-4791-a440-af891effc177" providerId="ADAL" clId="{7802EE45-FE26-4A18-AB2C-39105924E7C5}" dt="2022-01-26T08:59:49.160" v="196" actId="164"/>
          <ac:picMkLst>
            <pc:docMk/>
            <pc:sldMk cId="429374575" sldId="263"/>
            <ac:picMk id="3" creationId="{06219612-A6B2-462F-910C-2390FA2B4629}"/>
          </ac:picMkLst>
        </pc:picChg>
        <pc:picChg chg="del mod topLvl">
          <ac:chgData name="حصه بنت العتيبي" userId="c1fe605c-1aaf-4791-a440-af891effc177" providerId="ADAL" clId="{7802EE45-FE26-4A18-AB2C-39105924E7C5}" dt="2022-01-26T08:42:57.253" v="95" actId="478"/>
          <ac:picMkLst>
            <pc:docMk/>
            <pc:sldMk cId="429374575" sldId="263"/>
            <ac:picMk id="5" creationId="{25AEFF5C-0197-4F42-ACFC-CDDDF9483DD0}"/>
          </ac:picMkLst>
        </pc:picChg>
        <pc:picChg chg="add mod">
          <ac:chgData name="حصه بنت العتيبي" userId="c1fe605c-1aaf-4791-a440-af891effc177" providerId="ADAL" clId="{7802EE45-FE26-4A18-AB2C-39105924E7C5}" dt="2022-01-27T07:23:10.331" v="593" actId="1076"/>
          <ac:picMkLst>
            <pc:docMk/>
            <pc:sldMk cId="429374575" sldId="263"/>
            <ac:picMk id="7" creationId="{83048544-3CBE-44D1-B3FC-D6BD62EEF504}"/>
          </ac:picMkLst>
        </pc:picChg>
        <pc:picChg chg="add mod modCrop">
          <ac:chgData name="حصه بنت العتيبي" userId="c1fe605c-1aaf-4791-a440-af891effc177" providerId="ADAL" clId="{7802EE45-FE26-4A18-AB2C-39105924E7C5}" dt="2022-01-27T04:50:21.681" v="300" actId="1076"/>
          <ac:picMkLst>
            <pc:docMk/>
            <pc:sldMk cId="429374575" sldId="263"/>
            <ac:picMk id="8" creationId="{F815B207-0D05-41F9-A10C-404C8FA288B0}"/>
          </ac:picMkLst>
        </pc:picChg>
        <pc:picChg chg="add del mod topLvl">
          <ac:chgData name="حصه بنت العتيبي" userId="c1fe605c-1aaf-4791-a440-af891effc177" providerId="ADAL" clId="{7802EE45-FE26-4A18-AB2C-39105924E7C5}" dt="2022-01-26T08:59:05.637" v="187" actId="478"/>
          <ac:picMkLst>
            <pc:docMk/>
            <pc:sldMk cId="429374575" sldId="263"/>
            <ac:picMk id="9" creationId="{4EE9A0EA-E543-4393-AA25-0E9485D94864}"/>
          </ac:picMkLst>
        </pc:picChg>
        <pc:picChg chg="add del mod">
          <ac:chgData name="حصه بنت العتيبي" userId="c1fe605c-1aaf-4791-a440-af891effc177" providerId="ADAL" clId="{7802EE45-FE26-4A18-AB2C-39105924E7C5}" dt="2022-01-26T08:59:15.558" v="190" actId="478"/>
          <ac:picMkLst>
            <pc:docMk/>
            <pc:sldMk cId="429374575" sldId="263"/>
            <ac:picMk id="10" creationId="{34744E8A-9768-4B0B-9E64-04E6299F810D}"/>
          </ac:picMkLst>
        </pc:picChg>
        <pc:picChg chg="add del mod">
          <ac:chgData name="حصه بنت العتيبي" userId="c1fe605c-1aaf-4791-a440-af891effc177" providerId="ADAL" clId="{7802EE45-FE26-4A18-AB2C-39105924E7C5}" dt="2022-01-26T08:59:38.422" v="194" actId="478"/>
          <ac:picMkLst>
            <pc:docMk/>
            <pc:sldMk cId="429374575" sldId="263"/>
            <ac:picMk id="11" creationId="{29E4E7B8-A1F9-466C-9B7A-7831B05D8D76}"/>
          </ac:picMkLst>
        </pc:picChg>
        <pc:picChg chg="add mod">
          <ac:chgData name="حصه بنت العتيبي" userId="c1fe605c-1aaf-4791-a440-af891effc177" providerId="ADAL" clId="{7802EE45-FE26-4A18-AB2C-39105924E7C5}" dt="2022-01-26T08:59:49.160" v="196" actId="164"/>
          <ac:picMkLst>
            <pc:docMk/>
            <pc:sldMk cId="429374575" sldId="263"/>
            <ac:picMk id="12" creationId="{E4B8977C-9FDC-4CEA-8D16-EC876CA1E9B9}"/>
          </ac:picMkLst>
        </pc:picChg>
      </pc:sldChg>
      <pc:sldChg chg="addSp delSp modSp add mod delAnim modAnim modNotesTx">
        <pc:chgData name="حصه بنت العتيبي" userId="c1fe605c-1aaf-4791-a440-af891effc177" providerId="ADAL" clId="{7802EE45-FE26-4A18-AB2C-39105924E7C5}" dt="2022-01-27T08:21:56.838" v="933" actId="1076"/>
        <pc:sldMkLst>
          <pc:docMk/>
          <pc:sldMk cId="1230349655" sldId="264"/>
        </pc:sldMkLst>
        <pc:spChg chg="add mod">
          <ac:chgData name="حصه بنت العتيبي" userId="c1fe605c-1aaf-4791-a440-af891effc177" providerId="ADAL" clId="{7802EE45-FE26-4A18-AB2C-39105924E7C5}" dt="2022-01-27T06:21:58.861" v="511" actId="1076"/>
          <ac:spMkLst>
            <pc:docMk/>
            <pc:sldMk cId="1230349655" sldId="264"/>
            <ac:spMk id="4" creationId="{952CA578-935D-4FBC-8746-C44F03F45B9C}"/>
          </ac:spMkLst>
        </pc:spChg>
        <pc:spChg chg="add mod">
          <ac:chgData name="حصه بنت العتيبي" userId="c1fe605c-1aaf-4791-a440-af891effc177" providerId="ADAL" clId="{7802EE45-FE26-4A18-AB2C-39105924E7C5}" dt="2022-01-27T06:21:56.197" v="510" actId="1076"/>
          <ac:spMkLst>
            <pc:docMk/>
            <pc:sldMk cId="1230349655" sldId="264"/>
            <ac:spMk id="9" creationId="{70025B25-21B9-4009-ACB9-7A86514A987D}"/>
          </ac:spMkLst>
        </pc:spChg>
        <pc:spChg chg="add mod">
          <ac:chgData name="حصه بنت العتيبي" userId="c1fe605c-1aaf-4791-a440-af891effc177" providerId="ADAL" clId="{7802EE45-FE26-4A18-AB2C-39105924E7C5}" dt="2022-01-27T06:22:01.077" v="512" actId="1076"/>
          <ac:spMkLst>
            <pc:docMk/>
            <pc:sldMk cId="1230349655" sldId="264"/>
            <ac:spMk id="10" creationId="{0B07FD80-9B4C-47E4-BEAD-31815D650F30}"/>
          </ac:spMkLst>
        </pc:spChg>
        <pc:spChg chg="add mod">
          <ac:chgData name="حصه بنت العتيبي" userId="c1fe605c-1aaf-4791-a440-af891effc177" providerId="ADAL" clId="{7802EE45-FE26-4A18-AB2C-39105924E7C5}" dt="2022-01-27T06:21:49.817" v="508" actId="1076"/>
          <ac:spMkLst>
            <pc:docMk/>
            <pc:sldMk cId="1230349655" sldId="264"/>
            <ac:spMk id="11" creationId="{BB3D74A7-3772-4D81-AFF1-D702EC7958FA}"/>
          </ac:spMkLst>
        </pc:spChg>
        <pc:spChg chg="add del mod">
          <ac:chgData name="حصه بنت العتيبي" userId="c1fe605c-1aaf-4791-a440-af891effc177" providerId="ADAL" clId="{7802EE45-FE26-4A18-AB2C-39105924E7C5}" dt="2022-01-27T05:18:09.704" v="483" actId="478"/>
          <ac:spMkLst>
            <pc:docMk/>
            <pc:sldMk cId="1230349655" sldId="264"/>
            <ac:spMk id="12" creationId="{94E2918D-884F-4D1C-95C3-FA3DFEA54BC5}"/>
          </ac:spMkLst>
        </pc:spChg>
        <pc:grpChg chg="add mod">
          <ac:chgData name="حصه بنت العتيبي" userId="c1fe605c-1aaf-4791-a440-af891effc177" providerId="ADAL" clId="{7802EE45-FE26-4A18-AB2C-39105924E7C5}" dt="2022-01-27T05:16:49.089" v="466" actId="339"/>
          <ac:grpSpMkLst>
            <pc:docMk/>
            <pc:sldMk cId="1230349655" sldId="264"/>
            <ac:grpSpMk id="2" creationId="{E030026F-96A2-45D9-B32E-F8EAA3A09556}"/>
          </ac:grpSpMkLst>
        </pc:grpChg>
        <pc:picChg chg="mod modCrop">
          <ac:chgData name="حصه بنت العتيبي" userId="c1fe605c-1aaf-4791-a440-af891effc177" providerId="ADAL" clId="{7802EE45-FE26-4A18-AB2C-39105924E7C5}" dt="2022-01-26T09:05:49.963" v="241"/>
          <ac:picMkLst>
            <pc:docMk/>
            <pc:sldMk cId="1230349655" sldId="264"/>
            <ac:picMk id="3" creationId="{06219612-A6B2-462F-910C-2390FA2B4629}"/>
          </ac:picMkLst>
        </pc:picChg>
        <pc:picChg chg="del mod">
          <ac:chgData name="حصه بنت العتيبي" userId="c1fe605c-1aaf-4791-a440-af891effc177" providerId="ADAL" clId="{7802EE45-FE26-4A18-AB2C-39105924E7C5}" dt="2022-01-26T08:55:08.298" v="145" actId="21"/>
          <ac:picMkLst>
            <pc:docMk/>
            <pc:sldMk cId="1230349655" sldId="264"/>
            <ac:picMk id="5" creationId="{25AEFF5C-0197-4F42-ACFC-CDDDF9483DD0}"/>
          </ac:picMkLst>
        </pc:picChg>
        <pc:picChg chg="add mod">
          <ac:chgData name="حصه بنت العتيبي" userId="c1fe605c-1aaf-4791-a440-af891effc177" providerId="ADAL" clId="{7802EE45-FE26-4A18-AB2C-39105924E7C5}" dt="2022-01-26T09:05:49.963" v="241"/>
          <ac:picMkLst>
            <pc:docMk/>
            <pc:sldMk cId="1230349655" sldId="264"/>
            <ac:picMk id="6" creationId="{70493BDE-588C-49ED-8A84-46E7539647F1}"/>
          </ac:picMkLst>
        </pc:picChg>
        <pc:picChg chg="del">
          <ac:chgData name="حصه بنت العتيبي" userId="c1fe605c-1aaf-4791-a440-af891effc177" providerId="ADAL" clId="{7802EE45-FE26-4A18-AB2C-39105924E7C5}" dt="2022-01-26T09:07:07.469" v="248" actId="478"/>
          <ac:picMkLst>
            <pc:docMk/>
            <pc:sldMk cId="1230349655" sldId="264"/>
            <ac:picMk id="7" creationId="{83048544-3CBE-44D1-B3FC-D6BD62EEF504}"/>
          </ac:picMkLst>
        </pc:picChg>
        <pc:picChg chg="add mod">
          <ac:chgData name="حصه بنت العتيبي" userId="c1fe605c-1aaf-4791-a440-af891effc177" providerId="ADAL" clId="{7802EE45-FE26-4A18-AB2C-39105924E7C5}" dt="2022-01-27T08:21:56.838" v="933" actId="1076"/>
          <ac:picMkLst>
            <pc:docMk/>
            <pc:sldMk cId="1230349655" sldId="264"/>
            <ac:picMk id="7" creationId="{ED53FFEA-914A-47CE-86C0-F21E05F6E3DB}"/>
          </ac:picMkLst>
        </pc:picChg>
        <pc:picChg chg="add mod modCrop">
          <ac:chgData name="حصه بنت العتيبي" userId="c1fe605c-1aaf-4791-a440-af891effc177" providerId="ADAL" clId="{7802EE45-FE26-4A18-AB2C-39105924E7C5}" dt="2022-01-26T09:06:20.948" v="246" actId="732"/>
          <ac:picMkLst>
            <pc:docMk/>
            <pc:sldMk cId="1230349655" sldId="264"/>
            <ac:picMk id="8" creationId="{2BFB9334-1E2D-4B0D-9542-01C89F9C23EF}"/>
          </ac:picMkLst>
        </pc:picChg>
      </pc:sldChg>
      <pc:sldChg chg="addSp delSp modSp add mod delAnim modAnim">
        <pc:chgData name="حصه بنت العتيبي" userId="c1fe605c-1aaf-4791-a440-af891effc177" providerId="ADAL" clId="{7802EE45-FE26-4A18-AB2C-39105924E7C5}" dt="2022-01-27T07:34:18.637" v="696" actId="1076"/>
        <pc:sldMkLst>
          <pc:docMk/>
          <pc:sldMk cId="4207043186" sldId="265"/>
        </pc:sldMkLst>
        <pc:spChg chg="add mod">
          <ac:chgData name="حصه بنت العتيبي" userId="c1fe605c-1aaf-4791-a440-af891effc177" providerId="ADAL" clId="{7802EE45-FE26-4A18-AB2C-39105924E7C5}" dt="2022-01-27T07:31:53.198" v="680" actId="1076"/>
          <ac:spMkLst>
            <pc:docMk/>
            <pc:sldMk cId="4207043186" sldId="265"/>
            <ac:spMk id="7" creationId="{9D2A9193-A9E9-4CD2-A75A-25ECCA5ADE5B}"/>
          </ac:spMkLst>
        </pc:spChg>
        <pc:spChg chg="add mod">
          <ac:chgData name="حصه بنت العتيبي" userId="c1fe605c-1aaf-4791-a440-af891effc177" providerId="ADAL" clId="{7802EE45-FE26-4A18-AB2C-39105924E7C5}" dt="2022-01-27T07:31:53.198" v="680" actId="1076"/>
          <ac:spMkLst>
            <pc:docMk/>
            <pc:sldMk cId="4207043186" sldId="265"/>
            <ac:spMk id="10" creationId="{CC3F276B-1B5E-4C99-AB46-135F830A0848}"/>
          </ac:spMkLst>
        </pc:spChg>
        <pc:spChg chg="add mod">
          <ac:chgData name="حصه بنت العتيبي" userId="c1fe605c-1aaf-4791-a440-af891effc177" providerId="ADAL" clId="{7802EE45-FE26-4A18-AB2C-39105924E7C5}" dt="2022-01-27T07:34:18.637" v="696" actId="1076"/>
          <ac:spMkLst>
            <pc:docMk/>
            <pc:sldMk cId="4207043186" sldId="265"/>
            <ac:spMk id="11" creationId="{C6783921-3D02-4B6C-870D-ACB25972BF3E}"/>
          </ac:spMkLst>
        </pc:spChg>
        <pc:spChg chg="add mod">
          <ac:chgData name="حصه بنت العتيبي" userId="c1fe605c-1aaf-4791-a440-af891effc177" providerId="ADAL" clId="{7802EE45-FE26-4A18-AB2C-39105924E7C5}" dt="2022-01-27T07:34:18.637" v="696" actId="1076"/>
          <ac:spMkLst>
            <pc:docMk/>
            <pc:sldMk cId="4207043186" sldId="265"/>
            <ac:spMk id="12" creationId="{CBB5DFEF-1AF7-4AC5-A0E0-5833A37F54BD}"/>
          </ac:spMkLst>
        </pc:spChg>
        <pc:grpChg chg="add del mod">
          <ac:chgData name="حصه بنت العتيبي" userId="c1fe605c-1aaf-4791-a440-af891effc177" providerId="ADAL" clId="{7802EE45-FE26-4A18-AB2C-39105924E7C5}" dt="2022-01-26T09:00:07.871" v="198" actId="478"/>
          <ac:grpSpMkLst>
            <pc:docMk/>
            <pc:sldMk cId="4207043186" sldId="265"/>
            <ac:grpSpMk id="2" creationId="{89754B48-00EC-4564-BF65-3CFD73648D6F}"/>
          </ac:grpSpMkLst>
        </pc:grpChg>
        <pc:grpChg chg="add del mod ord">
          <ac:chgData name="حصه بنت العتيبي" userId="c1fe605c-1aaf-4791-a440-af891effc177" providerId="ADAL" clId="{7802EE45-FE26-4A18-AB2C-39105924E7C5}" dt="2022-01-27T07:31:05.068" v="679" actId="21"/>
          <ac:grpSpMkLst>
            <pc:docMk/>
            <pc:sldMk cId="4207043186" sldId="265"/>
            <ac:grpSpMk id="4" creationId="{20EA8AF2-DE41-4E1B-BC3C-0D149F3EC93F}"/>
          </ac:grpSpMkLst>
        </pc:grpChg>
        <pc:picChg chg="mod topLvl">
          <ac:chgData name="حصه بنت العتيبي" userId="c1fe605c-1aaf-4791-a440-af891effc177" providerId="ADAL" clId="{7802EE45-FE26-4A18-AB2C-39105924E7C5}" dt="2022-01-26T09:00:15.842" v="200" actId="164"/>
          <ac:picMkLst>
            <pc:docMk/>
            <pc:sldMk cId="4207043186" sldId="265"/>
            <ac:picMk id="3" creationId="{06219612-A6B2-462F-910C-2390FA2B4629}"/>
          </ac:picMkLst>
        </pc:picChg>
        <pc:picChg chg="add del mod topLvl">
          <ac:chgData name="حصه بنت العتيبي" userId="c1fe605c-1aaf-4791-a440-af891effc177" providerId="ADAL" clId="{7802EE45-FE26-4A18-AB2C-39105924E7C5}" dt="2022-01-26T09:00:07.871" v="198" actId="478"/>
          <ac:picMkLst>
            <pc:docMk/>
            <pc:sldMk cId="4207043186" sldId="265"/>
            <ac:picMk id="5" creationId="{31015DB3-72AE-4AF8-AAC8-AA4455EA6996}"/>
          </ac:picMkLst>
        </pc:picChg>
        <pc:picChg chg="add mod">
          <ac:chgData name="حصه بنت العتيبي" userId="c1fe605c-1aaf-4791-a440-af891effc177" providerId="ADAL" clId="{7802EE45-FE26-4A18-AB2C-39105924E7C5}" dt="2022-01-27T07:30:33.853" v="671" actId="1076"/>
          <ac:picMkLst>
            <pc:docMk/>
            <pc:sldMk cId="4207043186" sldId="265"/>
            <ac:picMk id="6" creationId="{69DB36F5-D5C4-466D-ABD5-490FB8DAF868}"/>
          </ac:picMkLst>
        </pc:picChg>
        <pc:picChg chg="del">
          <ac:chgData name="حصه بنت العتيبي" userId="c1fe605c-1aaf-4791-a440-af891effc177" providerId="ADAL" clId="{7802EE45-FE26-4A18-AB2C-39105924E7C5}" dt="2022-01-26T08:54:08.497" v="143" actId="478"/>
          <ac:picMkLst>
            <pc:docMk/>
            <pc:sldMk cId="4207043186" sldId="265"/>
            <ac:picMk id="7" creationId="{83048544-3CBE-44D1-B3FC-D6BD62EEF504}"/>
          </ac:picMkLst>
        </pc:picChg>
        <pc:picChg chg="mod modCrop">
          <ac:chgData name="حصه بنت العتيبي" userId="c1fe605c-1aaf-4791-a440-af891effc177" providerId="ADAL" clId="{7802EE45-FE26-4A18-AB2C-39105924E7C5}" dt="2022-01-26T08:46:47.851" v="116" actId="732"/>
          <ac:picMkLst>
            <pc:docMk/>
            <pc:sldMk cId="4207043186" sldId="265"/>
            <ac:picMk id="8" creationId="{F815B207-0D05-41F9-A10C-404C8FA288B0}"/>
          </ac:picMkLst>
        </pc:picChg>
        <pc:picChg chg="add mod">
          <ac:chgData name="حصه بنت العتيبي" userId="c1fe605c-1aaf-4791-a440-af891effc177" providerId="ADAL" clId="{7802EE45-FE26-4A18-AB2C-39105924E7C5}" dt="2022-01-26T09:00:15.842" v="200" actId="164"/>
          <ac:picMkLst>
            <pc:docMk/>
            <pc:sldMk cId="4207043186" sldId="265"/>
            <ac:picMk id="9" creationId="{F908DDB0-FB05-48A9-BC21-898FAB90E47B}"/>
          </ac:picMkLst>
        </pc:picChg>
      </pc:sldChg>
      <pc:sldChg chg="addSp delSp modSp add mod delAnim modAnim">
        <pc:chgData name="حصه بنت العتيبي" userId="c1fe605c-1aaf-4791-a440-af891effc177" providerId="ADAL" clId="{7802EE45-FE26-4A18-AB2C-39105924E7C5}" dt="2022-01-27T07:37:17.884" v="712" actId="1076"/>
        <pc:sldMkLst>
          <pc:docMk/>
          <pc:sldMk cId="234428840" sldId="266"/>
        </pc:sldMkLst>
        <pc:spChg chg="add mod">
          <ac:chgData name="حصه بنت العتيبي" userId="c1fe605c-1aaf-4791-a440-af891effc177" providerId="ADAL" clId="{7802EE45-FE26-4A18-AB2C-39105924E7C5}" dt="2022-01-27T07:34:02.782" v="694" actId="207"/>
          <ac:spMkLst>
            <pc:docMk/>
            <pc:sldMk cId="234428840" sldId="266"/>
            <ac:spMk id="12" creationId="{C91527BF-B276-4094-81B8-E8A141BADDDF}"/>
          </ac:spMkLst>
        </pc:spChg>
        <pc:spChg chg="add mod">
          <ac:chgData name="حصه بنت العتيبي" userId="c1fe605c-1aaf-4791-a440-af891effc177" providerId="ADAL" clId="{7802EE45-FE26-4A18-AB2C-39105924E7C5}" dt="2022-01-27T07:34:02.782" v="694" actId="207"/>
          <ac:spMkLst>
            <pc:docMk/>
            <pc:sldMk cId="234428840" sldId="266"/>
            <ac:spMk id="13" creationId="{43252D1B-CB96-4384-9D13-E2BC852B9F3B}"/>
          </ac:spMkLst>
        </pc:spChg>
        <pc:spChg chg="add mod">
          <ac:chgData name="حصه بنت العتيبي" userId="c1fe605c-1aaf-4791-a440-af891effc177" providerId="ADAL" clId="{7802EE45-FE26-4A18-AB2C-39105924E7C5}" dt="2022-01-27T07:37:17.884" v="712" actId="1076"/>
          <ac:spMkLst>
            <pc:docMk/>
            <pc:sldMk cId="234428840" sldId="266"/>
            <ac:spMk id="14" creationId="{3F8CC9BF-6B4D-48B1-8B7C-C93ACDD6D9BE}"/>
          </ac:spMkLst>
        </pc:spChg>
        <pc:spChg chg="add mod">
          <ac:chgData name="حصه بنت العتيبي" userId="c1fe605c-1aaf-4791-a440-af891effc177" providerId="ADAL" clId="{7802EE45-FE26-4A18-AB2C-39105924E7C5}" dt="2022-01-27T07:37:17.884" v="712" actId="1076"/>
          <ac:spMkLst>
            <pc:docMk/>
            <pc:sldMk cId="234428840" sldId="266"/>
            <ac:spMk id="15" creationId="{55B6A494-8DF7-451F-84ED-6D0C19210CD9}"/>
          </ac:spMkLst>
        </pc:spChg>
        <pc:grpChg chg="add del mod">
          <ac:chgData name="حصه بنت العتيبي" userId="c1fe605c-1aaf-4791-a440-af891effc177" providerId="ADAL" clId="{7802EE45-FE26-4A18-AB2C-39105924E7C5}" dt="2022-01-26T09:00:20.921" v="201" actId="478"/>
          <ac:grpSpMkLst>
            <pc:docMk/>
            <pc:sldMk cId="234428840" sldId="266"/>
            <ac:grpSpMk id="2" creationId="{7AD9FE51-EB6C-4E06-B2B0-E3280CD4BA49}"/>
          </ac:grpSpMkLst>
        </pc:grpChg>
        <pc:grpChg chg="add mod ord">
          <ac:chgData name="حصه بنت العتيبي" userId="c1fe605c-1aaf-4791-a440-af891effc177" providerId="ADAL" clId="{7802EE45-FE26-4A18-AB2C-39105924E7C5}" dt="2022-01-26T09:02:43.594" v="213" actId="167"/>
          <ac:grpSpMkLst>
            <pc:docMk/>
            <pc:sldMk cId="234428840" sldId="266"/>
            <ac:grpSpMk id="4" creationId="{BC05CACE-7D9D-4664-BA81-63A9BA0B1AC4}"/>
          </ac:grpSpMkLst>
        </pc:grpChg>
        <pc:grpChg chg="add del mod">
          <ac:chgData name="حصه بنت العتيبي" userId="c1fe605c-1aaf-4791-a440-af891effc177" providerId="ADAL" clId="{7802EE45-FE26-4A18-AB2C-39105924E7C5}" dt="2022-01-27T07:32:14.836" v="683"/>
          <ac:grpSpMkLst>
            <pc:docMk/>
            <pc:sldMk cId="234428840" sldId="266"/>
            <ac:grpSpMk id="7" creationId="{0B2E880A-AC6A-4AF4-9631-6BEC2D8174A1}"/>
          </ac:grpSpMkLst>
        </pc:grpChg>
        <pc:picChg chg="mod topLvl">
          <ac:chgData name="حصه بنت العتيبي" userId="c1fe605c-1aaf-4791-a440-af891effc177" providerId="ADAL" clId="{7802EE45-FE26-4A18-AB2C-39105924E7C5}" dt="2022-01-26T09:00:27.886" v="203" actId="164"/>
          <ac:picMkLst>
            <pc:docMk/>
            <pc:sldMk cId="234428840" sldId="266"/>
            <ac:picMk id="3" creationId="{06219612-A6B2-462F-910C-2390FA2B4629}"/>
          </ac:picMkLst>
        </pc:picChg>
        <pc:picChg chg="add del mod topLvl">
          <ac:chgData name="حصه بنت العتيبي" userId="c1fe605c-1aaf-4791-a440-af891effc177" providerId="ADAL" clId="{7802EE45-FE26-4A18-AB2C-39105924E7C5}" dt="2022-01-26T09:00:20.921" v="201" actId="478"/>
          <ac:picMkLst>
            <pc:docMk/>
            <pc:sldMk cId="234428840" sldId="266"/>
            <ac:picMk id="5" creationId="{0E3CADA7-885C-4FA5-BE08-1D167EBBE058}"/>
          </ac:picMkLst>
        </pc:picChg>
        <pc:picChg chg="add mod">
          <ac:chgData name="حصه بنت العتيبي" userId="c1fe605c-1aaf-4791-a440-af891effc177" providerId="ADAL" clId="{7802EE45-FE26-4A18-AB2C-39105924E7C5}" dt="2022-01-27T07:32:10.090" v="681" actId="1076"/>
          <ac:picMkLst>
            <pc:docMk/>
            <pc:sldMk cId="234428840" sldId="266"/>
            <ac:picMk id="6" creationId="{BC676F1E-8C28-461A-AC7C-BF2512BAF63B}"/>
          </ac:picMkLst>
        </pc:picChg>
        <pc:picChg chg="del">
          <ac:chgData name="حصه بنت العتيبي" userId="c1fe605c-1aaf-4791-a440-af891effc177" providerId="ADAL" clId="{7802EE45-FE26-4A18-AB2C-39105924E7C5}" dt="2022-01-26T08:54:03.422" v="142" actId="478"/>
          <ac:picMkLst>
            <pc:docMk/>
            <pc:sldMk cId="234428840" sldId="266"/>
            <ac:picMk id="7" creationId="{83048544-3CBE-44D1-B3FC-D6BD62EEF504}"/>
          </ac:picMkLst>
        </pc:picChg>
        <pc:picChg chg="mod modCrop">
          <ac:chgData name="حصه بنت العتيبي" userId="c1fe605c-1aaf-4791-a440-af891effc177" providerId="ADAL" clId="{7802EE45-FE26-4A18-AB2C-39105924E7C5}" dt="2022-01-26T08:48:05.594" v="123" actId="732"/>
          <ac:picMkLst>
            <pc:docMk/>
            <pc:sldMk cId="234428840" sldId="266"/>
            <ac:picMk id="8" creationId="{F815B207-0D05-41F9-A10C-404C8FA288B0}"/>
          </ac:picMkLst>
        </pc:picChg>
        <pc:picChg chg="add mod">
          <ac:chgData name="حصه بنت العتيبي" userId="c1fe605c-1aaf-4791-a440-af891effc177" providerId="ADAL" clId="{7802EE45-FE26-4A18-AB2C-39105924E7C5}" dt="2022-01-26T09:00:27.886" v="203" actId="164"/>
          <ac:picMkLst>
            <pc:docMk/>
            <pc:sldMk cId="234428840" sldId="266"/>
            <ac:picMk id="9" creationId="{F76BE8CC-3C40-4E45-9D93-C8AE7885EC71}"/>
          </ac:picMkLst>
        </pc:picChg>
        <pc:picChg chg="mod">
          <ac:chgData name="حصه بنت العتيبي" userId="c1fe605c-1aaf-4791-a440-af891effc177" providerId="ADAL" clId="{7802EE45-FE26-4A18-AB2C-39105924E7C5}" dt="2022-01-27T07:32:13.053" v="682"/>
          <ac:picMkLst>
            <pc:docMk/>
            <pc:sldMk cId="234428840" sldId="266"/>
            <ac:picMk id="10" creationId="{C459332D-FF3C-4A10-9741-5BA8D1020614}"/>
          </ac:picMkLst>
        </pc:picChg>
        <pc:picChg chg="mod">
          <ac:chgData name="حصه بنت العتيبي" userId="c1fe605c-1aaf-4791-a440-af891effc177" providerId="ADAL" clId="{7802EE45-FE26-4A18-AB2C-39105924E7C5}" dt="2022-01-27T07:32:13.053" v="682"/>
          <ac:picMkLst>
            <pc:docMk/>
            <pc:sldMk cId="234428840" sldId="266"/>
            <ac:picMk id="11" creationId="{4A35D2C3-4F68-426D-9D74-DBE0B92551B9}"/>
          </ac:picMkLst>
        </pc:picChg>
      </pc:sldChg>
      <pc:sldChg chg="addSp delSp modSp add mod delAnim modAnim">
        <pc:chgData name="حصه بنت العتيبي" userId="c1fe605c-1aaf-4791-a440-af891effc177" providerId="ADAL" clId="{7802EE45-FE26-4A18-AB2C-39105924E7C5}" dt="2022-01-27T07:44:45.747" v="862" actId="1076"/>
        <pc:sldMkLst>
          <pc:docMk/>
          <pc:sldMk cId="1928752615" sldId="267"/>
        </pc:sldMkLst>
        <pc:spChg chg="add mod">
          <ac:chgData name="حصه بنت العتيبي" userId="c1fe605c-1aaf-4791-a440-af891effc177" providerId="ADAL" clId="{7802EE45-FE26-4A18-AB2C-39105924E7C5}" dt="2022-01-27T07:36:56.136" v="709" actId="207"/>
          <ac:spMkLst>
            <pc:docMk/>
            <pc:sldMk cId="1928752615" sldId="267"/>
            <ac:spMk id="7" creationId="{E400A817-8411-4F0E-8793-BEFE00523DD5}"/>
          </ac:spMkLst>
        </pc:spChg>
        <pc:spChg chg="add mod">
          <ac:chgData name="حصه بنت العتيبي" userId="c1fe605c-1aaf-4791-a440-af891effc177" providerId="ADAL" clId="{7802EE45-FE26-4A18-AB2C-39105924E7C5}" dt="2022-01-27T07:36:56.136" v="709" actId="207"/>
          <ac:spMkLst>
            <pc:docMk/>
            <pc:sldMk cId="1928752615" sldId="267"/>
            <ac:spMk id="10" creationId="{D6ADEE3D-278D-4B27-A99A-6EC0D7A6C9C7}"/>
          </ac:spMkLst>
        </pc:spChg>
        <pc:spChg chg="add mod">
          <ac:chgData name="حصه بنت العتيبي" userId="c1fe605c-1aaf-4791-a440-af891effc177" providerId="ADAL" clId="{7802EE45-FE26-4A18-AB2C-39105924E7C5}" dt="2022-01-27T07:44:45.747" v="862" actId="1076"/>
          <ac:spMkLst>
            <pc:docMk/>
            <pc:sldMk cId="1928752615" sldId="267"/>
            <ac:spMk id="11" creationId="{45DB2196-24FE-4DE4-A522-C8642F09368A}"/>
          </ac:spMkLst>
        </pc:spChg>
        <pc:spChg chg="add mod">
          <ac:chgData name="حصه بنت العتيبي" userId="c1fe605c-1aaf-4791-a440-af891effc177" providerId="ADAL" clId="{7802EE45-FE26-4A18-AB2C-39105924E7C5}" dt="2022-01-27T07:44:45.747" v="862" actId="1076"/>
          <ac:spMkLst>
            <pc:docMk/>
            <pc:sldMk cId="1928752615" sldId="267"/>
            <ac:spMk id="12" creationId="{F63CE180-5C5C-4E6F-9B0A-653B14AAEC44}"/>
          </ac:spMkLst>
        </pc:spChg>
        <pc:grpChg chg="add del mod">
          <ac:chgData name="حصه بنت العتيبي" userId="c1fe605c-1aaf-4791-a440-af891effc177" providerId="ADAL" clId="{7802EE45-FE26-4A18-AB2C-39105924E7C5}" dt="2022-01-26T09:00:37.590" v="204" actId="478"/>
          <ac:grpSpMkLst>
            <pc:docMk/>
            <pc:sldMk cId="1928752615" sldId="267"/>
            <ac:grpSpMk id="2" creationId="{492F230B-1608-45B9-9B0D-8CEF5DA7A8C0}"/>
          </ac:grpSpMkLst>
        </pc:grpChg>
        <pc:grpChg chg="add mod ord">
          <ac:chgData name="حصه بنت العتيبي" userId="c1fe605c-1aaf-4791-a440-af891effc177" providerId="ADAL" clId="{7802EE45-FE26-4A18-AB2C-39105924E7C5}" dt="2022-01-26T09:02:51.132" v="214" actId="167"/>
          <ac:grpSpMkLst>
            <pc:docMk/>
            <pc:sldMk cId="1928752615" sldId="267"/>
            <ac:grpSpMk id="4" creationId="{6A7E2C01-2191-4479-A927-4C181ABCF59F}"/>
          </ac:grpSpMkLst>
        </pc:grpChg>
        <pc:picChg chg="mod topLvl">
          <ac:chgData name="حصه بنت العتيبي" userId="c1fe605c-1aaf-4791-a440-af891effc177" providerId="ADAL" clId="{7802EE45-FE26-4A18-AB2C-39105924E7C5}" dt="2022-01-26T09:00:44.022" v="206" actId="164"/>
          <ac:picMkLst>
            <pc:docMk/>
            <pc:sldMk cId="1928752615" sldId="267"/>
            <ac:picMk id="3" creationId="{06219612-A6B2-462F-910C-2390FA2B4629}"/>
          </ac:picMkLst>
        </pc:picChg>
        <pc:picChg chg="add del mod topLvl">
          <ac:chgData name="حصه بنت العتيبي" userId="c1fe605c-1aaf-4791-a440-af891effc177" providerId="ADAL" clId="{7802EE45-FE26-4A18-AB2C-39105924E7C5}" dt="2022-01-26T09:00:37.590" v="204" actId="478"/>
          <ac:picMkLst>
            <pc:docMk/>
            <pc:sldMk cId="1928752615" sldId="267"/>
            <ac:picMk id="5" creationId="{72EF63B5-2C65-4E94-9D55-5A0DA797D4AB}"/>
          </ac:picMkLst>
        </pc:picChg>
        <pc:picChg chg="add mod">
          <ac:chgData name="حصه بنت العتيبي" userId="c1fe605c-1aaf-4791-a440-af891effc177" providerId="ADAL" clId="{7802EE45-FE26-4A18-AB2C-39105924E7C5}" dt="2022-01-27T07:34:36.615" v="697" actId="1076"/>
          <ac:picMkLst>
            <pc:docMk/>
            <pc:sldMk cId="1928752615" sldId="267"/>
            <ac:picMk id="6" creationId="{38891685-C77F-4813-B95A-0DC43F24D63A}"/>
          </ac:picMkLst>
        </pc:picChg>
        <pc:picChg chg="del">
          <ac:chgData name="حصه بنت العتيبي" userId="c1fe605c-1aaf-4791-a440-af891effc177" providerId="ADAL" clId="{7802EE45-FE26-4A18-AB2C-39105924E7C5}" dt="2022-01-26T08:54:00.521" v="141" actId="478"/>
          <ac:picMkLst>
            <pc:docMk/>
            <pc:sldMk cId="1928752615" sldId="267"/>
            <ac:picMk id="7" creationId="{83048544-3CBE-44D1-B3FC-D6BD62EEF504}"/>
          </ac:picMkLst>
        </pc:picChg>
        <pc:picChg chg="mod modCrop">
          <ac:chgData name="حصه بنت العتيبي" userId="c1fe605c-1aaf-4791-a440-af891effc177" providerId="ADAL" clId="{7802EE45-FE26-4A18-AB2C-39105924E7C5}" dt="2022-01-26T08:49:10.472" v="128" actId="1076"/>
          <ac:picMkLst>
            <pc:docMk/>
            <pc:sldMk cId="1928752615" sldId="267"/>
            <ac:picMk id="8" creationId="{F815B207-0D05-41F9-A10C-404C8FA288B0}"/>
          </ac:picMkLst>
        </pc:picChg>
        <pc:picChg chg="add mod">
          <ac:chgData name="حصه بنت العتيبي" userId="c1fe605c-1aaf-4791-a440-af891effc177" providerId="ADAL" clId="{7802EE45-FE26-4A18-AB2C-39105924E7C5}" dt="2022-01-26T09:00:44.022" v="206" actId="164"/>
          <ac:picMkLst>
            <pc:docMk/>
            <pc:sldMk cId="1928752615" sldId="267"/>
            <ac:picMk id="9" creationId="{E0C66F09-61EA-4F85-B255-3F3BEE5654BF}"/>
          </ac:picMkLst>
        </pc:picChg>
      </pc:sldChg>
      <pc:sldChg chg="addSp delSp modSp add mod delAnim modAnim">
        <pc:chgData name="حصه بنت العتيبي" userId="c1fe605c-1aaf-4791-a440-af891effc177" providerId="ADAL" clId="{7802EE45-FE26-4A18-AB2C-39105924E7C5}" dt="2022-01-27T08:19:29.193" v="932" actId="1076"/>
        <pc:sldMkLst>
          <pc:docMk/>
          <pc:sldMk cId="464516062" sldId="268"/>
        </pc:sldMkLst>
        <pc:spChg chg="add mod">
          <ac:chgData name="حصه بنت العتيبي" userId="c1fe605c-1aaf-4791-a440-af891effc177" providerId="ADAL" clId="{7802EE45-FE26-4A18-AB2C-39105924E7C5}" dt="2022-01-27T07:40:04.846" v="855" actId="20577"/>
          <ac:spMkLst>
            <pc:docMk/>
            <pc:sldMk cId="464516062" sldId="268"/>
            <ac:spMk id="7" creationId="{A4D3E24E-396B-49C0-BD9F-FE787EC81383}"/>
          </ac:spMkLst>
        </pc:spChg>
        <pc:spChg chg="add mod">
          <ac:chgData name="حصه بنت العتيبي" userId="c1fe605c-1aaf-4791-a440-af891effc177" providerId="ADAL" clId="{7802EE45-FE26-4A18-AB2C-39105924E7C5}" dt="2022-01-27T07:44:34.329" v="860" actId="113"/>
          <ac:spMkLst>
            <pc:docMk/>
            <pc:sldMk cId="464516062" sldId="268"/>
            <ac:spMk id="10" creationId="{023A8E53-854B-47FA-965F-F7D48CA99046}"/>
          </ac:spMkLst>
        </pc:spChg>
        <pc:spChg chg="add mod">
          <ac:chgData name="حصه بنت العتيبي" userId="c1fe605c-1aaf-4791-a440-af891effc177" providerId="ADAL" clId="{7802EE45-FE26-4A18-AB2C-39105924E7C5}" dt="2022-01-27T08:19:29.193" v="932" actId="1076"/>
          <ac:spMkLst>
            <pc:docMk/>
            <pc:sldMk cId="464516062" sldId="268"/>
            <ac:spMk id="11" creationId="{4F389FA0-B27C-4538-A94D-70A5A2AA87EA}"/>
          </ac:spMkLst>
        </pc:spChg>
        <pc:spChg chg="add mod">
          <ac:chgData name="حصه بنت العتيبي" userId="c1fe605c-1aaf-4791-a440-af891effc177" providerId="ADAL" clId="{7802EE45-FE26-4A18-AB2C-39105924E7C5}" dt="2022-01-27T08:19:29.193" v="932" actId="1076"/>
          <ac:spMkLst>
            <pc:docMk/>
            <pc:sldMk cId="464516062" sldId="268"/>
            <ac:spMk id="12" creationId="{E2E42873-C810-403B-96B8-FD79E2F9C2B3}"/>
          </ac:spMkLst>
        </pc:spChg>
        <pc:grpChg chg="add del mod">
          <ac:chgData name="حصه بنت العتيبي" userId="c1fe605c-1aaf-4791-a440-af891effc177" providerId="ADAL" clId="{7802EE45-FE26-4A18-AB2C-39105924E7C5}" dt="2022-01-26T09:00:49.321" v="207" actId="478"/>
          <ac:grpSpMkLst>
            <pc:docMk/>
            <pc:sldMk cId="464516062" sldId="268"/>
            <ac:grpSpMk id="2" creationId="{A961BF48-89FF-4656-AFF4-58643EBEB790}"/>
          </ac:grpSpMkLst>
        </pc:grpChg>
        <pc:grpChg chg="add mod ord">
          <ac:chgData name="حصه بنت العتيبي" userId="c1fe605c-1aaf-4791-a440-af891effc177" providerId="ADAL" clId="{7802EE45-FE26-4A18-AB2C-39105924E7C5}" dt="2022-01-26T09:02:57.498" v="215" actId="167"/>
          <ac:grpSpMkLst>
            <pc:docMk/>
            <pc:sldMk cId="464516062" sldId="268"/>
            <ac:grpSpMk id="4" creationId="{EE2CFFDC-80C6-4221-AE4E-9BFA8394F05F}"/>
          </ac:grpSpMkLst>
        </pc:grpChg>
        <pc:picChg chg="mod topLvl">
          <ac:chgData name="حصه بنت العتيبي" userId="c1fe605c-1aaf-4791-a440-af891effc177" providerId="ADAL" clId="{7802EE45-FE26-4A18-AB2C-39105924E7C5}" dt="2022-01-26T09:01:01.022" v="210" actId="164"/>
          <ac:picMkLst>
            <pc:docMk/>
            <pc:sldMk cId="464516062" sldId="268"/>
            <ac:picMk id="3" creationId="{06219612-A6B2-462F-910C-2390FA2B4629}"/>
          </ac:picMkLst>
        </pc:picChg>
        <pc:picChg chg="add del mod topLvl">
          <ac:chgData name="حصه بنت العتيبي" userId="c1fe605c-1aaf-4791-a440-af891effc177" providerId="ADAL" clId="{7802EE45-FE26-4A18-AB2C-39105924E7C5}" dt="2022-01-26T09:00:49.321" v="207" actId="478"/>
          <ac:picMkLst>
            <pc:docMk/>
            <pc:sldMk cId="464516062" sldId="268"/>
            <ac:picMk id="5" creationId="{66E7A23B-F447-46E3-B4C1-661104DBF706}"/>
          </ac:picMkLst>
        </pc:picChg>
        <pc:picChg chg="add mod">
          <ac:chgData name="حصه بنت العتيبي" userId="c1fe605c-1aaf-4791-a440-af891effc177" providerId="ADAL" clId="{7802EE45-FE26-4A18-AB2C-39105924E7C5}" dt="2022-01-27T07:37:37.519" v="714" actId="1076"/>
          <ac:picMkLst>
            <pc:docMk/>
            <pc:sldMk cId="464516062" sldId="268"/>
            <ac:picMk id="6" creationId="{69E0615F-7A1C-4EA5-8441-6EB2CD8B2831}"/>
          </ac:picMkLst>
        </pc:picChg>
        <pc:picChg chg="del">
          <ac:chgData name="حصه بنت العتيبي" userId="c1fe605c-1aaf-4791-a440-af891effc177" providerId="ADAL" clId="{7802EE45-FE26-4A18-AB2C-39105924E7C5}" dt="2022-01-26T08:53:57.007" v="140" actId="478"/>
          <ac:picMkLst>
            <pc:docMk/>
            <pc:sldMk cId="464516062" sldId="268"/>
            <ac:picMk id="7" creationId="{83048544-3CBE-44D1-B3FC-D6BD62EEF504}"/>
          </ac:picMkLst>
        </pc:picChg>
        <pc:picChg chg="mod modCrop">
          <ac:chgData name="حصه بنت العتيبي" userId="c1fe605c-1aaf-4791-a440-af891effc177" providerId="ADAL" clId="{7802EE45-FE26-4A18-AB2C-39105924E7C5}" dt="2022-01-26T09:10:04.608" v="252" actId="1076"/>
          <ac:picMkLst>
            <pc:docMk/>
            <pc:sldMk cId="464516062" sldId="268"/>
            <ac:picMk id="8" creationId="{F815B207-0D05-41F9-A10C-404C8FA288B0}"/>
          </ac:picMkLst>
        </pc:picChg>
        <pc:picChg chg="add mod">
          <ac:chgData name="حصه بنت العتيبي" userId="c1fe605c-1aaf-4791-a440-af891effc177" providerId="ADAL" clId="{7802EE45-FE26-4A18-AB2C-39105924E7C5}" dt="2022-01-26T09:01:01.022" v="210" actId="164"/>
          <ac:picMkLst>
            <pc:docMk/>
            <pc:sldMk cId="464516062" sldId="268"/>
            <ac:picMk id="9" creationId="{80BCD3B6-2D76-4F9D-B0DA-853A7BDC6C1E}"/>
          </ac:picMkLst>
        </pc:picChg>
      </pc:sldChg>
      <pc:sldChg chg="addSp delSp modSp add mod delAnim modAnim">
        <pc:chgData name="حصه بنت العتيبي" userId="c1fe605c-1aaf-4791-a440-af891effc177" providerId="ADAL" clId="{7802EE45-FE26-4A18-AB2C-39105924E7C5}" dt="2022-01-27T08:18:52.331" v="929" actId="2711"/>
        <pc:sldMkLst>
          <pc:docMk/>
          <pc:sldMk cId="3832288613" sldId="269"/>
        </pc:sldMkLst>
        <pc:spChg chg="add mod">
          <ac:chgData name="حصه بنت العتيبي" userId="c1fe605c-1aaf-4791-a440-af891effc177" providerId="ADAL" clId="{7802EE45-FE26-4A18-AB2C-39105924E7C5}" dt="2022-01-27T08:18:07.079" v="924" actId="2085"/>
          <ac:spMkLst>
            <pc:docMk/>
            <pc:sldMk cId="3832288613" sldId="269"/>
            <ac:spMk id="7" creationId="{4183289E-EA4D-4A29-BD84-BC1FB649A708}"/>
          </ac:spMkLst>
        </pc:spChg>
        <pc:spChg chg="add mod">
          <ac:chgData name="حصه بنت العتيبي" userId="c1fe605c-1aaf-4791-a440-af891effc177" providerId="ADAL" clId="{7802EE45-FE26-4A18-AB2C-39105924E7C5}" dt="2022-01-27T08:18:52.331" v="929" actId="2711"/>
          <ac:spMkLst>
            <pc:docMk/>
            <pc:sldMk cId="3832288613" sldId="269"/>
            <ac:spMk id="9" creationId="{11A71E01-DB22-4BD9-8513-7F958915B2A7}"/>
          </ac:spMkLst>
        </pc:spChg>
        <pc:grpChg chg="add mod">
          <ac:chgData name="حصه بنت العتيبي" userId="c1fe605c-1aaf-4791-a440-af891effc177" providerId="ADAL" clId="{7802EE45-FE26-4A18-AB2C-39105924E7C5}" dt="2022-01-26T08:57:41.899" v="180" actId="164"/>
          <ac:grpSpMkLst>
            <pc:docMk/>
            <pc:sldMk cId="3832288613" sldId="269"/>
            <ac:grpSpMk id="2" creationId="{D55D1293-8676-456B-A6FB-555D95E98761}"/>
          </ac:grpSpMkLst>
        </pc:grpChg>
        <pc:grpChg chg="add mod ord">
          <ac:chgData name="حصه بنت العتيبي" userId="c1fe605c-1aaf-4791-a440-af891effc177" providerId="ADAL" clId="{7802EE45-FE26-4A18-AB2C-39105924E7C5}" dt="2022-01-26T09:07:20.965" v="251" actId="1076"/>
          <ac:grpSpMkLst>
            <pc:docMk/>
            <pc:sldMk cId="3832288613" sldId="269"/>
            <ac:grpSpMk id="4" creationId="{7DE2CE12-BB20-4394-A8F3-887F01261263}"/>
          </ac:grpSpMkLst>
        </pc:grpChg>
        <pc:picChg chg="mod">
          <ac:chgData name="حصه بنت العتيبي" userId="c1fe605c-1aaf-4791-a440-af891effc177" providerId="ADAL" clId="{7802EE45-FE26-4A18-AB2C-39105924E7C5}" dt="2022-01-26T08:58:26.105" v="186" actId="164"/>
          <ac:picMkLst>
            <pc:docMk/>
            <pc:sldMk cId="3832288613" sldId="269"/>
            <ac:picMk id="3" creationId="{06219612-A6B2-462F-910C-2390FA2B4629}"/>
          </ac:picMkLst>
        </pc:picChg>
        <pc:picChg chg="add mod modCrop">
          <ac:chgData name="حصه بنت العتيبي" userId="c1fe605c-1aaf-4791-a440-af891effc177" providerId="ADAL" clId="{7802EE45-FE26-4A18-AB2C-39105924E7C5}" dt="2022-01-26T08:58:26.105" v="186" actId="164"/>
          <ac:picMkLst>
            <pc:docMk/>
            <pc:sldMk cId="3832288613" sldId="269"/>
            <ac:picMk id="5" creationId="{A40CC875-7167-4EE8-8F19-480573712EAF}"/>
          </ac:picMkLst>
        </pc:picChg>
        <pc:picChg chg="add mod">
          <ac:chgData name="حصه بنت العتيبي" userId="c1fe605c-1aaf-4791-a440-af891effc177" providerId="ADAL" clId="{7802EE45-FE26-4A18-AB2C-39105924E7C5}" dt="2022-01-27T08:14:45.651" v="863" actId="1076"/>
          <ac:picMkLst>
            <pc:docMk/>
            <pc:sldMk cId="3832288613" sldId="269"/>
            <ac:picMk id="6" creationId="{6CD6DCFA-3157-400E-8735-14648B58B500}"/>
          </ac:picMkLst>
        </pc:picChg>
        <pc:picChg chg="del">
          <ac:chgData name="حصه بنت العتيبي" userId="c1fe605c-1aaf-4791-a440-af891effc177" providerId="ADAL" clId="{7802EE45-FE26-4A18-AB2C-39105924E7C5}" dt="2022-01-26T08:53:54.540" v="139" actId="478"/>
          <ac:picMkLst>
            <pc:docMk/>
            <pc:sldMk cId="3832288613" sldId="269"/>
            <ac:picMk id="7" creationId="{83048544-3CBE-44D1-B3FC-D6BD62EEF504}"/>
          </ac:picMkLst>
        </pc:picChg>
        <pc:picChg chg="mod modCrop">
          <ac:chgData name="حصه بنت العتيبي" userId="c1fe605c-1aaf-4791-a440-af891effc177" providerId="ADAL" clId="{7802EE45-FE26-4A18-AB2C-39105924E7C5}" dt="2022-01-26T08:58:14.274" v="183" actId="1076"/>
          <ac:picMkLst>
            <pc:docMk/>
            <pc:sldMk cId="3832288613" sldId="269"/>
            <ac:picMk id="8" creationId="{F815B207-0D05-41F9-A10C-404C8FA288B0}"/>
          </ac:picMkLst>
        </pc:picChg>
      </pc:sldChg>
      <pc:sldChg chg="addSp delSp modSp add">
        <pc:chgData name="حصه بنت العتيبي" userId="c1fe605c-1aaf-4791-a440-af891effc177" providerId="ADAL" clId="{7802EE45-FE26-4A18-AB2C-39105924E7C5}" dt="2022-01-27T06:59:34.815" v="577" actId="1440"/>
        <pc:sldMkLst>
          <pc:docMk/>
          <pc:sldMk cId="1262200143" sldId="270"/>
        </pc:sldMkLst>
        <pc:picChg chg="add mod">
          <ac:chgData name="حصه بنت العتيبي" userId="c1fe605c-1aaf-4791-a440-af891effc177" providerId="ADAL" clId="{7802EE45-FE26-4A18-AB2C-39105924E7C5}" dt="2022-01-27T06:59:34.815" v="577" actId="1440"/>
          <ac:picMkLst>
            <pc:docMk/>
            <pc:sldMk cId="1262200143" sldId="270"/>
            <ac:picMk id="1026" creationId="{63EF41F2-528D-4CDC-B35A-E045E38566B7}"/>
          </ac:picMkLst>
        </pc:picChg>
        <pc:picChg chg="del">
          <ac:chgData name="حصه بنت العتيبي" userId="c1fe605c-1aaf-4791-a440-af891effc177" providerId="ADAL" clId="{7802EE45-FE26-4A18-AB2C-39105924E7C5}" dt="2022-01-27T06:53:04.390" v="517" actId="478"/>
          <ac:picMkLst>
            <pc:docMk/>
            <pc:sldMk cId="1262200143" sldId="270"/>
            <ac:picMk id="7172" creationId="{6D4EDC8A-5136-4CF8-90A9-32045B63B10D}"/>
          </ac:picMkLst>
        </pc:picChg>
      </pc:sldChg>
      <pc:sldChg chg="addSp delSp modSp new mod modAnim">
        <pc:chgData name="حصه بنت العتيبي" userId="c1fe605c-1aaf-4791-a440-af891effc177" providerId="ADAL" clId="{7802EE45-FE26-4A18-AB2C-39105924E7C5}" dt="2022-01-27T07:12:03.860" v="588" actId="1076"/>
        <pc:sldMkLst>
          <pc:docMk/>
          <pc:sldMk cId="303232154" sldId="271"/>
        </pc:sldMkLst>
        <pc:spChg chg="del">
          <ac:chgData name="حصه بنت العتيبي" userId="c1fe605c-1aaf-4791-a440-af891effc177" providerId="ADAL" clId="{7802EE45-FE26-4A18-AB2C-39105924E7C5}" dt="2022-01-27T07:11:42.886" v="581" actId="478"/>
          <ac:spMkLst>
            <pc:docMk/>
            <pc:sldMk cId="303232154" sldId="271"/>
            <ac:spMk id="2" creationId="{CA5FFC22-517B-4D7E-AFCB-64CBAB79DD12}"/>
          </ac:spMkLst>
        </pc:spChg>
        <pc:spChg chg="del mod">
          <ac:chgData name="حصه بنت العتيبي" userId="c1fe605c-1aaf-4791-a440-af891effc177" providerId="ADAL" clId="{7802EE45-FE26-4A18-AB2C-39105924E7C5}" dt="2022-01-27T07:11:38.431" v="580"/>
          <ac:spMkLst>
            <pc:docMk/>
            <pc:sldMk cId="303232154" sldId="271"/>
            <ac:spMk id="3" creationId="{4EC03492-9981-4E10-819E-B2EAF26EFF4D}"/>
          </ac:spMkLst>
        </pc:spChg>
        <pc:picChg chg="add mod">
          <ac:chgData name="حصه بنت العتيبي" userId="c1fe605c-1aaf-4791-a440-af891effc177" providerId="ADAL" clId="{7802EE45-FE26-4A18-AB2C-39105924E7C5}" dt="2022-01-27T07:12:03.860" v="588" actId="1076"/>
          <ac:picMkLst>
            <pc:docMk/>
            <pc:sldMk cId="303232154" sldId="271"/>
            <ac:picMk id="4" creationId="{2F7B7F87-0B44-4557-8F22-8A80E7394EBF}"/>
          </ac:picMkLst>
        </pc:picChg>
      </pc:sldChg>
      <pc:sldChg chg="addSp modSp new mod">
        <pc:chgData name="حصه بنت العتيبي" userId="c1fe605c-1aaf-4791-a440-af891effc177" providerId="ADAL" clId="{7802EE45-FE26-4A18-AB2C-39105924E7C5}" dt="2022-01-27T08:32:21.701" v="948" actId="1076"/>
        <pc:sldMkLst>
          <pc:docMk/>
          <pc:sldMk cId="1701782570" sldId="272"/>
        </pc:sldMkLst>
        <pc:spChg chg="add mod">
          <ac:chgData name="حصه بنت العتيبي" userId="c1fe605c-1aaf-4791-a440-af891effc177" providerId="ADAL" clId="{7802EE45-FE26-4A18-AB2C-39105924E7C5}" dt="2022-01-27T08:32:21.701" v="948" actId="1076"/>
          <ac:spMkLst>
            <pc:docMk/>
            <pc:sldMk cId="1701782570" sldId="272"/>
            <ac:spMk id="5" creationId="{AA2E49C3-436A-4CE0-916B-AA82F70A5C39}"/>
          </ac:spMkLst>
        </pc:spChg>
        <pc:picChg chg="add mod">
          <ac:chgData name="حصه بنت العتيبي" userId="c1fe605c-1aaf-4791-a440-af891effc177" providerId="ADAL" clId="{7802EE45-FE26-4A18-AB2C-39105924E7C5}" dt="2022-01-27T08:32:05.360" v="945"/>
          <ac:picMkLst>
            <pc:docMk/>
            <pc:sldMk cId="1701782570" sldId="272"/>
            <ac:picMk id="3" creationId="{A6FE1794-6DE5-4B37-96F0-B4ED0B1CFBFC}"/>
          </ac:picMkLst>
        </pc:picChg>
        <pc:picChg chg="add mod">
          <ac:chgData name="حصه بنت العتيبي" userId="c1fe605c-1aaf-4791-a440-af891effc177" providerId="ADAL" clId="{7802EE45-FE26-4A18-AB2C-39105924E7C5}" dt="2022-01-27T08:32:05.360" v="945"/>
          <ac:picMkLst>
            <pc:docMk/>
            <pc:sldMk cId="1701782570" sldId="272"/>
            <ac:picMk id="4" creationId="{69D7484C-08B6-4EFD-B258-B60A3DE239D9}"/>
          </ac:picMkLst>
        </pc:picChg>
        <pc:picChg chg="add mod">
          <ac:chgData name="حصه بنت العتيبي" userId="c1fe605c-1aaf-4791-a440-af891effc177" providerId="ADAL" clId="{7802EE45-FE26-4A18-AB2C-39105924E7C5}" dt="2022-01-27T08:30:50.392" v="941"/>
          <ac:picMkLst>
            <pc:docMk/>
            <pc:sldMk cId="1701782570" sldId="272"/>
            <ac:picMk id="2050" creationId="{49231D9B-C329-484B-88F3-BDA6E32F5A51}"/>
          </ac:picMkLst>
        </pc:picChg>
      </pc:sldChg>
      <pc:sldChg chg="addSp delSp modSp new mod modAnim">
        <pc:chgData name="حصه بنت العتيبي" userId="c1fe605c-1aaf-4791-a440-af891effc177" providerId="ADAL" clId="{7802EE45-FE26-4A18-AB2C-39105924E7C5}" dt="2022-01-27T08:39:28.919" v="980" actId="1076"/>
        <pc:sldMkLst>
          <pc:docMk/>
          <pc:sldMk cId="606250994" sldId="273"/>
        </pc:sldMkLst>
        <pc:spChg chg="add mod">
          <ac:chgData name="حصه بنت العتيبي" userId="c1fe605c-1aaf-4791-a440-af891effc177" providerId="ADAL" clId="{7802EE45-FE26-4A18-AB2C-39105924E7C5}" dt="2022-01-27T08:38:23.792" v="968" actId="1076"/>
          <ac:spMkLst>
            <pc:docMk/>
            <pc:sldMk cId="606250994" sldId="273"/>
            <ac:spMk id="7" creationId="{CA53AEC8-C4DB-4D2E-BA14-9F165233C8DD}"/>
          </ac:spMkLst>
        </pc:spChg>
        <pc:spChg chg="add mod">
          <ac:chgData name="حصه بنت العتيبي" userId="c1fe605c-1aaf-4791-a440-af891effc177" providerId="ADAL" clId="{7802EE45-FE26-4A18-AB2C-39105924E7C5}" dt="2022-01-27T08:38:48.627" v="972" actId="1076"/>
          <ac:spMkLst>
            <pc:docMk/>
            <pc:sldMk cId="606250994" sldId="273"/>
            <ac:spMk id="8" creationId="{91F08B6F-6607-41C1-8B42-9C8F32FC05C4}"/>
          </ac:spMkLst>
        </pc:spChg>
        <pc:spChg chg="add mod">
          <ac:chgData name="حصه بنت العتيبي" userId="c1fe605c-1aaf-4791-a440-af891effc177" providerId="ADAL" clId="{7802EE45-FE26-4A18-AB2C-39105924E7C5}" dt="2022-01-27T08:38:23.792" v="968" actId="1076"/>
          <ac:spMkLst>
            <pc:docMk/>
            <pc:sldMk cId="606250994" sldId="273"/>
            <ac:spMk id="9" creationId="{E0C91AE1-6BDA-4B04-93A5-2A0A587306A4}"/>
          </ac:spMkLst>
        </pc:spChg>
        <pc:spChg chg="add mod">
          <ac:chgData name="حصه بنت العتيبي" userId="c1fe605c-1aaf-4791-a440-af891effc177" providerId="ADAL" clId="{7802EE45-FE26-4A18-AB2C-39105924E7C5}" dt="2022-01-27T08:38:32.678" v="970" actId="1076"/>
          <ac:spMkLst>
            <pc:docMk/>
            <pc:sldMk cId="606250994" sldId="273"/>
            <ac:spMk id="10" creationId="{504E53FF-E7CF-4A82-A708-8FF527347906}"/>
          </ac:spMkLst>
        </pc:spChg>
        <pc:spChg chg="add mod">
          <ac:chgData name="حصه بنت العتيبي" userId="c1fe605c-1aaf-4791-a440-af891effc177" providerId="ADAL" clId="{7802EE45-FE26-4A18-AB2C-39105924E7C5}" dt="2022-01-27T08:38:28.493" v="969" actId="1076"/>
          <ac:spMkLst>
            <pc:docMk/>
            <pc:sldMk cId="606250994" sldId="273"/>
            <ac:spMk id="11" creationId="{7327A651-6E84-453F-96F6-2CF43BFA65DE}"/>
          </ac:spMkLst>
        </pc:spChg>
        <pc:spChg chg="add mod">
          <ac:chgData name="حصه بنت العتيبي" userId="c1fe605c-1aaf-4791-a440-af891effc177" providerId="ADAL" clId="{7802EE45-FE26-4A18-AB2C-39105924E7C5}" dt="2022-01-27T08:39:17.342" v="976" actId="1076"/>
          <ac:spMkLst>
            <pc:docMk/>
            <pc:sldMk cId="606250994" sldId="273"/>
            <ac:spMk id="12" creationId="{EE6F555B-1C36-418A-98D4-115DFE27706E}"/>
          </ac:spMkLst>
        </pc:spChg>
        <pc:spChg chg="add mod">
          <ac:chgData name="حصه بنت العتيبي" userId="c1fe605c-1aaf-4791-a440-af891effc177" providerId="ADAL" clId="{7802EE45-FE26-4A18-AB2C-39105924E7C5}" dt="2022-01-27T08:39:17.342" v="976" actId="1076"/>
          <ac:spMkLst>
            <pc:docMk/>
            <pc:sldMk cId="606250994" sldId="273"/>
            <ac:spMk id="13" creationId="{680C1E74-9887-4491-8AE5-9CBC54E3FC57}"/>
          </ac:spMkLst>
        </pc:spChg>
        <pc:spChg chg="add mod">
          <ac:chgData name="حصه بنت العتيبي" userId="c1fe605c-1aaf-4791-a440-af891effc177" providerId="ADAL" clId="{7802EE45-FE26-4A18-AB2C-39105924E7C5}" dt="2022-01-27T08:39:28.919" v="980" actId="1076"/>
          <ac:spMkLst>
            <pc:docMk/>
            <pc:sldMk cId="606250994" sldId="273"/>
            <ac:spMk id="14" creationId="{5E9CDF65-9F41-4EB4-890A-29A5BF9B5E80}"/>
          </ac:spMkLst>
        </pc:spChg>
        <pc:spChg chg="add mod">
          <ac:chgData name="حصه بنت العتيبي" userId="c1fe605c-1aaf-4791-a440-af891effc177" providerId="ADAL" clId="{7802EE45-FE26-4A18-AB2C-39105924E7C5}" dt="2022-01-27T08:39:25.933" v="979" actId="1076"/>
          <ac:spMkLst>
            <pc:docMk/>
            <pc:sldMk cId="606250994" sldId="273"/>
            <ac:spMk id="15" creationId="{65928079-8E55-473C-8B92-C13B2A92C8D6}"/>
          </ac:spMkLst>
        </pc:spChg>
        <pc:spChg chg="add mod">
          <ac:chgData name="حصه بنت العتيبي" userId="c1fe605c-1aaf-4791-a440-af891effc177" providerId="ADAL" clId="{7802EE45-FE26-4A18-AB2C-39105924E7C5}" dt="2022-01-27T08:39:23.672" v="978" actId="1076"/>
          <ac:spMkLst>
            <pc:docMk/>
            <pc:sldMk cId="606250994" sldId="273"/>
            <ac:spMk id="16" creationId="{2F0EC977-889D-4AFE-B615-F1D354F75F87}"/>
          </ac:spMkLst>
        </pc:spChg>
        <pc:spChg chg="add mod">
          <ac:chgData name="حصه بنت العتيبي" userId="c1fe605c-1aaf-4791-a440-af891effc177" providerId="ADAL" clId="{7802EE45-FE26-4A18-AB2C-39105924E7C5}" dt="2022-01-27T08:39:21.223" v="977" actId="1076"/>
          <ac:spMkLst>
            <pc:docMk/>
            <pc:sldMk cId="606250994" sldId="273"/>
            <ac:spMk id="17" creationId="{7CDEC661-1CED-4A59-8742-56B54F96E94A}"/>
          </ac:spMkLst>
        </pc:spChg>
        <pc:picChg chg="add del mod">
          <ac:chgData name="حصه بنت العتيبي" userId="c1fe605c-1aaf-4791-a440-af891effc177" providerId="ADAL" clId="{7802EE45-FE26-4A18-AB2C-39105924E7C5}" dt="2022-01-27T08:34:31.978" v="952" actId="478"/>
          <ac:picMkLst>
            <pc:docMk/>
            <pc:sldMk cId="606250994" sldId="273"/>
            <ac:picMk id="3" creationId="{80B817D2-8303-4C45-BD53-F5A6F0EFF399}"/>
          </ac:picMkLst>
        </pc:picChg>
        <pc:picChg chg="add mod modCrop">
          <ac:chgData name="حصه بنت العتيبي" userId="c1fe605c-1aaf-4791-a440-af891effc177" providerId="ADAL" clId="{7802EE45-FE26-4A18-AB2C-39105924E7C5}" dt="2022-01-27T08:39:02.797" v="975" actId="1076"/>
          <ac:picMkLst>
            <pc:docMk/>
            <pc:sldMk cId="606250994" sldId="273"/>
            <ac:picMk id="5" creationId="{01EB07CD-8112-46D3-880A-6244A36EA9F5}"/>
          </ac:picMkLst>
        </pc:picChg>
        <pc:picChg chg="add mod">
          <ac:chgData name="حصه بنت العتيبي" userId="c1fe605c-1aaf-4791-a440-af891effc177" providerId="ADAL" clId="{7802EE45-FE26-4A18-AB2C-39105924E7C5}" dt="2022-01-27T08:35:47.340" v="964" actId="14861"/>
          <ac:picMkLst>
            <pc:docMk/>
            <pc:sldMk cId="606250994" sldId="273"/>
            <ac:picMk id="6" creationId="{320AF1EC-C0B4-4A90-BC45-3490B6C329E4}"/>
          </ac:picMkLst>
        </pc:picChg>
      </pc:sldChg>
      <pc:sldChg chg="addSp delSp modSp new mod addAnim delAnim modAnim">
        <pc:chgData name="حصه بنت العتيبي" userId="c1fe605c-1aaf-4791-a440-af891effc177" providerId="ADAL" clId="{7802EE45-FE26-4A18-AB2C-39105924E7C5}" dt="2022-01-27T08:51:38.599" v="1150" actId="1076"/>
        <pc:sldMkLst>
          <pc:docMk/>
          <pc:sldMk cId="1097831886" sldId="274"/>
        </pc:sldMkLst>
        <pc:spChg chg="add mod">
          <ac:chgData name="حصه بنت العتيبي" userId="c1fe605c-1aaf-4791-a440-af891effc177" providerId="ADAL" clId="{7802EE45-FE26-4A18-AB2C-39105924E7C5}" dt="2022-01-27T08:48:35.751" v="1129" actId="1076"/>
          <ac:spMkLst>
            <pc:docMk/>
            <pc:sldMk cId="1097831886" sldId="274"/>
            <ac:spMk id="3" creationId="{44FBF3E9-A2CD-4CCB-9369-644FD3F27277}"/>
          </ac:spMkLst>
        </pc:spChg>
        <pc:spChg chg="add mod">
          <ac:chgData name="حصه بنت العتيبي" userId="c1fe605c-1aaf-4791-a440-af891effc177" providerId="ADAL" clId="{7802EE45-FE26-4A18-AB2C-39105924E7C5}" dt="2022-01-27T08:48:44.452" v="1132" actId="688"/>
          <ac:spMkLst>
            <pc:docMk/>
            <pc:sldMk cId="1097831886" sldId="274"/>
            <ac:spMk id="4" creationId="{7A04B555-3591-4777-B626-BA4958E7C22D}"/>
          </ac:spMkLst>
        </pc:spChg>
        <pc:picChg chg="add del mod modCrop">
          <ac:chgData name="حصه بنت العتيبي" userId="c1fe605c-1aaf-4791-a440-af891effc177" providerId="ADAL" clId="{7802EE45-FE26-4A18-AB2C-39105924E7C5}" dt="2022-01-27T08:49:03.396" v="1136" actId="1440"/>
          <ac:picMkLst>
            <pc:docMk/>
            <pc:sldMk cId="1097831886" sldId="274"/>
            <ac:picMk id="2" creationId="{5308021C-9906-426A-9934-7234E245A4C1}"/>
          </ac:picMkLst>
        </pc:picChg>
        <pc:picChg chg="add mod">
          <ac:chgData name="حصه بنت العتيبي" userId="c1fe605c-1aaf-4791-a440-af891effc177" providerId="ADAL" clId="{7802EE45-FE26-4A18-AB2C-39105924E7C5}" dt="2022-01-27T08:51:38.599" v="1150" actId="1076"/>
          <ac:picMkLst>
            <pc:docMk/>
            <pc:sldMk cId="1097831886" sldId="274"/>
            <ac:picMk id="3074" creationId="{F1907A29-6D05-4C12-84B0-767540C3B008}"/>
          </ac:picMkLst>
        </pc:picChg>
      </pc:sldChg>
      <pc:sldChg chg="new del">
        <pc:chgData name="حصه بنت العتيبي" userId="c1fe605c-1aaf-4791-a440-af891effc177" providerId="ADAL" clId="{7802EE45-FE26-4A18-AB2C-39105924E7C5}" dt="2022-01-27T08:45:46.604" v="1082" actId="680"/>
        <pc:sldMkLst>
          <pc:docMk/>
          <pc:sldMk cId="1093974231" sldId="275"/>
        </pc:sldMkLst>
      </pc:sldChg>
      <pc:sldChg chg="addSp delSp modSp add mod ord">
        <pc:chgData name="حصه بنت العتيبي" userId="c1fe605c-1aaf-4791-a440-af891effc177" providerId="ADAL" clId="{7802EE45-FE26-4A18-AB2C-39105924E7C5}" dt="2022-01-27T08:52:18.845" v="1154" actId="1076"/>
        <pc:sldMkLst>
          <pc:docMk/>
          <pc:sldMk cId="1984522895" sldId="275"/>
        </pc:sldMkLst>
        <pc:spChg chg="mod">
          <ac:chgData name="حصه بنت العتيبي" userId="c1fe605c-1aaf-4791-a440-af891effc177" providerId="ADAL" clId="{7802EE45-FE26-4A18-AB2C-39105924E7C5}" dt="2022-01-27T08:52:15.613" v="1153" actId="164"/>
          <ac:spMkLst>
            <pc:docMk/>
            <pc:sldMk cId="1984522895" sldId="275"/>
            <ac:spMk id="2" creationId="{E3183BA9-16B2-4DB0-BE1D-5CB2CC8018D6}"/>
          </ac:spMkLst>
        </pc:spChg>
        <pc:grpChg chg="add mod">
          <ac:chgData name="حصه بنت العتيبي" userId="c1fe605c-1aaf-4791-a440-af891effc177" providerId="ADAL" clId="{7802EE45-FE26-4A18-AB2C-39105924E7C5}" dt="2022-01-27T08:52:18.845" v="1154" actId="1076"/>
          <ac:grpSpMkLst>
            <pc:docMk/>
            <pc:sldMk cId="1984522895" sldId="275"/>
            <ac:grpSpMk id="3" creationId="{2974B9F8-A4D6-4A54-A54F-FADC66066A34}"/>
          </ac:grpSpMkLst>
        </pc:grpChg>
        <pc:picChg chg="mod">
          <ac:chgData name="حصه بنت العتيبي" userId="c1fe605c-1aaf-4791-a440-af891effc177" providerId="ADAL" clId="{7802EE45-FE26-4A18-AB2C-39105924E7C5}" dt="2022-01-27T08:52:15.613" v="1153" actId="164"/>
          <ac:picMkLst>
            <pc:docMk/>
            <pc:sldMk cId="1984522895" sldId="275"/>
            <ac:picMk id="4" creationId="{C9BEBE29-6017-40FD-B282-C35ACBCEFBB5}"/>
          </ac:picMkLst>
        </pc:picChg>
        <pc:picChg chg="del">
          <ac:chgData name="حصه بنت العتيبي" userId="c1fe605c-1aaf-4791-a440-af891effc177" providerId="ADAL" clId="{7802EE45-FE26-4A18-AB2C-39105924E7C5}" dt="2022-01-27T08:46:01.237" v="1088" actId="478"/>
          <ac:picMkLst>
            <pc:docMk/>
            <pc:sldMk cId="1984522895" sldId="275"/>
            <ac:picMk id="5" creationId="{40AD4918-1087-41B6-A200-5C6F9BD117A1}"/>
          </ac:picMkLst>
        </pc:picChg>
      </pc:sldChg>
      <pc:sldChg chg="addSp delSp modSp add mod ord">
        <pc:chgData name="حصه بنت العتيبي" userId="c1fe605c-1aaf-4791-a440-af891effc177" providerId="ADAL" clId="{7802EE45-FE26-4A18-AB2C-39105924E7C5}" dt="2022-01-27T08:52:42.054" v="1156" actId="478"/>
        <pc:sldMkLst>
          <pc:docMk/>
          <pc:sldMk cId="984475179" sldId="276"/>
        </pc:sldMkLst>
        <pc:spChg chg="mod">
          <ac:chgData name="حصه بنت العتيبي" userId="c1fe605c-1aaf-4791-a440-af891effc177" providerId="ADAL" clId="{7802EE45-FE26-4A18-AB2C-39105924E7C5}" dt="2022-01-27T08:46:44.061" v="1109" actId="122"/>
          <ac:spMkLst>
            <pc:docMk/>
            <pc:sldMk cId="984475179" sldId="276"/>
            <ac:spMk id="2" creationId="{E3183BA9-16B2-4DB0-BE1D-5CB2CC8018D6}"/>
          </ac:spMkLst>
        </pc:spChg>
        <pc:spChg chg="add del mod">
          <ac:chgData name="حصه بنت العتيبي" userId="c1fe605c-1aaf-4791-a440-af891effc177" providerId="ADAL" clId="{7802EE45-FE26-4A18-AB2C-39105924E7C5}" dt="2022-01-27T08:52:42.054" v="1156" actId="478"/>
          <ac:spMkLst>
            <pc:docMk/>
            <pc:sldMk cId="984475179" sldId="276"/>
            <ac:spMk id="9" creationId="{32F289F7-DE49-4C19-B221-4101A8B74EBB}"/>
          </ac:spMkLst>
        </pc:spChg>
        <pc:grpChg chg="add mod">
          <ac:chgData name="حصه بنت العتيبي" userId="c1fe605c-1aaf-4791-a440-af891effc177" providerId="ADAL" clId="{7802EE45-FE26-4A18-AB2C-39105924E7C5}" dt="2022-01-27T08:46:42.171" v="1108" actId="1076"/>
          <ac:grpSpMkLst>
            <pc:docMk/>
            <pc:sldMk cId="984475179" sldId="276"/>
            <ac:grpSpMk id="3" creationId="{0D665363-6715-478F-86B5-6E1E08C115FE}"/>
          </ac:grpSpMkLst>
        </pc:grpChg>
        <pc:picChg chg="del">
          <ac:chgData name="حصه بنت العتيبي" userId="c1fe605c-1aaf-4791-a440-af891effc177" providerId="ADAL" clId="{7802EE45-FE26-4A18-AB2C-39105924E7C5}" dt="2022-01-27T08:46:32.102" v="1105" actId="478"/>
          <ac:picMkLst>
            <pc:docMk/>
            <pc:sldMk cId="984475179" sldId="276"/>
            <ac:picMk id="4" creationId="{C9BEBE29-6017-40FD-B282-C35ACBCEFBB5}"/>
          </ac:picMkLst>
        </pc:picChg>
        <pc:picChg chg="mod">
          <ac:chgData name="حصه بنت العتيبي" userId="c1fe605c-1aaf-4791-a440-af891effc177" providerId="ADAL" clId="{7802EE45-FE26-4A18-AB2C-39105924E7C5}" dt="2022-01-27T08:46:47.887" v="1110" actId="1076"/>
          <ac:picMkLst>
            <pc:docMk/>
            <pc:sldMk cId="984475179" sldId="276"/>
            <ac:picMk id="5" creationId="{40AD4918-1087-41B6-A200-5C6F9BD117A1}"/>
          </ac:picMkLst>
        </pc:picChg>
      </pc:sldChg>
      <pc:sldChg chg="addSp delSp modSp new">
        <pc:chgData name="حصه بنت العتيبي" userId="c1fe605c-1aaf-4791-a440-af891effc177" providerId="ADAL" clId="{7802EE45-FE26-4A18-AB2C-39105924E7C5}" dt="2022-01-27T08:59:26.189" v="1206" actId="14100"/>
        <pc:sldMkLst>
          <pc:docMk/>
          <pc:sldMk cId="3288716296" sldId="277"/>
        </pc:sldMkLst>
        <pc:picChg chg="add del mod">
          <ac:chgData name="حصه بنت العتيبي" userId="c1fe605c-1aaf-4791-a440-af891effc177" providerId="ADAL" clId="{7802EE45-FE26-4A18-AB2C-39105924E7C5}" dt="2022-01-27T08:58:50.200" v="1197" actId="478"/>
          <ac:picMkLst>
            <pc:docMk/>
            <pc:sldMk cId="3288716296" sldId="277"/>
            <ac:picMk id="5122" creationId="{14A26735-DD3F-4F71-A640-7BFD1EE168FE}"/>
          </ac:picMkLst>
        </pc:picChg>
        <pc:picChg chg="add mod">
          <ac:chgData name="حصه بنت العتيبي" userId="c1fe605c-1aaf-4791-a440-af891effc177" providerId="ADAL" clId="{7802EE45-FE26-4A18-AB2C-39105924E7C5}" dt="2022-01-27T08:59:26.189" v="1206" actId="14100"/>
          <ac:picMkLst>
            <pc:docMk/>
            <pc:sldMk cId="3288716296" sldId="277"/>
            <ac:picMk id="5124" creationId="{E69C6327-E83C-4EEA-83A2-BF357CEFBC7A}"/>
          </ac:picMkLst>
        </pc:picChg>
      </pc:sldChg>
      <pc:sldChg chg="add del">
        <pc:chgData name="حصه بنت العتيبي" userId="c1fe605c-1aaf-4791-a440-af891effc177" providerId="ADAL" clId="{7802EE45-FE26-4A18-AB2C-39105924E7C5}" dt="2022-01-27T08:32:27.533" v="949" actId="47"/>
        <pc:sldMkLst>
          <pc:docMk/>
          <pc:sldMk cId="2714142218" sldId="278"/>
        </pc:sldMkLst>
      </pc:sldChg>
      <pc:sldChg chg="delSp add del setBg">
        <pc:chgData name="حصه بنت العتيبي" userId="c1fe605c-1aaf-4791-a440-af891effc177" providerId="ADAL" clId="{7802EE45-FE26-4A18-AB2C-39105924E7C5}" dt="2022-01-27T08:32:09.043" v="946" actId="47"/>
        <pc:sldMkLst>
          <pc:docMk/>
          <pc:sldMk cId="776420560" sldId="291"/>
        </pc:sldMkLst>
        <pc:picChg chg="del">
          <ac:chgData name="حصه بنت العتيبي" userId="c1fe605c-1aaf-4791-a440-af891effc177" providerId="ADAL" clId="{7802EE45-FE26-4A18-AB2C-39105924E7C5}" dt="2022-01-27T08:32:00.017" v="944" actId="21"/>
          <ac:picMkLst>
            <pc:docMk/>
            <pc:sldMk cId="776420560" sldId="291"/>
            <ac:picMk id="5" creationId="{116A4218-4EB3-4EF6-8B46-017042A443F0}"/>
          </ac:picMkLst>
        </pc:picChg>
        <pc:picChg chg="del">
          <ac:chgData name="حصه بنت العتيبي" userId="c1fe605c-1aaf-4791-a440-af891effc177" providerId="ADAL" clId="{7802EE45-FE26-4A18-AB2C-39105924E7C5}" dt="2022-01-27T08:32:00.017" v="944" actId="21"/>
          <ac:picMkLst>
            <pc:docMk/>
            <pc:sldMk cId="776420560" sldId="291"/>
            <ac:picMk id="4100" creationId="{9FD048B6-8EAB-4691-B15E-9B2693572C5C}"/>
          </ac:picMkLst>
        </pc:picChg>
      </pc:sldChg>
      <pc:sldMasterChg chg="addSp modSp mod">
        <pc:chgData name="حصه بنت العتيبي" userId="c1fe605c-1aaf-4791-a440-af891effc177" providerId="ADAL" clId="{7802EE45-FE26-4A18-AB2C-39105924E7C5}" dt="2022-01-27T08:54:31.730" v="1193" actId="207"/>
        <pc:sldMasterMkLst>
          <pc:docMk/>
          <pc:sldMasterMk cId="3660188372" sldId="2147483648"/>
        </pc:sldMasterMkLst>
        <pc:spChg chg="add mod">
          <ac:chgData name="حصه بنت العتيبي" userId="c1fe605c-1aaf-4791-a440-af891effc177" providerId="ADAL" clId="{7802EE45-FE26-4A18-AB2C-39105924E7C5}" dt="2022-01-27T08:53:53.565" v="1185" actId="1076"/>
          <ac:spMkLst>
            <pc:docMk/>
            <pc:sldMasterMk cId="3660188372" sldId="2147483648"/>
            <ac:spMk id="7" creationId="{95B9E5E4-D0E9-4AEF-8389-E0CBF42148C3}"/>
          </ac:spMkLst>
        </pc:spChg>
        <pc:spChg chg="add mod">
          <ac:chgData name="حصه بنت العتيبي" userId="c1fe605c-1aaf-4791-a440-af891effc177" providerId="ADAL" clId="{7802EE45-FE26-4A18-AB2C-39105924E7C5}" dt="2022-01-27T08:54:31.730" v="1193" actId="207"/>
          <ac:spMkLst>
            <pc:docMk/>
            <pc:sldMasterMk cId="3660188372" sldId="2147483648"/>
            <ac:spMk id="8" creationId="{761881F7-F804-4B02-BA25-87215D3C703F}"/>
          </ac:spMkLst>
        </pc:spChg>
      </pc:sldMasterChg>
    </pc:docChg>
  </pc:docChgLst>
  <pc:docChgLst>
    <pc:chgData name="حصه بنت العتيبي" userId="c1fe605c-1aaf-4791-a440-af891effc177" providerId="ADAL" clId="{1120ABC0-D5F7-40D0-A1F1-9352341F6F82}"/>
    <pc:docChg chg="modSld sldOrd">
      <pc:chgData name="حصه بنت العتيبي" userId="c1fe605c-1aaf-4791-a440-af891effc177" providerId="ADAL" clId="{1120ABC0-D5F7-40D0-A1F1-9352341F6F82}" dt="2023-01-21T10:54:22.553" v="23"/>
      <pc:docMkLst>
        <pc:docMk/>
      </pc:docMkLst>
      <pc:sldChg chg="modTransition">
        <pc:chgData name="حصه بنت العتيبي" userId="c1fe605c-1aaf-4791-a440-af891effc177" providerId="ADAL" clId="{1120ABC0-D5F7-40D0-A1F1-9352341F6F82}" dt="2023-01-21T10:51:32.814" v="0"/>
        <pc:sldMkLst>
          <pc:docMk/>
          <pc:sldMk cId="961186604" sldId="257"/>
        </pc:sldMkLst>
      </pc:sldChg>
      <pc:sldChg chg="modTransition">
        <pc:chgData name="حصه بنت العتيبي" userId="c1fe605c-1aaf-4791-a440-af891effc177" providerId="ADAL" clId="{1120ABC0-D5F7-40D0-A1F1-9352341F6F82}" dt="2023-01-21T10:52:37.676" v="8"/>
        <pc:sldMkLst>
          <pc:docMk/>
          <pc:sldMk cId="4230961797" sldId="259"/>
        </pc:sldMkLst>
      </pc:sldChg>
      <pc:sldChg chg="modTransition">
        <pc:chgData name="حصه بنت العتيبي" userId="c1fe605c-1aaf-4791-a440-af891effc177" providerId="ADAL" clId="{1120ABC0-D5F7-40D0-A1F1-9352341F6F82}" dt="2023-01-21T10:52:04.706" v="1"/>
        <pc:sldMkLst>
          <pc:docMk/>
          <pc:sldMk cId="482683503" sldId="262"/>
        </pc:sldMkLst>
      </pc:sldChg>
      <pc:sldChg chg="modTransition">
        <pc:chgData name="حصه بنت العتيبي" userId="c1fe605c-1aaf-4791-a440-af891effc177" providerId="ADAL" clId="{1120ABC0-D5F7-40D0-A1F1-9352341F6F82}" dt="2023-01-21T10:54:22.553" v="23"/>
        <pc:sldMkLst>
          <pc:docMk/>
          <pc:sldMk cId="1262200143" sldId="270"/>
        </pc:sldMkLst>
      </pc:sldChg>
      <pc:sldChg chg="modSp mod modTransition">
        <pc:chgData name="حصه بنت العتيبي" userId="c1fe605c-1aaf-4791-a440-af891effc177" providerId="ADAL" clId="{1120ABC0-D5F7-40D0-A1F1-9352341F6F82}" dt="2023-01-21T10:52:33.526" v="7" actId="1076"/>
        <pc:sldMkLst>
          <pc:docMk/>
          <pc:sldMk cId="303232154" sldId="271"/>
        </pc:sldMkLst>
        <pc:picChg chg="mod">
          <ac:chgData name="حصه بنت العتيبي" userId="c1fe605c-1aaf-4791-a440-af891effc177" providerId="ADAL" clId="{1120ABC0-D5F7-40D0-A1F1-9352341F6F82}" dt="2023-01-21T10:52:33.526" v="7" actId="1076"/>
          <ac:picMkLst>
            <pc:docMk/>
            <pc:sldMk cId="303232154" sldId="271"/>
            <ac:picMk id="4" creationId="{2F7B7F87-0B44-4557-8F22-8A80E7394EBF}"/>
          </ac:picMkLst>
        </pc:picChg>
      </pc:sldChg>
      <pc:sldChg chg="modTransition">
        <pc:chgData name="حصه بنت العتيبي" userId="c1fe605c-1aaf-4791-a440-af891effc177" providerId="ADAL" clId="{1120ABC0-D5F7-40D0-A1F1-9352341F6F82}" dt="2023-01-21T10:54:12.360" v="19"/>
        <pc:sldMkLst>
          <pc:docMk/>
          <pc:sldMk cId="1701782570" sldId="272"/>
        </pc:sldMkLst>
      </pc:sldChg>
      <pc:sldChg chg="modSp mod modTransition">
        <pc:chgData name="حصه بنت العتيبي" userId="c1fe605c-1aaf-4791-a440-af891effc177" providerId="ADAL" clId="{1120ABC0-D5F7-40D0-A1F1-9352341F6F82}" dt="2023-01-21T10:53:50.416" v="16" actId="120"/>
        <pc:sldMkLst>
          <pc:docMk/>
          <pc:sldMk cId="606250994" sldId="273"/>
        </pc:sldMkLst>
        <pc:spChg chg="mod">
          <ac:chgData name="حصه بنت العتيبي" userId="c1fe605c-1aaf-4791-a440-af891effc177" providerId="ADAL" clId="{1120ABC0-D5F7-40D0-A1F1-9352341F6F82}" dt="2023-01-21T10:53:27.529" v="12" actId="1076"/>
          <ac:spMkLst>
            <pc:docMk/>
            <pc:sldMk cId="606250994" sldId="273"/>
            <ac:spMk id="7" creationId="{CA53AEC8-C4DB-4D2E-BA14-9F165233C8DD}"/>
          </ac:spMkLst>
        </pc:spChg>
        <pc:spChg chg="mod">
          <ac:chgData name="حصه بنت العتيبي" userId="c1fe605c-1aaf-4791-a440-af891effc177" providerId="ADAL" clId="{1120ABC0-D5F7-40D0-A1F1-9352341F6F82}" dt="2023-01-21T10:53:32.637" v="13" actId="1076"/>
          <ac:spMkLst>
            <pc:docMk/>
            <pc:sldMk cId="606250994" sldId="273"/>
            <ac:spMk id="8" creationId="{91F08B6F-6607-41C1-8B42-9C8F32FC05C4}"/>
          </ac:spMkLst>
        </pc:spChg>
        <pc:spChg chg="mod">
          <ac:chgData name="حصه بنت العتيبي" userId="c1fe605c-1aaf-4791-a440-af891effc177" providerId="ADAL" clId="{1120ABC0-D5F7-40D0-A1F1-9352341F6F82}" dt="2023-01-21T10:53:21.889" v="11" actId="1076"/>
          <ac:spMkLst>
            <pc:docMk/>
            <pc:sldMk cId="606250994" sldId="273"/>
            <ac:spMk id="9" creationId="{E0C91AE1-6BDA-4B04-93A5-2A0A587306A4}"/>
          </ac:spMkLst>
        </pc:spChg>
        <pc:spChg chg="mod">
          <ac:chgData name="حصه بنت العتيبي" userId="c1fe605c-1aaf-4791-a440-af891effc177" providerId="ADAL" clId="{1120ABC0-D5F7-40D0-A1F1-9352341F6F82}" dt="2023-01-21T10:53:35.698" v="14" actId="1076"/>
          <ac:spMkLst>
            <pc:docMk/>
            <pc:sldMk cId="606250994" sldId="273"/>
            <ac:spMk id="10" creationId="{504E53FF-E7CF-4A82-A708-8FF527347906}"/>
          </ac:spMkLst>
        </pc:spChg>
        <pc:spChg chg="mod">
          <ac:chgData name="حصه بنت العتيبي" userId="c1fe605c-1aaf-4791-a440-af891effc177" providerId="ADAL" clId="{1120ABC0-D5F7-40D0-A1F1-9352341F6F82}" dt="2023-01-21T10:53:15.266" v="10" actId="1076"/>
          <ac:spMkLst>
            <pc:docMk/>
            <pc:sldMk cId="606250994" sldId="273"/>
            <ac:spMk id="11" creationId="{7327A651-6E84-453F-96F6-2CF43BFA65DE}"/>
          </ac:spMkLst>
        </pc:spChg>
        <pc:spChg chg="mod">
          <ac:chgData name="حصه بنت العتيبي" userId="c1fe605c-1aaf-4791-a440-af891effc177" providerId="ADAL" clId="{1120ABC0-D5F7-40D0-A1F1-9352341F6F82}" dt="2023-01-21T10:53:50.416" v="16" actId="120"/>
          <ac:spMkLst>
            <pc:docMk/>
            <pc:sldMk cId="606250994" sldId="273"/>
            <ac:spMk id="12" creationId="{EE6F555B-1C36-418A-98D4-115DFE27706E}"/>
          </ac:spMkLst>
        </pc:spChg>
        <pc:spChg chg="mod">
          <ac:chgData name="حصه بنت العتيبي" userId="c1fe605c-1aaf-4791-a440-af891effc177" providerId="ADAL" clId="{1120ABC0-D5F7-40D0-A1F1-9352341F6F82}" dt="2023-01-21T10:53:50.416" v="16" actId="120"/>
          <ac:spMkLst>
            <pc:docMk/>
            <pc:sldMk cId="606250994" sldId="273"/>
            <ac:spMk id="13" creationId="{680C1E74-9887-4491-8AE5-9CBC54E3FC57}"/>
          </ac:spMkLst>
        </pc:spChg>
        <pc:spChg chg="mod">
          <ac:chgData name="حصه بنت العتيبي" userId="c1fe605c-1aaf-4791-a440-af891effc177" providerId="ADAL" clId="{1120ABC0-D5F7-40D0-A1F1-9352341F6F82}" dt="2023-01-21T10:53:50.416" v="16" actId="120"/>
          <ac:spMkLst>
            <pc:docMk/>
            <pc:sldMk cId="606250994" sldId="273"/>
            <ac:spMk id="14" creationId="{5E9CDF65-9F41-4EB4-890A-29A5BF9B5E80}"/>
          </ac:spMkLst>
        </pc:spChg>
        <pc:spChg chg="mod">
          <ac:chgData name="حصه بنت العتيبي" userId="c1fe605c-1aaf-4791-a440-af891effc177" providerId="ADAL" clId="{1120ABC0-D5F7-40D0-A1F1-9352341F6F82}" dt="2023-01-21T10:53:50.416" v="16" actId="120"/>
          <ac:spMkLst>
            <pc:docMk/>
            <pc:sldMk cId="606250994" sldId="273"/>
            <ac:spMk id="15" creationId="{65928079-8E55-473C-8B92-C13B2A92C8D6}"/>
          </ac:spMkLst>
        </pc:spChg>
        <pc:spChg chg="mod">
          <ac:chgData name="حصه بنت العتيبي" userId="c1fe605c-1aaf-4791-a440-af891effc177" providerId="ADAL" clId="{1120ABC0-D5F7-40D0-A1F1-9352341F6F82}" dt="2023-01-21T10:53:50.416" v="16" actId="120"/>
          <ac:spMkLst>
            <pc:docMk/>
            <pc:sldMk cId="606250994" sldId="273"/>
            <ac:spMk id="16" creationId="{2F0EC977-889D-4AFE-B615-F1D354F75F87}"/>
          </ac:spMkLst>
        </pc:spChg>
        <pc:spChg chg="mod">
          <ac:chgData name="حصه بنت العتيبي" userId="c1fe605c-1aaf-4791-a440-af891effc177" providerId="ADAL" clId="{1120ABC0-D5F7-40D0-A1F1-9352341F6F82}" dt="2023-01-21T10:53:50.416" v="16" actId="120"/>
          <ac:spMkLst>
            <pc:docMk/>
            <pc:sldMk cId="606250994" sldId="273"/>
            <ac:spMk id="17" creationId="{7CDEC661-1CED-4A59-8742-56B54F96E94A}"/>
          </ac:spMkLst>
        </pc:spChg>
      </pc:sldChg>
      <pc:sldChg chg="modTransition">
        <pc:chgData name="حصه بنت العتيبي" userId="c1fe605c-1aaf-4791-a440-af891effc177" providerId="ADAL" clId="{1120ABC0-D5F7-40D0-A1F1-9352341F6F82}" dt="2023-01-21T10:54:06.657" v="18"/>
        <pc:sldMkLst>
          <pc:docMk/>
          <pc:sldMk cId="1097831886" sldId="274"/>
        </pc:sldMkLst>
      </pc:sldChg>
      <pc:sldChg chg="modTransition">
        <pc:chgData name="حصه بنت العتيبي" userId="c1fe605c-1aaf-4791-a440-af891effc177" providerId="ADAL" clId="{1120ABC0-D5F7-40D0-A1F1-9352341F6F82}" dt="2023-01-21T10:53:58.941" v="17"/>
        <pc:sldMkLst>
          <pc:docMk/>
          <pc:sldMk cId="984475179" sldId="276"/>
        </pc:sldMkLst>
      </pc:sldChg>
      <pc:sldChg chg="ord modTransition">
        <pc:chgData name="حصه بنت العتيبي" userId="c1fe605c-1aaf-4791-a440-af891effc177" providerId="ADAL" clId="{1120ABC0-D5F7-40D0-A1F1-9352341F6F82}" dt="2023-01-21T10:54:18.584" v="22"/>
        <pc:sldMkLst>
          <pc:docMk/>
          <pc:sldMk cId="3288716296" sldId="2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01CF856-FB62-4F55-B290-78A82F4DEF53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869E004D-0E12-4E13-81E8-4A905EC6DF2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0727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E004D-0E12-4E13-81E8-4A905EC6DF22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4228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E004D-0E12-4E13-81E8-4A905EC6DF22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2904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1" u="none" strike="noStrike" baseline="0" dirty="0">
                <a:latin typeface="ProximaNova-BoldIt"/>
              </a:rPr>
              <a:t>How much is the cash prize Prof. Richard Berkowitz</a:t>
            </a:r>
          </a:p>
          <a:p>
            <a:pPr algn="l"/>
            <a:r>
              <a:rPr lang="en-US" sz="1800" b="1" i="1" u="none" strike="noStrike" baseline="0" dirty="0">
                <a:latin typeface="ProximaNova-BoldIt"/>
              </a:rPr>
              <a:t>and James Bruce </a:t>
            </a:r>
            <a:r>
              <a:rPr lang="en-US" sz="1800" b="1" i="1" u="none" strike="noStrike" baseline="0" dirty="0" err="1">
                <a:latin typeface="ProximaNova-BoldIt"/>
              </a:rPr>
              <a:t>Bussel</a:t>
            </a:r>
            <a:r>
              <a:rPr lang="en-US" sz="1800" b="1" i="1" u="none" strike="noStrike" baseline="0" dirty="0">
                <a:latin typeface="ProximaNova-BoldIt"/>
              </a:rPr>
              <a:t> have won?</a:t>
            </a:r>
          </a:p>
          <a:p>
            <a:pPr algn="l"/>
            <a:r>
              <a:rPr lang="en-US" sz="1800" b="1" i="1" u="none" strike="noStrike" baseline="0" dirty="0">
                <a:latin typeface="ProximaNova-BoldIt"/>
              </a:rPr>
              <a:t>How many prizes are given?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E004D-0E12-4E13-81E8-4A905EC6DF22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1175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E004D-0E12-4E13-81E8-4A905EC6DF22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9424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E004D-0E12-4E13-81E8-4A905EC6DF22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05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E004D-0E12-4E13-81E8-4A905EC6DF22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7346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E004D-0E12-4E13-81E8-4A905EC6DF22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565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E004D-0E12-4E13-81E8-4A905EC6DF22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4300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E004D-0E12-4E13-81E8-4A905EC6DF22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21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E004D-0E12-4E13-81E8-4A905EC6DF22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7625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E004D-0E12-4E13-81E8-4A905EC6DF22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3963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E004D-0E12-4E13-81E8-4A905EC6DF22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1558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06095EF-38B8-4505-82D2-1765186ACA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A2FD5AE-D76D-4DC9-BA22-62474E48F7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8AB05D3-92B1-4080-A45E-7EB8DAF23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F449B-0492-48FD-918E-E98E723966DA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A79933A-BAFD-4386-8A46-9DFB2D8EC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9D68D12-2B36-48B4-8DFF-8C3615301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E89C-C2F9-4292-B656-D1E860A444C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5240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DEB2CD-CFD1-484E-A728-A7AEAC82D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E723D31-C3D5-492B-96AB-4936078342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17225FB-D9D3-4201-83F0-A292B6868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F449B-0492-48FD-918E-E98E723966DA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D8CCEB-8AD3-4ADB-AD21-17492013C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7A7CCD-C507-4D4F-A4A1-E268DCB2E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E89C-C2F9-4292-B656-D1E860A444C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5078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0B5FF36-C863-446D-93A1-B7CE93C718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F22893-95E2-4D94-A7B8-AE781F937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FC341AE-5D18-424A-9457-D62CBC8C9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F449B-0492-48FD-918E-E98E723966DA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4DC85D3-575D-4C3A-90A2-2FC745409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0E7C5E0-CD8A-421C-A7B7-975092CC4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E89C-C2F9-4292-B656-D1E860A444C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6122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60BA5F-A5B6-4C4F-9E51-7E8180B3A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7587C60-CCB0-43C7-B1F7-0C5A0D706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9466D8-D321-4F73-9864-5A4B425A6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F449B-0492-48FD-918E-E98E723966DA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07D3A30-2170-4B7F-99B2-2D9A57447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23112FA-1688-402B-9E24-A5942A922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E89C-C2F9-4292-B656-D1E860A444C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7229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13338A-78CD-4B65-A441-19712400B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9F742BE-1B72-46AD-A499-23DEB60B9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5D2B242-C158-4C04-BBCE-F46F20993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F449B-0492-48FD-918E-E98E723966DA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25E8B00-7C08-4907-A2DE-7A56C6A85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436710-7587-4B7D-AFEF-2AF44D852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E89C-C2F9-4292-B656-D1E860A444C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7976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5088559-7ED8-47DE-879C-6C80C9735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C4B40B7-D330-4390-98F0-18A8CF910D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8A3B6D8-7503-4EB9-BE10-E76F0F6D1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1F1F3FB-8E3E-4BA2-9E99-A8A45389B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F449B-0492-48FD-918E-E98E723966DA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342E81D-52DD-4D80-9724-12EC82F99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6B0A8D1-D10C-4979-AD6D-45810641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E89C-C2F9-4292-B656-D1E860A444C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8586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8CB6C3-602A-40B9-A16A-94B3F2661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E8EB388-A1D5-4ADE-B493-B35CF2160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F5EE047-0978-4CF3-AD70-A15C0C9936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4BFCEC40-08BB-41FE-895E-081F777F06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EBEC23C-4077-425E-AF2D-3413AD1ED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6186451-15C0-465F-943B-A4E6460DC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F449B-0492-48FD-918E-E98E723966DA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8952611-8FE2-40FA-8D81-88728244A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AAEEBF2-784D-4F25-89D5-D4C71FD9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E89C-C2F9-4292-B656-D1E860A444C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6434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A0B223D-9F7F-47CA-94AD-6AD7E356A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5324080-7B52-4552-9ECF-30AE7F081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F449B-0492-48FD-918E-E98E723966DA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8B4CAAF-14BB-45C5-BBE4-0A181096D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3B98403-AE00-4842-8BA6-A99CAE6B1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E89C-C2F9-4292-B656-D1E860A444C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57612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27B57D0-7A7E-4193-933D-7DC54EB95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F449B-0492-48FD-918E-E98E723966DA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1DD71C0-C9E3-4331-8BE9-CB7ABAE29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F262E88-01DC-4AFD-8354-E55FB8670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E89C-C2F9-4292-B656-D1E860A444C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9712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E97F51-E0FC-4871-974B-EDA469E4C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047056E-5153-4904-B6EE-7506B47E7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FE3F8AF-C942-429B-95F2-85061BD52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EFBB97B-DCD3-4080-B850-791258A27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F449B-0492-48FD-918E-E98E723966DA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82ED35-1E4E-494D-B0B6-EDFEA21E8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2B2A2BA-2490-41E6-AE36-BA0A3050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E89C-C2F9-4292-B656-D1E860A444C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4782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961118-D970-4E04-B905-45516BF43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B80929A-BE6E-4616-8865-705DDFC0B7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FC9C49B-62DC-4354-A0B2-B316C6D0F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CEE5538-C926-4C0E-8BD5-E97E19E95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F449B-0492-48FD-918E-E98E723966DA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2BE3353-E37E-4789-958C-CECCDE72B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97AB167-DB5F-4AA4-9089-16FE165D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E89C-C2F9-4292-B656-D1E860A444C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8062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5A0B269-273F-468E-BE68-3DE026D8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4D5D880-EC37-4270-BAFC-F6C0A1C7A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F3F243A-F541-4932-8D6B-CA22B4F20E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F449B-0492-48FD-918E-E98E723966DA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7EEB72B-D266-4778-9123-69CD1EB49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057A1-92E1-4E2E-8284-75DD2F746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AE89C-C2F9-4292-B656-D1E860A444C4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5B9E5E4-D0E9-4AEF-8389-E0CBF42148C3}"/>
              </a:ext>
            </a:extLst>
          </p:cNvPr>
          <p:cNvSpPr txBox="1"/>
          <p:nvPr userDrawn="1"/>
        </p:nvSpPr>
        <p:spPr>
          <a:xfrm>
            <a:off x="-708498" y="6842771"/>
            <a:ext cx="428989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latin typeface="MV Boli" panose="02000500030200090000" pitchFamily="2" charset="0"/>
                <a:cs typeface="MV Boli" panose="02000500030200090000" pitchFamily="2" charset="0"/>
              </a:rPr>
              <a:t>Done by Hissah Alotaibi</a:t>
            </a:r>
            <a:endParaRPr lang="ar-SA" sz="2000" b="1" dirty="0">
              <a:latin typeface="MV Boli" panose="02000500030200090000" pitchFamily="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61881F7-F804-4B02-BA25-87215D3C703F}"/>
              </a:ext>
            </a:extLst>
          </p:cNvPr>
          <p:cNvSpPr txBox="1"/>
          <p:nvPr userDrawn="1"/>
        </p:nvSpPr>
        <p:spPr>
          <a:xfrm rot="16200000">
            <a:off x="10396978" y="5062978"/>
            <a:ext cx="318993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Done by Hissah Alotaibi</a:t>
            </a:r>
            <a:endParaRPr lang="ar-SA" sz="2000" b="1" dirty="0">
              <a:solidFill>
                <a:schemeClr val="bg1">
                  <a:lumMod val="85000"/>
                </a:schemeClr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18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hyperlink" Target="https://www.liveworksheets.com/1-mn1702549jj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3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10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56A4F1A-6593-41D0-85EB-9603EBBB4A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72"/>
          <a:stretch/>
        </p:blipFill>
        <p:spPr>
          <a:xfrm>
            <a:off x="1012054" y="239697"/>
            <a:ext cx="10324730" cy="6618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240871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20EA8AF2-DE41-4E1B-BC3C-0D149F3EC93F}"/>
              </a:ext>
            </a:extLst>
          </p:cNvPr>
          <p:cNvGrpSpPr/>
          <p:nvPr/>
        </p:nvGrpSpPr>
        <p:grpSpPr>
          <a:xfrm>
            <a:off x="275208" y="52156"/>
            <a:ext cx="11835894" cy="6753688"/>
            <a:chOff x="275208" y="52156"/>
            <a:chExt cx="11835894" cy="675368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06219612-A6B2-462F-910C-2390FA2B4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55" t="28948" r="42995" b="6223"/>
            <a:stretch/>
          </p:blipFill>
          <p:spPr>
            <a:xfrm>
              <a:off x="275208" y="118738"/>
              <a:ext cx="6409678" cy="66205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F908DDB0-FB05-48A9-BC21-898FAB90E4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94" t="20637" r="38179" b="277"/>
            <a:stretch/>
          </p:blipFill>
          <p:spPr>
            <a:xfrm>
              <a:off x="6421996" y="52156"/>
              <a:ext cx="5689106" cy="67536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F815B207-0D05-41F9-A10C-404C8FA288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1" t="47119" r="47659" b="43319"/>
          <a:stretch/>
        </p:blipFill>
        <p:spPr>
          <a:xfrm>
            <a:off x="275208" y="1966616"/>
            <a:ext cx="5308846" cy="976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MG Bk 2 F-SA_2020_1-13">
            <a:hlinkClick r:id="" action="ppaction://media"/>
            <a:extLst>
              <a:ext uri="{FF2B5EF4-FFF2-40B4-BE49-F238E27FC236}">
                <a16:creationId xmlns:a16="http://schemas.microsoft.com/office/drawing/2014/main" id="{69DB36F5-D5C4-466D-ABD5-490FB8DAF8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21" end="121926.375"/>
                </p14:media>
              </p:ext>
            </p:extLst>
          </p:nvPr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036092" y="6020607"/>
            <a:ext cx="711648" cy="711648"/>
          </a:xfrm>
          <a:prstGeom prst="rect">
            <a:avLst/>
          </a:prstGeom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9D2A9193-A9E9-4CD2-A75A-25ECCA5ADE5B}"/>
              </a:ext>
            </a:extLst>
          </p:cNvPr>
          <p:cNvSpPr/>
          <p:nvPr/>
        </p:nvSpPr>
        <p:spPr>
          <a:xfrm>
            <a:off x="7579888" y="676705"/>
            <a:ext cx="3373514" cy="1693416"/>
          </a:xfrm>
          <a:prstGeom prst="cloudCallout">
            <a:avLst>
              <a:gd name="adj1" fmla="val 40316"/>
              <a:gd name="adj2" fmla="val 64643"/>
            </a:avLst>
          </a:prstGeom>
          <a:solidFill>
            <a:srgbClr val="92D050"/>
          </a:solidFill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old is Ahmed?</a:t>
            </a:r>
            <a:endParaRPr lang="ar-SA" sz="2400" b="1" dirty="0">
              <a:solidFill>
                <a:sysClr val="windowText" lastClr="000000"/>
              </a:solidFill>
              <a:latin typeface="MV Boli" panose="02000500030200090000" pitchFamily="2" charset="0"/>
            </a:endParaRPr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CC3F276B-1B5E-4C99-AB46-135F830A0848}"/>
              </a:ext>
            </a:extLst>
          </p:cNvPr>
          <p:cNvSpPr/>
          <p:nvPr/>
        </p:nvSpPr>
        <p:spPr>
          <a:xfrm>
            <a:off x="7501468" y="2698595"/>
            <a:ext cx="3793052" cy="1693416"/>
          </a:xfrm>
          <a:prstGeom prst="cloudCallout">
            <a:avLst>
              <a:gd name="adj1" fmla="val 40316"/>
              <a:gd name="adj2" fmla="val 64643"/>
            </a:avLst>
          </a:prstGeom>
          <a:solidFill>
            <a:srgbClr val="92D050"/>
          </a:solidFill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does Ahmad want to be  ?</a:t>
            </a:r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C6783921-3D02-4B6C-870D-ACB25972BF3E}"/>
              </a:ext>
            </a:extLst>
          </p:cNvPr>
          <p:cNvSpPr/>
          <p:nvPr/>
        </p:nvSpPr>
        <p:spPr>
          <a:xfrm>
            <a:off x="12384314" y="4931205"/>
            <a:ext cx="3373514" cy="1693416"/>
          </a:xfrm>
          <a:prstGeom prst="cloudCallout">
            <a:avLst>
              <a:gd name="adj1" fmla="val 40316"/>
              <a:gd name="adj2" fmla="val 64643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old is Bob?</a:t>
            </a:r>
            <a:endParaRPr lang="ar-SA" sz="2400" b="1" dirty="0">
              <a:solidFill>
                <a:sysClr val="windowText" lastClr="000000"/>
              </a:solidFill>
              <a:latin typeface="MV Boli" panose="02000500030200090000" pitchFamily="2" charset="0"/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id="{CBB5DFEF-1AF7-4AC5-A0E0-5833A37F54BD}"/>
              </a:ext>
            </a:extLst>
          </p:cNvPr>
          <p:cNvSpPr/>
          <p:nvPr/>
        </p:nvSpPr>
        <p:spPr>
          <a:xfrm>
            <a:off x="12305894" y="6953095"/>
            <a:ext cx="3793052" cy="1693416"/>
          </a:xfrm>
          <a:prstGeom prst="cloudCallout">
            <a:avLst>
              <a:gd name="adj1" fmla="val 40316"/>
              <a:gd name="adj2" fmla="val 64643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would Bob like to find if he could travel with ET ?</a:t>
            </a:r>
          </a:p>
        </p:txBody>
      </p:sp>
    </p:spTree>
    <p:extLst>
      <p:ext uri="{BB962C8B-B14F-4D97-AF65-F5344CB8AC3E}">
        <p14:creationId xmlns:p14="http://schemas.microsoft.com/office/powerpoint/2010/main" val="4207043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BC05CACE-7D9D-4664-BA81-63A9BA0B1AC4}"/>
              </a:ext>
            </a:extLst>
          </p:cNvPr>
          <p:cNvGrpSpPr/>
          <p:nvPr/>
        </p:nvGrpSpPr>
        <p:grpSpPr>
          <a:xfrm>
            <a:off x="275208" y="52156"/>
            <a:ext cx="11835894" cy="6753688"/>
            <a:chOff x="275208" y="52156"/>
            <a:chExt cx="11835894" cy="675368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06219612-A6B2-462F-910C-2390FA2B4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55" t="28948" r="42995" b="6223"/>
            <a:stretch/>
          </p:blipFill>
          <p:spPr>
            <a:xfrm>
              <a:off x="275208" y="118738"/>
              <a:ext cx="6409678" cy="66205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F76BE8CC-3C40-4E45-9D93-C8AE7885EC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94" t="20637" r="38179" b="277"/>
            <a:stretch/>
          </p:blipFill>
          <p:spPr>
            <a:xfrm>
              <a:off x="6421996" y="52156"/>
              <a:ext cx="5689106" cy="67536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F815B207-0D05-41F9-A10C-404C8FA288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0" t="56069" r="44754" b="31510"/>
          <a:stretch/>
        </p:blipFill>
        <p:spPr>
          <a:xfrm>
            <a:off x="412368" y="2903220"/>
            <a:ext cx="5820792" cy="1268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MG Bk 2 F-SA_2020_1-13">
            <a:hlinkClick r:id="" action="ppaction://media"/>
            <a:extLst>
              <a:ext uri="{FF2B5EF4-FFF2-40B4-BE49-F238E27FC236}">
                <a16:creationId xmlns:a16="http://schemas.microsoft.com/office/drawing/2014/main" id="{BC676F1E-8C28-461A-AC7C-BF2512BAF6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084" end="108081.375"/>
                </p14:media>
              </p:ext>
            </p:extLst>
          </p:nvPr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604608" y="5617016"/>
            <a:ext cx="711648" cy="711648"/>
          </a:xfrm>
          <a:prstGeom prst="rect">
            <a:avLst/>
          </a:prstGeom>
        </p:spPr>
      </p:pic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id="{C91527BF-B276-4094-81B8-E8A141BADDDF}"/>
              </a:ext>
            </a:extLst>
          </p:cNvPr>
          <p:cNvSpPr/>
          <p:nvPr/>
        </p:nvSpPr>
        <p:spPr>
          <a:xfrm>
            <a:off x="7579888" y="676705"/>
            <a:ext cx="3373514" cy="1693416"/>
          </a:xfrm>
          <a:prstGeom prst="cloudCallout">
            <a:avLst>
              <a:gd name="adj1" fmla="val 40316"/>
              <a:gd name="adj2" fmla="val 64643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old is Bob?</a:t>
            </a:r>
            <a:endParaRPr lang="ar-SA" sz="2400" b="1" dirty="0">
              <a:solidFill>
                <a:sysClr val="windowText" lastClr="000000"/>
              </a:solidFill>
              <a:latin typeface="MV Boli" panose="02000500030200090000" pitchFamily="2" charset="0"/>
            </a:endParaRPr>
          </a:p>
        </p:txBody>
      </p:sp>
      <p:sp>
        <p:nvSpPr>
          <p:cNvPr id="13" name="فقاعة التفكير: على شكل سحابة 12">
            <a:extLst>
              <a:ext uri="{FF2B5EF4-FFF2-40B4-BE49-F238E27FC236}">
                <a16:creationId xmlns:a16="http://schemas.microsoft.com/office/drawing/2014/main" id="{43252D1B-CB96-4384-9D13-E2BC852B9F3B}"/>
              </a:ext>
            </a:extLst>
          </p:cNvPr>
          <p:cNvSpPr/>
          <p:nvPr/>
        </p:nvSpPr>
        <p:spPr>
          <a:xfrm>
            <a:off x="7501468" y="2698595"/>
            <a:ext cx="3793052" cy="1693416"/>
          </a:xfrm>
          <a:prstGeom prst="cloudCallout">
            <a:avLst>
              <a:gd name="adj1" fmla="val 40316"/>
              <a:gd name="adj2" fmla="val 64643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0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would Bob like to find if he could travel with ET ?</a:t>
            </a:r>
          </a:p>
        </p:txBody>
      </p:sp>
      <p:sp>
        <p:nvSpPr>
          <p:cNvPr id="14" name="فقاعة التفكير: على شكل سحابة 13">
            <a:extLst>
              <a:ext uri="{FF2B5EF4-FFF2-40B4-BE49-F238E27FC236}">
                <a16:creationId xmlns:a16="http://schemas.microsoft.com/office/drawing/2014/main" id="{3F8CC9BF-6B4D-48B1-8B7C-C93ACDD6D9BE}"/>
              </a:ext>
            </a:extLst>
          </p:cNvPr>
          <p:cNvSpPr/>
          <p:nvPr/>
        </p:nvSpPr>
        <p:spPr>
          <a:xfrm>
            <a:off x="12910094" y="5161620"/>
            <a:ext cx="3373514" cy="1693416"/>
          </a:xfrm>
          <a:prstGeom prst="cloudCallout">
            <a:avLst>
              <a:gd name="adj1" fmla="val 40316"/>
              <a:gd name="adj2" fmla="val 64643"/>
            </a:avLst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old is Steve?</a:t>
            </a:r>
            <a:endParaRPr lang="ar-SA" sz="2400" b="1" dirty="0">
              <a:solidFill>
                <a:sysClr val="windowText" lastClr="000000"/>
              </a:solidFill>
              <a:latin typeface="MV Boli" panose="02000500030200090000" pitchFamily="2" charset="0"/>
            </a:endParaRPr>
          </a:p>
        </p:txBody>
      </p:sp>
      <p:sp>
        <p:nvSpPr>
          <p:cNvPr id="15" name="فقاعة التفكير: على شكل سحابة 14">
            <a:extLst>
              <a:ext uri="{FF2B5EF4-FFF2-40B4-BE49-F238E27FC236}">
                <a16:creationId xmlns:a16="http://schemas.microsoft.com/office/drawing/2014/main" id="{55B6A494-8DF7-451F-84ED-6D0C19210CD9}"/>
              </a:ext>
            </a:extLst>
          </p:cNvPr>
          <p:cNvSpPr/>
          <p:nvPr/>
        </p:nvSpPr>
        <p:spPr>
          <a:xfrm>
            <a:off x="12831674" y="7183510"/>
            <a:ext cx="3793052" cy="1693416"/>
          </a:xfrm>
          <a:prstGeom prst="cloudCallout">
            <a:avLst>
              <a:gd name="adj1" fmla="val 40316"/>
              <a:gd name="adj2" fmla="val 64643"/>
            </a:avLst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Why would he go to Hawaii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5840E8D-D38E-491B-9168-44EF02C84D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099" y="4533949"/>
            <a:ext cx="2165450" cy="1624088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20EE7CE4-3D1E-4B2A-BE2F-550B071B57AA}"/>
              </a:ext>
            </a:extLst>
          </p:cNvPr>
          <p:cNvSpPr txBox="1"/>
          <p:nvPr/>
        </p:nvSpPr>
        <p:spPr>
          <a:xfrm>
            <a:off x="4921624" y="4955241"/>
            <a:ext cx="21654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l"/>
            <a:r>
              <a:rPr lang="en-US" sz="2400" b="1" i="0" u="none" strike="noStrike" baseline="0" dirty="0">
                <a:latin typeface="ProximaNovaExCn-Semibold"/>
              </a:rPr>
              <a:t>extraterrestrial,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234428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6A7E2C01-2191-4479-A927-4C181ABCF59F}"/>
              </a:ext>
            </a:extLst>
          </p:cNvPr>
          <p:cNvGrpSpPr/>
          <p:nvPr/>
        </p:nvGrpSpPr>
        <p:grpSpPr>
          <a:xfrm>
            <a:off x="275208" y="52156"/>
            <a:ext cx="11835894" cy="6753688"/>
            <a:chOff x="275208" y="52156"/>
            <a:chExt cx="11835894" cy="675368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06219612-A6B2-462F-910C-2390FA2B4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55" t="28948" r="42995" b="6223"/>
            <a:stretch/>
          </p:blipFill>
          <p:spPr>
            <a:xfrm>
              <a:off x="275208" y="118738"/>
              <a:ext cx="6409678" cy="66205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E0C66F09-61EA-4F85-B255-3F3BEE565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94" t="20637" r="38179" b="277"/>
            <a:stretch/>
          </p:blipFill>
          <p:spPr>
            <a:xfrm>
              <a:off x="6421996" y="52156"/>
              <a:ext cx="5689106" cy="67536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F815B207-0D05-41F9-A10C-404C8FA288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8" t="67150" r="43465" b="23224"/>
          <a:stretch/>
        </p:blipFill>
        <p:spPr>
          <a:xfrm>
            <a:off x="343788" y="4023361"/>
            <a:ext cx="6272518" cy="982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MG Bk 2 F-SA_2020_1-13">
            <a:hlinkClick r:id="" action="ppaction://media"/>
            <a:extLst>
              <a:ext uri="{FF2B5EF4-FFF2-40B4-BE49-F238E27FC236}">
                <a16:creationId xmlns:a16="http://schemas.microsoft.com/office/drawing/2014/main" id="{38891685-C77F-4813-B95A-0DC43F24D6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078" end="91736.375"/>
                </p14:media>
              </p:ext>
            </p:extLst>
          </p:nvPr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205144" y="6027613"/>
            <a:ext cx="711648" cy="711648"/>
          </a:xfrm>
          <a:prstGeom prst="rect">
            <a:avLst/>
          </a:prstGeom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E400A817-8411-4F0E-8793-BEFE00523DD5}"/>
              </a:ext>
            </a:extLst>
          </p:cNvPr>
          <p:cNvSpPr/>
          <p:nvPr/>
        </p:nvSpPr>
        <p:spPr>
          <a:xfrm>
            <a:off x="7579888" y="676705"/>
            <a:ext cx="3373514" cy="1693416"/>
          </a:xfrm>
          <a:prstGeom prst="cloudCallout">
            <a:avLst>
              <a:gd name="adj1" fmla="val 40316"/>
              <a:gd name="adj2" fmla="val 64643"/>
            </a:avLst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old is Steve?</a:t>
            </a:r>
            <a:endParaRPr lang="ar-SA" sz="2400" b="1" dirty="0">
              <a:solidFill>
                <a:sysClr val="windowText" lastClr="000000"/>
              </a:solidFill>
              <a:latin typeface="MV Boli" panose="02000500030200090000" pitchFamily="2" charset="0"/>
            </a:endParaRPr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D6ADEE3D-278D-4B27-A99A-6EC0D7A6C9C7}"/>
              </a:ext>
            </a:extLst>
          </p:cNvPr>
          <p:cNvSpPr/>
          <p:nvPr/>
        </p:nvSpPr>
        <p:spPr>
          <a:xfrm>
            <a:off x="7501468" y="2698595"/>
            <a:ext cx="3793052" cy="1693416"/>
          </a:xfrm>
          <a:prstGeom prst="cloudCallout">
            <a:avLst>
              <a:gd name="adj1" fmla="val 40316"/>
              <a:gd name="adj2" fmla="val 64643"/>
            </a:avLst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Why would he go to Hawaii</a:t>
            </a:r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45DB2196-24FE-4DE4-A522-C8642F09368A}"/>
              </a:ext>
            </a:extLst>
          </p:cNvPr>
          <p:cNvSpPr/>
          <p:nvPr/>
        </p:nvSpPr>
        <p:spPr>
          <a:xfrm>
            <a:off x="12539816" y="4836110"/>
            <a:ext cx="3373514" cy="1693416"/>
          </a:xfrm>
          <a:prstGeom prst="cloudCallout">
            <a:avLst>
              <a:gd name="adj1" fmla="val 40316"/>
              <a:gd name="adj2" fmla="val 64643"/>
            </a:avLst>
          </a:prstGeom>
          <a:solidFill>
            <a:srgbClr val="00B0F0"/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old is Hameed?</a:t>
            </a:r>
            <a:endParaRPr lang="ar-SA" sz="2400" b="1" dirty="0">
              <a:solidFill>
                <a:sysClr val="windowText" lastClr="000000"/>
              </a:solidFill>
              <a:latin typeface="MV Boli" panose="02000500030200090000" pitchFamily="2" charset="0"/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id="{F63CE180-5C5C-4E6F-9B0A-653B14AAEC44}"/>
              </a:ext>
            </a:extLst>
          </p:cNvPr>
          <p:cNvSpPr/>
          <p:nvPr/>
        </p:nvSpPr>
        <p:spPr>
          <a:xfrm>
            <a:off x="12461396" y="6858000"/>
            <a:ext cx="3793052" cy="1693416"/>
          </a:xfrm>
          <a:prstGeom prst="cloudCallout">
            <a:avLst>
              <a:gd name="adj1" fmla="val 40316"/>
              <a:gd name="adj2" fmla="val 64643"/>
            </a:avLst>
          </a:prstGeom>
          <a:solidFill>
            <a:srgbClr val="00B0F0"/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Would Hameed like to change in himself ?</a:t>
            </a:r>
          </a:p>
        </p:txBody>
      </p:sp>
    </p:spTree>
    <p:extLst>
      <p:ext uri="{BB962C8B-B14F-4D97-AF65-F5344CB8AC3E}">
        <p14:creationId xmlns:p14="http://schemas.microsoft.com/office/powerpoint/2010/main" val="1928752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EE2CFFDC-80C6-4221-AE4E-9BFA8394F05F}"/>
              </a:ext>
            </a:extLst>
          </p:cNvPr>
          <p:cNvGrpSpPr/>
          <p:nvPr/>
        </p:nvGrpSpPr>
        <p:grpSpPr>
          <a:xfrm>
            <a:off x="12318" y="52156"/>
            <a:ext cx="12098784" cy="6753688"/>
            <a:chOff x="12318" y="52156"/>
            <a:chExt cx="12098784" cy="675368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06219612-A6B2-462F-910C-2390FA2B4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55" t="28948" r="42995" b="6223"/>
            <a:stretch/>
          </p:blipFill>
          <p:spPr>
            <a:xfrm>
              <a:off x="12318" y="118738"/>
              <a:ext cx="6409678" cy="66205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80BCD3B6-2D76-4F9D-B0DA-853A7BDC6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94" t="20637" r="38179" b="277"/>
            <a:stretch/>
          </p:blipFill>
          <p:spPr>
            <a:xfrm>
              <a:off x="6421996" y="52156"/>
              <a:ext cx="5689106" cy="67536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F815B207-0D05-41F9-A10C-404C8FA288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1" t="76358" r="43222" b="13232"/>
          <a:stretch/>
        </p:blipFill>
        <p:spPr>
          <a:xfrm>
            <a:off x="80898" y="4846320"/>
            <a:ext cx="6272518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MG Bk 2 F-SA_2020_1-13">
            <a:hlinkClick r:id="" action="ppaction://media"/>
            <a:extLst>
              <a:ext uri="{FF2B5EF4-FFF2-40B4-BE49-F238E27FC236}">
                <a16:creationId xmlns:a16="http://schemas.microsoft.com/office/drawing/2014/main" id="{69E0615F-7A1C-4EA5-8441-6EB2CD8B28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677" end="80407.375"/>
                </p14:media>
              </p:ext>
            </p:extLst>
          </p:nvPr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497596" y="5021991"/>
            <a:ext cx="711648" cy="711648"/>
          </a:xfrm>
          <a:prstGeom prst="rect">
            <a:avLst/>
          </a:prstGeom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A4D3E24E-396B-49C0-BD9F-FE787EC81383}"/>
              </a:ext>
            </a:extLst>
          </p:cNvPr>
          <p:cNvSpPr/>
          <p:nvPr/>
        </p:nvSpPr>
        <p:spPr>
          <a:xfrm>
            <a:off x="7579888" y="676705"/>
            <a:ext cx="3373514" cy="1693416"/>
          </a:xfrm>
          <a:prstGeom prst="cloudCallout">
            <a:avLst>
              <a:gd name="adj1" fmla="val 40316"/>
              <a:gd name="adj2" fmla="val 64643"/>
            </a:avLst>
          </a:prstGeom>
          <a:solidFill>
            <a:srgbClr val="00B0F0"/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old is Hameed?</a:t>
            </a:r>
            <a:endParaRPr lang="ar-SA" sz="2400" b="1" dirty="0">
              <a:solidFill>
                <a:sysClr val="windowText" lastClr="000000"/>
              </a:solidFill>
              <a:latin typeface="MV Boli" panose="02000500030200090000" pitchFamily="2" charset="0"/>
            </a:endParaRPr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023A8E53-854B-47FA-965F-F7D48CA99046}"/>
              </a:ext>
            </a:extLst>
          </p:cNvPr>
          <p:cNvSpPr/>
          <p:nvPr/>
        </p:nvSpPr>
        <p:spPr>
          <a:xfrm>
            <a:off x="7501468" y="2698595"/>
            <a:ext cx="3793052" cy="1693416"/>
          </a:xfrm>
          <a:prstGeom prst="cloudCallout">
            <a:avLst>
              <a:gd name="adj1" fmla="val 40316"/>
              <a:gd name="adj2" fmla="val 64643"/>
            </a:avLst>
          </a:prstGeom>
          <a:solidFill>
            <a:srgbClr val="00B0F0"/>
          </a:solidFill>
          <a:ln>
            <a:solidFill>
              <a:schemeClr val="accent1">
                <a:shade val="50000"/>
              </a:schemeClr>
            </a:solidFill>
          </a:ln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Would Hameed like to change in himself ?</a:t>
            </a:r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4F389FA0-B27C-4538-A94D-70A5A2AA87EA}"/>
              </a:ext>
            </a:extLst>
          </p:cNvPr>
          <p:cNvSpPr/>
          <p:nvPr/>
        </p:nvSpPr>
        <p:spPr>
          <a:xfrm>
            <a:off x="12472070" y="5327953"/>
            <a:ext cx="3373514" cy="1693416"/>
          </a:xfrm>
          <a:prstGeom prst="cloudCallout">
            <a:avLst>
              <a:gd name="adj1" fmla="val 40316"/>
              <a:gd name="adj2" fmla="val 64643"/>
            </a:avLst>
          </a:prstGeom>
          <a:solidFill>
            <a:srgbClr val="E60ABC"/>
          </a:solidFill>
          <a:ln>
            <a:noFill/>
          </a:ln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old is Leonard?</a:t>
            </a:r>
            <a:endParaRPr lang="ar-SA" sz="2400" b="1" dirty="0">
              <a:solidFill>
                <a:sysClr val="windowText" lastClr="000000"/>
              </a:solidFill>
              <a:latin typeface="MV Boli" panose="02000500030200090000" pitchFamily="2" charset="0"/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id="{E2E42873-C810-403B-96B8-FD79E2F9C2B3}"/>
              </a:ext>
            </a:extLst>
          </p:cNvPr>
          <p:cNvSpPr/>
          <p:nvPr/>
        </p:nvSpPr>
        <p:spPr>
          <a:xfrm>
            <a:off x="12393650" y="7349843"/>
            <a:ext cx="3793052" cy="1693416"/>
          </a:xfrm>
          <a:prstGeom prst="cloudCallout">
            <a:avLst>
              <a:gd name="adj1" fmla="val 40316"/>
              <a:gd name="adj2" fmla="val 64643"/>
            </a:avLst>
          </a:prstGeom>
          <a:solidFill>
            <a:srgbClr val="E60ABC"/>
          </a:solidFill>
          <a:ln>
            <a:noFill/>
          </a:ln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Why did Leonard choose the future ?</a:t>
            </a:r>
          </a:p>
        </p:txBody>
      </p:sp>
    </p:spTree>
    <p:extLst>
      <p:ext uri="{BB962C8B-B14F-4D97-AF65-F5344CB8AC3E}">
        <p14:creationId xmlns:p14="http://schemas.microsoft.com/office/powerpoint/2010/main" val="464516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7DE2CE12-BB20-4394-A8F3-887F01261263}"/>
              </a:ext>
            </a:extLst>
          </p:cNvPr>
          <p:cNvGrpSpPr/>
          <p:nvPr/>
        </p:nvGrpSpPr>
        <p:grpSpPr>
          <a:xfrm>
            <a:off x="80898" y="52156"/>
            <a:ext cx="12030204" cy="6753688"/>
            <a:chOff x="80898" y="52156"/>
            <a:chExt cx="12030204" cy="675368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06219612-A6B2-462F-910C-2390FA2B4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55" t="28948" r="42995" b="6223"/>
            <a:stretch/>
          </p:blipFill>
          <p:spPr>
            <a:xfrm>
              <a:off x="80898" y="118738"/>
              <a:ext cx="6409678" cy="66205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A40CC875-7167-4EE8-8F19-480573712E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94" t="20637" r="38179" b="277"/>
            <a:stretch/>
          </p:blipFill>
          <p:spPr>
            <a:xfrm>
              <a:off x="6421996" y="52156"/>
              <a:ext cx="5689106" cy="67536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F815B207-0D05-41F9-A10C-404C8FA288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8" t="83748" r="43465" b="5842"/>
          <a:stretch/>
        </p:blipFill>
        <p:spPr>
          <a:xfrm>
            <a:off x="149478" y="5676271"/>
            <a:ext cx="6272518" cy="1062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MG Bk 2 F-SA_2020_1-13">
            <a:hlinkClick r:id="" action="ppaction://media"/>
            <a:extLst>
              <a:ext uri="{FF2B5EF4-FFF2-40B4-BE49-F238E27FC236}">
                <a16:creationId xmlns:a16="http://schemas.microsoft.com/office/drawing/2014/main" id="{6CD6DCFA-3157-400E-8735-14648B58B5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415" end="67422.375"/>
                </p14:media>
              </p:ext>
            </p:extLst>
          </p:nvPr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699476" y="5851942"/>
            <a:ext cx="711648" cy="711648"/>
          </a:xfrm>
          <a:prstGeom prst="rect">
            <a:avLst/>
          </a:prstGeom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4183289E-EA4D-4A29-BD84-BC1FB649A708}"/>
              </a:ext>
            </a:extLst>
          </p:cNvPr>
          <p:cNvSpPr/>
          <p:nvPr/>
        </p:nvSpPr>
        <p:spPr>
          <a:xfrm>
            <a:off x="7579888" y="676705"/>
            <a:ext cx="3373514" cy="1693416"/>
          </a:xfrm>
          <a:prstGeom prst="cloudCallout">
            <a:avLst>
              <a:gd name="adj1" fmla="val 40316"/>
              <a:gd name="adj2" fmla="val 64643"/>
            </a:avLst>
          </a:prstGeom>
          <a:solidFill>
            <a:srgbClr val="E60ABC"/>
          </a:solidFill>
          <a:ln>
            <a:noFill/>
          </a:ln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old is Leonard?</a:t>
            </a:r>
            <a:endParaRPr lang="ar-SA" sz="2400" b="1" dirty="0">
              <a:solidFill>
                <a:sysClr val="windowText" lastClr="000000"/>
              </a:solidFill>
              <a:latin typeface="MV Boli" panose="02000500030200090000" pitchFamily="2" charset="0"/>
            </a:endParaRPr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11A71E01-DB22-4BD9-8513-7F958915B2A7}"/>
              </a:ext>
            </a:extLst>
          </p:cNvPr>
          <p:cNvSpPr/>
          <p:nvPr/>
        </p:nvSpPr>
        <p:spPr>
          <a:xfrm>
            <a:off x="7501468" y="2698595"/>
            <a:ext cx="3793052" cy="1693416"/>
          </a:xfrm>
          <a:prstGeom prst="cloudCallout">
            <a:avLst>
              <a:gd name="adj1" fmla="val 40316"/>
              <a:gd name="adj2" fmla="val 64643"/>
            </a:avLst>
          </a:prstGeom>
          <a:solidFill>
            <a:srgbClr val="E60ABC"/>
          </a:solidFill>
          <a:ln>
            <a:noFill/>
          </a:ln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Why did Leonard choose the future ?</a:t>
            </a:r>
          </a:p>
        </p:txBody>
      </p:sp>
    </p:spTree>
    <p:extLst>
      <p:ext uri="{BB962C8B-B14F-4D97-AF65-F5344CB8AC3E}">
        <p14:creationId xmlns:p14="http://schemas.microsoft.com/office/powerpoint/2010/main" val="3832288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E030026F-96A2-45D9-B32E-F8EAA3A09556}"/>
              </a:ext>
            </a:extLst>
          </p:cNvPr>
          <p:cNvGrpSpPr/>
          <p:nvPr/>
        </p:nvGrpSpPr>
        <p:grpSpPr>
          <a:xfrm>
            <a:off x="176000" y="104312"/>
            <a:ext cx="11840000" cy="6753688"/>
            <a:chOff x="264370" y="52156"/>
            <a:chExt cx="11840000" cy="675368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06219612-A6B2-462F-910C-2390FA2B4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62" t="28645" r="42345" b="5227"/>
            <a:stretch/>
          </p:blipFill>
          <p:spPr>
            <a:xfrm>
              <a:off x="264370" y="52156"/>
              <a:ext cx="5714139" cy="67536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70493BDE-588C-49ED-8A84-46E7539647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94" t="20637" r="38179" b="277"/>
            <a:stretch/>
          </p:blipFill>
          <p:spPr>
            <a:xfrm>
              <a:off x="5978509" y="52156"/>
              <a:ext cx="6125861" cy="67536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2BFB9334-1E2D-4B0D-9542-01C89F9C2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12" t="20637" r="41011" b="41769"/>
            <a:stretch/>
          </p:blipFill>
          <p:spPr>
            <a:xfrm>
              <a:off x="6377939" y="104312"/>
              <a:ext cx="5314709" cy="32103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7" name="MG Bk 2 F-SA_2020_1-13">
            <a:hlinkClick r:id="" action="ppaction://media"/>
            <a:extLst>
              <a:ext uri="{FF2B5EF4-FFF2-40B4-BE49-F238E27FC236}">
                <a16:creationId xmlns:a16="http://schemas.microsoft.com/office/drawing/2014/main" id="{ED53FFEA-914A-47CE-86C0-F21E05F6E3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415" end="0.375"/>
                </p14:media>
              </p:ext>
            </p:extLst>
          </p:nvPr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751726" y="5101201"/>
            <a:ext cx="711648" cy="711648"/>
          </a:xfrm>
          <a:prstGeom prst="rect">
            <a:avLst/>
          </a:prstGeom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952CA578-935D-4FBC-8746-C44F03F45B9C}"/>
              </a:ext>
            </a:extLst>
          </p:cNvPr>
          <p:cNvSpPr/>
          <p:nvPr/>
        </p:nvSpPr>
        <p:spPr>
          <a:xfrm>
            <a:off x="2736420" y="699864"/>
            <a:ext cx="2489703" cy="1149790"/>
          </a:xfrm>
          <a:prstGeom prst="wedgeRoundRectCallout">
            <a:avLst>
              <a:gd name="adj1" fmla="val -50651"/>
              <a:gd name="adj2" fmla="val 84547"/>
              <a:gd name="adj3" fmla="val 16667"/>
            </a:avLst>
          </a:prstGeom>
          <a:gradFill>
            <a:gsLst>
              <a:gs pos="0">
                <a:schemeClr val="accent1">
                  <a:satMod val="103000"/>
                  <a:lumMod val="102000"/>
                  <a:tint val="94000"/>
                  <a:alpha val="72000"/>
                </a:schemeClr>
              </a:gs>
              <a:gs pos="50000">
                <a:schemeClr val="accent1">
                  <a:satMod val="110000"/>
                  <a:lumMod val="100000"/>
                  <a:shade val="10000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Which prize did Shaikh </a:t>
            </a:r>
            <a:r>
              <a:rPr lang="en-US" sz="1800" b="1" u="none" strike="noStrike" baseline="0" dirty="0" err="1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Sulaiman</a:t>
            </a:r>
            <a:r>
              <a:rPr lang="en-US" sz="1800" b="1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Al-Rajhi win?</a:t>
            </a:r>
            <a:endParaRPr lang="ar-SA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70025B25-21B9-4009-ACB9-7A86514A987D}"/>
              </a:ext>
            </a:extLst>
          </p:cNvPr>
          <p:cNvSpPr/>
          <p:nvPr/>
        </p:nvSpPr>
        <p:spPr>
          <a:xfrm>
            <a:off x="1361001" y="2906261"/>
            <a:ext cx="2705587" cy="1149790"/>
          </a:xfrm>
          <a:prstGeom prst="wedgeRoundRectCallout">
            <a:avLst>
              <a:gd name="adj1" fmla="val -50651"/>
              <a:gd name="adj2" fmla="val 84547"/>
              <a:gd name="adj3" fmla="val 16667"/>
            </a:avLst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l"/>
            <a:r>
              <a:rPr lang="en-US" sz="1800" b="1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Who won the Arabic Language and Literature</a:t>
            </a:r>
          </a:p>
          <a:p>
            <a:pPr algn="l"/>
            <a:r>
              <a:rPr lang="en-US" sz="1800" b="1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Prize?</a:t>
            </a:r>
            <a:endParaRPr lang="ar-SA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0B07FD80-9B4C-47E4-BEAD-31815D650F30}"/>
              </a:ext>
            </a:extLst>
          </p:cNvPr>
          <p:cNvSpPr/>
          <p:nvPr/>
        </p:nvSpPr>
        <p:spPr>
          <a:xfrm>
            <a:off x="2934236" y="4882130"/>
            <a:ext cx="2705587" cy="1149790"/>
          </a:xfrm>
          <a:prstGeom prst="wedgeRoundRectCallout">
            <a:avLst>
              <a:gd name="adj1" fmla="val -50651"/>
              <a:gd name="adj2" fmla="val 84547"/>
              <a:gd name="adj3" fmla="val 16667"/>
            </a:avLst>
          </a:prstGeom>
          <a:solidFill>
            <a:schemeClr val="accent1">
              <a:lumMod val="60000"/>
              <a:lumOff val="40000"/>
              <a:alpha val="71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1800" b="1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Which prize did Prof. Alexander </a:t>
            </a:r>
            <a:r>
              <a:rPr lang="en-US" sz="1800" b="1" u="none" strike="noStrike" baseline="0" dirty="0" err="1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Varshavsky</a:t>
            </a:r>
            <a:r>
              <a:rPr lang="en-US" sz="1800" b="1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win?</a:t>
            </a:r>
            <a:endParaRPr lang="ar-SA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BB3D74A7-3772-4D81-AFF1-D702EC7958FA}"/>
              </a:ext>
            </a:extLst>
          </p:cNvPr>
          <p:cNvSpPr/>
          <p:nvPr/>
        </p:nvSpPr>
        <p:spPr>
          <a:xfrm>
            <a:off x="8095094" y="4700683"/>
            <a:ext cx="2705587" cy="1149790"/>
          </a:xfrm>
          <a:prstGeom prst="wedgeRoundRectCallout">
            <a:avLst>
              <a:gd name="adj1" fmla="val -50651"/>
              <a:gd name="adj2" fmla="val 84547"/>
              <a:gd name="adj3" fmla="val 16667"/>
            </a:avLst>
          </a:prstGeom>
          <a:solidFill>
            <a:srgbClr val="92D050">
              <a:alpha val="76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1800" b="1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kind of achievements are required for one to</a:t>
            </a:r>
          </a:p>
          <a:p>
            <a:pPr algn="l"/>
            <a:r>
              <a:rPr lang="en-US" sz="1800" b="1" u="none" strike="noStrike" baseline="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qualify?</a:t>
            </a:r>
            <a:endParaRPr lang="ar-SA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349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4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8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8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8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800" fill="hold">
                                              <p:stCondLst>
                                                <p:cond delay="3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4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8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8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8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800" fill="hold">
                                              <p:stCondLst>
                                                <p:cond delay="3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4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8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8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8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800" fill="hold">
                                              <p:stCondLst>
                                                <p:cond delay="3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4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8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8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8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800" fill="hold">
                                              <p:stCondLst>
                                                <p:cond delay="3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9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4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8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8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8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800" fill="hold">
                                              <p:stCondLst>
                                                <p:cond delay="3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4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8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8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8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800" fill="hold">
                                              <p:stCondLst>
                                                <p:cond delay="3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4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8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8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8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800" fill="hold">
                                              <p:stCondLst>
                                                <p:cond delay="3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4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8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8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8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800" fill="hold">
                                              <p:stCondLst>
                                                <p:cond delay="3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1EB07CD-8112-46D3-880A-6244A36EA9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" t="15880" r="52944" b="2618"/>
          <a:stretch/>
        </p:blipFill>
        <p:spPr>
          <a:xfrm>
            <a:off x="948089" y="429768"/>
            <a:ext cx="9447196" cy="6147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Graduation light bulb character cartoon Royalty Free Vector">
            <a:extLst>
              <a:ext uri="{FF2B5EF4-FFF2-40B4-BE49-F238E27FC236}">
                <a16:creationId xmlns:a16="http://schemas.microsoft.com/office/drawing/2014/main" id="{320AF1EC-C0B4-4A90-BC45-3490B6C32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2" b="91019" l="4809" r="92972">
                        <a14:foregroundMark x1="59309" y1="53519" x2="59309" y2="53519"/>
                        <a14:foregroundMark x1="69790" y1="50833" x2="69790" y2="50833"/>
                        <a14:foregroundMark x1="68311" y1="53148" x2="68311" y2="53148"/>
                        <a14:foregroundMark x1="82861" y1="77222" x2="82861" y2="77222"/>
                        <a14:foregroundMark x1="92972" y1="56019" x2="92972" y2="56019"/>
                        <a14:foregroundMark x1="57583" y1="22315" x2="57583" y2="22315"/>
                        <a14:foregroundMark x1="68311" y1="4537" x2="61406" y2="32130"/>
                        <a14:foregroundMark x1="61406" y1="32130" x2="61406" y2="32130"/>
                        <a14:foregroundMark x1="66584" y1="34074" x2="65968" y2="71667"/>
                        <a14:foregroundMark x1="44266" y1="34074" x2="55364" y2="58333"/>
                        <a14:foregroundMark x1="40691" y1="37222" x2="63872" y2="57130"/>
                        <a14:foregroundMark x1="64982" y1="37963" x2="70407" y2="54444"/>
                        <a14:foregroundMark x1="68681" y1="43889" x2="68681" y2="43889"/>
                        <a14:foregroundMark x1="69051" y1="43889" x2="69051" y2="43889"/>
                        <a14:foregroundMark x1="69790" y1="43333" x2="69420" y2="35926"/>
                        <a14:foregroundMark x1="69420" y1="35926" x2="67818" y2="42685"/>
                        <a14:foregroundMark x1="66584" y1="36852" x2="73366" y2="43148"/>
                        <a14:foregroundMark x1="73366" y1="43148" x2="73243" y2="42222"/>
                        <a14:foregroundMark x1="66215" y1="44352" x2="64488" y2="37500"/>
                        <a14:foregroundMark x1="64488" y1="37500" x2="64735" y2="37500"/>
                        <a14:foregroundMark x1="64735" y1="37500" x2="63009" y2="44537"/>
                        <a14:foregroundMark x1="63009" y1="44537" x2="63872" y2="45370"/>
                        <a14:foregroundMark x1="46609" y1="44074" x2="39827" y2="39167"/>
                        <a14:foregroundMark x1="39827" y1="39167" x2="40074" y2="38611"/>
                        <a14:foregroundMark x1="40691" y1="41111" x2="50432" y2="45556"/>
                        <a14:foregroundMark x1="50432" y1="45556" x2="50925" y2="45463"/>
                        <a14:foregroundMark x1="39827" y1="40463" x2="50678" y2="43611"/>
                        <a14:foregroundMark x1="47965" y1="44074" x2="41060" y2="41759"/>
                        <a14:foregroundMark x1="41060" y1="41759" x2="47349" y2="45463"/>
                        <a14:foregroundMark x1="62639" y1="57222" x2="54871" y2="57222"/>
                        <a14:foregroundMark x1="88533" y1="68519" x2="88533" y2="68519"/>
                        <a14:foregroundMark x1="88286" y1="62870" x2="83477" y2="75926"/>
                        <a14:foregroundMark x1="80641" y1="68056" x2="81258" y2="75926"/>
                        <a14:foregroundMark x1="87546" y1="62778" x2="79408" y2="71759"/>
                        <a14:foregroundMark x1="79408" y1="71759" x2="75956" y2="73426"/>
                        <a14:foregroundMark x1="46979" y1="56019" x2="66215" y2="61667"/>
                        <a14:foregroundMark x1="4932" y1="39259" x2="17756" y2="57222"/>
                        <a14:foregroundMark x1="15783" y1="32593" x2="14180" y2="45370"/>
                        <a14:foregroundMark x1="15660" y1="41111" x2="19852" y2="52685"/>
                        <a14:foregroundMark x1="8755" y1="37500" x2="9371" y2="41759"/>
                        <a14:foregroundMark x1="74599" y1="88981" x2="74599" y2="88981"/>
                        <a14:foregroundMark x1="80641" y1="89444" x2="55364" y2="91019"/>
                        <a14:foregroundMark x1="55117" y1="89722" x2="42417" y2="89444"/>
                        <a14:foregroundMark x1="42417" y1="89444" x2="36498" y2="90000"/>
                        <a14:foregroundMark x1="89396" y1="89722" x2="83724" y2="8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22" y="209521"/>
            <a:ext cx="846734" cy="1127587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0">
            <a:extLst>
              <a:ext uri="{FF2B5EF4-FFF2-40B4-BE49-F238E27FC236}">
                <a16:creationId xmlns:a16="http://schemas.microsoft.com/office/drawing/2014/main" id="{CA53AEC8-C4DB-4D2E-BA14-9F165233C8DD}"/>
              </a:ext>
            </a:extLst>
          </p:cNvPr>
          <p:cNvSpPr txBox="1"/>
          <p:nvPr/>
        </p:nvSpPr>
        <p:spPr>
          <a:xfrm>
            <a:off x="3283511" y="1446978"/>
            <a:ext cx="482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d</a:t>
            </a:r>
            <a:endParaRPr lang="en-US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91F08B6F-6607-41C1-8B42-9C8F32FC05C4}"/>
              </a:ext>
            </a:extLst>
          </p:cNvPr>
          <p:cNvSpPr txBox="1"/>
          <p:nvPr/>
        </p:nvSpPr>
        <p:spPr>
          <a:xfrm>
            <a:off x="3203025" y="1731790"/>
            <a:ext cx="482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c</a:t>
            </a:r>
            <a:endParaRPr lang="en-US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E0C91AE1-6BDA-4B04-93A5-2A0A587306A4}"/>
              </a:ext>
            </a:extLst>
          </p:cNvPr>
          <p:cNvSpPr txBox="1"/>
          <p:nvPr/>
        </p:nvSpPr>
        <p:spPr>
          <a:xfrm>
            <a:off x="3163052" y="1957211"/>
            <a:ext cx="482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e</a:t>
            </a:r>
            <a:endParaRPr lang="en-US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504E53FF-E7CF-4A82-A708-8FF527347906}"/>
              </a:ext>
            </a:extLst>
          </p:cNvPr>
          <p:cNvSpPr txBox="1"/>
          <p:nvPr/>
        </p:nvSpPr>
        <p:spPr>
          <a:xfrm>
            <a:off x="3947970" y="2339614"/>
            <a:ext cx="482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a</a:t>
            </a:r>
            <a:endParaRPr lang="en-US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24">
            <a:extLst>
              <a:ext uri="{FF2B5EF4-FFF2-40B4-BE49-F238E27FC236}">
                <a16:creationId xmlns:a16="http://schemas.microsoft.com/office/drawing/2014/main" id="{7327A651-6E84-453F-96F6-2CF43BFA65DE}"/>
              </a:ext>
            </a:extLst>
          </p:cNvPr>
          <p:cNvSpPr txBox="1"/>
          <p:nvPr/>
        </p:nvSpPr>
        <p:spPr>
          <a:xfrm>
            <a:off x="3042419" y="2539669"/>
            <a:ext cx="482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b</a:t>
            </a:r>
            <a:endParaRPr lang="en-US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25">
            <a:extLst>
              <a:ext uri="{FF2B5EF4-FFF2-40B4-BE49-F238E27FC236}">
                <a16:creationId xmlns:a16="http://schemas.microsoft.com/office/drawing/2014/main" id="{EE6F555B-1C36-418A-98D4-115DFE27706E}"/>
              </a:ext>
            </a:extLst>
          </p:cNvPr>
          <p:cNvSpPr txBox="1"/>
          <p:nvPr/>
        </p:nvSpPr>
        <p:spPr>
          <a:xfrm>
            <a:off x="2423535" y="3308134"/>
            <a:ext cx="734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true</a:t>
            </a:r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26">
            <a:extLst>
              <a:ext uri="{FF2B5EF4-FFF2-40B4-BE49-F238E27FC236}">
                <a16:creationId xmlns:a16="http://schemas.microsoft.com/office/drawing/2014/main" id="{680C1E74-9887-4491-8AE5-9CBC54E3FC57}"/>
              </a:ext>
            </a:extLst>
          </p:cNvPr>
          <p:cNvSpPr txBox="1"/>
          <p:nvPr/>
        </p:nvSpPr>
        <p:spPr>
          <a:xfrm>
            <a:off x="2423535" y="3747658"/>
            <a:ext cx="77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false</a:t>
            </a:r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5E9CDF65-9F41-4EB4-890A-29A5BF9B5E80}"/>
              </a:ext>
            </a:extLst>
          </p:cNvPr>
          <p:cNvSpPr txBox="1"/>
          <p:nvPr/>
        </p:nvSpPr>
        <p:spPr>
          <a:xfrm>
            <a:off x="2452451" y="4105648"/>
            <a:ext cx="734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true</a:t>
            </a:r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28">
            <a:extLst>
              <a:ext uri="{FF2B5EF4-FFF2-40B4-BE49-F238E27FC236}">
                <a16:creationId xmlns:a16="http://schemas.microsoft.com/office/drawing/2014/main" id="{65928079-8E55-473C-8B92-C13B2A92C8D6}"/>
              </a:ext>
            </a:extLst>
          </p:cNvPr>
          <p:cNvSpPr txBox="1"/>
          <p:nvPr/>
        </p:nvSpPr>
        <p:spPr>
          <a:xfrm>
            <a:off x="2177446" y="4604022"/>
            <a:ext cx="98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false</a:t>
            </a:r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29">
            <a:extLst>
              <a:ext uri="{FF2B5EF4-FFF2-40B4-BE49-F238E27FC236}">
                <a16:creationId xmlns:a16="http://schemas.microsoft.com/office/drawing/2014/main" id="{2F0EC977-889D-4AFE-B615-F1D354F75F87}"/>
              </a:ext>
            </a:extLst>
          </p:cNvPr>
          <p:cNvSpPr txBox="1"/>
          <p:nvPr/>
        </p:nvSpPr>
        <p:spPr>
          <a:xfrm>
            <a:off x="2429966" y="5160196"/>
            <a:ext cx="779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false</a:t>
            </a:r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30">
            <a:extLst>
              <a:ext uri="{FF2B5EF4-FFF2-40B4-BE49-F238E27FC236}">
                <a16:creationId xmlns:a16="http://schemas.microsoft.com/office/drawing/2014/main" id="{7CDEC661-1CED-4A59-8742-56B54F96E94A}"/>
              </a:ext>
            </a:extLst>
          </p:cNvPr>
          <p:cNvSpPr txBox="1"/>
          <p:nvPr/>
        </p:nvSpPr>
        <p:spPr>
          <a:xfrm>
            <a:off x="2452452" y="5683124"/>
            <a:ext cx="734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true</a:t>
            </a:r>
            <a:endParaRPr lang="en-US" sz="20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250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جني علاء الدين يوتيوب ، مصباح علاء الدين, الفانوس, آخرون, مصباح png">
            <a:extLst>
              <a:ext uri="{FF2B5EF4-FFF2-40B4-BE49-F238E27FC236}">
                <a16:creationId xmlns:a16="http://schemas.microsoft.com/office/drawing/2014/main" id="{1E6D7E31-DE24-4272-BE35-B2EA08E1B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10000" r="90000">
                        <a14:foregroundMark x1="74382" y1="48047" x2="74382" y2="48047"/>
                        <a14:foregroundMark x1="70112" y1="33984" x2="70112" y2="33984"/>
                        <a14:foregroundMark x1="74382" y1="19531" x2="74382" y2="19531"/>
                        <a14:foregroundMark x1="50787" y1="70117" x2="50787" y2="70117"/>
                        <a14:foregroundMark x1="48764" y1="91406" x2="48764" y2="9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93" t="5745" r="20433" b="6720"/>
          <a:stretch/>
        </p:blipFill>
        <p:spPr bwMode="auto">
          <a:xfrm>
            <a:off x="7473240" y="4821586"/>
            <a:ext cx="3471169" cy="2036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ديزني علاء الدين الجني التوضيح ، الجني الأميرة ياسمين علاء الدين تأثيري حلي  ، علاء الدين, حيوان فقاري, شخصية خيالية png">
            <a:extLst>
              <a:ext uri="{FF2B5EF4-FFF2-40B4-BE49-F238E27FC236}">
                <a16:creationId xmlns:a16="http://schemas.microsoft.com/office/drawing/2014/main" id="{8E93BAEE-1CC9-407F-BDF5-E797123F1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48" b="94741" l="10000" r="90000">
                        <a14:foregroundMark x1="85778" y1="57457" x2="85778" y2="57457"/>
                        <a14:foregroundMark x1="54444" y1="94741" x2="54444" y2="94741"/>
                        <a14:foregroundMark x1="45111" y1="8948" x2="45111" y2="8948"/>
                        <a14:foregroundMark x1="48444" y1="9419" x2="48444" y2="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t="5437" r="10544" b="2654"/>
          <a:stretch/>
        </p:blipFill>
        <p:spPr bwMode="auto">
          <a:xfrm>
            <a:off x="10400885" y="1828800"/>
            <a:ext cx="1774084" cy="4838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0D665363-6715-478F-86B5-6E1E08C115FE}"/>
              </a:ext>
            </a:extLst>
          </p:cNvPr>
          <p:cNvGrpSpPr/>
          <p:nvPr/>
        </p:nvGrpSpPr>
        <p:grpSpPr>
          <a:xfrm>
            <a:off x="1800044" y="2551905"/>
            <a:ext cx="8010943" cy="1546577"/>
            <a:chOff x="2315610" y="1283437"/>
            <a:chExt cx="8010943" cy="1546577"/>
          </a:xfrm>
        </p:grpSpPr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E3183BA9-16B2-4DB0-BE1D-5CB2CC8018D6}"/>
                </a:ext>
              </a:extLst>
            </p:cNvPr>
            <p:cNvSpPr txBox="1"/>
            <p:nvPr/>
          </p:nvSpPr>
          <p:spPr>
            <a:xfrm>
              <a:off x="2315610" y="1283437"/>
              <a:ext cx="8010943" cy="1546577"/>
            </a:xfrm>
            <a:prstGeom prst="rect">
              <a:avLst/>
            </a:prstGeom>
            <a:noFill/>
            <a:ln w="57150">
              <a:solidFill>
                <a:srgbClr val="FFC000"/>
              </a:solidFill>
              <a:prstDash val="lgDashDot"/>
            </a:ln>
          </p:spPr>
          <p:txBody>
            <a:bodyPr wrap="square" rtlCol="1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5400" b="1" dirty="0">
                  <a:solidFill>
                    <a:srgbClr val="4F629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2</a:t>
              </a:r>
              <a:r>
                <a:rPr lang="en-US" sz="5400" b="1" dirty="0">
                  <a:solidFill>
                    <a:srgbClr val="0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- Pair Work </a:t>
              </a:r>
              <a:r>
                <a:rPr lang="ar-SA" sz="5400" b="1" i="0" u="none" strike="noStrike" baseline="0" dirty="0">
                  <a:solidFill>
                    <a:srgbClr val="0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 </a:t>
              </a:r>
              <a:endParaRPr lang="en-US" sz="5400" b="1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40AD4918-1087-41B6-A200-5C6F9BD11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68123" y="2056725"/>
              <a:ext cx="578734" cy="567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447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308021C-9906-426A-9934-7234E245A4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7"/>
          <a:stretch/>
        </p:blipFill>
        <p:spPr>
          <a:xfrm>
            <a:off x="3002908" y="1410511"/>
            <a:ext cx="6072997" cy="4736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4FBF3E9-A2CD-4CCB-9369-644FD3F27277}"/>
              </a:ext>
            </a:extLst>
          </p:cNvPr>
          <p:cNvSpPr/>
          <p:nvPr/>
        </p:nvSpPr>
        <p:spPr>
          <a:xfrm rot="631897">
            <a:off x="2688376" y="1124930"/>
            <a:ext cx="6348316" cy="4941608"/>
          </a:xfrm>
          <a:prstGeom prst="rect">
            <a:avLst/>
          </a:prstGeom>
          <a:noFill/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A04B555-3591-4777-B626-BA4958E7C22D}"/>
              </a:ext>
            </a:extLst>
          </p:cNvPr>
          <p:cNvSpPr/>
          <p:nvPr/>
        </p:nvSpPr>
        <p:spPr>
          <a:xfrm>
            <a:off x="2840776" y="1277330"/>
            <a:ext cx="6348316" cy="4941608"/>
          </a:xfrm>
          <a:prstGeom prst="rect">
            <a:avLst/>
          </a:prstGeom>
          <a:noFill/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074" name="Picture 2" descr="Encourage Them To Use Their Native Language Pair Together - Pair Speaking -  Free Transparent PNG Clipart Images Download">
            <a:extLst>
              <a:ext uri="{FF2B5EF4-FFF2-40B4-BE49-F238E27FC236}">
                <a16:creationId xmlns:a16="http://schemas.microsoft.com/office/drawing/2014/main" id="{F1907A29-6D05-4C12-84B0-767540C3B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89706" l="5667" r="94333">
                        <a14:foregroundMark x1="82000" y1="90196" x2="82000" y2="90196"/>
                        <a14:foregroundMark x1="85000" y1="42157" x2="85000" y2="42157"/>
                        <a14:foregroundMark x1="78333" y1="59314" x2="78333" y2="59314"/>
                        <a14:foregroundMark x1="80000" y1="21569" x2="80333" y2="45588"/>
                        <a14:foregroundMark x1="83333" y1="68627" x2="86667" y2="85784"/>
                        <a14:foregroundMark x1="69000" y1="15196" x2="90000" y2="28431"/>
                        <a14:foregroundMark x1="90000" y1="28431" x2="90333" y2="41176"/>
                        <a14:foregroundMark x1="36333" y1="8824" x2="19000" y2="12255"/>
                        <a14:foregroundMark x1="19000" y1="12255" x2="5667" y2="29412"/>
                        <a14:foregroundMark x1="5667" y1="29412" x2="18000" y2="28431"/>
                        <a14:foregroundMark x1="93667" y1="20588" x2="94333" y2="431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905" y="252918"/>
            <a:ext cx="2857500" cy="1943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831886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iveworksheets.com - Home | Facebook">
            <a:hlinkClick r:id="rId2"/>
            <a:extLst>
              <a:ext uri="{FF2B5EF4-FFF2-40B4-BE49-F238E27FC236}">
                <a16:creationId xmlns:a16="http://schemas.microsoft.com/office/drawing/2014/main" id="{49231D9B-C329-484B-88F3-BDA6E32F5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823" y="2010823"/>
            <a:ext cx="2836354" cy="283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duation light bulb character cartoon Royalty Free Vector">
            <a:extLst>
              <a:ext uri="{FF2B5EF4-FFF2-40B4-BE49-F238E27FC236}">
                <a16:creationId xmlns:a16="http://schemas.microsoft.com/office/drawing/2014/main" id="{A6FE1794-6DE5-4B37-96F0-B4ED0B1CF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52" b="91019" l="4809" r="92972">
                        <a14:foregroundMark x1="59309" y1="53519" x2="59309" y2="53519"/>
                        <a14:foregroundMark x1="69790" y1="50833" x2="69790" y2="50833"/>
                        <a14:foregroundMark x1="68311" y1="53148" x2="68311" y2="53148"/>
                        <a14:foregroundMark x1="82861" y1="77222" x2="82861" y2="77222"/>
                        <a14:foregroundMark x1="92972" y1="56019" x2="92972" y2="56019"/>
                        <a14:foregroundMark x1="57583" y1="22315" x2="57583" y2="22315"/>
                        <a14:foregroundMark x1="68311" y1="4537" x2="61406" y2="32130"/>
                        <a14:foregroundMark x1="61406" y1="32130" x2="61406" y2="32130"/>
                        <a14:foregroundMark x1="66584" y1="34074" x2="65968" y2="71667"/>
                        <a14:foregroundMark x1="44266" y1="34074" x2="55364" y2="58333"/>
                        <a14:foregroundMark x1="40691" y1="37222" x2="63872" y2="57130"/>
                        <a14:foregroundMark x1="64982" y1="37963" x2="70407" y2="54444"/>
                        <a14:foregroundMark x1="68681" y1="43889" x2="68681" y2="43889"/>
                        <a14:foregroundMark x1="69051" y1="43889" x2="69051" y2="43889"/>
                        <a14:foregroundMark x1="69790" y1="43333" x2="69420" y2="35926"/>
                        <a14:foregroundMark x1="69420" y1="35926" x2="67818" y2="42685"/>
                        <a14:foregroundMark x1="66584" y1="36852" x2="73366" y2="43148"/>
                        <a14:foregroundMark x1="73366" y1="43148" x2="73243" y2="42222"/>
                        <a14:foregroundMark x1="66215" y1="44352" x2="64488" y2="37500"/>
                        <a14:foregroundMark x1="64488" y1="37500" x2="64735" y2="37500"/>
                        <a14:foregroundMark x1="64735" y1="37500" x2="63009" y2="44537"/>
                        <a14:foregroundMark x1="63009" y1="44537" x2="63872" y2="45370"/>
                        <a14:foregroundMark x1="46609" y1="44074" x2="39827" y2="39167"/>
                        <a14:foregroundMark x1="39827" y1="39167" x2="40074" y2="38611"/>
                        <a14:foregroundMark x1="40691" y1="41111" x2="50432" y2="45556"/>
                        <a14:foregroundMark x1="50432" y1="45556" x2="50925" y2="45463"/>
                        <a14:foregroundMark x1="39827" y1="40463" x2="50678" y2="43611"/>
                        <a14:foregroundMark x1="47965" y1="44074" x2="41060" y2="41759"/>
                        <a14:foregroundMark x1="41060" y1="41759" x2="47349" y2="45463"/>
                        <a14:foregroundMark x1="62639" y1="57222" x2="54871" y2="57222"/>
                        <a14:foregroundMark x1="88533" y1="68519" x2="88533" y2="68519"/>
                        <a14:foregroundMark x1="88286" y1="62870" x2="83477" y2="75926"/>
                        <a14:foregroundMark x1="80641" y1="68056" x2="81258" y2="75926"/>
                        <a14:foregroundMark x1="87546" y1="62778" x2="79408" y2="71759"/>
                        <a14:foregroundMark x1="79408" y1="71759" x2="75956" y2="73426"/>
                        <a14:foregroundMark x1="46979" y1="56019" x2="66215" y2="61667"/>
                        <a14:foregroundMark x1="4932" y1="39259" x2="17756" y2="57222"/>
                        <a14:foregroundMark x1="15783" y1="32593" x2="14180" y2="45370"/>
                        <a14:foregroundMark x1="15660" y1="41111" x2="19852" y2="52685"/>
                        <a14:foregroundMark x1="8755" y1="37500" x2="9371" y2="41759"/>
                        <a14:foregroundMark x1="74599" y1="88981" x2="74599" y2="88981"/>
                        <a14:foregroundMark x1="80641" y1="89444" x2="55364" y2="91019"/>
                        <a14:foregroundMark x1="55117" y1="89722" x2="42417" y2="89444"/>
                        <a14:foregroundMark x1="42417" y1="89444" x2="36498" y2="90000"/>
                        <a14:foregroundMark x1="89396" y1="89722" x2="83724" y2="8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32" y="452598"/>
            <a:ext cx="846734" cy="112758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ownload Free png Finger Finger, Index Finger, Gesture, Cartoon, Thumb,  Hand, Palm ... - DLPNG.com">
            <a:extLst>
              <a:ext uri="{FF2B5EF4-FFF2-40B4-BE49-F238E27FC236}">
                <a16:creationId xmlns:a16="http://schemas.microsoft.com/office/drawing/2014/main" id="{69D7484C-08B6-4EFD-B258-B60A3DE23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5" b="98750" l="10000" r="90000">
                        <a14:foregroundMark x1="55250" y1="95750" x2="55250" y2="95750"/>
                        <a14:foregroundMark x1="41000" y1="23000" x2="41000" y2="23000"/>
                        <a14:foregroundMark x1="49875" y1="2125" x2="49875" y2="2125"/>
                        <a14:foregroundMark x1="63500" y1="9625" x2="63500" y2="9625"/>
                        <a14:foregroundMark x1="53375" y1="98750" x2="53375" y2="98750"/>
                        <a14:foregroundMark x1="53625" y1="98000" x2="37125" y2="9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4028">
            <a:off x="6037482" y="3650624"/>
            <a:ext cx="897710" cy="139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A2E49C3-436A-4CE0-916B-AA82F70A5C39}"/>
              </a:ext>
            </a:extLst>
          </p:cNvPr>
          <p:cNvSpPr txBox="1"/>
          <p:nvPr/>
        </p:nvSpPr>
        <p:spPr>
          <a:xfrm>
            <a:off x="3965578" y="487205"/>
            <a:ext cx="426084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highlight>
                  <a:srgbClr val="FFFF00"/>
                </a:highlight>
              </a:rPr>
              <a:t>Quick Check</a:t>
            </a:r>
            <a:endParaRPr lang="ar-SA" sz="36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01782570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ذكار الصباح - موسوعة">
            <a:extLst>
              <a:ext uri="{FF2B5EF4-FFF2-40B4-BE49-F238E27FC236}">
                <a16:creationId xmlns:a16="http://schemas.microsoft.com/office/drawing/2014/main" id="{3437910B-B609-40DD-AF0F-2B2B87C4A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4" t="23143" r="1257" b="37145"/>
          <a:stretch/>
        </p:blipFill>
        <p:spPr bwMode="auto">
          <a:xfrm>
            <a:off x="2735008" y="1873188"/>
            <a:ext cx="6721984" cy="3444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46737232"/>
      </p:ext>
    </p:extLst>
  </p:cSld>
  <p:clrMapOvr>
    <a:masterClrMapping/>
  </p:clrMapOvr>
  <p:transition spd="slow"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وإذا سألك عبادى عنى فإنى قريب&amp;quot; كتب / وائل عباس - جريدة النجم الوطني">
            <a:extLst>
              <a:ext uri="{FF2B5EF4-FFF2-40B4-BE49-F238E27FC236}">
                <a16:creationId xmlns:a16="http://schemas.microsoft.com/office/drawing/2014/main" id="{E69C6327-E83C-4EEA-83A2-BF357CEFB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" r="3924"/>
          <a:stretch/>
        </p:blipFill>
        <p:spPr bwMode="auto">
          <a:xfrm>
            <a:off x="2684835" y="184622"/>
            <a:ext cx="6994186" cy="64690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716296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ice Day PNG Images | Vector and PSD Files | Free Download on Pngtree">
            <a:extLst>
              <a:ext uri="{FF2B5EF4-FFF2-40B4-BE49-F238E27FC236}">
                <a16:creationId xmlns:a16="http://schemas.microsoft.com/office/drawing/2014/main" id="{63EF41F2-528D-4CDC-B35A-E045E3856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4917" y1="85489" x2="54917" y2="85489"/>
                        <a14:foregroundMark x1="62417" y1="79187" x2="62417" y2="79187"/>
                        <a14:foregroundMark x1="63833" y1="79353" x2="63833" y2="79353"/>
                        <a14:foregroundMark x1="64083" y1="79353" x2="64083" y2="79353"/>
                        <a14:foregroundMark x1="59667" y1="78441" x2="59667" y2="78441"/>
                        <a14:foregroundMark x1="26583" y1="80017" x2="26583" y2="80017"/>
                        <a14:foregroundMark x1="16000" y1="67081" x2="16000" y2="67081"/>
                        <a14:foregroundMark x1="25500" y1="55473" x2="25500" y2="55473"/>
                        <a14:foregroundMark x1="25500" y1="57048" x2="25500" y2="57048"/>
                        <a14:foregroundMark x1="37167" y1="39469" x2="37167" y2="39469"/>
                        <a14:foregroundMark x1="44167" y1="34245" x2="44167" y2="34245"/>
                        <a14:foregroundMark x1="43667" y1="54809" x2="43667" y2="54809"/>
                        <a14:foregroundMark x1="66000" y1="72637" x2="66000" y2="72637"/>
                        <a14:foregroundMark x1="78083" y1="30017" x2="78083" y2="30017"/>
                        <a14:foregroundMark x1="70417" y1="27861" x2="70417" y2="27861"/>
                        <a14:foregroundMark x1="70583" y1="32504" x2="70583" y2="32504"/>
                        <a14:foregroundMark x1="75000" y1="34245" x2="75000" y2="34245"/>
                        <a14:foregroundMark x1="79667" y1="34163" x2="79667" y2="34163"/>
                        <a14:foregroundMark x1="82750" y1="30265" x2="82750" y2="30265"/>
                        <a14:foregroundMark x1="74167" y1="21476" x2="74167" y2="21476"/>
                        <a14:foregroundMark x1="71667" y1="23715" x2="71667" y2="23715"/>
                        <a14:foregroundMark x1="53167" y1="23217" x2="53167" y2="23217"/>
                        <a14:foregroundMark x1="62917" y1="52570" x2="62917" y2="52570"/>
                        <a14:foregroundMark x1="86917" y1="50663" x2="86917" y2="50663"/>
                        <a14:foregroundMark x1="62750" y1="37231" x2="62750" y2="37231"/>
                        <a14:foregroundMark x1="66250" y1="26534" x2="66250" y2="26534"/>
                        <a14:foregroundMark x1="56583" y1="24295" x2="56583" y2="24295"/>
                        <a14:foregroundMark x1="54333" y1="22139" x2="54333" y2="22139"/>
                        <a14:foregroundMark x1="53667" y1="18657" x2="53667" y2="18657"/>
                        <a14:foregroundMark x1="46333" y1="32504" x2="46333" y2="32504"/>
                        <a14:foregroundMark x1="41583" y1="29851" x2="41583" y2="29851"/>
                        <a14:foregroundMark x1="34000" y1="85075" x2="34000" y2="85075"/>
                        <a14:foregroundMark x1="21917" y1="25456" x2="21917" y2="25456"/>
                        <a14:foregroundMark x1="53167" y1="87479" x2="53167" y2="87479"/>
                        <a14:foregroundMark x1="34750" y1="67164" x2="34750" y2="73466"/>
                        <a14:foregroundMark x1="25500" y1="79353" x2="25500" y2="79353"/>
                        <a14:foregroundMark x1="48083" y1="16418" x2="42167" y2="27612"/>
                        <a14:foregroundMark x1="46417" y1="60945" x2="47000" y2="72554"/>
                        <a14:foregroundMark x1="17083" y1="31841" x2="18167" y2="48259"/>
                        <a14:foregroundMark x1="19083" y1="34245" x2="20833" y2="44279"/>
                        <a14:foregroundMark x1="20833" y1="44279" x2="20833" y2="44279"/>
                        <a14:foregroundMark x1="63333" y1="60116" x2="64500" y2="71061"/>
                        <a14:foregroundMark x1="56583" y1="85987" x2="56583" y2="85987"/>
                        <a14:foregroundMark x1="36250" y1="71310" x2="36250" y2="81095"/>
                        <a14:foregroundMark x1="48583" y1="62935" x2="47750" y2="73217"/>
                        <a14:foregroundMark x1="47750" y1="73217" x2="47750" y2="73217"/>
                        <a14:foregroundMark x1="80833" y1="62521" x2="79750" y2="73217"/>
                        <a14:foregroundMark x1="79750" y1="73217" x2="75667" y2="78939"/>
                        <a14:foregroundMark x1="31583" y1="22554" x2="35083" y2="32919"/>
                        <a14:foregroundMark x1="57250" y1="68408" x2="62333" y2="73300"/>
                        <a14:foregroundMark x1="62333" y1="73300" x2="64000" y2="72968"/>
                        <a14:foregroundMark x1="70583" y1="58955" x2="70833" y2="66915"/>
                        <a14:foregroundMark x1="70833" y1="66915" x2="77500" y2="68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1" t="7867" r="9480" b="9732"/>
          <a:stretch/>
        </p:blipFill>
        <p:spPr bwMode="auto">
          <a:xfrm>
            <a:off x="2295144" y="0"/>
            <a:ext cx="7415784" cy="69415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20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9FE06D0-68D5-4B26-9DB0-A56BFC950C5E}"/>
              </a:ext>
            </a:extLst>
          </p:cNvPr>
          <p:cNvGrpSpPr/>
          <p:nvPr/>
        </p:nvGrpSpPr>
        <p:grpSpPr>
          <a:xfrm>
            <a:off x="2224275" y="894928"/>
            <a:ext cx="7043983" cy="4193926"/>
            <a:chOff x="3073153" y="1526960"/>
            <a:chExt cx="6695271" cy="4016382"/>
          </a:xfrm>
        </p:grpSpPr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E3183BA9-16B2-4DB0-BE1D-5CB2CC8018D6}"/>
                </a:ext>
              </a:extLst>
            </p:cNvPr>
            <p:cNvSpPr txBox="1"/>
            <p:nvPr/>
          </p:nvSpPr>
          <p:spPr>
            <a:xfrm>
              <a:off x="3073153" y="1526960"/>
              <a:ext cx="6045693" cy="3554819"/>
            </a:xfrm>
            <a:prstGeom prst="rect">
              <a:avLst/>
            </a:prstGeom>
            <a:noFill/>
            <a:ln w="57150">
              <a:solidFill>
                <a:srgbClr val="FFC000"/>
              </a:solidFill>
              <a:prstDash val="lgDashDot"/>
            </a:ln>
          </p:spPr>
          <p:txBody>
            <a:bodyPr wrap="square" rtlCol="1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6000" b="1" i="0" u="none" strike="noStrike" baseline="0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Unit-4</a:t>
              </a:r>
            </a:p>
            <a:p>
              <a:pPr algn="ctr">
                <a:lnSpc>
                  <a:spcPct val="200000"/>
                </a:lnSpc>
              </a:pPr>
              <a:r>
                <a:rPr lang="en-US" sz="6000" b="1" i="0" u="none" strike="noStrike" baseline="0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Wishful Thinking</a:t>
              </a:r>
              <a:endParaRPr lang="ar-SA" sz="6000" b="1" dirty="0">
                <a:solidFill>
                  <a:srgbClr val="FF0000"/>
                </a:solidFill>
                <a:latin typeface="MV Boli" panose="02000500030200090000" pitchFamily="2" charset="0"/>
              </a:endParaRPr>
            </a:p>
          </p:txBody>
        </p:sp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789B9FAE-501D-4CE2-8778-4067220E08E5}"/>
                </a:ext>
              </a:extLst>
            </p:cNvPr>
            <p:cNvSpPr txBox="1"/>
            <p:nvPr/>
          </p:nvSpPr>
          <p:spPr>
            <a:xfrm>
              <a:off x="3351350" y="1988523"/>
              <a:ext cx="6417074" cy="3554819"/>
            </a:xfrm>
            <a:prstGeom prst="rect">
              <a:avLst/>
            </a:prstGeom>
            <a:noFill/>
            <a:ln w="57150">
              <a:solidFill>
                <a:srgbClr val="FFC000"/>
              </a:solidFill>
              <a:prstDash val="lgDashDot"/>
            </a:ln>
          </p:spPr>
          <p:txBody>
            <a:bodyPr wrap="square" rtlCol="1">
              <a:spAutoFit/>
            </a:bodyPr>
            <a:lstStyle/>
            <a:p>
              <a:pPr algn="ctr">
                <a:lnSpc>
                  <a:spcPct val="200000"/>
                </a:lnSpc>
              </a:pPr>
              <a:endParaRPr lang="en-US" sz="6000" b="1" dirty="0">
                <a:solidFill>
                  <a:srgbClr val="FF0000"/>
                </a:solidFill>
                <a:latin typeface="MV Boli" panose="02000500030200090000" pitchFamily="2" charset="0"/>
              </a:endParaRPr>
            </a:p>
            <a:p>
              <a:pPr algn="ctr">
                <a:lnSpc>
                  <a:spcPct val="200000"/>
                </a:lnSpc>
              </a:pPr>
              <a:endParaRPr lang="en-US" sz="6000" b="1" dirty="0">
                <a:solidFill>
                  <a:srgbClr val="FF0000"/>
                </a:solidFill>
                <a:latin typeface="MV Boli" panose="02000500030200090000" pitchFamily="2" charset="0"/>
              </a:endParaRPr>
            </a:p>
          </p:txBody>
        </p:sp>
      </p:grpSp>
      <p:pic>
        <p:nvPicPr>
          <p:cNvPr id="7" name="Picture 2" descr="جني علاء الدين يوتيوب ، مصباح علاء الدين, الفانوس, آخرون, مصباح png">
            <a:extLst>
              <a:ext uri="{FF2B5EF4-FFF2-40B4-BE49-F238E27FC236}">
                <a16:creationId xmlns:a16="http://schemas.microsoft.com/office/drawing/2014/main" id="{1E6D7E31-DE24-4272-BE35-B2EA08E1B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10000" r="90000">
                        <a14:foregroundMark x1="74382" y1="48047" x2="74382" y2="48047"/>
                        <a14:foregroundMark x1="70112" y1="33984" x2="70112" y2="33984"/>
                        <a14:foregroundMark x1="74382" y1="19531" x2="74382" y2="19531"/>
                        <a14:foregroundMark x1="50787" y1="70117" x2="50787" y2="70117"/>
                        <a14:foregroundMark x1="48764" y1="91406" x2="48764" y2="9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93" t="5745" r="20433" b="6720"/>
          <a:stretch/>
        </p:blipFill>
        <p:spPr bwMode="auto">
          <a:xfrm>
            <a:off x="7473240" y="4821586"/>
            <a:ext cx="3471169" cy="2036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ديزني علاء الدين الجني التوضيح ، الجني الأميرة ياسمين علاء الدين تأثيري حلي  ، علاء الدين, حيوان فقاري, شخصية خيالية png">
            <a:extLst>
              <a:ext uri="{FF2B5EF4-FFF2-40B4-BE49-F238E27FC236}">
                <a16:creationId xmlns:a16="http://schemas.microsoft.com/office/drawing/2014/main" id="{8E93BAEE-1CC9-407F-BDF5-E797123F1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48" b="94741" l="10000" r="90000">
                        <a14:foregroundMark x1="85778" y1="57457" x2="85778" y2="57457"/>
                        <a14:foregroundMark x1="54444" y1="94741" x2="54444" y2="94741"/>
                        <a14:foregroundMark x1="45111" y1="8948" x2="45111" y2="8948"/>
                        <a14:foregroundMark x1="48444" y1="9419" x2="48444" y2="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t="5437" r="10544" b="2654"/>
          <a:stretch/>
        </p:blipFill>
        <p:spPr bwMode="auto">
          <a:xfrm>
            <a:off x="10400885" y="1828800"/>
            <a:ext cx="1774084" cy="4838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186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جني علاء الدين يوتيوب ، مصباح علاء الدين, الفانوس, آخرون, مصباح png">
            <a:extLst>
              <a:ext uri="{FF2B5EF4-FFF2-40B4-BE49-F238E27FC236}">
                <a16:creationId xmlns:a16="http://schemas.microsoft.com/office/drawing/2014/main" id="{1E6D7E31-DE24-4272-BE35-B2EA08E1B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10000" r="90000">
                        <a14:foregroundMark x1="74382" y1="48047" x2="74382" y2="48047"/>
                        <a14:foregroundMark x1="70112" y1="33984" x2="70112" y2="33984"/>
                        <a14:foregroundMark x1="74382" y1="19531" x2="74382" y2="19531"/>
                        <a14:foregroundMark x1="50787" y1="70117" x2="50787" y2="70117"/>
                        <a14:foregroundMark x1="48764" y1="91406" x2="48764" y2="9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93" t="5745" r="20433" b="6720"/>
          <a:stretch/>
        </p:blipFill>
        <p:spPr bwMode="auto">
          <a:xfrm>
            <a:off x="7473240" y="4821586"/>
            <a:ext cx="3471169" cy="2036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ديزني علاء الدين الجني التوضيح ، الجني الأميرة ياسمين علاء الدين تأثيري حلي  ، علاء الدين, حيوان فقاري, شخصية خيالية png">
            <a:extLst>
              <a:ext uri="{FF2B5EF4-FFF2-40B4-BE49-F238E27FC236}">
                <a16:creationId xmlns:a16="http://schemas.microsoft.com/office/drawing/2014/main" id="{8E93BAEE-1CC9-407F-BDF5-E797123F1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48" b="94741" l="10000" r="90000">
                        <a14:foregroundMark x1="85778" y1="57457" x2="85778" y2="57457"/>
                        <a14:foregroundMark x1="54444" y1="94741" x2="54444" y2="94741"/>
                        <a14:foregroundMark x1="45111" y1="8948" x2="45111" y2="8948"/>
                        <a14:foregroundMark x1="48444" y1="9419" x2="48444" y2="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t="5437" r="10544" b="2654"/>
          <a:stretch/>
        </p:blipFill>
        <p:spPr bwMode="auto">
          <a:xfrm>
            <a:off x="10400885" y="1828800"/>
            <a:ext cx="1774084" cy="4838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E3183BA9-16B2-4DB0-BE1D-5CB2CC8018D6}"/>
              </a:ext>
            </a:extLst>
          </p:cNvPr>
          <p:cNvSpPr txBox="1"/>
          <p:nvPr/>
        </p:nvSpPr>
        <p:spPr>
          <a:xfrm>
            <a:off x="1865447" y="1314044"/>
            <a:ext cx="8010943" cy="3208571"/>
          </a:xfrm>
          <a:prstGeom prst="rect">
            <a:avLst/>
          </a:prstGeom>
          <a:noFill/>
          <a:ln w="57150">
            <a:solidFill>
              <a:srgbClr val="FFC000"/>
            </a:solidFill>
            <a:prstDash val="lgDashDot"/>
          </a:ln>
        </p:spPr>
        <p:txBody>
          <a:bodyPr wrap="square" rtlCol="1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54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 </a:t>
            </a:r>
            <a:r>
              <a:rPr lang="en-US" sz="5400" b="1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Listen and Discuss</a:t>
            </a:r>
          </a:p>
          <a:p>
            <a:pPr algn="l">
              <a:lnSpc>
                <a:spcPct val="200000"/>
              </a:lnSpc>
            </a:pPr>
            <a:r>
              <a:rPr lang="en-US" sz="5400" b="1" dirty="0">
                <a:solidFill>
                  <a:srgbClr val="4F629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</a:t>
            </a:r>
            <a:r>
              <a:rPr lang="en-US" sz="5400" b="1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 Pair Work </a:t>
            </a:r>
            <a:r>
              <a:rPr lang="ar-SA" sz="5400" b="1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en-US" sz="5400" b="1" i="0" u="none" strike="noStrike" baseline="0" dirty="0">
              <a:solidFill>
                <a:srgbClr val="0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9BEBE29-6017-40FD-B282-C35ACBCEFB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1372" y="2018189"/>
            <a:ext cx="625018" cy="65901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0AD4918-1087-41B6-A200-5C6F9BD117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8820" y="3656486"/>
            <a:ext cx="578734" cy="56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8350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laddin's First Wish">
            <a:hlinkClick r:id="" action="ppaction://media"/>
            <a:extLst>
              <a:ext uri="{FF2B5EF4-FFF2-40B4-BE49-F238E27FC236}">
                <a16:creationId xmlns:a16="http://schemas.microsoft.com/office/drawing/2014/main" id="{2F7B7F87-0B44-4557-8F22-8A80E7394EB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841" y="348547"/>
            <a:ext cx="11108317" cy="6160905"/>
          </a:xfrm>
        </p:spPr>
      </p:pic>
    </p:spTree>
    <p:extLst>
      <p:ext uri="{BB962C8B-B14F-4D97-AF65-F5344CB8AC3E}">
        <p14:creationId xmlns:p14="http://schemas.microsoft.com/office/powerpoint/2010/main" val="3032321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545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3">
            <a:extLst>
              <a:ext uri="{FF2B5EF4-FFF2-40B4-BE49-F238E27FC236}">
                <a16:creationId xmlns:a16="http://schemas.microsoft.com/office/drawing/2014/main" id="{1F8BC1E7-73CB-43AC-925B-EE27B84A7745}"/>
              </a:ext>
            </a:extLst>
          </p:cNvPr>
          <p:cNvSpPr txBox="1">
            <a:spLocks/>
          </p:cNvSpPr>
          <p:nvPr/>
        </p:nvSpPr>
        <p:spPr>
          <a:xfrm>
            <a:off x="248574" y="1460084"/>
            <a:ext cx="8604354" cy="42689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2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The students will be able to </a:t>
            </a:r>
            <a:r>
              <a:rPr lang="en-US" sz="4000" dirty="0">
                <a:solidFill>
                  <a:srgbClr val="006600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understand person’s wish .</a:t>
            </a: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use new expressions .</a:t>
            </a: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recognize the correct / false sentences .</a:t>
            </a: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answer the questions about the article .</a:t>
            </a: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use wishes to form questions .</a:t>
            </a: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ask and answer questions about wishes .</a:t>
            </a:r>
            <a:endParaRPr lang="en-US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endParaRPr lang="en-US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endParaRPr lang="en-US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جني علاء الدين يوتيوب ، مصباح علاء الدين, الفانوس, آخرون, مصباح png">
            <a:extLst>
              <a:ext uri="{FF2B5EF4-FFF2-40B4-BE49-F238E27FC236}">
                <a16:creationId xmlns:a16="http://schemas.microsoft.com/office/drawing/2014/main" id="{1C1E80F7-12B9-44BF-8420-E35AE43C0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91406" l="10000" r="90000">
                        <a14:foregroundMark x1="74382" y1="48047" x2="74382" y2="48047"/>
                        <a14:foregroundMark x1="70112" y1="33984" x2="70112" y2="33984"/>
                        <a14:foregroundMark x1="74382" y1="19531" x2="74382" y2="19531"/>
                        <a14:foregroundMark x1="50787" y1="70117" x2="50787" y2="70117"/>
                        <a14:foregroundMark x1="48764" y1="91406" x2="48764" y2="9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93" t="5745" r="20433" b="6720"/>
          <a:stretch/>
        </p:blipFill>
        <p:spPr bwMode="auto">
          <a:xfrm>
            <a:off x="8300621" y="4802818"/>
            <a:ext cx="2396971" cy="2036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ديزني علاء الدين الجني التوضيح ، الجني الأميرة ياسمين علاء الدين تأثيري حلي  ، علاء الدين, حيوان فقاري, شخصية خيالية png">
            <a:extLst>
              <a:ext uri="{FF2B5EF4-FFF2-40B4-BE49-F238E27FC236}">
                <a16:creationId xmlns:a16="http://schemas.microsoft.com/office/drawing/2014/main" id="{EC36498C-077F-438C-8FE2-55AC8E935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48" b="94741" l="10000" r="90000">
                        <a14:foregroundMark x1="85778" y1="57457" x2="85778" y2="57457"/>
                        <a14:foregroundMark x1="54444" y1="94741" x2="54444" y2="94741"/>
                        <a14:foregroundMark x1="45111" y1="8948" x2="45111" y2="8948"/>
                        <a14:foregroundMark x1="48444" y1="9419" x2="48444" y2="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t="5437" r="10544" b="2654"/>
          <a:stretch/>
        </p:blipFill>
        <p:spPr bwMode="auto">
          <a:xfrm>
            <a:off x="10400885" y="2938508"/>
            <a:ext cx="1774084" cy="3728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6BD9AF10-FE96-47C3-9AD3-6944DE0F5EEB}"/>
              </a:ext>
            </a:extLst>
          </p:cNvPr>
          <p:cNvSpPr txBox="1"/>
          <p:nvPr/>
        </p:nvSpPr>
        <p:spPr>
          <a:xfrm>
            <a:off x="248574" y="1128989"/>
            <a:ext cx="561068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400" b="1" u="sng" dirty="0"/>
              <a:t>Objectives</a:t>
            </a:r>
            <a:endParaRPr lang="ar-SA" sz="4400" b="1" u="sng" dirty="0"/>
          </a:p>
        </p:txBody>
      </p:sp>
    </p:spTree>
    <p:extLst>
      <p:ext uri="{BB962C8B-B14F-4D97-AF65-F5344CB8AC3E}">
        <p14:creationId xmlns:p14="http://schemas.microsoft.com/office/powerpoint/2010/main" val="423096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جني علاء الدين يوتيوب ، مصباح علاء الدين, الفانوس, آخرون, مصباح png">
            <a:extLst>
              <a:ext uri="{FF2B5EF4-FFF2-40B4-BE49-F238E27FC236}">
                <a16:creationId xmlns:a16="http://schemas.microsoft.com/office/drawing/2014/main" id="{1E6D7E31-DE24-4272-BE35-B2EA08E1B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1406" l="10000" r="90000">
                        <a14:foregroundMark x1="74382" y1="48047" x2="74382" y2="48047"/>
                        <a14:foregroundMark x1="70112" y1="33984" x2="70112" y2="33984"/>
                        <a14:foregroundMark x1="74382" y1="19531" x2="74382" y2="19531"/>
                        <a14:foregroundMark x1="50787" y1="70117" x2="50787" y2="70117"/>
                        <a14:foregroundMark x1="48764" y1="91406" x2="48764" y2="9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93" t="5745" r="20433" b="6720"/>
          <a:stretch/>
        </p:blipFill>
        <p:spPr bwMode="auto">
          <a:xfrm>
            <a:off x="7473240" y="4821586"/>
            <a:ext cx="3471169" cy="20364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ديزني علاء الدين الجني التوضيح ، الجني الأميرة ياسمين علاء الدين تأثيري حلي  ، علاء الدين, حيوان فقاري, شخصية خيالية png">
            <a:extLst>
              <a:ext uri="{FF2B5EF4-FFF2-40B4-BE49-F238E27FC236}">
                <a16:creationId xmlns:a16="http://schemas.microsoft.com/office/drawing/2014/main" id="{8E93BAEE-1CC9-407F-BDF5-E797123F1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48" b="94741" l="10000" r="90000">
                        <a14:foregroundMark x1="85778" y1="57457" x2="85778" y2="57457"/>
                        <a14:foregroundMark x1="54444" y1="94741" x2="54444" y2="94741"/>
                        <a14:foregroundMark x1="45111" y1="8948" x2="45111" y2="8948"/>
                        <a14:foregroundMark x1="48444" y1="9419" x2="48444" y2="9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t="5437" r="10544" b="2654"/>
          <a:stretch/>
        </p:blipFill>
        <p:spPr bwMode="auto">
          <a:xfrm>
            <a:off x="10400885" y="1828800"/>
            <a:ext cx="1774084" cy="4838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2974B9F8-A4D6-4A54-A54F-FADC66066A34}"/>
              </a:ext>
            </a:extLst>
          </p:cNvPr>
          <p:cNvGrpSpPr/>
          <p:nvPr/>
        </p:nvGrpSpPr>
        <p:grpSpPr>
          <a:xfrm>
            <a:off x="1247591" y="738689"/>
            <a:ext cx="8010943" cy="4870564"/>
            <a:chOff x="2315610" y="1283437"/>
            <a:chExt cx="8010943" cy="4870564"/>
          </a:xfrm>
        </p:grpSpPr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E3183BA9-16B2-4DB0-BE1D-5CB2CC8018D6}"/>
                </a:ext>
              </a:extLst>
            </p:cNvPr>
            <p:cNvSpPr txBox="1"/>
            <p:nvPr/>
          </p:nvSpPr>
          <p:spPr>
            <a:xfrm>
              <a:off x="2315610" y="1283437"/>
              <a:ext cx="8010943" cy="4870564"/>
            </a:xfrm>
            <a:prstGeom prst="rect">
              <a:avLst/>
            </a:prstGeom>
            <a:noFill/>
            <a:ln w="57150">
              <a:solidFill>
                <a:srgbClr val="FFC000"/>
              </a:solidFill>
              <a:prstDash val="lgDashDot"/>
            </a:ln>
          </p:spPr>
          <p:txBody>
            <a:bodyPr wrap="square" rtlCol="1">
              <a:spAutoFit/>
            </a:bodyPr>
            <a:lstStyle/>
            <a:p>
              <a:pPr algn="l">
                <a:lnSpc>
                  <a:spcPct val="200000"/>
                </a:lnSpc>
              </a:pPr>
              <a:endParaRPr lang="en-US" sz="54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  <a:p>
              <a:pPr algn="l">
                <a:lnSpc>
                  <a:spcPct val="200000"/>
                </a:lnSpc>
              </a:pPr>
              <a:r>
                <a:rPr lang="en-US" sz="5400" b="1" i="0" u="none" strike="noStrike" baseline="0" dirty="0">
                  <a:solidFill>
                    <a:srgbClr val="C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1 </a:t>
              </a:r>
              <a:r>
                <a:rPr lang="en-US" sz="5400" b="1" i="0" u="none" strike="noStrike" baseline="0" dirty="0">
                  <a:solidFill>
                    <a:srgbClr val="0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Listen and Discuss</a:t>
              </a:r>
            </a:p>
            <a:p>
              <a:pPr algn="l">
                <a:lnSpc>
                  <a:spcPct val="200000"/>
                </a:lnSpc>
              </a:pPr>
              <a:r>
                <a:rPr lang="en-US" sz="5400" b="1" dirty="0">
                  <a:solidFill>
                    <a:srgbClr val="0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 </a:t>
              </a:r>
              <a:r>
                <a:rPr lang="ar-SA" sz="5400" b="1" i="0" u="none" strike="noStrike" baseline="0" dirty="0">
                  <a:solidFill>
                    <a:srgbClr val="0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 </a:t>
              </a:r>
              <a:endParaRPr lang="en-US" sz="5400" b="1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C9BEBE29-6017-40FD-B282-C35ACBCEF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56819" y="3588953"/>
              <a:ext cx="625018" cy="659011"/>
            </a:xfrm>
            <a:prstGeom prst="rect">
              <a:avLst/>
            </a:prstGeom>
          </p:spPr>
        </p:pic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5634CDC3-F21B-4932-9EA3-C7F29F4CBD29}"/>
              </a:ext>
            </a:extLst>
          </p:cNvPr>
          <p:cNvGrpSpPr/>
          <p:nvPr/>
        </p:nvGrpSpPr>
        <p:grpSpPr>
          <a:xfrm>
            <a:off x="2398947" y="-4612480"/>
            <a:ext cx="5902362" cy="4791984"/>
            <a:chOff x="3600451" y="811530"/>
            <a:chExt cx="5902362" cy="4791984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C054B828-7770-4987-A94C-02E3CCF531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799" b="93719" l="7035" r="89950">
                          <a14:foregroundMark x1="73869" y1="54271" x2="73869" y2="54271"/>
                          <a14:foregroundMark x1="68090" y1="54523" x2="68090" y2="54523"/>
                          <a14:foregroundMark x1="89447" y1="86935" x2="88442" y2="93719"/>
                          <a14:foregroundMark x1="67839" y1="48744" x2="70854" y2="63065"/>
                          <a14:foregroundMark x1="28392" y1="80402" x2="28392" y2="80402"/>
                          <a14:foregroundMark x1="7035" y1="29899" x2="11809" y2="42211"/>
                          <a14:foregroundMark x1="11809" y1="42211" x2="12312" y2="42462"/>
                          <a14:foregroundMark x1="89196" y1="32412" x2="89196" y2="324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451" y="811530"/>
              <a:ext cx="5902362" cy="4791984"/>
            </a:xfrm>
            <a:prstGeom prst="rect">
              <a:avLst/>
            </a:prstGeom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6E3159E1-8A65-4AF6-8101-EF9ACE06D035}"/>
                </a:ext>
              </a:extLst>
            </p:cNvPr>
            <p:cNvSpPr txBox="1"/>
            <p:nvPr/>
          </p:nvSpPr>
          <p:spPr>
            <a:xfrm>
              <a:off x="4132045" y="1519632"/>
              <a:ext cx="2200174" cy="1687890"/>
            </a:xfrm>
            <a:prstGeom prst="flowChartConnector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Student Book P-45.46</a:t>
              </a:r>
              <a:endParaRPr lang="ar-SA" sz="2400" b="1" dirty="0">
                <a:latin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522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0EC597FA-D3F1-40DE-8BCA-CD350DFF139A}"/>
              </a:ext>
            </a:extLst>
          </p:cNvPr>
          <p:cNvGrpSpPr/>
          <p:nvPr/>
        </p:nvGrpSpPr>
        <p:grpSpPr>
          <a:xfrm>
            <a:off x="1960273" y="225270"/>
            <a:ext cx="8852105" cy="6407459"/>
            <a:chOff x="3240350" y="266330"/>
            <a:chExt cx="8007658" cy="6407459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06219612-A6B2-462F-910C-2390FA2B4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0" t="16572" r="38617" b="1484"/>
            <a:stretch/>
          </p:blipFill>
          <p:spPr>
            <a:xfrm>
              <a:off x="3240350" y="266330"/>
              <a:ext cx="4394448" cy="640745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25AEFF5C-0197-4F42-ACFC-CDDDF9483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94" t="12682" r="38179" b="277"/>
            <a:stretch/>
          </p:blipFill>
          <p:spPr>
            <a:xfrm>
              <a:off x="6782540" y="266330"/>
              <a:ext cx="4465468" cy="640745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DBDFEDB-16FC-4AA6-9BC8-E377770D259D}"/>
              </a:ext>
            </a:extLst>
          </p:cNvPr>
          <p:cNvGrpSpPr/>
          <p:nvPr/>
        </p:nvGrpSpPr>
        <p:grpSpPr>
          <a:xfrm>
            <a:off x="3600451" y="811530"/>
            <a:ext cx="5902362" cy="4791984"/>
            <a:chOff x="3600451" y="811530"/>
            <a:chExt cx="5902362" cy="4791984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81273752-6AB9-4F8C-BA83-47C5BA177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99" b="93719" l="7035" r="89950">
                          <a14:foregroundMark x1="73869" y1="54271" x2="73869" y2="54271"/>
                          <a14:foregroundMark x1="68090" y1="54523" x2="68090" y2="54523"/>
                          <a14:foregroundMark x1="89447" y1="86935" x2="88442" y2="93719"/>
                          <a14:foregroundMark x1="67839" y1="48744" x2="70854" y2="63065"/>
                          <a14:foregroundMark x1="28392" y1="80402" x2="28392" y2="80402"/>
                          <a14:foregroundMark x1="7035" y1="29899" x2="11809" y2="42211"/>
                          <a14:foregroundMark x1="11809" y1="42211" x2="12312" y2="42462"/>
                          <a14:foregroundMark x1="89196" y1="32412" x2="89196" y2="324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451" y="811530"/>
              <a:ext cx="5902362" cy="4791984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4A5CD3F7-E3DA-469B-822B-6766FC07241B}"/>
                </a:ext>
              </a:extLst>
            </p:cNvPr>
            <p:cNvSpPr txBox="1"/>
            <p:nvPr/>
          </p:nvSpPr>
          <p:spPr>
            <a:xfrm>
              <a:off x="4132045" y="1519632"/>
              <a:ext cx="2200174" cy="1687890"/>
            </a:xfrm>
            <a:prstGeom prst="flowChartConnector">
              <a:avLst/>
            </a:prstGeom>
            <a:solidFill>
              <a:schemeClr val="bg1"/>
            </a:solidFill>
          </p:spPr>
          <p:txBody>
            <a:bodyPr wrap="square" rtlCol="1">
              <a:spAutoFit/>
            </a:bodyPr>
            <a:lstStyle/>
            <a:p>
              <a:pPr algn="l"/>
              <a:r>
                <a:rPr lang="en-US" sz="2400" b="1" dirty="0">
                  <a:latin typeface="MV Boli" panose="02000500030200090000" pitchFamily="2" charset="0"/>
                  <a:cs typeface="MV Boli" panose="02000500030200090000" pitchFamily="2" charset="0"/>
                </a:rPr>
                <a:t>Student Book P-45.46</a:t>
              </a:r>
              <a:endParaRPr lang="ar-SA" sz="2400" b="1" dirty="0">
                <a:latin typeface="MV Boli" panose="02000500030200090000" pitchFamily="2" charset="0"/>
              </a:endParaRPr>
            </a:p>
          </p:txBody>
        </p:sp>
      </p:grp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ECEFA262-4E6D-4AB6-8F75-4BB32C3DB5CC}"/>
              </a:ext>
            </a:extLst>
          </p:cNvPr>
          <p:cNvSpPr/>
          <p:nvPr/>
        </p:nvSpPr>
        <p:spPr>
          <a:xfrm>
            <a:off x="12946731" y="5401772"/>
            <a:ext cx="3373514" cy="1693416"/>
          </a:xfrm>
          <a:prstGeom prst="cloudCallout">
            <a:avLst>
              <a:gd name="adj1" fmla="val 40316"/>
              <a:gd name="adj2" fmla="val 64643"/>
            </a:avLst>
          </a:prstGeom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old is Saeed?</a:t>
            </a:r>
            <a:endParaRPr lang="ar-SA" sz="2400" b="1" dirty="0">
              <a:solidFill>
                <a:sysClr val="windowText" lastClr="000000"/>
              </a:solidFill>
              <a:latin typeface="MV Boli" panose="02000500030200090000" pitchFamily="2" charset="0"/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id="{84F7BC79-9576-4122-B597-1399CE4B50DE}"/>
              </a:ext>
            </a:extLst>
          </p:cNvPr>
          <p:cNvSpPr/>
          <p:nvPr/>
        </p:nvSpPr>
        <p:spPr>
          <a:xfrm>
            <a:off x="12868311" y="7423662"/>
            <a:ext cx="3793052" cy="1693416"/>
          </a:xfrm>
          <a:prstGeom prst="cloudCallout">
            <a:avLst>
              <a:gd name="adj1" fmla="val 40316"/>
              <a:gd name="adj2" fmla="val 64643"/>
            </a:avLst>
          </a:prstGeom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does Saeed choose  ?</a:t>
            </a:r>
          </a:p>
        </p:txBody>
      </p:sp>
    </p:spTree>
    <p:extLst>
      <p:ext uri="{BB962C8B-B14F-4D97-AF65-F5344CB8AC3E}">
        <p14:creationId xmlns:p14="http://schemas.microsoft.com/office/powerpoint/2010/main" val="2429825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518FD412-179F-4040-A9FC-C95DFC773CA9}"/>
              </a:ext>
            </a:extLst>
          </p:cNvPr>
          <p:cNvGrpSpPr/>
          <p:nvPr/>
        </p:nvGrpSpPr>
        <p:grpSpPr>
          <a:xfrm>
            <a:off x="137604" y="52156"/>
            <a:ext cx="11916792" cy="6753688"/>
            <a:chOff x="275208" y="52155"/>
            <a:chExt cx="11916792" cy="675368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06219612-A6B2-462F-910C-2390FA2B4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55" t="28948" r="42995" b="6223"/>
            <a:stretch/>
          </p:blipFill>
          <p:spPr>
            <a:xfrm>
              <a:off x="275208" y="118738"/>
              <a:ext cx="6409678" cy="66205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E4B8977C-9FDC-4CEA-8D16-EC876CA1E9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94" t="20637" r="38179" b="277"/>
            <a:stretch/>
          </p:blipFill>
          <p:spPr>
            <a:xfrm>
              <a:off x="6502894" y="52155"/>
              <a:ext cx="5689106" cy="675368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7" name="MG Bk 2 F-SA_2020_1-13">
            <a:hlinkClick r:id="" action="ppaction://media"/>
            <a:extLst>
              <a:ext uri="{FF2B5EF4-FFF2-40B4-BE49-F238E27FC236}">
                <a16:creationId xmlns:a16="http://schemas.microsoft.com/office/drawing/2014/main" id="{83048544-3CBE-44D1-B3FC-D6BD62EEF5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0798.375"/>
                </p14:media>
              </p:ext>
            </p:extLst>
          </p:nvPr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896667" y="5860926"/>
            <a:ext cx="711648" cy="71164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815B207-0D05-41F9-A10C-404C8FA288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5" t="28948" r="42995" b="51090"/>
          <a:stretch/>
        </p:blipFill>
        <p:spPr>
          <a:xfrm>
            <a:off x="137604" y="118738"/>
            <a:ext cx="6409678" cy="2038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86CA27CF-8F50-4121-91FD-1BA26C130498}"/>
              </a:ext>
            </a:extLst>
          </p:cNvPr>
          <p:cNvSpPr/>
          <p:nvPr/>
        </p:nvSpPr>
        <p:spPr>
          <a:xfrm>
            <a:off x="7182035" y="1227338"/>
            <a:ext cx="3373514" cy="1693416"/>
          </a:xfrm>
          <a:prstGeom prst="cloudCallout">
            <a:avLst>
              <a:gd name="adj1" fmla="val 40316"/>
              <a:gd name="adj2" fmla="val 64643"/>
            </a:avLst>
          </a:prstGeom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old is Saeed?</a:t>
            </a:r>
            <a:endParaRPr lang="ar-SA" sz="2400" b="1" dirty="0">
              <a:solidFill>
                <a:sysClr val="windowText" lastClr="000000"/>
              </a:solidFill>
              <a:latin typeface="MV Boli" panose="02000500030200090000" pitchFamily="2" charset="0"/>
            </a:endParaRPr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D8B0B1D1-C78D-4EB3-88A9-940FDB8A183E}"/>
              </a:ext>
            </a:extLst>
          </p:cNvPr>
          <p:cNvSpPr/>
          <p:nvPr/>
        </p:nvSpPr>
        <p:spPr>
          <a:xfrm>
            <a:off x="7103615" y="3249228"/>
            <a:ext cx="3793052" cy="1693416"/>
          </a:xfrm>
          <a:prstGeom prst="cloudCallout">
            <a:avLst>
              <a:gd name="adj1" fmla="val 40316"/>
              <a:gd name="adj2" fmla="val 64643"/>
            </a:avLst>
          </a:prstGeom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does Saeed choose  ?</a:t>
            </a:r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51B16898-AD1B-49F3-861B-67400A2E9BA8}"/>
              </a:ext>
            </a:extLst>
          </p:cNvPr>
          <p:cNvSpPr/>
          <p:nvPr/>
        </p:nvSpPr>
        <p:spPr>
          <a:xfrm>
            <a:off x="12557363" y="4783954"/>
            <a:ext cx="3373514" cy="1693416"/>
          </a:xfrm>
          <a:prstGeom prst="cloudCallout">
            <a:avLst>
              <a:gd name="adj1" fmla="val 40316"/>
              <a:gd name="adj2" fmla="val 64643"/>
            </a:avLst>
          </a:prstGeom>
          <a:solidFill>
            <a:srgbClr val="92D050"/>
          </a:solidFill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old is Ahmed?</a:t>
            </a:r>
            <a:endParaRPr lang="ar-SA" sz="2400" b="1" dirty="0">
              <a:solidFill>
                <a:sysClr val="windowText" lastClr="000000"/>
              </a:solidFill>
              <a:latin typeface="MV Boli" panose="02000500030200090000" pitchFamily="2" charset="0"/>
            </a:endParaRPr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F0FC46A4-44BF-48E4-88C1-34238136D4AC}"/>
              </a:ext>
            </a:extLst>
          </p:cNvPr>
          <p:cNvSpPr/>
          <p:nvPr/>
        </p:nvSpPr>
        <p:spPr>
          <a:xfrm>
            <a:off x="12478943" y="6805844"/>
            <a:ext cx="3793052" cy="1693416"/>
          </a:xfrm>
          <a:prstGeom prst="cloudCallout">
            <a:avLst>
              <a:gd name="adj1" fmla="val 40316"/>
              <a:gd name="adj2" fmla="val 64643"/>
            </a:avLst>
          </a:prstGeom>
          <a:solidFill>
            <a:srgbClr val="92D050"/>
          </a:solidFill>
          <a:effectLst>
            <a:outerShdw blurRad="50800" dist="1524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b="1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does Ahmad want to be  ?</a:t>
            </a:r>
          </a:p>
        </p:txBody>
      </p:sp>
    </p:spTree>
    <p:extLst>
      <p:ext uri="{BB962C8B-B14F-4D97-AF65-F5344CB8AC3E}">
        <p14:creationId xmlns:p14="http://schemas.microsoft.com/office/powerpoint/2010/main" val="429374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أصفر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306</Words>
  <Application>Microsoft Office PowerPoint</Application>
  <PresentationFormat>شاشة عريضة</PresentationFormat>
  <Paragraphs>78</Paragraphs>
  <Slides>21</Slides>
  <Notes>12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MV Boli</vt:lpstr>
      <vt:lpstr>ProximaNova-BoldIt</vt:lpstr>
      <vt:lpstr>ProximaNovaExCn-Semibold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حصه بنت العتيبي</dc:creator>
  <cp:lastModifiedBy>حصه بنت العتيبي</cp:lastModifiedBy>
  <cp:revision>107</cp:revision>
  <dcterms:created xsi:type="dcterms:W3CDTF">2022-01-26T06:02:23Z</dcterms:created>
  <dcterms:modified xsi:type="dcterms:W3CDTF">2023-01-21T10:54:25Z</dcterms:modified>
</cp:coreProperties>
</file>