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839" r:id="rId2"/>
    <p:sldId id="258" r:id="rId3"/>
    <p:sldId id="257" r:id="rId4"/>
    <p:sldId id="275" r:id="rId5"/>
    <p:sldId id="879" r:id="rId6"/>
    <p:sldId id="259" r:id="rId7"/>
    <p:sldId id="884" r:id="rId8"/>
    <p:sldId id="886" r:id="rId9"/>
    <p:sldId id="883" r:id="rId10"/>
    <p:sldId id="885" r:id="rId11"/>
    <p:sldId id="887" r:id="rId12"/>
    <p:sldId id="888" r:id="rId13"/>
    <p:sldId id="890" r:id="rId14"/>
    <p:sldId id="891" r:id="rId15"/>
    <p:sldId id="893" r:id="rId16"/>
    <p:sldId id="894" r:id="rId17"/>
    <p:sldId id="892" r:id="rId18"/>
    <p:sldId id="895" r:id="rId19"/>
    <p:sldId id="270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3DAACA-1F88-4BAD-95A6-31712966C724}" v="5" dt="2023-01-21T11:14:49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86332" autoAdjust="0"/>
  </p:normalViewPr>
  <p:slideViewPr>
    <p:cSldViewPr snapToGrid="0">
      <p:cViewPr>
        <p:scale>
          <a:sx n="35" d="100"/>
          <a:sy n="35" d="100"/>
        </p:scale>
        <p:origin x="1844" y="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5DA0D19F-DE4B-4532-B7A8-0D2D6DA5B5EA}"/>
    <pc:docChg chg="undo custSel addSld delSld modSld sldOrd modMainMaster">
      <pc:chgData name="حصه بنت العتيبي" userId="c1fe605c-1aaf-4791-a440-af891effc177" providerId="ADAL" clId="{5DA0D19F-DE4B-4532-B7A8-0D2D6DA5B5EA}" dt="2022-02-03T20:44:44.804" v="833" actId="1076"/>
      <pc:docMkLst>
        <pc:docMk/>
      </pc:docMkLst>
      <pc:sldChg chg="add del modTransition setBg">
        <pc:chgData name="حصه بنت العتيبي" userId="c1fe605c-1aaf-4791-a440-af891effc177" providerId="ADAL" clId="{5DA0D19F-DE4B-4532-B7A8-0D2D6DA5B5EA}" dt="2022-02-03T19:54:24.326" v="549" actId="47"/>
        <pc:sldMkLst>
          <pc:docMk/>
          <pc:sldMk cId="3526145427" sldId="256"/>
        </pc:sldMkLst>
      </pc:sldChg>
      <pc:sldChg chg="add modTransition">
        <pc:chgData name="حصه بنت العتيبي" userId="c1fe605c-1aaf-4791-a440-af891effc177" providerId="ADAL" clId="{5DA0D19F-DE4B-4532-B7A8-0D2D6DA5B5EA}" dt="2022-02-03T17:55:25.092" v="186"/>
        <pc:sldMkLst>
          <pc:docMk/>
          <pc:sldMk cId="471239643" sldId="257"/>
        </pc:sldMkLst>
      </pc:sldChg>
      <pc:sldChg chg="add ord modTransition">
        <pc:chgData name="حصه بنت العتيبي" userId="c1fe605c-1aaf-4791-a440-af891effc177" providerId="ADAL" clId="{5DA0D19F-DE4B-4532-B7A8-0D2D6DA5B5EA}" dt="2022-02-03T20:42:12.705" v="815"/>
        <pc:sldMkLst>
          <pc:docMk/>
          <pc:sldMk cId="1053178209" sldId="258"/>
        </pc:sldMkLst>
      </pc:sldChg>
      <pc:sldChg chg="modSp add mod modTransition">
        <pc:chgData name="حصه بنت العتيبي" userId="c1fe605c-1aaf-4791-a440-af891effc177" providerId="ADAL" clId="{5DA0D19F-DE4B-4532-B7A8-0D2D6DA5B5EA}" dt="2022-02-03T17:55:25.092" v="186"/>
        <pc:sldMkLst>
          <pc:docMk/>
          <pc:sldMk cId="1050313067" sldId="259"/>
        </pc:sldMkLst>
        <pc:spChg chg="mod">
          <ac:chgData name="حصه بنت العتيبي" userId="c1fe605c-1aaf-4791-a440-af891effc177" providerId="ADAL" clId="{5DA0D19F-DE4B-4532-B7A8-0D2D6DA5B5EA}" dt="2022-02-03T17:08:51.234" v="65" actId="1076"/>
          <ac:spMkLst>
            <pc:docMk/>
            <pc:sldMk cId="1050313067" sldId="259"/>
            <ac:spMk id="7" creationId="{F705D310-E6CF-44C1-8427-C0399D650863}"/>
          </ac:spMkLst>
        </pc:spChg>
      </pc:sldChg>
      <pc:sldChg chg="add ord modTransition">
        <pc:chgData name="حصه بنت العتيبي" userId="c1fe605c-1aaf-4791-a440-af891effc177" providerId="ADAL" clId="{5DA0D19F-DE4B-4532-B7A8-0D2D6DA5B5EA}" dt="2022-02-03T17:55:25.092" v="186"/>
        <pc:sldMkLst>
          <pc:docMk/>
          <pc:sldMk cId="2328915729" sldId="270"/>
        </pc:sldMkLst>
      </pc:sldChg>
      <pc:sldChg chg="addSp delSp modSp add mod modTransition delAnim">
        <pc:chgData name="حصه بنت العتيبي" userId="c1fe605c-1aaf-4791-a440-af891effc177" providerId="ADAL" clId="{5DA0D19F-DE4B-4532-B7A8-0D2D6DA5B5EA}" dt="2022-02-03T17:55:25.092" v="186"/>
        <pc:sldMkLst>
          <pc:docMk/>
          <pc:sldMk cId="3393681665" sldId="275"/>
        </pc:sldMkLst>
        <pc:spChg chg="add mod">
          <ac:chgData name="حصه بنت العتيبي" userId="c1fe605c-1aaf-4791-a440-af891effc177" providerId="ADAL" clId="{5DA0D19F-DE4B-4532-B7A8-0D2D6DA5B5EA}" dt="2022-02-03T17:14:09.104" v="88" actId="2711"/>
          <ac:spMkLst>
            <pc:docMk/>
            <pc:sldMk cId="3393681665" sldId="275"/>
            <ac:spMk id="25" creationId="{30F6A06E-B12E-463B-A7B0-65534DD22483}"/>
          </ac:spMkLst>
        </pc:spChg>
        <pc:grpChg chg="del">
          <ac:chgData name="حصه بنت العتيبي" userId="c1fe605c-1aaf-4791-a440-af891effc177" providerId="ADAL" clId="{5DA0D19F-DE4B-4532-B7A8-0D2D6DA5B5EA}" dt="2022-02-03T17:12:31.079" v="67" actId="478"/>
          <ac:grpSpMkLst>
            <pc:docMk/>
            <pc:sldMk cId="3393681665" sldId="275"/>
            <ac:grpSpMk id="2" creationId="{6947BFB5-4EA4-40C8-BB6E-D78451A4AF3F}"/>
          </ac:grpSpMkLst>
        </pc:grpChg>
        <pc:grpChg chg="del">
          <ac:chgData name="حصه بنت العتيبي" userId="c1fe605c-1aaf-4791-a440-af891effc177" providerId="ADAL" clId="{5DA0D19F-DE4B-4532-B7A8-0D2D6DA5B5EA}" dt="2022-02-03T17:12:31.079" v="67" actId="478"/>
          <ac:grpSpMkLst>
            <pc:docMk/>
            <pc:sldMk cId="3393681665" sldId="275"/>
            <ac:grpSpMk id="3" creationId="{9EF6EABE-3AE4-49E0-942D-680E133576CE}"/>
          </ac:grpSpMkLst>
        </pc:grpChg>
        <pc:grpChg chg="del">
          <ac:chgData name="حصه بنت العتيبي" userId="c1fe605c-1aaf-4791-a440-af891effc177" providerId="ADAL" clId="{5DA0D19F-DE4B-4532-B7A8-0D2D6DA5B5EA}" dt="2022-02-03T17:12:31.079" v="67" actId="478"/>
          <ac:grpSpMkLst>
            <pc:docMk/>
            <pc:sldMk cId="3393681665" sldId="275"/>
            <ac:grpSpMk id="4" creationId="{1F4989AE-715D-4D1C-ABAA-9C6A79225C26}"/>
          </ac:grpSpMkLst>
        </pc:grpChg>
        <pc:grpChg chg="del">
          <ac:chgData name="حصه بنت العتيبي" userId="c1fe605c-1aaf-4791-a440-af891effc177" providerId="ADAL" clId="{5DA0D19F-DE4B-4532-B7A8-0D2D6DA5B5EA}" dt="2022-02-03T17:12:31.079" v="67" actId="478"/>
          <ac:grpSpMkLst>
            <pc:docMk/>
            <pc:sldMk cId="3393681665" sldId="275"/>
            <ac:grpSpMk id="5" creationId="{400AF003-5305-4EFA-AF1F-D9DD7562EDA0}"/>
          </ac:grpSpMkLst>
        </pc:grpChg>
        <pc:grpChg chg="mod">
          <ac:chgData name="حصه بنت العتيبي" userId="c1fe605c-1aaf-4791-a440-af891effc177" providerId="ADAL" clId="{5DA0D19F-DE4B-4532-B7A8-0D2D6DA5B5EA}" dt="2022-02-03T17:14:02.081" v="87" actId="1076"/>
          <ac:grpSpMkLst>
            <pc:docMk/>
            <pc:sldMk cId="3393681665" sldId="275"/>
            <ac:grpSpMk id="11" creationId="{75FDF126-5F81-4EDB-8B9E-A470C867066E}"/>
          </ac:grpSpMkLst>
        </pc:grpChg>
        <pc:grpChg chg="add mod">
          <ac:chgData name="حصه بنت العتيبي" userId="c1fe605c-1aaf-4791-a440-af891effc177" providerId="ADAL" clId="{5DA0D19F-DE4B-4532-B7A8-0D2D6DA5B5EA}" dt="2022-02-03T17:13:56.101" v="86" actId="164"/>
          <ac:grpSpMkLst>
            <pc:docMk/>
            <pc:sldMk cId="3393681665" sldId="275"/>
            <ac:grpSpMk id="14" creationId="{98E70AED-ADD7-4C7A-B59E-92E3E550B7D5}"/>
          </ac:grpSpMkLst>
        </pc:grpChg>
        <pc:picChg chg="add mod">
          <ac:chgData name="حصه بنت العتيبي" userId="c1fe605c-1aaf-4791-a440-af891effc177" providerId="ADAL" clId="{5DA0D19F-DE4B-4532-B7A8-0D2D6DA5B5EA}" dt="2022-02-03T17:13:56.101" v="86" actId="164"/>
          <ac:picMkLst>
            <pc:docMk/>
            <pc:sldMk cId="3393681665" sldId="275"/>
            <ac:picMk id="9" creationId="{651F8287-5D70-4232-A9A1-71E32CD047CF}"/>
          </ac:picMkLst>
        </pc:picChg>
      </pc:sldChg>
      <pc:sldChg chg="add modTransition">
        <pc:chgData name="حصه بنت العتيبي" userId="c1fe605c-1aaf-4791-a440-af891effc177" providerId="ADAL" clId="{5DA0D19F-DE4B-4532-B7A8-0D2D6DA5B5EA}" dt="2022-02-03T20:42:03.845" v="813"/>
        <pc:sldMkLst>
          <pc:docMk/>
          <pc:sldMk cId="2002685457" sldId="839"/>
        </pc:sldMkLst>
      </pc:sldChg>
      <pc:sldChg chg="addSp delSp modSp add mod modTransition delAnim">
        <pc:chgData name="حصه بنت العتيبي" userId="c1fe605c-1aaf-4791-a440-af891effc177" providerId="ADAL" clId="{5DA0D19F-DE4B-4532-B7A8-0D2D6DA5B5EA}" dt="2022-02-03T20:41:40.443" v="812" actId="1076"/>
        <pc:sldMkLst>
          <pc:docMk/>
          <pc:sldMk cId="546652726" sldId="879"/>
        </pc:sldMkLst>
        <pc:spChg chg="mod">
          <ac:chgData name="حصه بنت العتيبي" userId="c1fe605c-1aaf-4791-a440-af891effc177" providerId="ADAL" clId="{5DA0D19F-DE4B-4532-B7A8-0D2D6DA5B5EA}" dt="2022-02-03T20:40:17.114" v="789" actId="1076"/>
          <ac:spMkLst>
            <pc:docMk/>
            <pc:sldMk cId="546652726" sldId="879"/>
            <ac:spMk id="5" creationId="{1AF227DA-2218-4BBE-9CF5-40310BE7C5B2}"/>
          </ac:spMkLst>
        </pc:spChg>
        <pc:spChg chg="mod">
          <ac:chgData name="حصه بنت العتيبي" userId="c1fe605c-1aaf-4791-a440-af891effc177" providerId="ADAL" clId="{5DA0D19F-DE4B-4532-B7A8-0D2D6DA5B5EA}" dt="2022-02-03T20:41:40.443" v="812" actId="1076"/>
          <ac:spMkLst>
            <pc:docMk/>
            <pc:sldMk cId="546652726" sldId="879"/>
            <ac:spMk id="7" creationId="{5E9D47EC-80E5-42E8-A8BB-F3B4894BCC6B}"/>
          </ac:spMkLst>
        </pc:spChg>
        <pc:spChg chg="mod">
          <ac:chgData name="حصه بنت العتيبي" userId="c1fe605c-1aaf-4791-a440-af891effc177" providerId="ADAL" clId="{5DA0D19F-DE4B-4532-B7A8-0D2D6DA5B5EA}" dt="2022-02-03T20:41:35.439" v="810" actId="13926"/>
          <ac:spMkLst>
            <pc:docMk/>
            <pc:sldMk cId="546652726" sldId="879"/>
            <ac:spMk id="8" creationId="{1080E635-F7CB-43FA-AA66-8C3FD5AFE82D}"/>
          </ac:spMkLst>
        </pc:spChg>
        <pc:spChg chg="del">
          <ac:chgData name="حصه بنت العتيبي" userId="c1fe605c-1aaf-4791-a440-af891effc177" providerId="ADAL" clId="{5DA0D19F-DE4B-4532-B7A8-0D2D6DA5B5EA}" dt="2022-02-03T20:39:19.912" v="759" actId="478"/>
          <ac:spMkLst>
            <pc:docMk/>
            <pc:sldMk cId="546652726" sldId="879"/>
            <ac:spMk id="10" creationId="{FCB27806-8216-424C-A3DE-713CD1F3E7A6}"/>
          </ac:spMkLst>
        </pc:spChg>
        <pc:spChg chg="mod">
          <ac:chgData name="حصه بنت العتيبي" userId="c1fe605c-1aaf-4791-a440-af891effc177" providerId="ADAL" clId="{5DA0D19F-DE4B-4532-B7A8-0D2D6DA5B5EA}" dt="2022-02-03T17:17:05.854" v="91"/>
          <ac:spMkLst>
            <pc:docMk/>
            <pc:sldMk cId="546652726" sldId="879"/>
            <ac:spMk id="13" creationId="{02BCC423-C6DB-41B9-9F78-584275CDB1B7}"/>
          </ac:spMkLst>
        </pc:spChg>
        <pc:spChg chg="mod">
          <ac:chgData name="حصه بنت العتيبي" userId="c1fe605c-1aaf-4791-a440-af891effc177" providerId="ADAL" clId="{5DA0D19F-DE4B-4532-B7A8-0D2D6DA5B5EA}" dt="2022-02-03T17:17:05.854" v="91"/>
          <ac:spMkLst>
            <pc:docMk/>
            <pc:sldMk cId="546652726" sldId="879"/>
            <ac:spMk id="14" creationId="{341FAD9A-E3AA-438E-B6BD-7994885C341E}"/>
          </ac:spMkLst>
        </pc:spChg>
        <pc:grpChg chg="add del mod">
          <ac:chgData name="حصه بنت العتيبي" userId="c1fe605c-1aaf-4791-a440-af891effc177" providerId="ADAL" clId="{5DA0D19F-DE4B-4532-B7A8-0D2D6DA5B5EA}" dt="2022-02-03T17:17:09.538" v="92" actId="21"/>
          <ac:grpSpMkLst>
            <pc:docMk/>
            <pc:sldMk cId="546652726" sldId="879"/>
            <ac:grpSpMk id="12" creationId="{6FE42D6B-88CE-48B1-9EA4-4345D766ACC3}"/>
          </ac:grpSpMkLst>
        </pc:grpChg>
        <pc:picChg chg="del">
          <ac:chgData name="حصه بنت العتيبي" userId="c1fe605c-1aaf-4791-a440-af891effc177" providerId="ADAL" clId="{5DA0D19F-DE4B-4532-B7A8-0D2D6DA5B5EA}" dt="2022-02-03T20:39:19.912" v="759" actId="478"/>
          <ac:picMkLst>
            <pc:docMk/>
            <pc:sldMk cId="546652726" sldId="879"/>
            <ac:picMk id="11" creationId="{F946A6FF-0FE3-4E68-B7BD-C04DEE775551}"/>
          </ac:picMkLst>
        </pc:picChg>
      </pc:sldChg>
      <pc:sldChg chg="delSp add del mod delAnim">
        <pc:chgData name="حصه بنت العتيبي" userId="c1fe605c-1aaf-4791-a440-af891effc177" providerId="ADAL" clId="{5DA0D19F-DE4B-4532-B7A8-0D2D6DA5B5EA}" dt="2022-02-03T19:19:57.995" v="331" actId="47"/>
        <pc:sldMkLst>
          <pc:docMk/>
          <pc:sldMk cId="270223105" sldId="880"/>
        </pc:sldMkLst>
        <pc:grpChg chg="del">
          <ac:chgData name="حصه بنت العتيبي" userId="c1fe605c-1aaf-4791-a440-af891effc177" providerId="ADAL" clId="{5DA0D19F-DE4B-4532-B7A8-0D2D6DA5B5EA}" dt="2022-02-03T19:19:55.031" v="330" actId="21"/>
          <ac:grpSpMkLst>
            <pc:docMk/>
            <pc:sldMk cId="270223105" sldId="880"/>
            <ac:grpSpMk id="7" creationId="{7A262C40-2ADE-4024-AEE2-ECD6295B9982}"/>
          </ac:grpSpMkLst>
        </pc:grpChg>
      </pc:sldChg>
      <pc:sldChg chg="addSp delSp modSp add mod modTransition delAnim modAnim">
        <pc:chgData name="حصه بنت العتيبي" userId="c1fe605c-1aaf-4791-a440-af891effc177" providerId="ADAL" clId="{5DA0D19F-DE4B-4532-B7A8-0D2D6DA5B5EA}" dt="2022-02-03T19:27:42.029" v="431" actId="1076"/>
        <pc:sldMkLst>
          <pc:docMk/>
          <pc:sldMk cId="2619063773" sldId="883"/>
        </pc:sldMkLst>
        <pc:spChg chg="mod">
          <ac:chgData name="حصه بنت العتيبي" userId="c1fe605c-1aaf-4791-a440-af891effc177" providerId="ADAL" clId="{5DA0D19F-DE4B-4532-B7A8-0D2D6DA5B5EA}" dt="2022-02-03T19:24:39.795" v="378" actId="207"/>
          <ac:spMkLst>
            <pc:docMk/>
            <pc:sldMk cId="2619063773" sldId="883"/>
            <ac:spMk id="10" creationId="{0B58310E-14FB-4CCC-9521-CA10FE96FB01}"/>
          </ac:spMkLst>
        </pc:spChg>
        <pc:spChg chg="mod">
          <ac:chgData name="حصه بنت العتيبي" userId="c1fe605c-1aaf-4791-a440-af891effc177" providerId="ADAL" clId="{5DA0D19F-DE4B-4532-B7A8-0D2D6DA5B5EA}" dt="2022-02-03T19:24:26.443" v="375" actId="207"/>
          <ac:spMkLst>
            <pc:docMk/>
            <pc:sldMk cId="2619063773" sldId="883"/>
            <ac:spMk id="13" creationId="{AEE62274-760B-446C-8F3F-76101E26020B}"/>
          </ac:spMkLst>
        </pc:spChg>
        <pc:spChg chg="mod">
          <ac:chgData name="حصه بنت العتيبي" userId="c1fe605c-1aaf-4791-a440-af891effc177" providerId="ADAL" clId="{5DA0D19F-DE4B-4532-B7A8-0D2D6DA5B5EA}" dt="2022-02-03T17:18:23.119" v="97" actId="207"/>
          <ac:spMkLst>
            <pc:docMk/>
            <pc:sldMk cId="2619063773" sldId="883"/>
            <ac:spMk id="16" creationId="{B52F1B8A-8344-4324-A75A-4DAD4D83D6A4}"/>
          </ac:spMkLst>
        </pc:spChg>
        <pc:spChg chg="mod">
          <ac:chgData name="حصه بنت العتيبي" userId="c1fe605c-1aaf-4791-a440-af891effc177" providerId="ADAL" clId="{5DA0D19F-DE4B-4532-B7A8-0D2D6DA5B5EA}" dt="2022-02-03T17:18:37.027" v="105" actId="20577"/>
          <ac:spMkLst>
            <pc:docMk/>
            <pc:sldMk cId="2619063773" sldId="883"/>
            <ac:spMk id="17" creationId="{A2C4ADD1-C3DE-463F-9C40-9CA6E8D8CCFF}"/>
          </ac:spMkLst>
        </pc:spChg>
        <pc:spChg chg="mod">
          <ac:chgData name="حصه بنت العتيبي" userId="c1fe605c-1aaf-4791-a440-af891effc177" providerId="ADAL" clId="{5DA0D19F-DE4B-4532-B7A8-0D2D6DA5B5EA}" dt="2022-02-03T19:24:32.636" v="376" actId="207"/>
          <ac:spMkLst>
            <pc:docMk/>
            <pc:sldMk cId="2619063773" sldId="883"/>
            <ac:spMk id="19" creationId="{C3AE83C7-D76D-4861-9FDA-F4CC30313D3D}"/>
          </ac:spMkLst>
        </pc:spChg>
        <pc:grpChg chg="add mod">
          <ac:chgData name="حصه بنت العتيبي" userId="c1fe605c-1aaf-4791-a440-af891effc177" providerId="ADAL" clId="{5DA0D19F-DE4B-4532-B7A8-0D2D6DA5B5EA}" dt="2022-02-03T19:23:50.884" v="368" actId="1076"/>
          <ac:grpSpMkLst>
            <pc:docMk/>
            <pc:sldMk cId="2619063773" sldId="883"/>
            <ac:grpSpMk id="8" creationId="{7A0406F9-7A52-41FF-98D8-FE17EDDA0FB5}"/>
          </ac:grpSpMkLst>
        </pc:grpChg>
        <pc:grpChg chg="del">
          <ac:chgData name="حصه بنت العتيبي" userId="c1fe605c-1aaf-4791-a440-af891effc177" providerId="ADAL" clId="{5DA0D19F-DE4B-4532-B7A8-0D2D6DA5B5EA}" dt="2022-02-03T17:54:37.063" v="179" actId="478"/>
          <ac:grpSpMkLst>
            <pc:docMk/>
            <pc:sldMk cId="2619063773" sldId="883"/>
            <ac:grpSpMk id="11" creationId="{09389F1B-0479-4509-857A-02B9264743EC}"/>
          </ac:grpSpMkLst>
        </pc:grpChg>
        <pc:grpChg chg="add mod">
          <ac:chgData name="حصه بنت العتيبي" userId="c1fe605c-1aaf-4791-a440-af891effc177" providerId="ADAL" clId="{5DA0D19F-DE4B-4532-B7A8-0D2D6DA5B5EA}" dt="2022-02-03T19:24:56.647" v="379"/>
          <ac:grpSpMkLst>
            <pc:docMk/>
            <pc:sldMk cId="2619063773" sldId="883"/>
            <ac:grpSpMk id="11" creationId="{3430953E-4001-43B0-A9A3-A6AADCD8C3D3}"/>
          </ac:grpSpMkLst>
        </pc:grpChg>
        <pc:grpChg chg="add mod">
          <ac:chgData name="حصه بنت العتيبي" userId="c1fe605c-1aaf-4791-a440-af891effc177" providerId="ADAL" clId="{5DA0D19F-DE4B-4532-B7A8-0D2D6DA5B5EA}" dt="2022-02-03T19:24:59.931" v="380" actId="1076"/>
          <ac:grpSpMkLst>
            <pc:docMk/>
            <pc:sldMk cId="2619063773" sldId="883"/>
            <ac:grpSpMk id="14" creationId="{38F14EA0-0A28-4C1A-A15D-CCA2EF9F8524}"/>
          </ac:grpSpMkLst>
        </pc:grpChg>
        <pc:grpChg chg="add mod">
          <ac:chgData name="حصه بنت العتيبي" userId="c1fe605c-1aaf-4791-a440-af891effc177" providerId="ADAL" clId="{5DA0D19F-DE4B-4532-B7A8-0D2D6DA5B5EA}" dt="2022-02-03T17:17:11.718" v="93"/>
          <ac:grpSpMkLst>
            <pc:docMk/>
            <pc:sldMk cId="2619063773" sldId="883"/>
            <ac:grpSpMk id="15" creationId="{6F738E33-3600-47BC-A3B3-8CDFF0919322}"/>
          </ac:grpSpMkLst>
        </pc:grpChg>
        <pc:picChg chg="del">
          <ac:chgData name="حصه بنت العتيبي" userId="c1fe605c-1aaf-4791-a440-af891effc177" providerId="ADAL" clId="{5DA0D19F-DE4B-4532-B7A8-0D2D6DA5B5EA}" dt="2022-02-03T17:02:44.544" v="8" actId="478"/>
          <ac:picMkLst>
            <pc:docMk/>
            <pc:sldMk cId="2619063773" sldId="883"/>
            <ac:picMk id="2" creationId="{73EA21E8-9312-4B94-B6AC-EE85F644031B}"/>
          </ac:picMkLst>
        </pc:picChg>
        <pc:picChg chg="add del mod">
          <ac:chgData name="حصه بنت العتيبي" userId="c1fe605c-1aaf-4791-a440-af891effc177" providerId="ADAL" clId="{5DA0D19F-DE4B-4532-B7A8-0D2D6DA5B5EA}" dt="2022-02-03T19:20:17.412" v="336" actId="478"/>
          <ac:picMkLst>
            <pc:docMk/>
            <pc:sldMk cId="2619063773" sldId="883"/>
            <ac:picMk id="3" creationId="{8D70ED2C-953A-4BB0-9915-95956FE3C023}"/>
          </ac:picMkLst>
        </pc:picChg>
        <pc:picChg chg="del">
          <ac:chgData name="حصه بنت العتيبي" userId="c1fe605c-1aaf-4791-a440-af891effc177" providerId="ADAL" clId="{5DA0D19F-DE4B-4532-B7A8-0D2D6DA5B5EA}" dt="2022-02-03T17:02:44.544" v="8" actId="478"/>
          <ac:picMkLst>
            <pc:docMk/>
            <pc:sldMk cId="2619063773" sldId="883"/>
            <ac:picMk id="4" creationId="{711DFE55-A04B-4D85-A8A6-183F82C84401}"/>
          </ac:picMkLst>
        </pc:picChg>
        <pc:picChg chg="del">
          <ac:chgData name="حصه بنت العتيبي" userId="c1fe605c-1aaf-4791-a440-af891effc177" providerId="ADAL" clId="{5DA0D19F-DE4B-4532-B7A8-0D2D6DA5B5EA}" dt="2022-02-03T17:54:50.852" v="182" actId="21"/>
          <ac:picMkLst>
            <pc:docMk/>
            <pc:sldMk cId="2619063773" sldId="883"/>
            <ac:picMk id="5" creationId="{A9B9DE5F-74FB-47D0-AD14-C45645DB6532}"/>
          </ac:picMkLst>
        </pc:picChg>
        <pc:picChg chg="add mod modCrop">
          <ac:chgData name="حصه بنت العتيبي" userId="c1fe605c-1aaf-4791-a440-af891effc177" providerId="ADAL" clId="{5DA0D19F-DE4B-4532-B7A8-0D2D6DA5B5EA}" dt="2022-02-03T19:13:46.684" v="298" actId="14100"/>
          <ac:picMkLst>
            <pc:docMk/>
            <pc:sldMk cId="2619063773" sldId="883"/>
            <ac:picMk id="6" creationId="{DEAE0E41-E0DF-4A14-862D-1DD89F068467}"/>
          </ac:picMkLst>
        </pc:picChg>
        <pc:picChg chg="mod">
          <ac:chgData name="حصه بنت العتيبي" userId="c1fe605c-1aaf-4791-a440-af891effc177" providerId="ADAL" clId="{5DA0D19F-DE4B-4532-B7A8-0D2D6DA5B5EA}" dt="2022-02-03T19:20:50.747" v="340" actId="14100"/>
          <ac:picMkLst>
            <pc:docMk/>
            <pc:sldMk cId="2619063773" sldId="883"/>
            <ac:picMk id="9" creationId="{AFAB44DE-DFFE-468A-A2D5-13BF761057C4}"/>
          </ac:picMkLst>
        </pc:picChg>
        <pc:picChg chg="mod">
          <ac:chgData name="حصه بنت العتيبي" userId="c1fe605c-1aaf-4791-a440-af891effc177" providerId="ADAL" clId="{5DA0D19F-DE4B-4532-B7A8-0D2D6DA5B5EA}" dt="2022-02-03T19:21:39.212" v="347"/>
          <ac:picMkLst>
            <pc:docMk/>
            <pc:sldMk cId="2619063773" sldId="883"/>
            <ac:picMk id="12" creationId="{FEC3CE61-706B-47C7-9300-87D3F4B15D46}"/>
          </ac:picMkLst>
        </pc:picChg>
        <pc:picChg chg="mod">
          <ac:chgData name="حصه بنت العتيبي" userId="c1fe605c-1aaf-4791-a440-af891effc177" providerId="ADAL" clId="{5DA0D19F-DE4B-4532-B7A8-0D2D6DA5B5EA}" dt="2022-02-03T19:23:44.208" v="366"/>
          <ac:picMkLst>
            <pc:docMk/>
            <pc:sldMk cId="2619063773" sldId="883"/>
            <ac:picMk id="18" creationId="{39E4854B-6F92-4169-9CFF-3FEA6BA295B3}"/>
          </ac:picMkLst>
        </pc:picChg>
        <pc:picChg chg="add mod">
          <ac:chgData name="حصه بنت العتيبي" userId="c1fe605c-1aaf-4791-a440-af891effc177" providerId="ADAL" clId="{5DA0D19F-DE4B-4532-B7A8-0D2D6DA5B5EA}" dt="2022-02-03T19:27:42.029" v="431" actId="1076"/>
          <ac:picMkLst>
            <pc:docMk/>
            <pc:sldMk cId="2619063773" sldId="883"/>
            <ac:picMk id="20" creationId="{F57A523D-D056-4C4F-B715-D42C8DB11D8A}"/>
          </ac:picMkLst>
        </pc:picChg>
        <pc:cxnChg chg="del">
          <ac:chgData name="حصه بنت العتيبي" userId="c1fe605c-1aaf-4791-a440-af891effc177" providerId="ADAL" clId="{5DA0D19F-DE4B-4532-B7A8-0D2D6DA5B5EA}" dt="2022-02-03T17:02:44.544" v="8" actId="478"/>
          <ac:cxnSpMkLst>
            <pc:docMk/>
            <pc:sldMk cId="2619063773" sldId="883"/>
            <ac:cxnSpMk id="7" creationId="{6AE9F3C1-2158-41CB-83D3-6B4887AD7F2E}"/>
          </ac:cxnSpMkLst>
        </pc:cxnChg>
        <pc:cxnChg chg="del">
          <ac:chgData name="حصه بنت العتيبي" userId="c1fe605c-1aaf-4791-a440-af891effc177" providerId="ADAL" clId="{5DA0D19F-DE4B-4532-B7A8-0D2D6DA5B5EA}" dt="2022-02-03T17:02:44.544" v="8" actId="478"/>
          <ac:cxnSpMkLst>
            <pc:docMk/>
            <pc:sldMk cId="2619063773" sldId="883"/>
            <ac:cxnSpMk id="8" creationId="{E31FE894-40C0-45C4-B99D-CBE9DC096AE7}"/>
          </ac:cxnSpMkLst>
        </pc:cxnChg>
        <pc:cxnChg chg="del">
          <ac:chgData name="حصه بنت العتيبي" userId="c1fe605c-1aaf-4791-a440-af891effc177" providerId="ADAL" clId="{5DA0D19F-DE4B-4532-B7A8-0D2D6DA5B5EA}" dt="2022-02-03T17:02:44.544" v="8" actId="478"/>
          <ac:cxnSpMkLst>
            <pc:docMk/>
            <pc:sldMk cId="2619063773" sldId="883"/>
            <ac:cxnSpMk id="9" creationId="{8634356D-D1B1-4DAD-9E8A-1A485FA5E30B}"/>
          </ac:cxnSpMkLst>
        </pc:cxnChg>
        <pc:cxnChg chg="del">
          <ac:chgData name="حصه بنت العتيبي" userId="c1fe605c-1aaf-4791-a440-af891effc177" providerId="ADAL" clId="{5DA0D19F-DE4B-4532-B7A8-0D2D6DA5B5EA}" dt="2022-02-03T17:02:44.544" v="8" actId="478"/>
          <ac:cxnSpMkLst>
            <pc:docMk/>
            <pc:sldMk cId="2619063773" sldId="883"/>
            <ac:cxnSpMk id="10" creationId="{04FBDED7-C3ED-473F-8FF7-2FCAB9A913D7}"/>
          </ac:cxnSpMkLst>
        </pc:cxnChg>
      </pc:sldChg>
      <pc:sldChg chg="addSp delSp modSp new mod modTransition modAnim modNotesTx">
        <pc:chgData name="حصه بنت العتيبي" userId="c1fe605c-1aaf-4791-a440-af891effc177" providerId="ADAL" clId="{5DA0D19F-DE4B-4532-B7A8-0D2D6DA5B5EA}" dt="2022-02-03T19:12:57.587" v="297" actId="313"/>
        <pc:sldMkLst>
          <pc:docMk/>
          <pc:sldMk cId="1768418374" sldId="884"/>
        </pc:sldMkLst>
        <pc:spChg chg="mod">
          <ac:chgData name="حصه بنت العتيبي" userId="c1fe605c-1aaf-4791-a440-af891effc177" providerId="ADAL" clId="{5DA0D19F-DE4B-4532-B7A8-0D2D6DA5B5EA}" dt="2022-02-03T17:30:27.250" v="117"/>
          <ac:spMkLst>
            <pc:docMk/>
            <pc:sldMk cId="1768418374" sldId="884"/>
            <ac:spMk id="4" creationId="{EF9F0BED-342D-4E3B-A014-C12F640A8C86}"/>
          </ac:spMkLst>
        </pc:spChg>
        <pc:spChg chg="mod">
          <ac:chgData name="حصه بنت العتيبي" userId="c1fe605c-1aaf-4791-a440-af891effc177" providerId="ADAL" clId="{5DA0D19F-DE4B-4532-B7A8-0D2D6DA5B5EA}" dt="2022-02-03T17:30:41.346" v="125" actId="20577"/>
          <ac:spMkLst>
            <pc:docMk/>
            <pc:sldMk cId="1768418374" sldId="884"/>
            <ac:spMk id="5" creationId="{449101AE-90D0-4914-956B-5D4B2D9D5398}"/>
          </ac:spMkLst>
        </pc:spChg>
        <pc:spChg chg="mod">
          <ac:chgData name="حصه بنت العتيبي" userId="c1fe605c-1aaf-4791-a440-af891effc177" providerId="ADAL" clId="{5DA0D19F-DE4B-4532-B7A8-0D2D6DA5B5EA}" dt="2022-02-03T17:54:13.740" v="176"/>
          <ac:spMkLst>
            <pc:docMk/>
            <pc:sldMk cId="1768418374" sldId="884"/>
            <ac:spMk id="7" creationId="{67D65AF8-E82F-4416-8E8F-1117859691CB}"/>
          </ac:spMkLst>
        </pc:spChg>
        <pc:spChg chg="mod">
          <ac:chgData name="حصه بنت العتيبي" userId="c1fe605c-1aaf-4791-a440-af891effc177" providerId="ADAL" clId="{5DA0D19F-DE4B-4532-B7A8-0D2D6DA5B5EA}" dt="2022-02-03T17:54:13.740" v="176"/>
          <ac:spMkLst>
            <pc:docMk/>
            <pc:sldMk cId="1768418374" sldId="884"/>
            <ac:spMk id="8" creationId="{5B9856A1-E591-4D16-A62D-C3E8C8E53123}"/>
          </ac:spMkLst>
        </pc:spChg>
        <pc:spChg chg="mod">
          <ac:chgData name="حصه بنت العتيبي" userId="c1fe605c-1aaf-4791-a440-af891effc177" providerId="ADAL" clId="{5DA0D19F-DE4B-4532-B7A8-0D2D6DA5B5EA}" dt="2022-02-03T19:08:11.685" v="246"/>
          <ac:spMkLst>
            <pc:docMk/>
            <pc:sldMk cId="1768418374" sldId="884"/>
            <ac:spMk id="10" creationId="{B8FE8DD8-34A0-4800-8936-35B24ADBBCBB}"/>
          </ac:spMkLst>
        </pc:spChg>
        <pc:spChg chg="mod">
          <ac:chgData name="حصه بنت العتيبي" userId="c1fe605c-1aaf-4791-a440-af891effc177" providerId="ADAL" clId="{5DA0D19F-DE4B-4532-B7A8-0D2D6DA5B5EA}" dt="2022-02-03T19:08:11.685" v="246"/>
          <ac:spMkLst>
            <pc:docMk/>
            <pc:sldMk cId="1768418374" sldId="884"/>
            <ac:spMk id="11" creationId="{9937E315-B729-4761-95DB-B3A8EED1EB4A}"/>
          </ac:spMkLst>
        </pc:spChg>
        <pc:grpChg chg="add mod ord">
          <ac:chgData name="حصه بنت العتيبي" userId="c1fe605c-1aaf-4791-a440-af891effc177" providerId="ADAL" clId="{5DA0D19F-DE4B-4532-B7A8-0D2D6DA5B5EA}" dt="2022-02-03T17:37:12.990" v="129" actId="14861"/>
          <ac:grpSpMkLst>
            <pc:docMk/>
            <pc:sldMk cId="1768418374" sldId="884"/>
            <ac:grpSpMk id="3" creationId="{564156B8-29A0-48FA-BC0C-2833CAF71105}"/>
          </ac:grpSpMkLst>
        </pc:grpChg>
        <pc:grpChg chg="add del mod">
          <ac:chgData name="حصه بنت العتيبي" userId="c1fe605c-1aaf-4791-a440-af891effc177" providerId="ADAL" clId="{5DA0D19F-DE4B-4532-B7A8-0D2D6DA5B5EA}" dt="2022-02-03T19:08:10.320" v="245" actId="478"/>
          <ac:grpSpMkLst>
            <pc:docMk/>
            <pc:sldMk cId="1768418374" sldId="884"/>
            <ac:grpSpMk id="6" creationId="{B9EC2DD0-13F0-4D3F-A486-9CF46F7669B2}"/>
          </ac:grpSpMkLst>
        </pc:grpChg>
        <pc:grpChg chg="add mod">
          <ac:chgData name="حصه بنت العتيبي" userId="c1fe605c-1aaf-4791-a440-af891effc177" providerId="ADAL" clId="{5DA0D19F-DE4B-4532-B7A8-0D2D6DA5B5EA}" dt="2022-02-03T19:08:18.670" v="248" actId="1076"/>
          <ac:grpSpMkLst>
            <pc:docMk/>
            <pc:sldMk cId="1768418374" sldId="884"/>
            <ac:grpSpMk id="9" creationId="{C330A9C7-B110-40CD-A2D8-5073DFF6A6FC}"/>
          </ac:grpSpMkLst>
        </pc:grpChg>
        <pc:picChg chg="add mod">
          <ac:chgData name="حصه بنت العتيبي" userId="c1fe605c-1aaf-4791-a440-af891effc177" providerId="ADAL" clId="{5DA0D19F-DE4B-4532-B7A8-0D2D6DA5B5EA}" dt="2022-02-03T17:37:18.940" v="131" actId="14100"/>
          <ac:picMkLst>
            <pc:docMk/>
            <pc:sldMk cId="1768418374" sldId="884"/>
            <ac:picMk id="2" creationId="{B8EA2E91-907D-45C1-B836-886FD18A8D16}"/>
          </ac:picMkLst>
        </pc:picChg>
      </pc:sldChg>
      <pc:sldChg chg="addSp delSp modSp add mod modTransition modAnim">
        <pc:chgData name="حصه بنت العتيبي" userId="c1fe605c-1aaf-4791-a440-af891effc177" providerId="ADAL" clId="{5DA0D19F-DE4B-4532-B7A8-0D2D6DA5B5EA}" dt="2022-02-03T19:33:47.669" v="480"/>
        <pc:sldMkLst>
          <pc:docMk/>
          <pc:sldMk cId="55586207" sldId="885"/>
        </pc:sldMkLst>
        <pc:spChg chg="mod">
          <ac:chgData name="حصه بنت العتيبي" userId="c1fe605c-1aaf-4791-a440-af891effc177" providerId="ADAL" clId="{5DA0D19F-DE4B-4532-B7A8-0D2D6DA5B5EA}" dt="2022-02-03T19:30:26.677" v="453"/>
          <ac:spMkLst>
            <pc:docMk/>
            <pc:sldMk cId="55586207" sldId="885"/>
            <ac:spMk id="11" creationId="{24187F9A-9B29-4305-908A-BDEB03E307CF}"/>
          </ac:spMkLst>
        </pc:spChg>
        <pc:spChg chg="mod">
          <ac:chgData name="حصه بنت العتيبي" userId="c1fe605c-1aaf-4791-a440-af891effc177" providerId="ADAL" clId="{5DA0D19F-DE4B-4532-B7A8-0D2D6DA5B5EA}" dt="2022-02-03T19:30:26.677" v="453"/>
          <ac:spMkLst>
            <pc:docMk/>
            <pc:sldMk cId="55586207" sldId="885"/>
            <ac:spMk id="14" creationId="{2410B348-D015-4389-8633-0D4243C370F6}"/>
          </ac:spMkLst>
        </pc:spChg>
        <pc:spChg chg="mod ord">
          <ac:chgData name="حصه بنت العتيبي" userId="c1fe605c-1aaf-4791-a440-af891effc177" providerId="ADAL" clId="{5DA0D19F-DE4B-4532-B7A8-0D2D6DA5B5EA}" dt="2022-02-03T19:26:55.151" v="422" actId="166"/>
          <ac:spMkLst>
            <pc:docMk/>
            <pc:sldMk cId="55586207" sldId="885"/>
            <ac:spMk id="17" creationId="{A2C4ADD1-C3DE-463F-9C40-9CA6E8D8CCFF}"/>
          </ac:spMkLst>
        </pc:spChg>
        <pc:grpChg chg="add mod">
          <ac:chgData name="حصه بنت العتيبي" userId="c1fe605c-1aaf-4791-a440-af891effc177" providerId="ADAL" clId="{5DA0D19F-DE4B-4532-B7A8-0D2D6DA5B5EA}" dt="2022-02-03T19:30:32.151" v="454" actId="1076"/>
          <ac:grpSpMkLst>
            <pc:docMk/>
            <pc:sldMk cId="55586207" sldId="885"/>
            <ac:grpSpMk id="9" creationId="{2008EBAE-11B8-4E2E-8506-7116C823C8D3}"/>
          </ac:grpSpMkLst>
        </pc:grpChg>
        <pc:grpChg chg="del">
          <ac:chgData name="حصه بنت العتيبي" userId="c1fe605c-1aaf-4791-a440-af891effc177" providerId="ADAL" clId="{5DA0D19F-DE4B-4532-B7A8-0D2D6DA5B5EA}" dt="2022-02-03T17:54:57.093" v="184" actId="478"/>
          <ac:grpSpMkLst>
            <pc:docMk/>
            <pc:sldMk cId="55586207" sldId="885"/>
            <ac:grpSpMk id="11" creationId="{09389F1B-0479-4509-857A-02B9264743EC}"/>
          </ac:grpSpMkLst>
        </pc:grpChg>
        <pc:grpChg chg="add mod">
          <ac:chgData name="حصه بنت العتيبي" userId="c1fe605c-1aaf-4791-a440-af891effc177" providerId="ADAL" clId="{5DA0D19F-DE4B-4532-B7A8-0D2D6DA5B5EA}" dt="2022-02-03T19:30:32.151" v="454" actId="1076"/>
          <ac:grpSpMkLst>
            <pc:docMk/>
            <pc:sldMk cId="55586207" sldId="885"/>
            <ac:grpSpMk id="12" creationId="{E1CA1D77-29E9-44CD-9BAC-22B81F53886F}"/>
          </ac:grpSpMkLst>
        </pc:grpChg>
        <pc:grpChg chg="mod ord">
          <ac:chgData name="حصه بنت العتيبي" userId="c1fe605c-1aaf-4791-a440-af891effc177" providerId="ADAL" clId="{5DA0D19F-DE4B-4532-B7A8-0D2D6DA5B5EA}" dt="2022-02-03T19:27:24.491" v="429" actId="14100"/>
          <ac:grpSpMkLst>
            <pc:docMk/>
            <pc:sldMk cId="55586207" sldId="885"/>
            <ac:grpSpMk id="15" creationId="{6F738E33-3600-47BC-A3B3-8CDFF0919322}"/>
          </ac:grpSpMkLst>
        </pc:grpChg>
        <pc:picChg chg="del">
          <ac:chgData name="حصه بنت العتيبي" userId="c1fe605c-1aaf-4791-a440-af891effc177" providerId="ADAL" clId="{5DA0D19F-DE4B-4532-B7A8-0D2D6DA5B5EA}" dt="2022-02-03T17:40:49.541" v="139" actId="478"/>
          <ac:picMkLst>
            <pc:docMk/>
            <pc:sldMk cId="55586207" sldId="885"/>
            <ac:picMk id="5" creationId="{A9B9DE5F-74FB-47D0-AD14-C45645DB6532}"/>
          </ac:picMkLst>
        </pc:picChg>
        <pc:picChg chg="mod modCrop">
          <ac:chgData name="حصه بنت العتيبي" userId="c1fe605c-1aaf-4791-a440-af891effc177" providerId="ADAL" clId="{5DA0D19F-DE4B-4532-B7A8-0D2D6DA5B5EA}" dt="2022-02-03T19:27:09.046" v="426" actId="1076"/>
          <ac:picMkLst>
            <pc:docMk/>
            <pc:sldMk cId="55586207" sldId="885"/>
            <ac:picMk id="6" creationId="{DEAE0E41-E0DF-4A14-862D-1DD89F068467}"/>
          </ac:picMkLst>
        </pc:picChg>
        <pc:picChg chg="add mod">
          <ac:chgData name="حصه بنت العتيبي" userId="c1fe605c-1aaf-4791-a440-af891effc177" providerId="ADAL" clId="{5DA0D19F-DE4B-4532-B7A8-0D2D6DA5B5EA}" dt="2022-02-03T19:26:26.404" v="387"/>
          <ac:picMkLst>
            <pc:docMk/>
            <pc:sldMk cId="55586207" sldId="885"/>
            <ac:picMk id="7" creationId="{DCF39EBA-B8E7-48E6-864B-73BD85E26BA6}"/>
          </ac:picMkLst>
        </pc:picChg>
        <pc:picChg chg="add mod">
          <ac:chgData name="حصه بنت العتيبي" userId="c1fe605c-1aaf-4791-a440-af891effc177" providerId="ADAL" clId="{5DA0D19F-DE4B-4532-B7A8-0D2D6DA5B5EA}" dt="2022-02-03T19:26:26.404" v="387"/>
          <ac:picMkLst>
            <pc:docMk/>
            <pc:sldMk cId="55586207" sldId="885"/>
            <ac:picMk id="8" creationId="{ABD38805-2487-48A3-8563-EE27043A4A77}"/>
          </ac:picMkLst>
        </pc:picChg>
        <pc:picChg chg="mod">
          <ac:chgData name="حصه بنت العتيبي" userId="c1fe605c-1aaf-4791-a440-af891effc177" providerId="ADAL" clId="{5DA0D19F-DE4B-4532-B7A8-0D2D6DA5B5EA}" dt="2022-02-03T19:30:26.677" v="453"/>
          <ac:picMkLst>
            <pc:docMk/>
            <pc:sldMk cId="55586207" sldId="885"/>
            <ac:picMk id="10" creationId="{A46498E5-EC22-4333-8939-3B5A882CC841}"/>
          </ac:picMkLst>
        </pc:picChg>
        <pc:picChg chg="mod">
          <ac:chgData name="حصه بنت العتيبي" userId="c1fe605c-1aaf-4791-a440-af891effc177" providerId="ADAL" clId="{5DA0D19F-DE4B-4532-B7A8-0D2D6DA5B5EA}" dt="2022-02-03T19:30:26.677" v="453"/>
          <ac:picMkLst>
            <pc:docMk/>
            <pc:sldMk cId="55586207" sldId="885"/>
            <ac:picMk id="13" creationId="{4463A443-2B39-4A86-8D00-AA78A2BF2EB6}"/>
          </ac:picMkLst>
        </pc:picChg>
        <pc:picChg chg="add del mod">
          <ac:chgData name="حصه بنت العتيبي" userId="c1fe605c-1aaf-4791-a440-af891effc177" providerId="ADAL" clId="{5DA0D19F-DE4B-4532-B7A8-0D2D6DA5B5EA}" dt="2022-02-03T17:59:33.396" v="233" actId="478"/>
          <ac:picMkLst>
            <pc:docMk/>
            <pc:sldMk cId="55586207" sldId="885"/>
            <ac:picMk id="18" creationId="{878CD316-BF79-45B0-8C73-D70717DAA317}"/>
          </ac:picMkLst>
        </pc:picChg>
        <pc:picChg chg="add del mod">
          <ac:chgData name="حصه بنت العتيبي" userId="c1fe605c-1aaf-4791-a440-af891effc177" providerId="ADAL" clId="{5DA0D19F-DE4B-4532-B7A8-0D2D6DA5B5EA}" dt="2022-02-03T17:59:33.396" v="233" actId="478"/>
          <ac:picMkLst>
            <pc:docMk/>
            <pc:sldMk cId="55586207" sldId="885"/>
            <ac:picMk id="19" creationId="{97E488DA-B635-4A01-9379-6FF0A432E8C8}"/>
          </ac:picMkLst>
        </pc:picChg>
      </pc:sldChg>
      <pc:sldChg chg="addSp delSp modSp new mod modTransition delAnim modAnim">
        <pc:chgData name="حصه بنت العتيبي" userId="c1fe605c-1aaf-4791-a440-af891effc177" providerId="ADAL" clId="{5DA0D19F-DE4B-4532-B7A8-0D2D6DA5B5EA}" dt="2022-02-03T19:25:42.035" v="385" actId="1076"/>
        <pc:sldMkLst>
          <pc:docMk/>
          <pc:sldMk cId="2333180550" sldId="886"/>
        </pc:sldMkLst>
        <pc:spChg chg="mod">
          <ac:chgData name="حصه بنت العتيبي" userId="c1fe605c-1aaf-4791-a440-af891effc177" providerId="ADAL" clId="{5DA0D19F-DE4B-4532-B7A8-0D2D6DA5B5EA}" dt="2022-02-03T19:07:25.608" v="243" actId="14100"/>
          <ac:spMkLst>
            <pc:docMk/>
            <pc:sldMk cId="2333180550" sldId="886"/>
            <ac:spMk id="5" creationId="{7BDE4175-9C92-418E-8FF7-483D85ACDD1A}"/>
          </ac:spMkLst>
        </pc:spChg>
        <pc:spChg chg="mod">
          <ac:chgData name="حصه بنت العتيبي" userId="c1fe605c-1aaf-4791-a440-af891effc177" providerId="ADAL" clId="{5DA0D19F-DE4B-4532-B7A8-0D2D6DA5B5EA}" dt="2022-02-03T19:07:29.696" v="244" actId="1076"/>
          <ac:spMkLst>
            <pc:docMk/>
            <pc:sldMk cId="2333180550" sldId="886"/>
            <ac:spMk id="6" creationId="{F85C2D14-48B4-40AB-8105-A1FE5A1267D8}"/>
          </ac:spMkLst>
        </pc:spChg>
        <pc:spChg chg="mod">
          <ac:chgData name="حصه بنت العتيبي" userId="c1fe605c-1aaf-4791-a440-af891effc177" providerId="ADAL" clId="{5DA0D19F-DE4B-4532-B7A8-0D2D6DA5B5EA}" dt="2022-02-03T19:22:47.837" v="364"/>
          <ac:spMkLst>
            <pc:docMk/>
            <pc:sldMk cId="2333180550" sldId="886"/>
            <ac:spMk id="9" creationId="{16DCA1EC-AC2E-4B90-9ECB-A867BC160DFA}"/>
          </ac:spMkLst>
        </pc:spChg>
        <pc:spChg chg="mod">
          <ac:chgData name="حصه بنت العتيبي" userId="c1fe605c-1aaf-4791-a440-af891effc177" providerId="ADAL" clId="{5DA0D19F-DE4B-4532-B7A8-0D2D6DA5B5EA}" dt="2022-02-03T19:22:47.837" v="364"/>
          <ac:spMkLst>
            <pc:docMk/>
            <pc:sldMk cId="2333180550" sldId="886"/>
            <ac:spMk id="12" creationId="{87C366B6-B790-45C3-8AC2-2C41FD6C1A38}"/>
          </ac:spMkLst>
        </pc:spChg>
        <pc:spChg chg="add del">
          <ac:chgData name="حصه بنت العتيبي" userId="c1fe605c-1aaf-4791-a440-af891effc177" providerId="ADAL" clId="{5DA0D19F-DE4B-4532-B7A8-0D2D6DA5B5EA}" dt="2022-02-03T19:25:18.491" v="382" actId="22"/>
          <ac:spMkLst>
            <pc:docMk/>
            <pc:sldMk cId="2333180550" sldId="886"/>
            <ac:spMk id="13" creationId="{73451455-612C-4EEC-8B67-87CA33CB7587}"/>
          </ac:spMkLst>
        </pc:spChg>
        <pc:spChg chg="mod">
          <ac:chgData name="حصه بنت العتيبي" userId="c1fe605c-1aaf-4791-a440-af891effc177" providerId="ADAL" clId="{5DA0D19F-DE4B-4532-B7A8-0D2D6DA5B5EA}" dt="2022-02-03T19:25:27.800" v="383"/>
          <ac:spMkLst>
            <pc:docMk/>
            <pc:sldMk cId="2333180550" sldId="886"/>
            <ac:spMk id="16" creationId="{D7BC3E09-80C2-4AF0-9CF7-8CCBC326CFDE}"/>
          </ac:spMkLst>
        </pc:spChg>
        <pc:spChg chg="mod">
          <ac:chgData name="حصه بنت العتيبي" userId="c1fe605c-1aaf-4791-a440-af891effc177" providerId="ADAL" clId="{5DA0D19F-DE4B-4532-B7A8-0D2D6DA5B5EA}" dt="2022-02-03T19:25:27.800" v="383"/>
          <ac:spMkLst>
            <pc:docMk/>
            <pc:sldMk cId="2333180550" sldId="886"/>
            <ac:spMk id="19" creationId="{61C93DCD-BADA-48F9-BD2C-670E9BD22B3A}"/>
          </ac:spMkLst>
        </pc:spChg>
        <pc:spChg chg="mod">
          <ac:chgData name="حصه بنت العتيبي" userId="c1fe605c-1aaf-4791-a440-af891effc177" providerId="ADAL" clId="{5DA0D19F-DE4B-4532-B7A8-0D2D6DA5B5EA}" dt="2022-02-03T19:25:27.800" v="383"/>
          <ac:spMkLst>
            <pc:docMk/>
            <pc:sldMk cId="2333180550" sldId="886"/>
            <ac:spMk id="22" creationId="{DB917EFF-45FD-4BAA-BDF6-50D30769402A}"/>
          </ac:spMkLst>
        </pc:spChg>
        <pc:grpChg chg="add mod ord">
          <ac:chgData name="حصه بنت العتيبي" userId="c1fe605c-1aaf-4791-a440-af891effc177" providerId="ADAL" clId="{5DA0D19F-DE4B-4532-B7A8-0D2D6DA5B5EA}" dt="2022-02-03T17:44:46.971" v="161" actId="207"/>
          <ac:grpSpMkLst>
            <pc:docMk/>
            <pc:sldMk cId="2333180550" sldId="886"/>
            <ac:grpSpMk id="4" creationId="{DDD22857-BD2C-480D-95EB-E04D7FDF21A2}"/>
          </ac:grpSpMkLst>
        </pc:grpChg>
        <pc:grpChg chg="add del mod">
          <ac:chgData name="حصه بنت العتيبي" userId="c1fe605c-1aaf-4791-a440-af891effc177" providerId="ADAL" clId="{5DA0D19F-DE4B-4532-B7A8-0D2D6DA5B5EA}" dt="2022-02-03T19:25:34.663" v="384" actId="478"/>
          <ac:grpSpMkLst>
            <pc:docMk/>
            <pc:sldMk cId="2333180550" sldId="886"/>
            <ac:grpSpMk id="7" creationId="{D9FAAF0E-6CE0-404F-B431-734EE81D0758}"/>
          </ac:grpSpMkLst>
        </pc:grpChg>
        <pc:grpChg chg="add del mod">
          <ac:chgData name="حصه بنت العتيبي" userId="c1fe605c-1aaf-4791-a440-af891effc177" providerId="ADAL" clId="{5DA0D19F-DE4B-4532-B7A8-0D2D6DA5B5EA}" dt="2022-02-03T19:25:34.663" v="384" actId="478"/>
          <ac:grpSpMkLst>
            <pc:docMk/>
            <pc:sldMk cId="2333180550" sldId="886"/>
            <ac:grpSpMk id="10" creationId="{ADF31A91-8B4D-45AB-BE86-3BDE182EA7D6}"/>
          </ac:grpSpMkLst>
        </pc:grpChg>
        <pc:grpChg chg="add mod">
          <ac:chgData name="حصه بنت العتيبي" userId="c1fe605c-1aaf-4791-a440-af891effc177" providerId="ADAL" clId="{5DA0D19F-DE4B-4532-B7A8-0D2D6DA5B5EA}" dt="2022-02-03T19:25:42.035" v="385" actId="1076"/>
          <ac:grpSpMkLst>
            <pc:docMk/>
            <pc:sldMk cId="2333180550" sldId="886"/>
            <ac:grpSpMk id="14" creationId="{CC8651B0-4412-4E2E-B7D1-E2235A387710}"/>
          </ac:grpSpMkLst>
        </pc:grpChg>
        <pc:grpChg chg="add mod">
          <ac:chgData name="حصه بنت العتيبي" userId="c1fe605c-1aaf-4791-a440-af891effc177" providerId="ADAL" clId="{5DA0D19F-DE4B-4532-B7A8-0D2D6DA5B5EA}" dt="2022-02-03T19:25:42.035" v="385" actId="1076"/>
          <ac:grpSpMkLst>
            <pc:docMk/>
            <pc:sldMk cId="2333180550" sldId="886"/>
            <ac:grpSpMk id="17" creationId="{A62737A8-745A-49EA-9F2E-70C0B8E5B0D6}"/>
          </ac:grpSpMkLst>
        </pc:grpChg>
        <pc:grpChg chg="add mod">
          <ac:chgData name="حصه بنت العتيبي" userId="c1fe605c-1aaf-4791-a440-af891effc177" providerId="ADAL" clId="{5DA0D19F-DE4B-4532-B7A8-0D2D6DA5B5EA}" dt="2022-02-03T19:25:42.035" v="385" actId="1076"/>
          <ac:grpSpMkLst>
            <pc:docMk/>
            <pc:sldMk cId="2333180550" sldId="886"/>
            <ac:grpSpMk id="20" creationId="{89C13DB6-D404-4437-9834-39392A48D60F}"/>
          </ac:grpSpMkLst>
        </pc:grpChg>
        <pc:picChg chg="add mod modCrop">
          <ac:chgData name="حصه بنت العتيبي" userId="c1fe605c-1aaf-4791-a440-af891effc177" providerId="ADAL" clId="{5DA0D19F-DE4B-4532-B7A8-0D2D6DA5B5EA}" dt="2022-02-03T17:54:04.039" v="175" actId="1440"/>
          <ac:picMkLst>
            <pc:docMk/>
            <pc:sldMk cId="2333180550" sldId="886"/>
            <ac:picMk id="3" creationId="{596E0DF5-7C5C-400E-BB98-000C4B91FD0B}"/>
          </ac:picMkLst>
        </pc:picChg>
        <pc:picChg chg="mod">
          <ac:chgData name="حصه بنت العتيبي" userId="c1fe605c-1aaf-4791-a440-af891effc177" providerId="ADAL" clId="{5DA0D19F-DE4B-4532-B7A8-0D2D6DA5B5EA}" dt="2022-02-03T19:22:47.837" v="364"/>
          <ac:picMkLst>
            <pc:docMk/>
            <pc:sldMk cId="2333180550" sldId="886"/>
            <ac:picMk id="8" creationId="{ABF61102-951C-4755-991C-6A44D4D33A82}"/>
          </ac:picMkLst>
        </pc:picChg>
        <pc:picChg chg="mod">
          <ac:chgData name="حصه بنت العتيبي" userId="c1fe605c-1aaf-4791-a440-af891effc177" providerId="ADAL" clId="{5DA0D19F-DE4B-4532-B7A8-0D2D6DA5B5EA}" dt="2022-02-03T19:22:47.837" v="364"/>
          <ac:picMkLst>
            <pc:docMk/>
            <pc:sldMk cId="2333180550" sldId="886"/>
            <ac:picMk id="11" creationId="{A5BFFF44-276F-406F-B5A5-24C5EC5FC16A}"/>
          </ac:picMkLst>
        </pc:picChg>
        <pc:picChg chg="mod">
          <ac:chgData name="حصه بنت العتيبي" userId="c1fe605c-1aaf-4791-a440-af891effc177" providerId="ADAL" clId="{5DA0D19F-DE4B-4532-B7A8-0D2D6DA5B5EA}" dt="2022-02-03T19:25:27.800" v="383"/>
          <ac:picMkLst>
            <pc:docMk/>
            <pc:sldMk cId="2333180550" sldId="886"/>
            <ac:picMk id="15" creationId="{377D8F67-4393-4D21-95E7-21646B148353}"/>
          </ac:picMkLst>
        </pc:picChg>
        <pc:picChg chg="mod">
          <ac:chgData name="حصه بنت العتيبي" userId="c1fe605c-1aaf-4791-a440-af891effc177" providerId="ADAL" clId="{5DA0D19F-DE4B-4532-B7A8-0D2D6DA5B5EA}" dt="2022-02-03T19:25:27.800" v="383"/>
          <ac:picMkLst>
            <pc:docMk/>
            <pc:sldMk cId="2333180550" sldId="886"/>
            <ac:picMk id="18" creationId="{6F5BD607-927B-411F-9745-0E637739B0F0}"/>
          </ac:picMkLst>
        </pc:picChg>
        <pc:picChg chg="mod">
          <ac:chgData name="حصه بنت العتيبي" userId="c1fe605c-1aaf-4791-a440-af891effc177" providerId="ADAL" clId="{5DA0D19F-DE4B-4532-B7A8-0D2D6DA5B5EA}" dt="2022-02-03T19:25:27.800" v="383"/>
          <ac:picMkLst>
            <pc:docMk/>
            <pc:sldMk cId="2333180550" sldId="886"/>
            <ac:picMk id="21" creationId="{56B7E9BB-0872-406E-850F-CC35B51F9FF6}"/>
          </ac:picMkLst>
        </pc:picChg>
      </pc:sldChg>
      <pc:sldChg chg="addSp delSp modSp add mod modAnim modNotesTx">
        <pc:chgData name="حصه بنت العتيبي" userId="c1fe605c-1aaf-4791-a440-af891effc177" providerId="ADAL" clId="{5DA0D19F-DE4B-4532-B7A8-0D2D6DA5B5EA}" dt="2022-02-03T19:32:44.180" v="479" actId="1076"/>
        <pc:sldMkLst>
          <pc:docMk/>
          <pc:sldMk cId="1139792358" sldId="887"/>
        </pc:sldMkLst>
        <pc:spChg chg="mod">
          <ac:chgData name="حصه بنت العتيبي" userId="c1fe605c-1aaf-4791-a440-af891effc177" providerId="ADAL" clId="{5DA0D19F-DE4B-4532-B7A8-0D2D6DA5B5EA}" dt="2022-02-03T19:30:10.765" v="451" actId="1076"/>
          <ac:spMkLst>
            <pc:docMk/>
            <pc:sldMk cId="1139792358" sldId="887"/>
            <ac:spMk id="10" creationId="{B8A9F7C8-4D2A-445E-AB9F-D89803A710D9}"/>
          </ac:spMkLst>
        </pc:spChg>
        <pc:spChg chg="mod">
          <ac:chgData name="حصه بنت العتيبي" userId="c1fe605c-1aaf-4791-a440-af891effc177" providerId="ADAL" clId="{5DA0D19F-DE4B-4532-B7A8-0D2D6DA5B5EA}" dt="2022-02-03T19:30:13.124" v="452" actId="1076"/>
          <ac:spMkLst>
            <pc:docMk/>
            <pc:sldMk cId="1139792358" sldId="887"/>
            <ac:spMk id="13" creationId="{C7660251-0B50-4E24-B2C4-FD661C9D11F9}"/>
          </ac:spMkLst>
        </pc:spChg>
        <pc:spChg chg="mod">
          <ac:chgData name="حصه بنت العتيبي" userId="c1fe605c-1aaf-4791-a440-af891effc177" providerId="ADAL" clId="{5DA0D19F-DE4B-4532-B7A8-0D2D6DA5B5EA}" dt="2022-02-03T19:28:00.067" v="435" actId="20577"/>
          <ac:spMkLst>
            <pc:docMk/>
            <pc:sldMk cId="1139792358" sldId="887"/>
            <ac:spMk id="17" creationId="{A2C4ADD1-C3DE-463F-9C40-9CA6E8D8CCFF}"/>
          </ac:spMkLst>
        </pc:spChg>
        <pc:grpChg chg="add mod">
          <ac:chgData name="حصه بنت العتيبي" userId="c1fe605c-1aaf-4791-a440-af891effc177" providerId="ADAL" clId="{5DA0D19F-DE4B-4532-B7A8-0D2D6DA5B5EA}" dt="2022-02-03T19:29:15.666" v="441" actId="1076"/>
          <ac:grpSpMkLst>
            <pc:docMk/>
            <pc:sldMk cId="1139792358" sldId="887"/>
            <ac:grpSpMk id="8" creationId="{84348227-7882-4933-BA90-EE7FE96566DB}"/>
          </ac:grpSpMkLst>
        </pc:grpChg>
        <pc:grpChg chg="add mod">
          <ac:chgData name="حصه بنت العتيبي" userId="c1fe605c-1aaf-4791-a440-af891effc177" providerId="ADAL" clId="{5DA0D19F-DE4B-4532-B7A8-0D2D6DA5B5EA}" dt="2022-02-03T19:29:27.403" v="443"/>
          <ac:grpSpMkLst>
            <pc:docMk/>
            <pc:sldMk cId="1139792358" sldId="887"/>
            <ac:grpSpMk id="11" creationId="{C05EC3F6-4FF2-485E-AE9C-05629BB7AE24}"/>
          </ac:grpSpMkLst>
        </pc:grpChg>
        <pc:picChg chg="mod">
          <ac:chgData name="حصه بنت العتيبي" userId="c1fe605c-1aaf-4791-a440-af891effc177" providerId="ADAL" clId="{5DA0D19F-DE4B-4532-B7A8-0D2D6DA5B5EA}" dt="2022-02-03T19:30:53.627" v="458" actId="1076"/>
          <ac:picMkLst>
            <pc:docMk/>
            <pc:sldMk cId="1139792358" sldId="887"/>
            <ac:picMk id="6" creationId="{DEAE0E41-E0DF-4A14-862D-1DD89F068467}"/>
          </ac:picMkLst>
        </pc:picChg>
        <pc:picChg chg="mod">
          <ac:chgData name="حصه بنت العتيبي" userId="c1fe605c-1aaf-4791-a440-af891effc177" providerId="ADAL" clId="{5DA0D19F-DE4B-4532-B7A8-0D2D6DA5B5EA}" dt="2022-02-03T19:28:19.959" v="436"/>
          <ac:picMkLst>
            <pc:docMk/>
            <pc:sldMk cId="1139792358" sldId="887"/>
            <ac:picMk id="9" creationId="{5D2B5F3E-FD2F-4CE0-9EFC-643497589983}"/>
          </ac:picMkLst>
        </pc:picChg>
        <pc:picChg chg="mod">
          <ac:chgData name="حصه بنت العتيبي" userId="c1fe605c-1aaf-4791-a440-af891effc177" providerId="ADAL" clId="{5DA0D19F-DE4B-4532-B7A8-0D2D6DA5B5EA}" dt="2022-02-03T19:29:12.564" v="439"/>
          <ac:picMkLst>
            <pc:docMk/>
            <pc:sldMk cId="1139792358" sldId="887"/>
            <ac:picMk id="12" creationId="{C3E1CAC6-AC84-4E73-A10D-9318D81B0139}"/>
          </ac:picMkLst>
        </pc:picChg>
        <pc:picChg chg="add mod">
          <ac:chgData name="حصه بنت العتيبي" userId="c1fe605c-1aaf-4791-a440-af891effc177" providerId="ADAL" clId="{5DA0D19F-DE4B-4532-B7A8-0D2D6DA5B5EA}" dt="2022-02-03T19:32:44.180" v="479" actId="1076"/>
          <ac:picMkLst>
            <pc:docMk/>
            <pc:sldMk cId="1139792358" sldId="887"/>
            <ac:picMk id="14" creationId="{2518130F-61D6-499E-9255-3586DBD91A3C}"/>
          </ac:picMkLst>
        </pc:picChg>
        <pc:picChg chg="del">
          <ac:chgData name="حصه بنت العتيبي" userId="c1fe605c-1aaf-4791-a440-af891effc177" providerId="ADAL" clId="{5DA0D19F-DE4B-4532-B7A8-0D2D6DA5B5EA}" dt="2022-02-03T19:26:24.133" v="386" actId="21"/>
          <ac:picMkLst>
            <pc:docMk/>
            <pc:sldMk cId="1139792358" sldId="887"/>
            <ac:picMk id="18" creationId="{878CD316-BF79-45B0-8C73-D70717DAA317}"/>
          </ac:picMkLst>
        </pc:picChg>
        <pc:picChg chg="del">
          <ac:chgData name="حصه بنت العتيبي" userId="c1fe605c-1aaf-4791-a440-af891effc177" providerId="ADAL" clId="{5DA0D19F-DE4B-4532-B7A8-0D2D6DA5B5EA}" dt="2022-02-03T19:26:24.133" v="386" actId="21"/>
          <ac:picMkLst>
            <pc:docMk/>
            <pc:sldMk cId="1139792358" sldId="887"/>
            <ac:picMk id="19" creationId="{97E488DA-B635-4A01-9379-6FF0A432E8C8}"/>
          </ac:picMkLst>
        </pc:picChg>
        <pc:picChg chg="add mod">
          <ac:chgData name="حصه بنت العتيبي" userId="c1fe605c-1aaf-4791-a440-af891effc177" providerId="ADAL" clId="{5DA0D19F-DE4B-4532-B7A8-0D2D6DA5B5EA}" dt="2022-02-03T19:32:44.180" v="479" actId="1076"/>
          <ac:picMkLst>
            <pc:docMk/>
            <pc:sldMk cId="1139792358" sldId="887"/>
            <ac:picMk id="20" creationId="{91F009E8-96EA-4BD3-8A9F-65AE73479317}"/>
          </ac:picMkLst>
        </pc:picChg>
      </pc:sldChg>
      <pc:sldChg chg="addSp delSp modSp add mod ord delAnim modAnim">
        <pc:chgData name="حصه بنت العتيبي" userId="c1fe605c-1aaf-4791-a440-af891effc177" providerId="ADAL" clId="{5DA0D19F-DE4B-4532-B7A8-0D2D6DA5B5EA}" dt="2022-02-03T19:40:01.433" v="498" actId="1076"/>
        <pc:sldMkLst>
          <pc:docMk/>
          <pc:sldMk cId="3372374531" sldId="888"/>
        </pc:sldMkLst>
        <pc:spChg chg="mod">
          <ac:chgData name="حصه بنت العتيبي" userId="c1fe605c-1aaf-4791-a440-af891effc177" providerId="ADAL" clId="{5DA0D19F-DE4B-4532-B7A8-0D2D6DA5B5EA}" dt="2022-02-03T19:32:19.356" v="477" actId="20577"/>
          <ac:spMkLst>
            <pc:docMk/>
            <pc:sldMk cId="3372374531" sldId="888"/>
            <ac:spMk id="17" creationId="{A2C4ADD1-C3DE-463F-9C40-9CA6E8D8CCFF}"/>
          </ac:spMkLst>
        </pc:spChg>
        <pc:grpChg chg="del">
          <ac:chgData name="حصه بنت العتيبي" userId="c1fe605c-1aaf-4791-a440-af891effc177" providerId="ADAL" clId="{5DA0D19F-DE4B-4532-B7A8-0D2D6DA5B5EA}" dt="2022-02-03T19:31:52.127" v="463" actId="478"/>
          <ac:grpSpMkLst>
            <pc:docMk/>
            <pc:sldMk cId="3372374531" sldId="888"/>
            <ac:grpSpMk id="9" creationId="{2008EBAE-11B8-4E2E-8506-7116C823C8D3}"/>
          </ac:grpSpMkLst>
        </pc:grpChg>
        <pc:grpChg chg="del">
          <ac:chgData name="حصه بنت العتيبي" userId="c1fe605c-1aaf-4791-a440-af891effc177" providerId="ADAL" clId="{5DA0D19F-DE4B-4532-B7A8-0D2D6DA5B5EA}" dt="2022-02-03T19:31:52.127" v="463" actId="478"/>
          <ac:grpSpMkLst>
            <pc:docMk/>
            <pc:sldMk cId="3372374531" sldId="888"/>
            <ac:grpSpMk id="12" creationId="{E1CA1D77-29E9-44CD-9BAC-22B81F53886F}"/>
          </ac:grpSpMkLst>
        </pc:grpChg>
        <pc:picChg chg="add del mod">
          <ac:chgData name="حصه بنت العتيبي" userId="c1fe605c-1aaf-4791-a440-af891effc177" providerId="ADAL" clId="{5DA0D19F-DE4B-4532-B7A8-0D2D6DA5B5EA}" dt="2022-02-03T19:39:49.893" v="496"/>
          <ac:picMkLst>
            <pc:docMk/>
            <pc:sldMk cId="3372374531" sldId="888"/>
            <ac:picMk id="18" creationId="{0AA67F1F-2107-4C9E-92EB-568B9F88E522}"/>
          </ac:picMkLst>
        </pc:picChg>
        <pc:picChg chg="add del mod">
          <ac:chgData name="حصه بنت العتيبي" userId="c1fe605c-1aaf-4791-a440-af891effc177" providerId="ADAL" clId="{5DA0D19F-DE4B-4532-B7A8-0D2D6DA5B5EA}" dt="2022-02-03T19:39:49.893" v="496"/>
          <ac:picMkLst>
            <pc:docMk/>
            <pc:sldMk cId="3372374531" sldId="888"/>
            <ac:picMk id="19" creationId="{C69E7319-1211-4C0F-A876-529CF7D285C4}"/>
          </ac:picMkLst>
        </pc:picChg>
        <pc:picChg chg="add mod">
          <ac:chgData name="حصه بنت العتيبي" userId="c1fe605c-1aaf-4791-a440-af891effc177" providerId="ADAL" clId="{5DA0D19F-DE4B-4532-B7A8-0D2D6DA5B5EA}" dt="2022-02-03T19:40:01.433" v="498" actId="1076"/>
          <ac:picMkLst>
            <pc:docMk/>
            <pc:sldMk cId="3372374531" sldId="888"/>
            <ac:picMk id="20" creationId="{20DC8FB8-6584-4327-991A-9163214DC452}"/>
          </ac:picMkLst>
        </pc:picChg>
      </pc:sldChg>
      <pc:sldChg chg="addSp modSp new del mod modAnim">
        <pc:chgData name="حصه بنت العتيبي" userId="c1fe605c-1aaf-4791-a440-af891effc177" providerId="ADAL" clId="{5DA0D19F-DE4B-4532-B7A8-0D2D6DA5B5EA}" dt="2022-02-03T19:54:22.850" v="548" actId="47"/>
        <pc:sldMkLst>
          <pc:docMk/>
          <pc:sldMk cId="205632854" sldId="889"/>
        </pc:sldMkLst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5" creationId="{F4FD925B-F0E5-48BE-96AC-1375457B3CCF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6" creationId="{F3014B90-7257-4E06-8AE5-46D0C05DE0AF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7" creationId="{5C320A23-8308-485F-B699-F03A57A7CEEE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11" creationId="{B05B10D4-B5F7-4F96-8C47-41CAD18C779C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12" creationId="{59221C36-AC4F-435A-A7C7-3F7942E99EA6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13" creationId="{53BF7E4E-3E33-4BFE-B8EC-30C0ABE480CC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17" creationId="{9544FC73-E6DE-4F16-B01E-8400690DC819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18" creationId="{749FC3C7-588B-49AE-8647-E66AEDF26F63}"/>
          </ac:spMkLst>
        </pc:spChg>
        <pc:spChg chg="mod">
          <ac:chgData name="حصه بنت العتيبي" userId="c1fe605c-1aaf-4791-a440-af891effc177" providerId="ADAL" clId="{5DA0D19F-DE4B-4532-B7A8-0D2D6DA5B5EA}" dt="2022-02-03T19:53:10.914" v="546" actId="20577"/>
          <ac:spMkLst>
            <pc:docMk/>
            <pc:sldMk cId="205632854" sldId="889"/>
            <ac:spMk id="19" creationId="{4A4C859E-412D-48D7-9FA8-8A8ED6BB0CE7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23" creationId="{6FE57E52-2116-4A5E-8ACB-DAF130B27631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24" creationId="{FED514B0-AAAC-4625-8A71-C97527FFBE99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25" creationId="{3D21D319-5025-4F1F-8A3A-E32C158E822F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26" creationId="{FAA0961B-3B1D-46B9-B613-CD44BAB40CB5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27" creationId="{DCB2CFBA-E0F7-4E17-AB9C-18FA455B4675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1" creationId="{02B50828-FEEF-4FA2-A224-57CF14204F6A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2" creationId="{FE97A90E-AE3B-4403-92F0-ED6F2E209DFC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3" creationId="{7F55BA16-D038-462D-A6DA-7CF6E8E1D565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4" creationId="{BFD945CC-E270-452E-99E4-BCAD96B7C453}"/>
          </ac:spMkLst>
        </pc:spChg>
        <pc:spChg chg="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5" creationId="{142D91CC-82E1-4015-BE8A-29BAC7098B90}"/>
          </ac:spMkLst>
        </pc:spChg>
        <pc:spChg chg="add 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6" creationId="{95CC0BE4-B0B3-4638-93D8-452352412DDE}"/>
          </ac:spMkLst>
        </pc:spChg>
        <pc:spChg chg="add 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7" creationId="{7FECD811-6619-4FC1-90C9-00542C56DA07}"/>
          </ac:spMkLst>
        </pc:spChg>
        <pc:spChg chg="add 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8" creationId="{6180A8D3-CA85-4827-A2E1-B17F7195555A}"/>
          </ac:spMkLst>
        </pc:spChg>
        <pc:spChg chg="add 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39" creationId="{368992C2-7F08-43C2-94BF-8C196AAD4900}"/>
          </ac:spMkLst>
        </pc:spChg>
        <pc:spChg chg="add mod">
          <ac:chgData name="حصه بنت العتيبي" userId="c1fe605c-1aaf-4791-a440-af891effc177" providerId="ADAL" clId="{5DA0D19F-DE4B-4532-B7A8-0D2D6DA5B5EA}" dt="2022-02-03T19:52:26.183" v="543"/>
          <ac:spMkLst>
            <pc:docMk/>
            <pc:sldMk cId="205632854" sldId="889"/>
            <ac:spMk id="40" creationId="{327EF31E-66E0-425A-8AA7-9B909DD10211}"/>
          </ac:spMkLst>
        </pc:spChg>
        <pc:grpChg chg="add 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2" creationId="{8F342AB2-1BF7-43F0-BE6E-483B6AC76A8F}"/>
          </ac:grpSpMkLst>
        </pc:grpChg>
        <pc:grpChg chg="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3" creationId="{2F7F364D-8BD5-4006-9FD0-99D3BBD57B3E}"/>
          </ac:grpSpMkLst>
        </pc:grpChg>
        <pc:grpChg chg="add 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8" creationId="{B58CA763-7873-4C0C-A761-2BEECCBB9209}"/>
          </ac:grpSpMkLst>
        </pc:grpChg>
        <pc:grpChg chg="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9" creationId="{51BF46CF-415E-4333-9318-27B4F8C251C4}"/>
          </ac:grpSpMkLst>
        </pc:grpChg>
        <pc:grpChg chg="add 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14" creationId="{6238CF5A-19AC-4CAE-A23C-33B2553CCE39}"/>
          </ac:grpSpMkLst>
        </pc:grpChg>
        <pc:grpChg chg="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15" creationId="{BD8F80BB-8331-4553-B0B9-1507C7607CE8}"/>
          </ac:grpSpMkLst>
        </pc:grpChg>
        <pc:grpChg chg="add 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20" creationId="{FD1E48D0-6711-4AFF-8FB1-069C3360C1D1}"/>
          </ac:grpSpMkLst>
        </pc:grpChg>
        <pc:grpChg chg="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21" creationId="{E10B0032-BAC9-4E98-BDA1-D157C8562757}"/>
          </ac:grpSpMkLst>
        </pc:grpChg>
        <pc:grpChg chg="add 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28" creationId="{D0222CE8-30DF-4B47-9E0B-A19A2D391687}"/>
          </ac:grpSpMkLst>
        </pc:grpChg>
        <pc:grpChg chg="mod">
          <ac:chgData name="حصه بنت العتيبي" userId="c1fe605c-1aaf-4791-a440-af891effc177" providerId="ADAL" clId="{5DA0D19F-DE4B-4532-B7A8-0D2D6DA5B5EA}" dt="2022-02-03T19:52:26.183" v="543"/>
          <ac:grpSpMkLst>
            <pc:docMk/>
            <pc:sldMk cId="205632854" sldId="889"/>
            <ac:grpSpMk id="29" creationId="{FA9F6EAA-A397-48CE-B593-E7C85DF5DA4E}"/>
          </ac:grpSpMkLst>
        </pc:grpChg>
        <pc:cxnChg chg="mod">
          <ac:chgData name="حصه بنت العتيبي" userId="c1fe605c-1aaf-4791-a440-af891effc177" providerId="ADAL" clId="{5DA0D19F-DE4B-4532-B7A8-0D2D6DA5B5EA}" dt="2022-02-03T19:52:26.183" v="543"/>
          <ac:cxnSpMkLst>
            <pc:docMk/>
            <pc:sldMk cId="205632854" sldId="889"/>
            <ac:cxnSpMk id="4" creationId="{BD5750E8-B9A7-4E3D-93B7-7C8BFF135365}"/>
          </ac:cxnSpMkLst>
        </pc:cxnChg>
        <pc:cxnChg chg="mod">
          <ac:chgData name="حصه بنت العتيبي" userId="c1fe605c-1aaf-4791-a440-af891effc177" providerId="ADAL" clId="{5DA0D19F-DE4B-4532-B7A8-0D2D6DA5B5EA}" dt="2022-02-03T19:52:26.183" v="543"/>
          <ac:cxnSpMkLst>
            <pc:docMk/>
            <pc:sldMk cId="205632854" sldId="889"/>
            <ac:cxnSpMk id="10" creationId="{A920D454-7C1D-4436-9EA4-A348036E61C4}"/>
          </ac:cxnSpMkLst>
        </pc:cxnChg>
        <pc:cxnChg chg="mod">
          <ac:chgData name="حصه بنت العتيبي" userId="c1fe605c-1aaf-4791-a440-af891effc177" providerId="ADAL" clId="{5DA0D19F-DE4B-4532-B7A8-0D2D6DA5B5EA}" dt="2022-02-03T19:52:26.183" v="543"/>
          <ac:cxnSpMkLst>
            <pc:docMk/>
            <pc:sldMk cId="205632854" sldId="889"/>
            <ac:cxnSpMk id="16" creationId="{CA1BEA90-ADD0-4F2E-BD23-B314BB8C61C0}"/>
          </ac:cxnSpMkLst>
        </pc:cxnChg>
        <pc:cxnChg chg="mod">
          <ac:chgData name="حصه بنت العتيبي" userId="c1fe605c-1aaf-4791-a440-af891effc177" providerId="ADAL" clId="{5DA0D19F-DE4B-4532-B7A8-0D2D6DA5B5EA}" dt="2022-02-03T19:52:26.183" v="543"/>
          <ac:cxnSpMkLst>
            <pc:docMk/>
            <pc:sldMk cId="205632854" sldId="889"/>
            <ac:cxnSpMk id="22" creationId="{E85EDB04-1FA2-4C1F-970E-3F2942A8AEB5}"/>
          </ac:cxnSpMkLst>
        </pc:cxnChg>
        <pc:cxnChg chg="mod">
          <ac:chgData name="حصه بنت العتيبي" userId="c1fe605c-1aaf-4791-a440-af891effc177" providerId="ADAL" clId="{5DA0D19F-DE4B-4532-B7A8-0D2D6DA5B5EA}" dt="2022-02-03T19:52:26.183" v="543"/>
          <ac:cxnSpMkLst>
            <pc:docMk/>
            <pc:sldMk cId="205632854" sldId="889"/>
            <ac:cxnSpMk id="30" creationId="{C18F792D-5A7A-4DAE-99F2-832D59CD3F7C}"/>
          </ac:cxnSpMkLst>
        </pc:cxnChg>
      </pc:sldChg>
      <pc:sldChg chg="addSp delSp modSp add mod modAnim">
        <pc:chgData name="حصه بنت العتيبي" userId="c1fe605c-1aaf-4791-a440-af891effc177" providerId="ADAL" clId="{5DA0D19F-DE4B-4532-B7A8-0D2D6DA5B5EA}" dt="2022-02-03T20:34:29.011" v="757" actId="1076"/>
        <pc:sldMkLst>
          <pc:docMk/>
          <pc:sldMk cId="3469196308" sldId="890"/>
        </pc:sldMkLst>
        <pc:grpChg chg="del">
          <ac:chgData name="حصه بنت العتيبي" userId="c1fe605c-1aaf-4791-a440-af891effc177" providerId="ADAL" clId="{5DA0D19F-DE4B-4532-B7A8-0D2D6DA5B5EA}" dt="2022-02-03T19:38:38.242" v="484" actId="478"/>
          <ac:grpSpMkLst>
            <pc:docMk/>
            <pc:sldMk cId="3469196308" sldId="890"/>
            <ac:grpSpMk id="15" creationId="{6F738E33-3600-47BC-A3B3-8CDFF0919322}"/>
          </ac:grpSpMkLst>
        </pc:grpChg>
        <pc:picChg chg="add mod modCrop">
          <ac:chgData name="حصه بنت العتيبي" userId="c1fe605c-1aaf-4791-a440-af891effc177" providerId="ADAL" clId="{5DA0D19F-DE4B-4532-B7A8-0D2D6DA5B5EA}" dt="2022-02-03T19:57:26.287" v="551" actId="1076"/>
          <ac:picMkLst>
            <pc:docMk/>
            <pc:sldMk cId="3469196308" sldId="890"/>
            <ac:picMk id="3" creationId="{66086ADA-23F0-4E06-B549-753B3083C07D}"/>
          </ac:picMkLst>
        </pc:picChg>
        <pc:picChg chg="mod ord">
          <ac:chgData name="حصه بنت العتيبي" userId="c1fe605c-1aaf-4791-a440-af891effc177" providerId="ADAL" clId="{5DA0D19F-DE4B-4532-B7A8-0D2D6DA5B5EA}" dt="2022-02-03T20:34:26.587" v="756" actId="1076"/>
          <ac:picMkLst>
            <pc:docMk/>
            <pc:sldMk cId="3469196308" sldId="890"/>
            <ac:picMk id="6" creationId="{DEAE0E41-E0DF-4A14-862D-1DD89F068467}"/>
          </ac:picMkLst>
        </pc:picChg>
        <pc:picChg chg="del">
          <ac:chgData name="حصه بنت العتيبي" userId="c1fe605c-1aaf-4791-a440-af891effc177" providerId="ADAL" clId="{5DA0D19F-DE4B-4532-B7A8-0D2D6DA5B5EA}" dt="2022-02-03T19:38:38.242" v="484" actId="478"/>
          <ac:picMkLst>
            <pc:docMk/>
            <pc:sldMk cId="3469196308" sldId="890"/>
            <ac:picMk id="7" creationId="{DCF39EBA-B8E7-48E6-864B-73BD85E26BA6}"/>
          </ac:picMkLst>
        </pc:picChg>
        <pc:picChg chg="del">
          <ac:chgData name="حصه بنت العتيبي" userId="c1fe605c-1aaf-4791-a440-af891effc177" providerId="ADAL" clId="{5DA0D19F-DE4B-4532-B7A8-0D2D6DA5B5EA}" dt="2022-02-03T19:38:38.242" v="484" actId="478"/>
          <ac:picMkLst>
            <pc:docMk/>
            <pc:sldMk cId="3469196308" sldId="890"/>
            <ac:picMk id="8" creationId="{ABD38805-2487-48A3-8563-EE27043A4A77}"/>
          </ac:picMkLst>
        </pc:picChg>
        <pc:picChg chg="add mod">
          <ac:chgData name="حصه بنت العتيبي" userId="c1fe605c-1aaf-4791-a440-af891effc177" providerId="ADAL" clId="{5DA0D19F-DE4B-4532-B7A8-0D2D6DA5B5EA}" dt="2022-02-03T20:14:51.666" v="650" actId="1076"/>
          <ac:picMkLst>
            <pc:docMk/>
            <pc:sldMk cId="3469196308" sldId="890"/>
            <ac:picMk id="11" creationId="{A73B6ECC-7B0D-4C0E-B2E9-DB8E79250BD5}"/>
          </ac:picMkLst>
        </pc:picChg>
        <pc:picChg chg="add mod">
          <ac:chgData name="حصه بنت العتيبي" userId="c1fe605c-1aaf-4791-a440-af891effc177" providerId="ADAL" clId="{5DA0D19F-DE4B-4532-B7A8-0D2D6DA5B5EA}" dt="2022-02-03T20:15:21.737" v="653" actId="1076"/>
          <ac:picMkLst>
            <pc:docMk/>
            <pc:sldMk cId="3469196308" sldId="890"/>
            <ac:picMk id="12" creationId="{1EFAA836-E6B1-410C-B809-8EB3D29AA542}"/>
          </ac:picMkLst>
        </pc:picChg>
        <pc:picChg chg="add mod">
          <ac:chgData name="حصه بنت العتيبي" userId="c1fe605c-1aaf-4791-a440-af891effc177" providerId="ADAL" clId="{5DA0D19F-DE4B-4532-B7A8-0D2D6DA5B5EA}" dt="2022-02-03T20:34:29.011" v="757" actId="1076"/>
          <ac:picMkLst>
            <pc:docMk/>
            <pc:sldMk cId="3469196308" sldId="890"/>
            <ac:picMk id="13" creationId="{B97E5937-F824-449C-B42E-B8D9043A0F04}"/>
          </ac:picMkLst>
        </pc:picChg>
        <pc:picChg chg="add mod">
          <ac:chgData name="حصه بنت العتيبي" userId="c1fe605c-1aaf-4791-a440-af891effc177" providerId="ADAL" clId="{5DA0D19F-DE4B-4532-B7A8-0D2D6DA5B5EA}" dt="2022-02-03T19:57:29.200" v="552" actId="1076"/>
          <ac:picMkLst>
            <pc:docMk/>
            <pc:sldMk cId="3469196308" sldId="890"/>
            <ac:picMk id="1026" creationId="{4963BB92-8E08-409F-946B-C492CC97A97F}"/>
          </ac:picMkLst>
        </pc:picChg>
      </pc:sldChg>
      <pc:sldChg chg="addSp delSp modSp new mod modAnim modNotesTx">
        <pc:chgData name="حصه بنت العتيبي" userId="c1fe605c-1aaf-4791-a440-af891effc177" providerId="ADAL" clId="{5DA0D19F-DE4B-4532-B7A8-0D2D6DA5B5EA}" dt="2022-02-03T20:31:11.154" v="750" actId="1076"/>
        <pc:sldMkLst>
          <pc:docMk/>
          <pc:sldMk cId="4078787737" sldId="891"/>
        </pc:sldMkLst>
        <pc:spChg chg="add del">
          <ac:chgData name="حصه بنت العتيبي" userId="c1fe605c-1aaf-4791-a440-af891effc177" providerId="ADAL" clId="{5DA0D19F-DE4B-4532-B7A8-0D2D6DA5B5EA}" dt="2022-02-03T19:58:20.362" v="554" actId="22"/>
          <ac:spMkLst>
            <pc:docMk/>
            <pc:sldMk cId="4078787737" sldId="891"/>
            <ac:spMk id="3" creationId="{BF47670E-3313-4685-BF10-08DDE5EFB7C8}"/>
          </ac:spMkLst>
        </pc:spChg>
        <pc:spChg chg="add mod">
          <ac:chgData name="حصه بنت العتيبي" userId="c1fe605c-1aaf-4791-a440-af891effc177" providerId="ADAL" clId="{5DA0D19F-DE4B-4532-B7A8-0D2D6DA5B5EA}" dt="2022-02-03T20:03:32.115" v="588" actId="14100"/>
          <ac:spMkLst>
            <pc:docMk/>
            <pc:sldMk cId="4078787737" sldId="891"/>
            <ac:spMk id="6" creationId="{677D7440-12E6-4EFC-963C-7FF7E08F7D70}"/>
          </ac:spMkLst>
        </pc:spChg>
        <pc:spChg chg="add mod">
          <ac:chgData name="حصه بنت العتيبي" userId="c1fe605c-1aaf-4791-a440-af891effc177" providerId="ADAL" clId="{5DA0D19F-DE4B-4532-B7A8-0D2D6DA5B5EA}" dt="2022-02-03T20:03:32.115" v="588" actId="14100"/>
          <ac:spMkLst>
            <pc:docMk/>
            <pc:sldMk cId="4078787737" sldId="891"/>
            <ac:spMk id="7" creationId="{F95810DB-6BAA-4DD5-A471-900A8A49D8D5}"/>
          </ac:spMkLst>
        </pc:spChg>
        <pc:spChg chg="add mod">
          <ac:chgData name="حصه بنت العتيبي" userId="c1fe605c-1aaf-4791-a440-af891effc177" providerId="ADAL" clId="{5DA0D19F-DE4B-4532-B7A8-0D2D6DA5B5EA}" dt="2022-02-03T20:03:32.115" v="588" actId="14100"/>
          <ac:spMkLst>
            <pc:docMk/>
            <pc:sldMk cId="4078787737" sldId="891"/>
            <ac:spMk id="8" creationId="{E19F6D87-0FDD-4179-BA69-FDF2E1F9247B}"/>
          </ac:spMkLst>
        </pc:spChg>
        <pc:spChg chg="add mod">
          <ac:chgData name="حصه بنت العتيبي" userId="c1fe605c-1aaf-4791-a440-af891effc177" providerId="ADAL" clId="{5DA0D19F-DE4B-4532-B7A8-0D2D6DA5B5EA}" dt="2022-02-03T20:03:32.115" v="588" actId="14100"/>
          <ac:spMkLst>
            <pc:docMk/>
            <pc:sldMk cId="4078787737" sldId="891"/>
            <ac:spMk id="9" creationId="{1D75B1EC-D5F1-404E-9442-C96396B8C8E1}"/>
          </ac:spMkLst>
        </pc:spChg>
        <pc:spChg chg="add mod">
          <ac:chgData name="حصه بنت العتيبي" userId="c1fe605c-1aaf-4791-a440-af891effc177" providerId="ADAL" clId="{5DA0D19F-DE4B-4532-B7A8-0D2D6DA5B5EA}" dt="2022-02-03T20:12:01.230" v="640" actId="1076"/>
          <ac:spMkLst>
            <pc:docMk/>
            <pc:sldMk cId="4078787737" sldId="891"/>
            <ac:spMk id="10" creationId="{96FB7C0A-53A0-4059-BD6F-CBD540768401}"/>
          </ac:spMkLst>
        </pc:spChg>
        <pc:spChg chg="add mod">
          <ac:chgData name="حصه بنت العتيبي" userId="c1fe605c-1aaf-4791-a440-af891effc177" providerId="ADAL" clId="{5DA0D19F-DE4B-4532-B7A8-0D2D6DA5B5EA}" dt="2022-02-03T20:12:03.394" v="641" actId="14100"/>
          <ac:spMkLst>
            <pc:docMk/>
            <pc:sldMk cId="4078787737" sldId="891"/>
            <ac:spMk id="11" creationId="{AC4F657A-E4EF-43E0-975E-D61EB0686C88}"/>
          </ac:spMkLst>
        </pc:spChg>
        <pc:spChg chg="add mod">
          <ac:chgData name="حصه بنت العتيبي" userId="c1fe605c-1aaf-4791-a440-af891effc177" providerId="ADAL" clId="{5DA0D19F-DE4B-4532-B7A8-0D2D6DA5B5EA}" dt="2022-02-03T20:12:05.864" v="642" actId="14100"/>
          <ac:spMkLst>
            <pc:docMk/>
            <pc:sldMk cId="4078787737" sldId="891"/>
            <ac:spMk id="12" creationId="{0AFB94B3-3B54-4572-B557-3694C0F765C1}"/>
          </ac:spMkLst>
        </pc:spChg>
        <pc:spChg chg="mod">
          <ac:chgData name="حصه بنت العتيبي" userId="c1fe605c-1aaf-4791-a440-af891effc177" providerId="ADAL" clId="{5DA0D19F-DE4B-4532-B7A8-0D2D6DA5B5EA}" dt="2022-02-03T20:31:07.664" v="749"/>
          <ac:spMkLst>
            <pc:docMk/>
            <pc:sldMk cId="4078787737" sldId="891"/>
            <ac:spMk id="16" creationId="{9B763E23-B9CB-4BF3-82DE-B26654F266AD}"/>
          </ac:spMkLst>
        </pc:spChg>
        <pc:spChg chg="mod">
          <ac:chgData name="حصه بنت العتيبي" userId="c1fe605c-1aaf-4791-a440-af891effc177" providerId="ADAL" clId="{5DA0D19F-DE4B-4532-B7A8-0D2D6DA5B5EA}" dt="2022-02-03T20:31:07.664" v="749"/>
          <ac:spMkLst>
            <pc:docMk/>
            <pc:sldMk cId="4078787737" sldId="891"/>
            <ac:spMk id="17" creationId="{B5791AA3-608F-42B7-BB04-201C1A191EA7}"/>
          </ac:spMkLst>
        </pc:spChg>
        <pc:grpChg chg="add mod">
          <ac:chgData name="حصه بنت العتيبي" userId="c1fe605c-1aaf-4791-a440-af891effc177" providerId="ADAL" clId="{5DA0D19F-DE4B-4532-B7A8-0D2D6DA5B5EA}" dt="2022-02-03T20:31:11.154" v="750" actId="1076"/>
          <ac:grpSpMkLst>
            <pc:docMk/>
            <pc:sldMk cId="4078787737" sldId="891"/>
            <ac:grpSpMk id="15" creationId="{EE724403-B4C6-4429-AFB0-03BFDA8130C4}"/>
          </ac:grpSpMkLst>
        </pc:grpChg>
        <pc:picChg chg="add mod modCrop">
          <ac:chgData name="حصه بنت العتيبي" userId="c1fe605c-1aaf-4791-a440-af891effc177" providerId="ADAL" clId="{5DA0D19F-DE4B-4532-B7A8-0D2D6DA5B5EA}" dt="2022-02-03T19:59:42.377" v="562" actId="14100"/>
          <ac:picMkLst>
            <pc:docMk/>
            <pc:sldMk cId="4078787737" sldId="891"/>
            <ac:picMk id="5" creationId="{33CC6709-3D20-48C3-BB64-3278A0F2BF8E}"/>
          </ac:picMkLst>
        </pc:picChg>
        <pc:picChg chg="add mod">
          <ac:chgData name="حصه بنت العتيبي" userId="c1fe605c-1aaf-4791-a440-af891effc177" providerId="ADAL" clId="{5DA0D19F-DE4B-4532-B7A8-0D2D6DA5B5EA}" dt="2022-02-03T20:14:39.297" v="648" actId="1440"/>
          <ac:picMkLst>
            <pc:docMk/>
            <pc:sldMk cId="4078787737" sldId="891"/>
            <ac:picMk id="14" creationId="{73DEAC3D-314F-48AE-861C-7522E2F1B905}"/>
          </ac:picMkLst>
        </pc:picChg>
      </pc:sldChg>
      <pc:sldChg chg="addSp modSp new mod">
        <pc:chgData name="حصه بنت العتيبي" userId="c1fe605c-1aaf-4791-a440-af891effc177" providerId="ADAL" clId="{5DA0D19F-DE4B-4532-B7A8-0D2D6DA5B5EA}" dt="2022-02-03T20:44:44.804" v="833" actId="1076"/>
        <pc:sldMkLst>
          <pc:docMk/>
          <pc:sldMk cId="3771151153" sldId="892"/>
        </pc:sldMkLst>
        <pc:spChg chg="mod">
          <ac:chgData name="حصه بنت العتيبي" userId="c1fe605c-1aaf-4791-a440-af891effc177" providerId="ADAL" clId="{5DA0D19F-DE4B-4532-B7A8-0D2D6DA5B5EA}" dt="2022-02-03T20:44:39.163" v="832"/>
          <ac:spMkLst>
            <pc:docMk/>
            <pc:sldMk cId="3771151153" sldId="892"/>
            <ac:spMk id="5" creationId="{A3A8CA0B-96C3-4643-B646-927E180BC9F6}"/>
          </ac:spMkLst>
        </pc:spChg>
        <pc:spChg chg="mod">
          <ac:chgData name="حصه بنت العتيبي" userId="c1fe605c-1aaf-4791-a440-af891effc177" providerId="ADAL" clId="{5DA0D19F-DE4B-4532-B7A8-0D2D6DA5B5EA}" dt="2022-02-03T20:44:39.163" v="832"/>
          <ac:spMkLst>
            <pc:docMk/>
            <pc:sldMk cId="3771151153" sldId="892"/>
            <ac:spMk id="6" creationId="{F6DEBFAE-C678-497A-A8FB-EC4E5B79602A}"/>
          </ac:spMkLst>
        </pc:spChg>
        <pc:grpChg chg="add mod">
          <ac:chgData name="حصه بنت العتيبي" userId="c1fe605c-1aaf-4791-a440-af891effc177" providerId="ADAL" clId="{5DA0D19F-DE4B-4532-B7A8-0D2D6DA5B5EA}" dt="2022-02-03T20:44:44.804" v="833" actId="1076"/>
          <ac:grpSpMkLst>
            <pc:docMk/>
            <pc:sldMk cId="3771151153" sldId="892"/>
            <ac:grpSpMk id="4" creationId="{FE5FD964-55A1-4041-8D50-05B70BD24F89}"/>
          </ac:grpSpMkLst>
        </pc:grpChg>
        <pc:picChg chg="add mod">
          <ac:chgData name="حصه بنت العتيبي" userId="c1fe605c-1aaf-4791-a440-af891effc177" providerId="ADAL" clId="{5DA0D19F-DE4B-4532-B7A8-0D2D6DA5B5EA}" dt="2022-02-03T20:19:10.108" v="665"/>
          <ac:picMkLst>
            <pc:docMk/>
            <pc:sldMk cId="3771151153" sldId="892"/>
            <ac:picMk id="2050" creationId="{2183CE9C-F927-45EB-9D16-7A9FC7A1F1A1}"/>
          </ac:picMkLst>
        </pc:picChg>
        <pc:picChg chg="add mod">
          <ac:chgData name="حصه بنت العتيبي" userId="c1fe605c-1aaf-4791-a440-af891effc177" providerId="ADAL" clId="{5DA0D19F-DE4B-4532-B7A8-0D2D6DA5B5EA}" dt="2022-02-03T20:20:59.190" v="671" actId="1076"/>
          <ac:picMkLst>
            <pc:docMk/>
            <pc:sldMk cId="3771151153" sldId="892"/>
            <ac:picMk id="2052" creationId="{8425E1DE-0466-470F-B13C-DAF798B72B6A}"/>
          </ac:picMkLst>
        </pc:picChg>
      </pc:sldChg>
      <pc:sldChg chg="addSp delSp modSp new mod modAnim">
        <pc:chgData name="حصه بنت العتيبي" userId="c1fe605c-1aaf-4791-a440-af891effc177" providerId="ADAL" clId="{5DA0D19F-DE4B-4532-B7A8-0D2D6DA5B5EA}" dt="2022-02-03T20:31:00.874" v="748" actId="1076"/>
        <pc:sldMkLst>
          <pc:docMk/>
          <pc:sldMk cId="141948936" sldId="893"/>
        </pc:sldMkLst>
        <pc:spChg chg="mod">
          <ac:chgData name="حصه بنت العتيبي" userId="c1fe605c-1aaf-4791-a440-af891effc177" providerId="ADAL" clId="{5DA0D19F-DE4B-4532-B7A8-0D2D6DA5B5EA}" dt="2022-02-03T20:21:51.480" v="673"/>
          <ac:spMkLst>
            <pc:docMk/>
            <pc:sldMk cId="141948936" sldId="893"/>
            <ac:spMk id="3" creationId="{309313CF-6F24-45C8-AD70-0B67193B83A9}"/>
          </ac:spMkLst>
        </pc:spChg>
        <pc:spChg chg="mod">
          <ac:chgData name="حصه بنت العتيبي" userId="c1fe605c-1aaf-4791-a440-af891effc177" providerId="ADAL" clId="{5DA0D19F-DE4B-4532-B7A8-0D2D6DA5B5EA}" dt="2022-02-03T20:22:27.899" v="678" actId="1076"/>
          <ac:spMkLst>
            <pc:docMk/>
            <pc:sldMk cId="141948936" sldId="893"/>
            <ac:spMk id="4" creationId="{8F2D3A8C-06B2-4C62-9223-DF17841966A4}"/>
          </ac:spMkLst>
        </pc:spChg>
        <pc:spChg chg="add mod">
          <ac:chgData name="حصه بنت العتيبي" userId="c1fe605c-1aaf-4791-a440-af891effc177" providerId="ADAL" clId="{5DA0D19F-DE4B-4532-B7A8-0D2D6DA5B5EA}" dt="2022-02-03T20:24:17.891" v="695" actId="113"/>
          <ac:spMkLst>
            <pc:docMk/>
            <pc:sldMk cId="141948936" sldId="893"/>
            <ac:spMk id="5" creationId="{3C209FAC-66D1-480E-A22C-8043DF7B2013}"/>
          </ac:spMkLst>
        </pc:spChg>
        <pc:spChg chg="add mod">
          <ac:chgData name="حصه بنت العتيبي" userId="c1fe605c-1aaf-4791-a440-af891effc177" providerId="ADAL" clId="{5DA0D19F-DE4B-4532-B7A8-0D2D6DA5B5EA}" dt="2022-02-03T20:25:25.837" v="709" actId="1076"/>
          <ac:spMkLst>
            <pc:docMk/>
            <pc:sldMk cId="141948936" sldId="893"/>
            <ac:spMk id="6" creationId="{7F23478B-8FB5-4571-9A80-CA48F2487B4D}"/>
          </ac:spMkLst>
        </pc:spChg>
        <pc:spChg chg="add mod">
          <ac:chgData name="حصه بنت العتيبي" userId="c1fe605c-1aaf-4791-a440-af891effc177" providerId="ADAL" clId="{5DA0D19F-DE4B-4532-B7A8-0D2D6DA5B5EA}" dt="2022-02-03T20:25:22.995" v="708" actId="1076"/>
          <ac:spMkLst>
            <pc:docMk/>
            <pc:sldMk cId="141948936" sldId="893"/>
            <ac:spMk id="7" creationId="{2200E216-E0EE-4130-9A7C-7C4108DD275E}"/>
          </ac:spMkLst>
        </pc:spChg>
        <pc:spChg chg="add mod">
          <ac:chgData name="حصه بنت العتيبي" userId="c1fe605c-1aaf-4791-a440-af891effc177" providerId="ADAL" clId="{5DA0D19F-DE4B-4532-B7A8-0D2D6DA5B5EA}" dt="2022-02-03T20:24:58.054" v="702" actId="20577"/>
          <ac:spMkLst>
            <pc:docMk/>
            <pc:sldMk cId="141948936" sldId="893"/>
            <ac:spMk id="8" creationId="{A34B6BF8-5811-4343-8317-D9E5E2340A52}"/>
          </ac:spMkLst>
        </pc:spChg>
        <pc:spChg chg="mod">
          <ac:chgData name="حصه بنت العتيبي" userId="c1fe605c-1aaf-4791-a440-af891effc177" providerId="ADAL" clId="{5DA0D19F-DE4B-4532-B7A8-0D2D6DA5B5EA}" dt="2022-02-03T20:29:27.918" v="727"/>
          <ac:spMkLst>
            <pc:docMk/>
            <pc:sldMk cId="141948936" sldId="893"/>
            <ac:spMk id="10" creationId="{D9C4F655-3C25-461C-A7B4-8F99D7602675}"/>
          </ac:spMkLst>
        </pc:spChg>
        <pc:spChg chg="mod">
          <ac:chgData name="حصه بنت العتيبي" userId="c1fe605c-1aaf-4791-a440-af891effc177" providerId="ADAL" clId="{5DA0D19F-DE4B-4532-B7A8-0D2D6DA5B5EA}" dt="2022-02-03T20:29:49.698" v="735" actId="1076"/>
          <ac:spMkLst>
            <pc:docMk/>
            <pc:sldMk cId="141948936" sldId="893"/>
            <ac:spMk id="11" creationId="{5BB95814-7C1A-49DF-BB83-6ED5F53E55A2}"/>
          </ac:spMkLst>
        </pc:spChg>
        <pc:spChg chg="mod">
          <ac:chgData name="حصه بنت العتيبي" userId="c1fe605c-1aaf-4791-a440-af891effc177" providerId="ADAL" clId="{5DA0D19F-DE4B-4532-B7A8-0D2D6DA5B5EA}" dt="2022-02-03T20:30:57.510" v="747"/>
          <ac:spMkLst>
            <pc:docMk/>
            <pc:sldMk cId="141948936" sldId="893"/>
            <ac:spMk id="13" creationId="{CF564A74-3B7D-418E-8974-0ABC1A899D2A}"/>
          </ac:spMkLst>
        </pc:spChg>
        <pc:spChg chg="mod">
          <ac:chgData name="حصه بنت العتيبي" userId="c1fe605c-1aaf-4791-a440-af891effc177" providerId="ADAL" clId="{5DA0D19F-DE4B-4532-B7A8-0D2D6DA5B5EA}" dt="2022-02-03T20:30:57.510" v="747"/>
          <ac:spMkLst>
            <pc:docMk/>
            <pc:sldMk cId="141948936" sldId="893"/>
            <ac:spMk id="14" creationId="{446F7CF0-2592-4498-88F4-1AAE6DBD328A}"/>
          </ac:spMkLst>
        </pc:spChg>
        <pc:grpChg chg="add mod">
          <ac:chgData name="حصه بنت العتيبي" userId="c1fe605c-1aaf-4791-a440-af891effc177" providerId="ADAL" clId="{5DA0D19F-DE4B-4532-B7A8-0D2D6DA5B5EA}" dt="2022-02-03T20:21:51.480" v="673"/>
          <ac:grpSpMkLst>
            <pc:docMk/>
            <pc:sldMk cId="141948936" sldId="893"/>
            <ac:grpSpMk id="2" creationId="{63D0CD3A-A0B7-4B07-8F59-07D26DCCA57D}"/>
          </ac:grpSpMkLst>
        </pc:grpChg>
        <pc:grpChg chg="add del mod">
          <ac:chgData name="حصه بنت العتيبي" userId="c1fe605c-1aaf-4791-a440-af891effc177" providerId="ADAL" clId="{5DA0D19F-DE4B-4532-B7A8-0D2D6DA5B5EA}" dt="2022-02-03T20:29:53.090" v="736" actId="21"/>
          <ac:grpSpMkLst>
            <pc:docMk/>
            <pc:sldMk cId="141948936" sldId="893"/>
            <ac:grpSpMk id="9" creationId="{CF60B3B3-07BF-4250-9F11-3981BA144DCB}"/>
          </ac:grpSpMkLst>
        </pc:grpChg>
        <pc:grpChg chg="add mod">
          <ac:chgData name="حصه بنت العتيبي" userId="c1fe605c-1aaf-4791-a440-af891effc177" providerId="ADAL" clId="{5DA0D19F-DE4B-4532-B7A8-0D2D6DA5B5EA}" dt="2022-02-03T20:31:00.874" v="748" actId="1076"/>
          <ac:grpSpMkLst>
            <pc:docMk/>
            <pc:sldMk cId="141948936" sldId="893"/>
            <ac:grpSpMk id="12" creationId="{78E25D74-3076-4D90-A1F6-43D38F72707B}"/>
          </ac:grpSpMkLst>
        </pc:grpChg>
      </pc:sldChg>
      <pc:sldChg chg="addSp delSp modSp new mod">
        <pc:chgData name="حصه بنت العتيبي" userId="c1fe605c-1aaf-4791-a440-af891effc177" providerId="ADAL" clId="{5DA0D19F-DE4B-4532-B7A8-0D2D6DA5B5EA}" dt="2022-02-03T20:44:36.523" v="831" actId="21"/>
        <pc:sldMkLst>
          <pc:docMk/>
          <pc:sldMk cId="2712379735" sldId="894"/>
        </pc:sldMkLst>
        <pc:spChg chg="mod">
          <ac:chgData name="حصه بنت العتيبي" userId="c1fe605c-1aaf-4791-a440-af891effc177" providerId="ADAL" clId="{5DA0D19F-DE4B-4532-B7A8-0D2D6DA5B5EA}" dt="2022-02-03T20:29:55.645" v="737"/>
          <ac:spMkLst>
            <pc:docMk/>
            <pc:sldMk cId="2712379735" sldId="894"/>
            <ac:spMk id="5" creationId="{0CC520EF-0DA7-4130-AB1F-6D28D899C5CB}"/>
          </ac:spMkLst>
        </pc:spChg>
        <pc:spChg chg="mod">
          <ac:chgData name="حصه بنت العتيبي" userId="c1fe605c-1aaf-4791-a440-af891effc177" providerId="ADAL" clId="{5DA0D19F-DE4B-4532-B7A8-0D2D6DA5B5EA}" dt="2022-02-03T20:29:55.645" v="737"/>
          <ac:spMkLst>
            <pc:docMk/>
            <pc:sldMk cId="2712379735" sldId="894"/>
            <ac:spMk id="6" creationId="{85F53F44-121B-4AE5-B9A0-E937D61B3451}"/>
          </ac:spMkLst>
        </pc:spChg>
        <pc:spChg chg="add mod">
          <ac:chgData name="حصه بنت العتيبي" userId="c1fe605c-1aaf-4791-a440-af891effc177" providerId="ADAL" clId="{5DA0D19F-DE4B-4532-B7A8-0D2D6DA5B5EA}" dt="2022-02-03T20:30:33.890" v="746" actId="1076"/>
          <ac:spMkLst>
            <pc:docMk/>
            <pc:sldMk cId="2712379735" sldId="894"/>
            <ac:spMk id="7" creationId="{90B7AEA7-3023-44C6-BFE3-2AA12EA8018B}"/>
          </ac:spMkLst>
        </pc:spChg>
        <pc:spChg chg="mod">
          <ac:chgData name="حصه بنت العتيبي" userId="c1fe605c-1aaf-4791-a440-af891effc177" providerId="ADAL" clId="{5DA0D19F-DE4B-4532-B7A8-0D2D6DA5B5EA}" dt="2022-02-03T20:44:10.543" v="816"/>
          <ac:spMkLst>
            <pc:docMk/>
            <pc:sldMk cId="2712379735" sldId="894"/>
            <ac:spMk id="9" creationId="{2E5BE42D-32BC-4171-9D0C-6B5360AB18FE}"/>
          </ac:spMkLst>
        </pc:spChg>
        <pc:spChg chg="mod">
          <ac:chgData name="حصه بنت العتيبي" userId="c1fe605c-1aaf-4791-a440-af891effc177" providerId="ADAL" clId="{5DA0D19F-DE4B-4532-B7A8-0D2D6DA5B5EA}" dt="2022-02-03T20:44:20.565" v="828" actId="20577"/>
          <ac:spMkLst>
            <pc:docMk/>
            <pc:sldMk cId="2712379735" sldId="894"/>
            <ac:spMk id="10" creationId="{7A09D3F8-7EF5-4630-B641-622963908DC5}"/>
          </ac:spMkLst>
        </pc:spChg>
        <pc:spChg chg="mod">
          <ac:chgData name="حصه بنت العتيبي" userId="c1fe605c-1aaf-4791-a440-af891effc177" providerId="ADAL" clId="{5DA0D19F-DE4B-4532-B7A8-0D2D6DA5B5EA}" dt="2022-02-03T20:44:32.854" v="830"/>
          <ac:spMkLst>
            <pc:docMk/>
            <pc:sldMk cId="2712379735" sldId="894"/>
            <ac:spMk id="12" creationId="{46E992BC-3518-40FD-82EA-DDBEAF937DD1}"/>
          </ac:spMkLst>
        </pc:spChg>
        <pc:spChg chg="mod">
          <ac:chgData name="حصه بنت العتيبي" userId="c1fe605c-1aaf-4791-a440-af891effc177" providerId="ADAL" clId="{5DA0D19F-DE4B-4532-B7A8-0D2D6DA5B5EA}" dt="2022-02-03T20:44:32.854" v="830"/>
          <ac:spMkLst>
            <pc:docMk/>
            <pc:sldMk cId="2712379735" sldId="894"/>
            <ac:spMk id="13" creationId="{55CC8757-897E-414E-80B5-EDBF9D0C2249}"/>
          </ac:spMkLst>
        </pc:spChg>
        <pc:grpChg chg="add mod">
          <ac:chgData name="حصه بنت العتيبي" userId="c1fe605c-1aaf-4791-a440-af891effc177" providerId="ADAL" clId="{5DA0D19F-DE4B-4532-B7A8-0D2D6DA5B5EA}" dt="2022-02-03T20:29:59.658" v="738" actId="1076"/>
          <ac:grpSpMkLst>
            <pc:docMk/>
            <pc:sldMk cId="2712379735" sldId="894"/>
            <ac:grpSpMk id="4" creationId="{2AB06F6E-FF0A-47E6-BB9F-A21E52AB148F}"/>
          </ac:grpSpMkLst>
        </pc:grpChg>
        <pc:grpChg chg="add mod">
          <ac:chgData name="حصه بنت العتيبي" userId="c1fe605c-1aaf-4791-a440-af891effc177" providerId="ADAL" clId="{5DA0D19F-DE4B-4532-B7A8-0D2D6DA5B5EA}" dt="2022-02-03T20:44:29.952" v="829" actId="1076"/>
          <ac:grpSpMkLst>
            <pc:docMk/>
            <pc:sldMk cId="2712379735" sldId="894"/>
            <ac:grpSpMk id="8" creationId="{DE001F79-0FBB-44AA-8276-0758888042D2}"/>
          </ac:grpSpMkLst>
        </pc:grpChg>
        <pc:grpChg chg="add del mod">
          <ac:chgData name="حصه بنت العتيبي" userId="c1fe605c-1aaf-4791-a440-af891effc177" providerId="ADAL" clId="{5DA0D19F-DE4B-4532-B7A8-0D2D6DA5B5EA}" dt="2022-02-03T20:44:36.523" v="831" actId="21"/>
          <ac:grpSpMkLst>
            <pc:docMk/>
            <pc:sldMk cId="2712379735" sldId="894"/>
            <ac:grpSpMk id="11" creationId="{287DBA72-8125-45E6-89D2-52161796FEB0}"/>
          </ac:grpSpMkLst>
        </pc:grpChg>
        <pc:picChg chg="add mod modCrop">
          <ac:chgData name="حصه بنت العتيبي" userId="c1fe605c-1aaf-4791-a440-af891effc177" providerId="ADAL" clId="{5DA0D19F-DE4B-4532-B7A8-0D2D6DA5B5EA}" dt="2022-02-03T20:29:07.637" v="726" actId="1440"/>
          <ac:picMkLst>
            <pc:docMk/>
            <pc:sldMk cId="2712379735" sldId="894"/>
            <ac:picMk id="3" creationId="{2D9DA558-2F48-4BBE-AC8A-398BF2E20DF2}"/>
          </ac:picMkLst>
        </pc:picChg>
      </pc:sldChg>
      <pc:sldChg chg="addSp new">
        <pc:chgData name="حصه بنت العتيبي" userId="c1fe605c-1aaf-4791-a440-af891effc177" providerId="ADAL" clId="{5DA0D19F-DE4B-4532-B7A8-0D2D6DA5B5EA}" dt="2022-02-03T20:36:26.425" v="758"/>
        <pc:sldMkLst>
          <pc:docMk/>
          <pc:sldMk cId="144559833" sldId="895"/>
        </pc:sldMkLst>
        <pc:picChg chg="add">
          <ac:chgData name="حصه بنت العتيبي" userId="c1fe605c-1aaf-4791-a440-af891effc177" providerId="ADAL" clId="{5DA0D19F-DE4B-4532-B7A8-0D2D6DA5B5EA}" dt="2022-02-03T20:36:26.425" v="758"/>
          <ac:picMkLst>
            <pc:docMk/>
            <pc:sldMk cId="144559833" sldId="895"/>
            <ac:picMk id="3074" creationId="{C108C8F0-CE9A-4F97-B3DF-407E7C701FF0}"/>
          </ac:picMkLst>
        </pc:picChg>
      </pc:sldChg>
      <pc:sldMasterChg chg="addSp modSp mod modTransition modSldLayout">
        <pc:chgData name="حصه بنت العتيبي" userId="c1fe605c-1aaf-4791-a440-af891effc177" providerId="ADAL" clId="{5DA0D19F-DE4B-4532-B7A8-0D2D6DA5B5EA}" dt="2022-02-03T19:53:32.355" v="547" actId="6013"/>
        <pc:sldMasterMkLst>
          <pc:docMk/>
          <pc:sldMasterMk cId="1080198771" sldId="2147483648"/>
        </pc:sldMasterMkLst>
        <pc:spChg chg="add mod">
          <ac:chgData name="حصه بنت العتيبي" userId="c1fe605c-1aaf-4791-a440-af891effc177" providerId="ADAL" clId="{5DA0D19F-DE4B-4532-B7A8-0D2D6DA5B5EA}" dt="2022-02-03T17:57:20.741" v="218" actId="1076"/>
          <ac:spMkLst>
            <pc:docMk/>
            <pc:sldMasterMk cId="1080198771" sldId="2147483648"/>
            <ac:spMk id="2" creationId="{3C62E6EB-7ACC-48E3-A704-71651F1C348A}"/>
          </ac:spMkLst>
        </pc:spChg>
        <pc:spChg chg="add mod">
          <ac:chgData name="حصه بنت العتيبي" userId="c1fe605c-1aaf-4791-a440-af891effc177" providerId="ADAL" clId="{5DA0D19F-DE4B-4532-B7A8-0D2D6DA5B5EA}" dt="2022-02-03T17:57:45.538" v="223" actId="207"/>
          <ac:spMkLst>
            <pc:docMk/>
            <pc:sldMasterMk cId="1080198771" sldId="2147483648"/>
            <ac:spMk id="3" creationId="{DE384795-1FC5-4B05-8FE5-0350359F3593}"/>
          </ac:spMkLst>
        </pc:spChg>
        <pc:sldLayoutChg chg="modTransition">
          <pc:chgData name="حصه بنت العتيبي" userId="c1fe605c-1aaf-4791-a440-af891effc177" providerId="ADAL" clId="{5DA0D19F-DE4B-4532-B7A8-0D2D6DA5B5EA}" dt="2022-02-03T17:55:25.092" v="186"/>
          <pc:sldLayoutMkLst>
            <pc:docMk/>
            <pc:sldMasterMk cId="1080198771" sldId="2147483648"/>
            <pc:sldLayoutMk cId="388279872" sldId="2147483649"/>
          </pc:sldLayoutMkLst>
        </pc:sldLayoutChg>
      </pc:sldMasterChg>
    </pc:docChg>
  </pc:docChgLst>
  <pc:docChgLst>
    <pc:chgData name="حصه بنت العتيبي" userId="c1fe605c-1aaf-4791-a440-af891effc177" providerId="ADAL" clId="{F93DAACA-1F88-4BAD-95A6-31712966C724}"/>
    <pc:docChg chg="custSel modSld">
      <pc:chgData name="حصه بنت العتيبي" userId="c1fe605c-1aaf-4791-a440-af891effc177" providerId="ADAL" clId="{F93DAACA-1F88-4BAD-95A6-31712966C724}" dt="2023-01-21T11:14:49.644" v="6"/>
      <pc:docMkLst>
        <pc:docMk/>
      </pc:docMkLst>
      <pc:sldChg chg="modTransition">
        <pc:chgData name="حصه بنت العتيبي" userId="c1fe605c-1aaf-4791-a440-af891effc177" providerId="ADAL" clId="{F93DAACA-1F88-4BAD-95A6-31712966C724}" dt="2023-01-21T11:13:22.928" v="0"/>
        <pc:sldMkLst>
          <pc:docMk/>
          <pc:sldMk cId="1050313067" sldId="259"/>
        </pc:sldMkLst>
      </pc:sldChg>
      <pc:sldChg chg="modTransition">
        <pc:chgData name="حصه بنت العتيبي" userId="c1fe605c-1aaf-4791-a440-af891effc177" providerId="ADAL" clId="{F93DAACA-1F88-4BAD-95A6-31712966C724}" dt="2023-01-21T11:14:49.644" v="6"/>
        <pc:sldMkLst>
          <pc:docMk/>
          <pc:sldMk cId="2328915729" sldId="270"/>
        </pc:sldMkLst>
      </pc:sldChg>
      <pc:sldChg chg="delSp mod">
        <pc:chgData name="حصه بنت العتيبي" userId="c1fe605c-1aaf-4791-a440-af891effc177" providerId="ADAL" clId="{F93DAACA-1F88-4BAD-95A6-31712966C724}" dt="2023-01-21T11:14:12.505" v="1" actId="478"/>
        <pc:sldMkLst>
          <pc:docMk/>
          <pc:sldMk cId="4078787737" sldId="891"/>
        </pc:sldMkLst>
        <pc:grpChg chg="del">
          <ac:chgData name="حصه بنت العتيبي" userId="c1fe605c-1aaf-4791-a440-af891effc177" providerId="ADAL" clId="{F93DAACA-1F88-4BAD-95A6-31712966C724}" dt="2023-01-21T11:14:12.505" v="1" actId="478"/>
          <ac:grpSpMkLst>
            <pc:docMk/>
            <pc:sldMk cId="4078787737" sldId="891"/>
            <ac:grpSpMk id="15" creationId="{EE724403-B4C6-4429-AFB0-03BFDA8130C4}"/>
          </ac:grpSpMkLst>
        </pc:grpChg>
      </pc:sldChg>
      <pc:sldChg chg="addSp modSp mod modTransition">
        <pc:chgData name="حصه بنت العتيبي" userId="c1fe605c-1aaf-4791-a440-af891effc177" providerId="ADAL" clId="{F93DAACA-1F88-4BAD-95A6-31712966C724}" dt="2023-01-21T11:14:29.829" v="4" actId="1076"/>
        <pc:sldMkLst>
          <pc:docMk/>
          <pc:sldMk cId="141948936" sldId="893"/>
        </pc:sldMkLst>
        <pc:picChg chg="add mod">
          <ac:chgData name="حصه بنت العتيبي" userId="c1fe605c-1aaf-4791-a440-af891effc177" providerId="ADAL" clId="{F93DAACA-1F88-4BAD-95A6-31712966C724}" dt="2023-01-21T11:14:29.829" v="4" actId="1076"/>
          <ac:picMkLst>
            <pc:docMk/>
            <pc:sldMk cId="141948936" sldId="893"/>
            <ac:picMk id="9" creationId="{EE5E3466-495C-4347-8CC5-5407CA887558}"/>
          </ac:picMkLst>
        </pc:picChg>
      </pc:sldChg>
      <pc:sldChg chg="modTransition">
        <pc:chgData name="حصه بنت العتيبي" userId="c1fe605c-1aaf-4791-a440-af891effc177" providerId="ADAL" clId="{F93DAACA-1F88-4BAD-95A6-31712966C724}" dt="2023-01-21T11:14:46.816" v="5"/>
        <pc:sldMkLst>
          <pc:docMk/>
          <pc:sldMk cId="144559833" sldId="8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0C1B448-DC93-49A1-9D0D-3E4A81006314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E7C087C-82C6-4174-98CD-6267DCC1E6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339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55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076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3200" b="0" i="0" u="none" strike="noStrike" baseline="0" dirty="0">
                <a:latin typeface="ProximaNova-Light"/>
              </a:rPr>
              <a:t>what do you know about game shows?</a:t>
            </a:r>
          </a:p>
          <a:p>
            <a:pPr algn="l"/>
            <a:r>
              <a:rPr lang="en-US" sz="3200" b="0" i="0" u="none" strike="noStrike" baseline="0" dirty="0">
                <a:latin typeface="ProximaNova-Light"/>
              </a:rPr>
              <a:t>Name some of your favorites ones</a:t>
            </a:r>
            <a:endParaRPr lang="ar-SA" sz="200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C087C-82C6-4174-98CD-6267DCC1E63D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763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C087C-82C6-4174-98CD-6267DCC1E63D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5781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ProximaNova-Light"/>
              </a:rPr>
              <a:t>Write on the board: </a:t>
            </a:r>
            <a:r>
              <a:rPr lang="en-US" sz="1800" b="1" i="1" u="none" strike="noStrike" baseline="0" dirty="0">
                <a:latin typeface="ProximaNova-BoldIt"/>
              </a:rPr>
              <a:t>Some people really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have all the luck. </a:t>
            </a:r>
            <a:r>
              <a:rPr lang="en-US" sz="1800" b="0" i="0" u="none" strike="noStrike" baseline="0" dirty="0">
                <a:latin typeface="ProximaNova-Light"/>
              </a:rPr>
              <a:t>Have students use the context to tell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you what this expression means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C087C-82C6-4174-98CD-6267DCC1E63D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963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1-</a:t>
            </a:r>
            <a:r>
              <a:rPr lang="en-US" sz="1800" b="0" i="0" u="none" strike="noStrike" baseline="0" dirty="0">
                <a:latin typeface="ProximaNova-Light"/>
              </a:rPr>
              <a:t>(Explain that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Yousef doesn’t really know, or it isn’t important.)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2-Explain that </a:t>
            </a:r>
            <a:r>
              <a:rPr lang="en-US" sz="1800" b="0" i="1" u="none" strike="noStrike" baseline="0" dirty="0">
                <a:latin typeface="ProximaNova-LightIt"/>
              </a:rPr>
              <a:t>for me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would have the same meaning.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3-Explain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that it’s common to make this type of question to show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Disbelief</a:t>
            </a:r>
            <a:endParaRPr lang="ar-SA" sz="1800" b="0" i="0" u="none" strike="noStrike" baseline="0" dirty="0">
              <a:latin typeface="ProximaNova-Light"/>
            </a:endParaRP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4-Ask students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what other expressions they use or have heard that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mean </a:t>
            </a:r>
            <a:r>
              <a:rPr lang="en-US" sz="1800" b="0" i="1" u="none" strike="noStrike" baseline="0" dirty="0">
                <a:latin typeface="ProximaNova-LightIt"/>
              </a:rPr>
              <a:t>have a good time</a:t>
            </a:r>
            <a:r>
              <a:rPr lang="en-US" sz="1800" b="0" i="0" u="none" strike="noStrike" baseline="0" dirty="0">
                <a:latin typeface="ProximaNova-Light"/>
              </a:rPr>
              <a:t>.</a:t>
            </a:r>
          </a:p>
          <a:p>
            <a:pPr algn="l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C087C-82C6-4174-98CD-6267DCC1E63D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966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 flipH="1">
            <a:off x="-964910" y="5071825"/>
            <a:ext cx="2647667" cy="365125"/>
          </a:xfrm>
        </p:spPr>
        <p:txBody>
          <a:bodyPr/>
          <a:lstStyle>
            <a:lvl1pPr algn="r" rtl="1">
              <a:defRPr/>
            </a:lvl1pPr>
          </a:lstStyle>
          <a:p>
            <a:fld id="{1C7A44C0-F7AC-49C2-8289-1E7A86D9FB50}" type="datetime4">
              <a:rPr lang="en-US" smtClean="0"/>
              <a:pPr/>
              <a:t>January 21,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 flipH="1">
            <a:off x="-1026326" y="1407402"/>
            <a:ext cx="2770499" cy="365125"/>
          </a:xfrm>
        </p:spPr>
        <p:txBody>
          <a:bodyPr/>
          <a:lstStyle>
            <a:lvl1pPr algn="l" rtl="1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85968" y="3138985"/>
            <a:ext cx="545911" cy="580029"/>
          </a:xfrm>
        </p:spPr>
        <p:txBody>
          <a:bodyPr/>
          <a:lstStyle>
            <a:lvl1pPr rtl="1">
              <a:defRPr/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9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C62E6EB-7ACC-48E3-A704-71651F1C348A}"/>
              </a:ext>
            </a:extLst>
          </p:cNvPr>
          <p:cNvSpPr txBox="1"/>
          <p:nvPr userDrawn="1"/>
        </p:nvSpPr>
        <p:spPr>
          <a:xfrm>
            <a:off x="0" y="6858000"/>
            <a:ext cx="50391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000" b="1" dirty="0">
              <a:latin typeface="MV Boli" panose="02000500030200090000" pitchFamily="2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E384795-1FC5-4B05-8FE5-0350359F3593}"/>
              </a:ext>
            </a:extLst>
          </p:cNvPr>
          <p:cNvSpPr txBox="1"/>
          <p:nvPr userDrawn="1"/>
        </p:nvSpPr>
        <p:spPr>
          <a:xfrm rot="16200000">
            <a:off x="10310192" y="5052775"/>
            <a:ext cx="32103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000" b="1" dirty="0">
              <a:solidFill>
                <a:schemeClr val="bg1">
                  <a:lumMod val="85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9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2.tmp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tm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2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tmp"/><Relationship Id="rId10" Type="http://schemas.openxmlformats.org/officeDocument/2006/relationships/image" Target="../media/image14.png"/><Relationship Id="rId4" Type="http://schemas.openxmlformats.org/officeDocument/2006/relationships/image" Target="../media/image15.tmp"/><Relationship Id="rId9" Type="http://schemas.openxmlformats.org/officeDocument/2006/relationships/image" Target="../media/image1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ordwall.net/resource/10578662" TargetMode="External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56A4F1A-6593-41D0-85EB-9603EBBB4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2"/>
          <a:stretch/>
        </p:blipFill>
        <p:spPr>
          <a:xfrm>
            <a:off x="1012054" y="239697"/>
            <a:ext cx="10324730" cy="6618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68545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EAE0E41-E0DF-4A14-862D-1DD89F0684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t="18098" r="32718" b="37428"/>
          <a:stretch/>
        </p:blipFill>
        <p:spPr>
          <a:xfrm>
            <a:off x="3991232" y="815563"/>
            <a:ext cx="5690586" cy="5597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286 BEST &amp;quot;Headphones Vector&amp;quot; IMAGES, STOCK PHOTOS &amp;amp; VECTORS | Adobe Stock">
            <a:extLst>
              <a:ext uri="{FF2B5EF4-FFF2-40B4-BE49-F238E27FC236}">
                <a16:creationId xmlns:a16="http://schemas.microsoft.com/office/drawing/2014/main" id="{DCF39EBA-B8E7-48E6-864B-73BD85E26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7" t="14121" r="9032" b="13970"/>
          <a:stretch/>
        </p:blipFill>
        <p:spPr bwMode="auto">
          <a:xfrm>
            <a:off x="10694787" y="92460"/>
            <a:ext cx="1304678" cy="1068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versation">
            <a:hlinkClick r:id="" action="ppaction://media"/>
            <a:extLst>
              <a:ext uri="{FF2B5EF4-FFF2-40B4-BE49-F238E27FC236}">
                <a16:creationId xmlns:a16="http://schemas.microsoft.com/office/drawing/2014/main" id="{ABD38805-2487-48A3-8563-EE27043A4A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023.68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033307" y="1870212"/>
            <a:ext cx="627638" cy="627638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F738E33-3600-47BC-A3B3-8CDFF0919322}"/>
              </a:ext>
            </a:extLst>
          </p:cNvPr>
          <p:cNvGrpSpPr/>
          <p:nvPr/>
        </p:nvGrpSpPr>
        <p:grpSpPr>
          <a:xfrm>
            <a:off x="165071" y="184553"/>
            <a:ext cx="4115243" cy="1685659"/>
            <a:chOff x="20098" y="69950"/>
            <a:chExt cx="4115243" cy="1109105"/>
          </a:xfrm>
        </p:grpSpPr>
        <p:sp>
          <p:nvSpPr>
            <p:cNvPr id="16" name="Graphic 1" descr="Tag=AccentColor&#10;Flavor=Light&#10;Target=Fill">
              <a:extLst>
                <a:ext uri="{FF2B5EF4-FFF2-40B4-BE49-F238E27FC236}">
                  <a16:creationId xmlns:a16="http://schemas.microsoft.com/office/drawing/2014/main" id="{B52F1B8A-8344-4324-A75A-4DAD4D83D6A4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A2C4ADD1-C3DE-463F-9C40-9CA6E8D8CCFF}"/>
                </a:ext>
              </a:extLst>
            </p:cNvPr>
            <p:cNvSpPr txBox="1"/>
            <p:nvPr/>
          </p:nvSpPr>
          <p:spPr>
            <a:xfrm>
              <a:off x="699901" y="224948"/>
              <a:ext cx="2899317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Book Closed &amp; Listen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008EBAE-11B8-4E2E-8506-7116C823C8D3}"/>
              </a:ext>
            </a:extLst>
          </p:cNvPr>
          <p:cNvGrpSpPr/>
          <p:nvPr/>
        </p:nvGrpSpPr>
        <p:grpSpPr>
          <a:xfrm>
            <a:off x="-4452539" y="-1892029"/>
            <a:ext cx="3980467" cy="2706222"/>
            <a:chOff x="717226" y="716203"/>
            <a:chExt cx="4739854" cy="4917634"/>
          </a:xfrm>
          <a:effectLst/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A46498E5-EC22-4333-8939-3B5A882CC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24187F9A-9B29-4305-908A-BDEB03E307CF}"/>
                </a:ext>
              </a:extLst>
            </p:cNvPr>
            <p:cNvSpPr txBox="1"/>
            <p:nvPr/>
          </p:nvSpPr>
          <p:spPr>
            <a:xfrm>
              <a:off x="1415820" y="2118499"/>
              <a:ext cx="3764701" cy="21811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underline the</a:t>
              </a:r>
            </a:p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would you and could you, </a:t>
              </a:r>
              <a:endParaRPr lang="ar-SA" sz="32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1CA1D77-29E9-44CD-9BAC-22B81F53886F}"/>
              </a:ext>
            </a:extLst>
          </p:cNvPr>
          <p:cNvGrpSpPr/>
          <p:nvPr/>
        </p:nvGrpSpPr>
        <p:grpSpPr>
          <a:xfrm>
            <a:off x="-4487082" y="517101"/>
            <a:ext cx="3980467" cy="2706222"/>
            <a:chOff x="717226" y="716203"/>
            <a:chExt cx="4739854" cy="4917634"/>
          </a:xfrm>
          <a:effectLst/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4463A443-2B39-4A86-8D00-AA78A2BF2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2410B348-D015-4389-8633-0D4243C370F6}"/>
                </a:ext>
              </a:extLst>
            </p:cNvPr>
            <p:cNvSpPr txBox="1"/>
            <p:nvPr/>
          </p:nvSpPr>
          <p:spPr>
            <a:xfrm>
              <a:off x="1456953" y="2118499"/>
              <a:ext cx="3764701" cy="21811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underline the</a:t>
              </a:r>
            </a:p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expressions that are</a:t>
              </a:r>
            </a:p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unfamiliar.</a:t>
              </a:r>
              <a:endParaRPr lang="ar-SA" sz="32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86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F738E33-3600-47BC-A3B3-8CDFF0919322}"/>
              </a:ext>
            </a:extLst>
          </p:cNvPr>
          <p:cNvGrpSpPr/>
          <p:nvPr/>
        </p:nvGrpSpPr>
        <p:grpSpPr>
          <a:xfrm>
            <a:off x="165071" y="184553"/>
            <a:ext cx="4115243" cy="845257"/>
            <a:chOff x="20098" y="69950"/>
            <a:chExt cx="4115243" cy="845257"/>
          </a:xfrm>
        </p:grpSpPr>
        <p:sp>
          <p:nvSpPr>
            <p:cNvPr id="16" name="Graphic 1" descr="Tag=AccentColor&#10;Flavor=Light&#10;Target=Fill">
              <a:extLst>
                <a:ext uri="{FF2B5EF4-FFF2-40B4-BE49-F238E27FC236}">
                  <a16:creationId xmlns:a16="http://schemas.microsoft.com/office/drawing/2014/main" id="{B52F1B8A-8344-4324-A75A-4DAD4D83D6A4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A2C4ADD1-C3DE-463F-9C40-9CA6E8D8CCFF}"/>
                </a:ext>
              </a:extLst>
            </p:cNvPr>
            <p:cNvSpPr txBox="1"/>
            <p:nvPr/>
          </p:nvSpPr>
          <p:spPr>
            <a:xfrm>
              <a:off x="699901" y="224948"/>
              <a:ext cx="28993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Scan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DEAE0E41-E0DF-4A14-862D-1DD89F0684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t="18098" r="32718" b="37428"/>
          <a:stretch/>
        </p:blipFill>
        <p:spPr>
          <a:xfrm>
            <a:off x="266732" y="1007652"/>
            <a:ext cx="5690586" cy="5560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4348227-7882-4933-BA90-EE7FE96566DB}"/>
              </a:ext>
            </a:extLst>
          </p:cNvPr>
          <p:cNvGrpSpPr/>
          <p:nvPr/>
        </p:nvGrpSpPr>
        <p:grpSpPr>
          <a:xfrm>
            <a:off x="7305634" y="789709"/>
            <a:ext cx="3980467" cy="2706222"/>
            <a:chOff x="717226" y="716203"/>
            <a:chExt cx="4739854" cy="4917634"/>
          </a:xfrm>
          <a:effectLst/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D2B5F3E-FD2F-4CE0-9EFC-643497589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B8A9F7C8-4D2A-445E-AB9F-D89803A710D9}"/>
                </a:ext>
              </a:extLst>
            </p:cNvPr>
            <p:cNvSpPr txBox="1"/>
            <p:nvPr/>
          </p:nvSpPr>
          <p:spPr>
            <a:xfrm>
              <a:off x="1415820" y="2118499"/>
              <a:ext cx="3764701" cy="21811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underline the</a:t>
              </a:r>
            </a:p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would you and could you, </a:t>
              </a:r>
              <a:endParaRPr lang="ar-SA" sz="32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C05EC3F6-4FF2-485E-AE9C-05629BB7AE24}"/>
              </a:ext>
            </a:extLst>
          </p:cNvPr>
          <p:cNvGrpSpPr/>
          <p:nvPr/>
        </p:nvGrpSpPr>
        <p:grpSpPr>
          <a:xfrm>
            <a:off x="7271091" y="3198839"/>
            <a:ext cx="3980467" cy="2706222"/>
            <a:chOff x="717226" y="716203"/>
            <a:chExt cx="4739854" cy="4917634"/>
          </a:xfrm>
          <a:effectLst/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C3E1CAC6-AC84-4E73-A10D-9318D81B0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C7660251-0B50-4E24-B2C4-FD661C9D11F9}"/>
                </a:ext>
              </a:extLst>
            </p:cNvPr>
            <p:cNvSpPr txBox="1"/>
            <p:nvPr/>
          </p:nvSpPr>
          <p:spPr>
            <a:xfrm>
              <a:off x="1456953" y="2118499"/>
              <a:ext cx="3764701" cy="21811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underline the</a:t>
              </a:r>
            </a:p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expressions that are</a:t>
              </a:r>
            </a:p>
            <a:p>
              <a:pPr algn="l"/>
              <a:r>
                <a:rPr lang="en-US" sz="2400" b="1" i="0" u="none" strike="noStrike" baseline="0" dirty="0">
                  <a:latin typeface="MV Boli" panose="02000500030200090000" pitchFamily="2" charset="0"/>
                  <a:cs typeface="MV Boli" panose="02000500030200090000" pitchFamily="2" charset="0"/>
                </a:rPr>
                <a:t>unfamiliar.</a:t>
              </a:r>
              <a:endParaRPr lang="ar-SA" sz="32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14" name="Picture 2" descr="286 BEST &amp;quot;Headphones Vector&amp;quot; IMAGES, STOCK PHOTOS &amp;amp; VECTORS | Adobe Stock">
            <a:extLst>
              <a:ext uri="{FF2B5EF4-FFF2-40B4-BE49-F238E27FC236}">
                <a16:creationId xmlns:a16="http://schemas.microsoft.com/office/drawing/2014/main" id="{2518130F-61D6-499E-9255-3586DBD91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7" t="14121" r="9032" b="13970"/>
          <a:stretch/>
        </p:blipFill>
        <p:spPr bwMode="auto">
          <a:xfrm>
            <a:off x="10401511" y="-2590864"/>
            <a:ext cx="1304678" cy="1068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versation">
            <a:hlinkClick r:id="" action="ppaction://media"/>
            <a:extLst>
              <a:ext uri="{FF2B5EF4-FFF2-40B4-BE49-F238E27FC236}">
                <a16:creationId xmlns:a16="http://schemas.microsoft.com/office/drawing/2014/main" id="{91F009E8-96EA-4BD3-8A9F-65AE73479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40031" y="-813112"/>
            <a:ext cx="627638" cy="6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EAE0E41-E0DF-4A14-862D-1DD89F0684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t="18098" r="32718" b="37428"/>
          <a:stretch/>
        </p:blipFill>
        <p:spPr>
          <a:xfrm>
            <a:off x="3991232" y="815563"/>
            <a:ext cx="5690586" cy="5597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286 BEST &amp;quot;Headphones Vector&amp;quot; IMAGES, STOCK PHOTOS &amp;amp; VECTORS | Adobe Stock">
            <a:extLst>
              <a:ext uri="{FF2B5EF4-FFF2-40B4-BE49-F238E27FC236}">
                <a16:creationId xmlns:a16="http://schemas.microsoft.com/office/drawing/2014/main" id="{DCF39EBA-B8E7-48E6-864B-73BD85E26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7" t="14121" r="9032" b="13970"/>
          <a:stretch/>
        </p:blipFill>
        <p:spPr bwMode="auto">
          <a:xfrm>
            <a:off x="10694787" y="92460"/>
            <a:ext cx="1304678" cy="1068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versation">
            <a:hlinkClick r:id="" action="ppaction://media"/>
            <a:extLst>
              <a:ext uri="{FF2B5EF4-FFF2-40B4-BE49-F238E27FC236}">
                <a16:creationId xmlns:a16="http://schemas.microsoft.com/office/drawing/2014/main" id="{ABD38805-2487-48A3-8563-EE27043A4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033307" y="1870212"/>
            <a:ext cx="627638" cy="627638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F738E33-3600-47BC-A3B3-8CDFF0919322}"/>
              </a:ext>
            </a:extLst>
          </p:cNvPr>
          <p:cNvGrpSpPr/>
          <p:nvPr/>
        </p:nvGrpSpPr>
        <p:grpSpPr>
          <a:xfrm>
            <a:off x="165071" y="184553"/>
            <a:ext cx="4115243" cy="1284653"/>
            <a:chOff x="20098" y="69950"/>
            <a:chExt cx="4115243" cy="845257"/>
          </a:xfrm>
        </p:grpSpPr>
        <p:sp>
          <p:nvSpPr>
            <p:cNvPr id="16" name="Graphic 1" descr="Tag=AccentColor&#10;Flavor=Light&#10;Target=Fill">
              <a:extLst>
                <a:ext uri="{FF2B5EF4-FFF2-40B4-BE49-F238E27FC236}">
                  <a16:creationId xmlns:a16="http://schemas.microsoft.com/office/drawing/2014/main" id="{B52F1B8A-8344-4324-A75A-4DAD4D83D6A4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A2C4ADD1-C3DE-463F-9C40-9CA6E8D8CCFF}"/>
                </a:ext>
              </a:extLst>
            </p:cNvPr>
            <p:cNvSpPr txBox="1"/>
            <p:nvPr/>
          </p:nvSpPr>
          <p:spPr>
            <a:xfrm>
              <a:off x="699901" y="224948"/>
              <a:ext cx="2899317" cy="6277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Listen &amp; Read along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20DC8FB8-6584-4327-991A-9163214DC4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52125" r="29327" b="8293"/>
          <a:stretch/>
        </p:blipFill>
        <p:spPr>
          <a:xfrm>
            <a:off x="1529861" y="6858000"/>
            <a:ext cx="7807570" cy="352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7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086ADA-23F0-4E06-B549-753B3083C0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52125" r="29327" b="8293"/>
          <a:stretch/>
        </p:blipFill>
        <p:spPr>
          <a:xfrm>
            <a:off x="136260" y="1237129"/>
            <a:ext cx="7807570" cy="45306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EAE0E41-E0DF-4A14-862D-1DD89F0684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t="18098" r="32718" b="37428"/>
          <a:stretch/>
        </p:blipFill>
        <p:spPr>
          <a:xfrm>
            <a:off x="8469295" y="267644"/>
            <a:ext cx="3586445" cy="352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Lovepik- صورة PSD-401370160 id الرسومات بحث - صور فكرة">
            <a:extLst>
              <a:ext uri="{FF2B5EF4-FFF2-40B4-BE49-F238E27FC236}">
                <a16:creationId xmlns:a16="http://schemas.microsoft.com/office/drawing/2014/main" id="{4963BB92-8E08-409F-946B-C492CC97A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26" b="92907" l="10000" r="92674">
                        <a14:foregroundMark x1="55814" y1="75930" x2="56977" y2="86744"/>
                        <a14:foregroundMark x1="23837" y1="61163" x2="23837" y2="61163"/>
                        <a14:foregroundMark x1="20349" y1="53953" x2="20349" y2="53953"/>
                        <a14:foregroundMark x1="20116" y1="47326" x2="20116" y2="47326"/>
                        <a14:foregroundMark x1="20581" y1="40930" x2="20581" y2="40930"/>
                        <a14:foregroundMark x1="19302" y1="32326" x2="19302" y2="32326"/>
                        <a14:foregroundMark x1="18488" y1="33140" x2="18488" y2="33140"/>
                        <a14:foregroundMark x1="31279" y1="17442" x2="31279" y2="17442"/>
                        <a14:foregroundMark x1="50233" y1="12907" x2="50233" y2="12907"/>
                        <a14:foregroundMark x1="69535" y1="15698" x2="69535" y2="15698"/>
                        <a14:foregroundMark x1="83605" y1="30465" x2="83605" y2="30465"/>
                        <a14:foregroundMark x1="85349" y1="52907" x2="85349" y2="52907"/>
                        <a14:foregroundMark x1="60581" y1="73372" x2="61395" y2="84186"/>
                        <a14:foregroundMark x1="50000" y1="76279" x2="52442" y2="85000"/>
                        <a14:foregroundMark x1="62907" y1="91977" x2="62907" y2="91977"/>
                        <a14:foregroundMark x1="56047" y1="90698" x2="56628" y2="93023"/>
                        <a14:foregroundMark x1="55814" y1="90000" x2="55698" y2="92674"/>
                        <a14:foregroundMark x1="62907" y1="8256" x2="62907" y2="8256"/>
                        <a14:foregroundMark x1="39535" y1="7326" x2="39535" y2="7326"/>
                        <a14:foregroundMark x1="17558" y1="19302" x2="17558" y2="19302"/>
                        <a14:foregroundMark x1="92674" y1="37326" x2="92674" y2="37326"/>
                        <a14:foregroundMark x1="80465" y1="18372" x2="80465" y2="1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2" t="2405" r="2732" b="4889"/>
          <a:stretch/>
        </p:blipFill>
        <p:spPr bwMode="auto">
          <a:xfrm rot="446287">
            <a:off x="2081587" y="4917706"/>
            <a:ext cx="978136" cy="978136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73B6ECC-7B0D-4C0E-B2E9-DB8E79250B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3040655"/>
            <a:ext cx="3790950" cy="4066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EFAA836-E6B1-410C-B809-8EB3D29AA5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50000" r="27440" b="25243"/>
          <a:stretch/>
        </p:blipFill>
        <p:spPr>
          <a:xfrm>
            <a:off x="-9358606" y="635745"/>
            <a:ext cx="9232133" cy="2586209"/>
          </a:xfrm>
          <a:prstGeom prst="rect">
            <a:avLst/>
          </a:prstGeom>
        </p:spPr>
      </p:pic>
      <p:pic>
        <p:nvPicPr>
          <p:cNvPr id="13" name="Conversation">
            <a:hlinkClick r:id="" action="ppaction://media"/>
            <a:extLst>
              <a:ext uri="{FF2B5EF4-FFF2-40B4-BE49-F238E27FC236}">
                <a16:creationId xmlns:a16="http://schemas.microsoft.com/office/drawing/2014/main" id="{B97E5937-F824-449C-B42E-B8D9043A0F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590" end="0.687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43461" y="4333292"/>
            <a:ext cx="627638" cy="6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9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3CC6709-3D20-48C3-BB64-3278A0F2B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50000" r="27440" b="25243"/>
          <a:stretch/>
        </p:blipFill>
        <p:spPr>
          <a:xfrm>
            <a:off x="253389" y="454446"/>
            <a:ext cx="9232133" cy="258620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77D7440-12E6-4EFC-963C-7FF7E08F7D70}"/>
              </a:ext>
            </a:extLst>
          </p:cNvPr>
          <p:cNvSpPr txBox="1"/>
          <p:nvPr/>
        </p:nvSpPr>
        <p:spPr>
          <a:xfrm>
            <a:off x="487498" y="3316077"/>
            <a:ext cx="59683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Who is </a:t>
            </a:r>
            <a:r>
              <a:rPr lang="en-US" sz="2400" i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this guy </a:t>
            </a:r>
            <a:r>
              <a:rPr lang="en-US" sz="240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is in the conversation?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95810DB-6BAA-4DD5-A471-900A8A49D8D5}"/>
              </a:ext>
            </a:extLst>
          </p:cNvPr>
          <p:cNvSpPr txBox="1"/>
          <p:nvPr/>
        </p:nvSpPr>
        <p:spPr>
          <a:xfrm>
            <a:off x="487498" y="3917548"/>
            <a:ext cx="59683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i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Who says </a:t>
            </a:r>
            <a:r>
              <a:rPr lang="en-US" sz="240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to me?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19F6D87-0FDD-4179-BA69-FDF2E1F9247B}"/>
              </a:ext>
            </a:extLst>
          </p:cNvPr>
          <p:cNvSpPr txBox="1"/>
          <p:nvPr/>
        </p:nvSpPr>
        <p:spPr>
          <a:xfrm>
            <a:off x="487498" y="4519019"/>
            <a:ext cx="59683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i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Who says </a:t>
            </a:r>
            <a:r>
              <a:rPr lang="en-US" sz="240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 wouldn’t know…?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D75B1EC-D5F1-404E-9442-C96396B8C8E1}"/>
              </a:ext>
            </a:extLst>
          </p:cNvPr>
          <p:cNvSpPr txBox="1"/>
          <p:nvPr/>
        </p:nvSpPr>
        <p:spPr>
          <a:xfrm>
            <a:off x="487498" y="5120490"/>
            <a:ext cx="59683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i="1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Who says </a:t>
            </a:r>
            <a:r>
              <a:rPr lang="en-US" sz="240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I’d have a ball.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FB7C0A-53A0-4059-BD6F-CBD540768401}"/>
              </a:ext>
            </a:extLst>
          </p:cNvPr>
          <p:cNvSpPr txBox="1"/>
          <p:nvPr/>
        </p:nvSpPr>
        <p:spPr>
          <a:xfrm>
            <a:off x="6455884" y="3965021"/>
            <a:ext cx="398443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Michael</a:t>
            </a:r>
            <a:endParaRPr lang="ar-SA" sz="3200" b="1" dirty="0">
              <a:solidFill>
                <a:schemeClr val="accent1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C4F657A-E4EF-43E0-975E-D61EB0686C88}"/>
              </a:ext>
            </a:extLst>
          </p:cNvPr>
          <p:cNvSpPr txBox="1"/>
          <p:nvPr/>
        </p:nvSpPr>
        <p:spPr>
          <a:xfrm>
            <a:off x="7954178" y="4623024"/>
            <a:ext cx="35088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Yousef</a:t>
            </a:r>
            <a:endParaRPr lang="ar-SA" sz="3200" b="1" dirty="0">
              <a:solidFill>
                <a:schemeClr val="accent1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AFB94B3-3B54-4572-B557-3694C0F765C1}"/>
              </a:ext>
            </a:extLst>
          </p:cNvPr>
          <p:cNvSpPr txBox="1"/>
          <p:nvPr/>
        </p:nvSpPr>
        <p:spPr>
          <a:xfrm>
            <a:off x="6599104" y="5132162"/>
            <a:ext cx="37604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Yousef</a:t>
            </a:r>
            <a:endParaRPr lang="ar-SA" sz="3200" b="1" dirty="0">
              <a:solidFill>
                <a:schemeClr val="accent1"/>
              </a:solidFill>
              <a:latin typeface="MV Boli" panose="02000500030200090000" pitchFamily="2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73DEAC3D-314F-48AE-861C-7522E2F1B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76" y="-297455"/>
            <a:ext cx="3790950" cy="4066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787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3D0CD3A-A0B7-4B07-8F59-07D26DCCA57D}"/>
              </a:ext>
            </a:extLst>
          </p:cNvPr>
          <p:cNvGrpSpPr/>
          <p:nvPr/>
        </p:nvGrpSpPr>
        <p:grpSpPr>
          <a:xfrm>
            <a:off x="165071" y="184553"/>
            <a:ext cx="4115243" cy="1284653"/>
            <a:chOff x="20098" y="69950"/>
            <a:chExt cx="4115243" cy="845257"/>
          </a:xfrm>
        </p:grpSpPr>
        <p:sp>
          <p:nvSpPr>
            <p:cNvPr id="3" name="Graphic 1" descr="Tag=AccentColor&#10;Flavor=Light&#10;Target=Fill">
              <a:extLst>
                <a:ext uri="{FF2B5EF4-FFF2-40B4-BE49-F238E27FC236}">
                  <a16:creationId xmlns:a16="http://schemas.microsoft.com/office/drawing/2014/main" id="{309313CF-6F24-45C8-AD70-0B67193B83A9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8F2D3A8C-06B2-4C62-9223-DF17841966A4}"/>
                </a:ext>
              </a:extLst>
            </p:cNvPr>
            <p:cNvSpPr txBox="1"/>
            <p:nvPr/>
          </p:nvSpPr>
          <p:spPr>
            <a:xfrm>
              <a:off x="537976" y="156010"/>
              <a:ext cx="2899317" cy="5467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i="0" u="none" strike="noStrike" baseline="0" dirty="0">
                  <a:solidFill>
                    <a:srgbClr val="0066E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About the Conversation</a:t>
              </a:r>
              <a:endParaRPr lang="ar-SA" sz="36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C209FAC-66D1-480E-A22C-8043DF7B2013}"/>
              </a:ext>
            </a:extLst>
          </p:cNvPr>
          <p:cNvSpPr txBox="1"/>
          <p:nvPr/>
        </p:nvSpPr>
        <p:spPr>
          <a:xfrm>
            <a:off x="276225" y="1389133"/>
            <a:ext cx="10458450" cy="17081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1. Who won some money? How did the people win it?</a:t>
            </a:r>
          </a:p>
          <a:p>
            <a:pPr algn="l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 What would Michael do with 100 million dollars?</a:t>
            </a:r>
          </a:p>
          <a:p>
            <a:pPr algn="l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 What two things would Yousef do with 100 million dollars?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3478B-8FB5-4571-9A80-CA48F2487B4D}"/>
              </a:ext>
            </a:extLst>
          </p:cNvPr>
          <p:cNvSpPr txBox="1"/>
          <p:nvPr/>
        </p:nvSpPr>
        <p:spPr>
          <a:xfrm>
            <a:off x="276225" y="4001012"/>
            <a:ext cx="100203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</a:t>
            </a:r>
            <a:r>
              <a:rPr lang="en-US" sz="22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 guy won a million-dollar prize on a TV game show . A family won $100 million as a prize . </a:t>
            </a:r>
          </a:p>
          <a:p>
            <a:pPr algn="l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200E216-E0EE-4130-9A7C-7C4108DD275E}"/>
              </a:ext>
            </a:extLst>
          </p:cNvPr>
          <p:cNvSpPr txBox="1"/>
          <p:nvPr/>
        </p:nvSpPr>
        <p:spPr>
          <a:xfrm>
            <a:off x="276225" y="4832009"/>
            <a:ext cx="10525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</a:t>
            </a:r>
            <a:r>
              <a:rPr lang="en-US" sz="22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Michael says that he wouldn’t know what to do with so much money .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34B6BF8-5811-4343-8317-D9E5E2340A52}"/>
              </a:ext>
            </a:extLst>
          </p:cNvPr>
          <p:cNvSpPr txBox="1"/>
          <p:nvPr/>
        </p:nvSpPr>
        <p:spPr>
          <a:xfrm>
            <a:off x="276225" y="5047453"/>
            <a:ext cx="10020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2200" b="0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</a:t>
            </a:r>
            <a:r>
              <a:rPr lang="en-US" sz="2200" b="0" i="0" u="none" strike="noStrike" baseline="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Yousef would give one third of the money to his family on the condition that they wouldn’t ask for money ever again. </a:t>
            </a:r>
            <a:r>
              <a:rPr lang="en-US" sz="2200" dirty="0" err="1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Ηe</a:t>
            </a:r>
            <a:r>
              <a:rPr lang="en-US" sz="22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would spend one third on traveling to places he’s always dreamed of visiting </a:t>
            </a:r>
            <a:r>
              <a:rPr lang="en-US" sz="2200" b="0" i="0" u="none" strike="noStrike" baseline="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8E25D74-3076-4D90-A1F6-43D38F72707B}"/>
              </a:ext>
            </a:extLst>
          </p:cNvPr>
          <p:cNvGrpSpPr/>
          <p:nvPr/>
        </p:nvGrpSpPr>
        <p:grpSpPr>
          <a:xfrm>
            <a:off x="197230" y="-1419366"/>
            <a:ext cx="4115243" cy="1284653"/>
            <a:chOff x="20098" y="69950"/>
            <a:chExt cx="4115243" cy="845257"/>
          </a:xfrm>
        </p:grpSpPr>
        <p:sp>
          <p:nvSpPr>
            <p:cNvPr id="13" name="Graphic 1" descr="Tag=AccentColor&#10;Flavor=Light&#10;Target=Fill">
              <a:extLst>
                <a:ext uri="{FF2B5EF4-FFF2-40B4-BE49-F238E27FC236}">
                  <a16:creationId xmlns:a16="http://schemas.microsoft.com/office/drawing/2014/main" id="{CF564A74-3B7D-418E-8974-0ABC1A899D2A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46F7CF0-2592-4498-88F4-1AAE6DBD328A}"/>
                </a:ext>
              </a:extLst>
            </p:cNvPr>
            <p:cNvSpPr txBox="1"/>
            <p:nvPr/>
          </p:nvSpPr>
          <p:spPr>
            <a:xfrm>
              <a:off x="628060" y="252925"/>
              <a:ext cx="2899317" cy="3847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b="1" i="0" u="none" strike="noStrike" baseline="0" dirty="0">
                  <a:solidFill>
                    <a:srgbClr val="0066E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Your Turn</a:t>
              </a:r>
              <a:endParaRPr lang="ar-SA" sz="54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EE5E3466-495C-4347-8CC5-5407CA887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24" l="10000" r="90208">
                        <a14:foregroundMark x1="90208" y1="36078" x2="90208" y2="36078"/>
                        <a14:foregroundMark x1="81563" y1="79415" x2="81563" y2="79415"/>
                        <a14:foregroundMark x1="24688" y1="76490" x2="24688" y2="76490"/>
                        <a14:foregroundMark x1="18333" y1="66956" x2="20000" y2="79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2" t="15456" r="8347" b="18379"/>
          <a:stretch/>
        </p:blipFill>
        <p:spPr>
          <a:xfrm>
            <a:off x="17102709" y="-1141274"/>
            <a:ext cx="3362325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4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9DA558-2F48-4BBE-AC8A-398BF2E20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924" l="10000" r="90208">
                        <a14:foregroundMark x1="90208" y1="36078" x2="90208" y2="36078"/>
                        <a14:foregroundMark x1="81563" y1="79415" x2="81563" y2="79415"/>
                        <a14:foregroundMark x1="24688" y1="76490" x2="24688" y2="76490"/>
                        <a14:foregroundMark x1="18333" y1="66956" x2="20000" y2="79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2" t="15456" r="8347" b="18379"/>
          <a:stretch/>
        </p:blipFill>
        <p:spPr>
          <a:xfrm>
            <a:off x="8543925" y="257175"/>
            <a:ext cx="3362325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AB06F6E-FF0A-47E6-BB9F-A21E52AB148F}"/>
              </a:ext>
            </a:extLst>
          </p:cNvPr>
          <p:cNvGrpSpPr/>
          <p:nvPr/>
        </p:nvGrpSpPr>
        <p:grpSpPr>
          <a:xfrm>
            <a:off x="285750" y="330302"/>
            <a:ext cx="4115243" cy="1284653"/>
            <a:chOff x="20098" y="69950"/>
            <a:chExt cx="4115243" cy="845257"/>
          </a:xfrm>
        </p:grpSpPr>
        <p:sp>
          <p:nvSpPr>
            <p:cNvPr id="5" name="Graphic 1" descr="Tag=AccentColor&#10;Flavor=Light&#10;Target=Fill">
              <a:extLst>
                <a:ext uri="{FF2B5EF4-FFF2-40B4-BE49-F238E27FC236}">
                  <a16:creationId xmlns:a16="http://schemas.microsoft.com/office/drawing/2014/main" id="{0CC520EF-0DA7-4130-AB1F-6D28D899C5CB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85F53F44-121B-4AE5-B9A0-E937D61B3451}"/>
                </a:ext>
              </a:extLst>
            </p:cNvPr>
            <p:cNvSpPr txBox="1"/>
            <p:nvPr/>
          </p:nvSpPr>
          <p:spPr>
            <a:xfrm>
              <a:off x="628060" y="252925"/>
              <a:ext cx="2899317" cy="3847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b="1" i="0" u="none" strike="noStrike" baseline="0" dirty="0">
                  <a:solidFill>
                    <a:srgbClr val="0066E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Your Turn</a:t>
              </a:r>
              <a:endParaRPr lang="ar-SA" sz="54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0B7AEA7-3023-44C6-BFE3-2AA12EA8018B}"/>
              </a:ext>
            </a:extLst>
          </p:cNvPr>
          <p:cNvSpPr txBox="1"/>
          <p:nvPr/>
        </p:nvSpPr>
        <p:spPr>
          <a:xfrm>
            <a:off x="752475" y="3336578"/>
            <a:ext cx="85344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Role-play the conversation with a partner.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your endings. Use the answers in </a:t>
            </a:r>
            <a:r>
              <a:rPr lang="en-US" sz="2800" b="0" i="0" u="none" strike="noStrike" baseline="0" dirty="0">
                <a:solidFill>
                  <a:srgbClr val="0066E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About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66E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Conversation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ideas.</a:t>
            </a:r>
            <a:endParaRPr lang="ar-SA" sz="2800" dirty="0">
              <a:latin typeface="MV Boli" panose="02000500030200090000" pitchFamily="2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E001F79-0FBB-44AA-8276-0758888042D2}"/>
              </a:ext>
            </a:extLst>
          </p:cNvPr>
          <p:cNvGrpSpPr/>
          <p:nvPr/>
        </p:nvGrpSpPr>
        <p:grpSpPr>
          <a:xfrm>
            <a:off x="317909" y="-1261381"/>
            <a:ext cx="4115243" cy="1284653"/>
            <a:chOff x="20098" y="69950"/>
            <a:chExt cx="4115243" cy="845257"/>
          </a:xfrm>
        </p:grpSpPr>
        <p:sp>
          <p:nvSpPr>
            <p:cNvPr id="9" name="Graphic 1" descr="Tag=AccentColor&#10;Flavor=Light&#10;Target=Fill">
              <a:extLst>
                <a:ext uri="{FF2B5EF4-FFF2-40B4-BE49-F238E27FC236}">
                  <a16:creationId xmlns:a16="http://schemas.microsoft.com/office/drawing/2014/main" id="{2E5BE42D-32BC-4171-9D0C-6B5360AB18FE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7A09D3F8-7EF5-4630-B641-622963908DC5}"/>
                </a:ext>
              </a:extLst>
            </p:cNvPr>
            <p:cNvSpPr txBox="1"/>
            <p:nvPr/>
          </p:nvSpPr>
          <p:spPr>
            <a:xfrm>
              <a:off x="628060" y="252925"/>
              <a:ext cx="2899317" cy="3847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b="1" i="0" u="none" strike="noStrike" baseline="0" dirty="0">
                  <a:solidFill>
                    <a:srgbClr val="0066E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Quick Check</a:t>
              </a:r>
              <a:endParaRPr lang="ar-SA" sz="54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379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تحميل برنامج وورد وول 2021 Wordwall عربي من أجل اندرويد والكمبيوتر للايفون  مجانا">
            <a:hlinkClick r:id="rId2"/>
            <a:extLst>
              <a:ext uri="{FF2B5EF4-FFF2-40B4-BE49-F238E27FC236}">
                <a16:creationId xmlns:a16="http://schemas.microsoft.com/office/drawing/2014/main" id="{2183CE9C-F927-45EB-9D16-7A9FC7A1F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0" t="11143" r="62733" b="45619"/>
          <a:stretch/>
        </p:blipFill>
        <p:spPr bwMode="auto">
          <a:xfrm>
            <a:off x="4457700" y="1927752"/>
            <a:ext cx="3333750" cy="3304634"/>
          </a:xfrm>
          <a:prstGeom prst="roundRect">
            <a:avLst>
              <a:gd name="adj" fmla="val 829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nd Clipart PNG Images | Vector and PSD Files | Free Download on Pngtree">
            <a:extLst>
              <a:ext uri="{FF2B5EF4-FFF2-40B4-BE49-F238E27FC236}">
                <a16:creationId xmlns:a16="http://schemas.microsoft.com/office/drawing/2014/main" id="{8425E1DE-0466-470F-B13C-DAF798B72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3" b="89851" l="10000" r="90000">
                        <a14:foregroundMark x1="33103" y1="9653" x2="33103" y2="9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5941">
            <a:off x="6089003" y="3885554"/>
            <a:ext cx="1296150" cy="18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E5FD964-55A1-4041-8D50-05B70BD24F89}"/>
              </a:ext>
            </a:extLst>
          </p:cNvPr>
          <p:cNvGrpSpPr/>
          <p:nvPr/>
        </p:nvGrpSpPr>
        <p:grpSpPr>
          <a:xfrm>
            <a:off x="214277" y="226043"/>
            <a:ext cx="4115243" cy="1284653"/>
            <a:chOff x="20098" y="69950"/>
            <a:chExt cx="4115243" cy="845257"/>
          </a:xfrm>
        </p:grpSpPr>
        <p:sp>
          <p:nvSpPr>
            <p:cNvPr id="5" name="Graphic 1" descr="Tag=AccentColor&#10;Flavor=Light&#10;Target=Fill">
              <a:extLst>
                <a:ext uri="{FF2B5EF4-FFF2-40B4-BE49-F238E27FC236}">
                  <a16:creationId xmlns:a16="http://schemas.microsoft.com/office/drawing/2014/main" id="{A3A8CA0B-96C3-4643-B646-927E180BC9F6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F6DEBFAE-C678-497A-A8FB-EC4E5B79602A}"/>
                </a:ext>
              </a:extLst>
            </p:cNvPr>
            <p:cNvSpPr txBox="1"/>
            <p:nvPr/>
          </p:nvSpPr>
          <p:spPr>
            <a:xfrm>
              <a:off x="628060" y="252925"/>
              <a:ext cx="2899317" cy="3847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b="1" i="0" u="none" strike="noStrike" baseline="0" dirty="0">
                  <a:solidFill>
                    <a:srgbClr val="0066E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Quick Check</a:t>
              </a:r>
              <a:endParaRPr lang="ar-SA" sz="54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151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وابتغ فيما آتاك الله الدار الآخرة ولا تنس نصيبك من الدنيا | موقع البطاقة  الدعوي">
            <a:extLst>
              <a:ext uri="{FF2B5EF4-FFF2-40B4-BE49-F238E27FC236}">
                <a16:creationId xmlns:a16="http://schemas.microsoft.com/office/drawing/2014/main" id="{C108C8F0-CE9A-4F97-B3DF-407E7C70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0"/>
            <a:ext cx="970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59833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ce Day PNG Images | Vector and PSD Files | Free Download on Pngtree">
            <a:extLst>
              <a:ext uri="{FF2B5EF4-FFF2-40B4-BE49-F238E27FC236}">
                <a16:creationId xmlns:a16="http://schemas.microsoft.com/office/drawing/2014/main" id="{63EF41F2-528D-4CDC-B35A-E045E3856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917" y1="85489" x2="54917" y2="85489"/>
                        <a14:foregroundMark x1="62417" y1="79187" x2="62417" y2="79187"/>
                        <a14:foregroundMark x1="63833" y1="79353" x2="63833" y2="79353"/>
                        <a14:foregroundMark x1="64083" y1="79353" x2="64083" y2="79353"/>
                        <a14:foregroundMark x1="59667" y1="78441" x2="59667" y2="78441"/>
                        <a14:foregroundMark x1="26583" y1="80017" x2="26583" y2="80017"/>
                        <a14:foregroundMark x1="16000" y1="67081" x2="16000" y2="67081"/>
                        <a14:foregroundMark x1="25500" y1="55473" x2="25500" y2="55473"/>
                        <a14:foregroundMark x1="25500" y1="57048" x2="25500" y2="57048"/>
                        <a14:foregroundMark x1="37167" y1="39469" x2="37167" y2="39469"/>
                        <a14:foregroundMark x1="44167" y1="34245" x2="44167" y2="34245"/>
                        <a14:foregroundMark x1="43667" y1="54809" x2="43667" y2="54809"/>
                        <a14:foregroundMark x1="66000" y1="72637" x2="66000" y2="72637"/>
                        <a14:foregroundMark x1="78083" y1="30017" x2="78083" y2="30017"/>
                        <a14:foregroundMark x1="70417" y1="27861" x2="70417" y2="27861"/>
                        <a14:foregroundMark x1="70583" y1="32504" x2="70583" y2="32504"/>
                        <a14:foregroundMark x1="75000" y1="34245" x2="75000" y2="34245"/>
                        <a14:foregroundMark x1="79667" y1="34163" x2="79667" y2="34163"/>
                        <a14:foregroundMark x1="82750" y1="30265" x2="82750" y2="30265"/>
                        <a14:foregroundMark x1="74167" y1="21476" x2="74167" y2="21476"/>
                        <a14:foregroundMark x1="71667" y1="23715" x2="71667" y2="23715"/>
                        <a14:foregroundMark x1="53167" y1="23217" x2="53167" y2="23217"/>
                        <a14:foregroundMark x1="62917" y1="52570" x2="62917" y2="52570"/>
                        <a14:foregroundMark x1="86917" y1="50663" x2="86917" y2="50663"/>
                        <a14:foregroundMark x1="62750" y1="37231" x2="62750" y2="37231"/>
                        <a14:foregroundMark x1="66250" y1="26534" x2="66250" y2="26534"/>
                        <a14:foregroundMark x1="56583" y1="24295" x2="56583" y2="24295"/>
                        <a14:foregroundMark x1="54333" y1="22139" x2="54333" y2="22139"/>
                        <a14:foregroundMark x1="53667" y1="18657" x2="53667" y2="18657"/>
                        <a14:foregroundMark x1="46333" y1="32504" x2="46333" y2="32504"/>
                        <a14:foregroundMark x1="41583" y1="29851" x2="41583" y2="29851"/>
                        <a14:foregroundMark x1="34000" y1="85075" x2="34000" y2="85075"/>
                        <a14:foregroundMark x1="21917" y1="25456" x2="21917" y2="25456"/>
                        <a14:foregroundMark x1="53167" y1="87479" x2="53167" y2="87479"/>
                        <a14:foregroundMark x1="34750" y1="67164" x2="34750" y2="73466"/>
                        <a14:foregroundMark x1="25500" y1="79353" x2="25500" y2="79353"/>
                        <a14:foregroundMark x1="48083" y1="16418" x2="42167" y2="27612"/>
                        <a14:foregroundMark x1="46417" y1="60945" x2="47000" y2="72554"/>
                        <a14:foregroundMark x1="17083" y1="31841" x2="18167" y2="48259"/>
                        <a14:foregroundMark x1="19083" y1="34245" x2="20833" y2="44279"/>
                        <a14:foregroundMark x1="20833" y1="44279" x2="20833" y2="44279"/>
                        <a14:foregroundMark x1="63333" y1="60116" x2="64500" y2="71061"/>
                        <a14:foregroundMark x1="56583" y1="85987" x2="56583" y2="85987"/>
                        <a14:foregroundMark x1="36250" y1="71310" x2="36250" y2="81095"/>
                        <a14:foregroundMark x1="48583" y1="62935" x2="47750" y2="73217"/>
                        <a14:foregroundMark x1="47750" y1="73217" x2="47750" y2="73217"/>
                        <a14:foregroundMark x1="80833" y1="62521" x2="79750" y2="73217"/>
                        <a14:foregroundMark x1="79750" y1="73217" x2="75667" y2="78939"/>
                        <a14:foregroundMark x1="31583" y1="22554" x2="35083" y2="32919"/>
                        <a14:foregroundMark x1="57250" y1="68408" x2="62333" y2="73300"/>
                        <a14:foregroundMark x1="62333" y1="73300" x2="64000" y2="72968"/>
                        <a14:foregroundMark x1="70583" y1="58955" x2="70833" y2="66915"/>
                        <a14:foregroundMark x1="70833" y1="66915" x2="77500" y2="6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7867" r="9480" b="9732"/>
          <a:stretch/>
        </p:blipFill>
        <p:spPr bwMode="auto">
          <a:xfrm>
            <a:off x="2295144" y="0"/>
            <a:ext cx="7415784" cy="6941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91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ذكار الصباح - موسوعة">
            <a:extLst>
              <a:ext uri="{FF2B5EF4-FFF2-40B4-BE49-F238E27FC236}">
                <a16:creationId xmlns:a16="http://schemas.microsoft.com/office/drawing/2014/main" id="{3437910B-B609-40DD-AF0F-2B2B87C4A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23143" r="1257" b="37145"/>
          <a:stretch/>
        </p:blipFill>
        <p:spPr bwMode="auto">
          <a:xfrm>
            <a:off x="2735008" y="1873188"/>
            <a:ext cx="6721984" cy="3444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5220EBC-F791-492B-BED6-2978B4FC80BB}"/>
              </a:ext>
            </a:extLst>
          </p:cNvPr>
          <p:cNvGrpSpPr/>
          <p:nvPr/>
        </p:nvGrpSpPr>
        <p:grpSpPr>
          <a:xfrm>
            <a:off x="2233030" y="1027346"/>
            <a:ext cx="7872930" cy="4969650"/>
            <a:chOff x="2233030" y="1027346"/>
            <a:chExt cx="7872930" cy="496965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34528B49-D152-47F2-9199-C24491698084}"/>
                </a:ext>
              </a:extLst>
            </p:cNvPr>
            <p:cNvSpPr/>
            <p:nvPr/>
          </p:nvSpPr>
          <p:spPr>
            <a:xfrm rot="631897">
              <a:off x="2233030" y="1027346"/>
              <a:ext cx="7709070" cy="49416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ln>
                  <a:solidFill>
                    <a:srgbClr val="708BBA"/>
                  </a:solidFill>
                </a:ln>
              </a:endParaRPr>
            </a:p>
          </p:txBody>
        </p:sp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06064016-EDF7-447A-8113-EE06F4EACD9E}"/>
                </a:ext>
              </a:extLst>
            </p:cNvPr>
            <p:cNvSpPr/>
            <p:nvPr/>
          </p:nvSpPr>
          <p:spPr>
            <a:xfrm>
              <a:off x="2396891" y="1055388"/>
              <a:ext cx="7709069" cy="49416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1053178209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E6D7E31-DE24-4272-BE35-B2EA08E1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7473240" y="4821586"/>
            <a:ext cx="3471169" cy="203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8E93BAEE-1CC9-407F-BDF5-E797123F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0400885" y="1828800"/>
            <a:ext cx="1774084" cy="483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A2AD783-9ACB-4BB7-B81F-C1C075F85863}"/>
              </a:ext>
            </a:extLst>
          </p:cNvPr>
          <p:cNvSpPr/>
          <p:nvPr/>
        </p:nvSpPr>
        <p:spPr>
          <a:xfrm rot="631897">
            <a:off x="2688376" y="1124930"/>
            <a:ext cx="6348316" cy="4941608"/>
          </a:xfrm>
          <a:prstGeom prst="rec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844FB52-FC5D-4A1B-BE3F-66D639BD065D}"/>
              </a:ext>
            </a:extLst>
          </p:cNvPr>
          <p:cNvSpPr/>
          <p:nvPr/>
        </p:nvSpPr>
        <p:spPr>
          <a:xfrm>
            <a:off x="2840776" y="1277330"/>
            <a:ext cx="6348316" cy="4941608"/>
          </a:xfrm>
          <a:prstGeom prst="rec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E366DA-55C2-42CC-ADD1-E9892EB6FCE6}"/>
              </a:ext>
            </a:extLst>
          </p:cNvPr>
          <p:cNvSpPr txBox="1"/>
          <p:nvPr/>
        </p:nvSpPr>
        <p:spPr>
          <a:xfrm>
            <a:off x="2840776" y="1844624"/>
            <a:ext cx="618329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Unit-4</a:t>
            </a:r>
          </a:p>
          <a:p>
            <a:pPr algn="ctr">
              <a:lnSpc>
                <a:spcPct val="200000"/>
              </a:lnSpc>
            </a:pPr>
            <a:r>
              <a:rPr lang="en-US" sz="4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Wishful Thinking</a:t>
            </a:r>
            <a:endParaRPr lang="ar-SA" sz="18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39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8E93BAEE-1CC9-407F-BDF5-E797123F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1150437" y="3044205"/>
            <a:ext cx="1024531" cy="3622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E6D7E31-DE24-4272-BE35-B2EA08E1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9658107" y="5333140"/>
            <a:ext cx="2004595" cy="1524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5FDF126-5F81-4EDB-8B9E-A470C867066E}"/>
              </a:ext>
            </a:extLst>
          </p:cNvPr>
          <p:cNvGrpSpPr/>
          <p:nvPr/>
        </p:nvGrpSpPr>
        <p:grpSpPr>
          <a:xfrm>
            <a:off x="2043794" y="1196043"/>
            <a:ext cx="6868148" cy="4465914"/>
            <a:chOff x="2673903" y="1277330"/>
            <a:chExt cx="8066562" cy="4986515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6C45B68B-2C88-479E-A6AD-CDD78713DF63}"/>
                </a:ext>
              </a:extLst>
            </p:cNvPr>
            <p:cNvSpPr/>
            <p:nvPr/>
          </p:nvSpPr>
          <p:spPr>
            <a:xfrm rot="631897">
              <a:off x="2673903" y="1322237"/>
              <a:ext cx="8066562" cy="4941608"/>
            </a:xfrm>
            <a:prstGeom prst="rect">
              <a:avLst/>
            </a:prstGeom>
            <a:noFill/>
            <a:ln w="3810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/>
              <a:endParaRPr lang="ar-SA"/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D555A0B8-0E99-4706-8133-37249698195D}"/>
                </a:ext>
              </a:extLst>
            </p:cNvPr>
            <p:cNvSpPr/>
            <p:nvPr/>
          </p:nvSpPr>
          <p:spPr>
            <a:xfrm>
              <a:off x="2840776" y="1277330"/>
              <a:ext cx="7333805" cy="4941608"/>
            </a:xfrm>
            <a:prstGeom prst="rect">
              <a:avLst/>
            </a:prstGeom>
            <a:noFill/>
            <a:ln w="3810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700" dirty="0">
                <a:solidFill>
                  <a:schemeClr val="tx1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9014CACB-C548-4193-A731-B32C367C8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459">
            <a:off x="-2678562" y="4619559"/>
            <a:ext cx="2770798" cy="3251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8E70AED-ADD7-4C7A-B59E-92E3E550B7D5}"/>
              </a:ext>
            </a:extLst>
          </p:cNvPr>
          <p:cNvGrpSpPr/>
          <p:nvPr/>
        </p:nvGrpSpPr>
        <p:grpSpPr>
          <a:xfrm>
            <a:off x="3149842" y="3085724"/>
            <a:ext cx="4588987" cy="646331"/>
            <a:chOff x="3149842" y="3085724"/>
            <a:chExt cx="4588987" cy="646331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651F8287-5D70-4232-A9A1-71E32CD04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0095" y="3125309"/>
              <a:ext cx="578734" cy="567159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30F6A06E-B12E-463B-A7B0-65534DD22483}"/>
                </a:ext>
              </a:extLst>
            </p:cNvPr>
            <p:cNvSpPr txBox="1"/>
            <p:nvPr/>
          </p:nvSpPr>
          <p:spPr>
            <a:xfrm>
              <a:off x="3149842" y="3085724"/>
              <a:ext cx="40102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3600" b="0" i="0" u="none" strike="noStrike" baseline="0" dirty="0">
                  <a:solidFill>
                    <a:srgbClr val="0066E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8</a:t>
              </a:r>
              <a:r>
                <a:rPr lang="en-US" sz="3600" b="0" i="0" u="none" strike="noStrike" baseline="0" dirty="0">
                  <a:solidFill>
                    <a:srgbClr val="0066E6"/>
                  </a:solidFill>
                  <a:latin typeface="ProximaNova-Extrabld"/>
                </a:rPr>
                <a:t> </a:t>
              </a:r>
              <a:r>
                <a:rPr lang="en-US" sz="3600" b="1" i="0" u="none" strike="noStrike" baseline="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Conversation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68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AFED2DF6-1098-434D-9363-282C480D31A9}"/>
              </a:ext>
            </a:extLst>
          </p:cNvPr>
          <p:cNvGrpSpPr/>
          <p:nvPr/>
        </p:nvGrpSpPr>
        <p:grpSpPr>
          <a:xfrm>
            <a:off x="20098" y="69950"/>
            <a:ext cx="4115243" cy="845257"/>
            <a:chOff x="20098" y="69950"/>
            <a:chExt cx="4115243" cy="845257"/>
          </a:xfrm>
        </p:grpSpPr>
        <p:sp>
          <p:nvSpPr>
            <p:cNvPr id="3" name="Graphic 1" descr="Tag=AccentColor&#10;Flavor=Light&#10;Target=Fill">
              <a:extLst>
                <a:ext uri="{FF2B5EF4-FFF2-40B4-BE49-F238E27FC236}">
                  <a16:creationId xmlns:a16="http://schemas.microsoft.com/office/drawing/2014/main" id="{71AD16F3-D3B4-4BEB-B8FC-2BEE86C0A185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FA28974B-1BC3-4167-AEF7-2D2C2DC99728}"/>
                </a:ext>
              </a:extLst>
            </p:cNvPr>
            <p:cNvSpPr txBox="1"/>
            <p:nvPr/>
          </p:nvSpPr>
          <p:spPr>
            <a:xfrm>
              <a:off x="469081" y="230968"/>
              <a:ext cx="28993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Revision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5A395859-AE35-4610-A622-B915DB797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459">
            <a:off x="-89874" y="3436883"/>
            <a:ext cx="2770798" cy="3251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AF227DA-2218-4BBE-9CF5-40310BE7C5B2}"/>
              </a:ext>
            </a:extLst>
          </p:cNvPr>
          <p:cNvSpPr txBox="1"/>
          <p:nvPr/>
        </p:nvSpPr>
        <p:spPr>
          <a:xfrm>
            <a:off x="2215612" y="1636864"/>
            <a:ext cx="36069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Read the sentences</a:t>
            </a:r>
            <a:endParaRPr lang="ar-SA" sz="2800" b="1" dirty="0">
              <a:solidFill>
                <a:srgbClr val="FF0000"/>
              </a:solidFill>
              <a:highlight>
                <a:srgbClr val="FFFF00"/>
              </a:highlight>
              <a:latin typeface="MV Boli" panose="0200050003020009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E9D47EC-80E5-42E8-A8BB-F3B4894BCC6B}"/>
              </a:ext>
            </a:extLst>
          </p:cNvPr>
          <p:cNvSpPr txBox="1"/>
          <p:nvPr/>
        </p:nvSpPr>
        <p:spPr>
          <a:xfrm>
            <a:off x="2687867" y="2905780"/>
            <a:ext cx="8814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+mn-lt"/>
              </a:rPr>
              <a:t>If you had a lot of money, </a:t>
            </a:r>
            <a:r>
              <a:rPr lang="en-US" sz="2800" b="1" dirty="0">
                <a:highlight>
                  <a:srgbClr val="00FF00"/>
                </a:highlight>
                <a:latin typeface="+mn-lt"/>
              </a:rPr>
              <a:t>you would </a:t>
            </a:r>
            <a:r>
              <a:rPr lang="en-US" sz="2800" b="1" dirty="0">
                <a:latin typeface="+mn-lt"/>
              </a:rPr>
              <a:t>buy a new big house.</a:t>
            </a:r>
            <a:endParaRPr lang="ar-SA" sz="2800" b="1" dirty="0">
              <a:latin typeface="+mn-l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080E635-F7CB-43FA-AA66-8C3FD5AFE82D}"/>
              </a:ext>
            </a:extLst>
          </p:cNvPr>
          <p:cNvSpPr txBox="1"/>
          <p:nvPr/>
        </p:nvSpPr>
        <p:spPr>
          <a:xfrm>
            <a:off x="2884813" y="4071255"/>
            <a:ext cx="8420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highlight>
                  <a:srgbClr val="00FF00"/>
                </a:highlight>
              </a:rPr>
              <a:t>You would </a:t>
            </a:r>
            <a:r>
              <a:rPr lang="en-US" sz="2800" b="1" dirty="0"/>
              <a:t>donate to charities if you had a lot of money.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546652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EC36498C-077F-438C-8FE2-55AC8E935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0400885" y="2938508"/>
            <a:ext cx="1774084" cy="3728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BD9AF10-FE96-47C3-9AD3-6944DE0F5EEB}"/>
              </a:ext>
            </a:extLst>
          </p:cNvPr>
          <p:cNvSpPr txBox="1"/>
          <p:nvPr/>
        </p:nvSpPr>
        <p:spPr>
          <a:xfrm>
            <a:off x="248574" y="1128989"/>
            <a:ext cx="561068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b="1" u="sng" dirty="0">
                <a:solidFill>
                  <a:srgbClr val="FF0000"/>
                </a:solidFill>
              </a:rPr>
              <a:t>Objectives</a:t>
            </a:r>
            <a:endParaRPr lang="ar-SA" sz="4400" b="1" u="sng" dirty="0">
              <a:solidFill>
                <a:srgbClr val="FF0000"/>
              </a:solidFill>
            </a:endParaRPr>
          </a:p>
        </p:txBody>
      </p:sp>
      <p:sp>
        <p:nvSpPr>
          <p:cNvPr id="7" name="عنصر نائب للمحتوى 3">
            <a:extLst>
              <a:ext uri="{FF2B5EF4-FFF2-40B4-BE49-F238E27FC236}">
                <a16:creationId xmlns:a16="http://schemas.microsoft.com/office/drawing/2014/main" id="{F705D310-E6CF-44C1-8427-C0399D650863}"/>
              </a:ext>
            </a:extLst>
          </p:cNvPr>
          <p:cNvSpPr txBox="1">
            <a:spLocks/>
          </p:cNvSpPr>
          <p:nvPr/>
        </p:nvSpPr>
        <p:spPr>
          <a:xfrm>
            <a:off x="0" y="2442648"/>
            <a:ext cx="11849970" cy="31649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students will be able to :</a:t>
            </a:r>
          </a:p>
          <a:p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Scan the text</a:t>
            </a:r>
          </a:p>
          <a:p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Skim the text</a:t>
            </a:r>
          </a:p>
          <a:p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the "real talk" expressions in short conversation .</a:t>
            </a:r>
          </a:p>
          <a:p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Answer comprehension questions about the conversation </a:t>
            </a:r>
          </a:p>
          <a:p>
            <a:r>
              <a:rPr lang="en-US" sz="28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Share positively in pair work.</a:t>
            </a:r>
            <a:br>
              <a:rPr lang="en-US" dirty="0"/>
            </a:b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C1E80F7-12B9-44BF-8420-E35AE43C0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8806648" y="4844251"/>
            <a:ext cx="2396971" cy="203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B568901-E2B7-440A-9E6D-0F6E989BE2C7}"/>
              </a:ext>
            </a:extLst>
          </p:cNvPr>
          <p:cNvGrpSpPr/>
          <p:nvPr/>
        </p:nvGrpSpPr>
        <p:grpSpPr>
          <a:xfrm>
            <a:off x="1090244" y="-3406510"/>
            <a:ext cx="8096250" cy="2812834"/>
            <a:chOff x="1595113" y="770831"/>
            <a:chExt cx="8096250" cy="2812834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7D0DE8E0-0256-47BD-9BFA-372B61075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113" y="770831"/>
              <a:ext cx="8096250" cy="28128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8CAFBD14-CB71-4E45-BA95-B875216BE3FC}"/>
                </a:ext>
              </a:extLst>
            </p:cNvPr>
            <p:cNvSpPr txBox="1"/>
            <p:nvPr/>
          </p:nvSpPr>
          <p:spPr>
            <a:xfrm>
              <a:off x="2710340" y="1467610"/>
              <a:ext cx="586579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 anchor="ctr" anchorCtr="1">
              <a:spAutoFit/>
            </a:bodyPr>
            <a:lstStyle/>
            <a:p>
              <a:pPr algn="l"/>
              <a:r>
                <a:rPr lang="en-US" sz="3200" b="1" u="sng" dirty="0">
                  <a:solidFill>
                    <a:srgbClr val="0070C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4-</a:t>
              </a:r>
              <a:r>
                <a:rPr lang="en-US" sz="3200" b="1" u="sng" dirty="0">
                  <a:latin typeface="MV Boli" panose="02000500030200090000" pitchFamily="2" charset="0"/>
                  <a:cs typeface="MV Boli" panose="02000500030200090000" pitchFamily="2" charset="0"/>
                </a:rPr>
                <a:t>Language in Context</a:t>
              </a:r>
              <a:endParaRPr lang="ar-SA" sz="3200" u="sng" dirty="0">
                <a:latin typeface="MV Boli" panose="02000500030200090000" pitchFamily="2" charset="0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51A6A01-FA4E-495B-8EF7-1B75CF0B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3013" y="1511630"/>
              <a:ext cx="625033" cy="5645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5031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8EA2E91-907D-45C1-B836-886FD18A8D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4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926" y="754188"/>
            <a:ext cx="11274641" cy="573465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564156B8-29A0-48FA-BC0C-2833CAF71105}"/>
              </a:ext>
            </a:extLst>
          </p:cNvPr>
          <p:cNvGrpSpPr/>
          <p:nvPr/>
        </p:nvGrpSpPr>
        <p:grpSpPr>
          <a:xfrm>
            <a:off x="-157455" y="0"/>
            <a:ext cx="4115243" cy="845257"/>
            <a:chOff x="20098" y="69950"/>
            <a:chExt cx="4115243" cy="84525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4" name="Graphic 1" descr="Tag=AccentColor&#10;Flavor=Light&#10;Target=Fill">
              <a:extLst>
                <a:ext uri="{FF2B5EF4-FFF2-40B4-BE49-F238E27FC236}">
                  <a16:creationId xmlns:a16="http://schemas.microsoft.com/office/drawing/2014/main" id="{EF9F0BED-342D-4E3B-A014-C12F640A8C86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449101AE-90D0-4914-956B-5D4B2D9D5398}"/>
                </a:ext>
              </a:extLst>
            </p:cNvPr>
            <p:cNvSpPr txBox="1"/>
            <p:nvPr/>
          </p:nvSpPr>
          <p:spPr>
            <a:xfrm>
              <a:off x="469081" y="230968"/>
              <a:ext cx="28993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C330A9C7-B110-40CD-A2D8-5073DFF6A6FC}"/>
              </a:ext>
            </a:extLst>
          </p:cNvPr>
          <p:cNvGrpSpPr/>
          <p:nvPr/>
        </p:nvGrpSpPr>
        <p:grpSpPr>
          <a:xfrm>
            <a:off x="3752455" y="7355352"/>
            <a:ext cx="4115243" cy="1739012"/>
            <a:chOff x="44629" y="69276"/>
            <a:chExt cx="4115243" cy="1739012"/>
          </a:xfrm>
          <a:solidFill>
            <a:srgbClr val="FFC00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0" name="Graphic 1" descr="Tag=AccentColor&#10;Flavor=Light&#10;Target=Fill">
              <a:extLst>
                <a:ext uri="{FF2B5EF4-FFF2-40B4-BE49-F238E27FC236}">
                  <a16:creationId xmlns:a16="http://schemas.microsoft.com/office/drawing/2014/main" id="{B8FE8DD8-34A0-4800-8936-35B24ADBBCBB}"/>
                </a:ext>
              </a:extLst>
            </p:cNvPr>
            <p:cNvSpPr/>
            <p:nvPr/>
          </p:nvSpPr>
          <p:spPr>
            <a:xfrm rot="21411184" flipH="1" flipV="1">
              <a:off x="44629" y="69276"/>
              <a:ext cx="4115243" cy="1739012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grpFill/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937E315-B729-4761-95DB-B3A8EED1EB4A}"/>
                </a:ext>
              </a:extLst>
            </p:cNvPr>
            <p:cNvSpPr txBox="1"/>
            <p:nvPr/>
          </p:nvSpPr>
          <p:spPr>
            <a:xfrm>
              <a:off x="562958" y="461728"/>
              <a:ext cx="2899317" cy="954107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Student Book</a:t>
              </a:r>
            </a:p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p.51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41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96E0DF5-7C5C-400E-BB98-000C4B91F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1" t="13219" r="38617" b="2289"/>
          <a:stretch/>
        </p:blipFill>
        <p:spPr>
          <a:xfrm>
            <a:off x="4083382" y="506028"/>
            <a:ext cx="4421080" cy="5592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DD22857-BD2C-480D-95EB-E04D7FDF21A2}"/>
              </a:ext>
            </a:extLst>
          </p:cNvPr>
          <p:cNvGrpSpPr/>
          <p:nvPr/>
        </p:nvGrpSpPr>
        <p:grpSpPr>
          <a:xfrm>
            <a:off x="4128012" y="2707015"/>
            <a:ext cx="4115243" cy="1739012"/>
            <a:chOff x="44629" y="69276"/>
            <a:chExt cx="4115243" cy="1739012"/>
          </a:xfrm>
          <a:solidFill>
            <a:srgbClr val="FFC00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" name="Graphic 1" descr="Tag=AccentColor&#10;Flavor=Light&#10;Target=Fill">
              <a:extLst>
                <a:ext uri="{FF2B5EF4-FFF2-40B4-BE49-F238E27FC236}">
                  <a16:creationId xmlns:a16="http://schemas.microsoft.com/office/drawing/2014/main" id="{7BDE4175-9C92-418E-8FF7-483D85ACDD1A}"/>
                </a:ext>
              </a:extLst>
            </p:cNvPr>
            <p:cNvSpPr/>
            <p:nvPr/>
          </p:nvSpPr>
          <p:spPr>
            <a:xfrm rot="21411184" flipH="1" flipV="1">
              <a:off x="44629" y="69276"/>
              <a:ext cx="4115243" cy="1739012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grpFill/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F85C2D14-48B4-40AB-8105-A1FE5A1267D8}"/>
                </a:ext>
              </a:extLst>
            </p:cNvPr>
            <p:cNvSpPr txBox="1"/>
            <p:nvPr/>
          </p:nvSpPr>
          <p:spPr>
            <a:xfrm>
              <a:off x="562958" y="461728"/>
              <a:ext cx="2899317" cy="954107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Student Book</a:t>
              </a:r>
            </a:p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p.51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C8651B0-4412-4E2E-B7D1-E2235A387710}"/>
              </a:ext>
            </a:extLst>
          </p:cNvPr>
          <p:cNvGrpSpPr/>
          <p:nvPr/>
        </p:nvGrpSpPr>
        <p:grpSpPr>
          <a:xfrm>
            <a:off x="13012910" y="-3964363"/>
            <a:ext cx="3980467" cy="2706222"/>
            <a:chOff x="717226" y="716203"/>
            <a:chExt cx="4739854" cy="4917634"/>
          </a:xfrm>
          <a:effectLst/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377D8F67-4393-4D21-95E7-21646B148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D7BC3E09-80C2-4AF0-9CF7-8CCBC326CFDE}"/>
                </a:ext>
              </a:extLst>
            </p:cNvPr>
            <p:cNvSpPr txBox="1"/>
            <p:nvPr/>
          </p:nvSpPr>
          <p:spPr>
            <a:xfrm>
              <a:off x="1651246" y="2536738"/>
              <a:ext cx="3764700" cy="15100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dirty="0">
                  <a:latin typeface="Comic Sans MS" panose="030F0702030302020204" pitchFamily="66" charset="0"/>
                </a:rPr>
                <a:t>How many persons do we have ?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62737A8-745A-49EA-9F2E-70C0B8E5B0D6}"/>
              </a:ext>
            </a:extLst>
          </p:cNvPr>
          <p:cNvGrpSpPr/>
          <p:nvPr/>
        </p:nvGrpSpPr>
        <p:grpSpPr>
          <a:xfrm>
            <a:off x="14968600" y="-660522"/>
            <a:ext cx="3980467" cy="2706222"/>
            <a:chOff x="717226" y="716203"/>
            <a:chExt cx="4739854" cy="4917634"/>
          </a:xfrm>
          <a:effectLst/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6F5BD607-927B-411F-9745-0E637739B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61C93DCD-BADA-48F9-BD2C-670E9BD22B3A}"/>
                </a:ext>
              </a:extLst>
            </p:cNvPr>
            <p:cNvSpPr txBox="1"/>
            <p:nvPr/>
          </p:nvSpPr>
          <p:spPr>
            <a:xfrm>
              <a:off x="1204803" y="2419993"/>
              <a:ext cx="3933776" cy="15100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dirty="0">
                  <a:latin typeface="Comic Sans MS" panose="030F0702030302020204" pitchFamily="66" charset="0"/>
                </a:rPr>
                <a:t>What is the conversation about  ?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89C13DB6-D404-4437-9834-39392A48D60F}"/>
              </a:ext>
            </a:extLst>
          </p:cNvPr>
          <p:cNvGrpSpPr/>
          <p:nvPr/>
        </p:nvGrpSpPr>
        <p:grpSpPr>
          <a:xfrm>
            <a:off x="12336427" y="-2109903"/>
            <a:ext cx="3980467" cy="2706222"/>
            <a:chOff x="717226" y="716203"/>
            <a:chExt cx="4739854" cy="4917634"/>
          </a:xfrm>
          <a:effectLst/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56B7E9BB-0872-406E-850F-CC35B51F9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DB917EFF-45FD-4BAA-BDF6-50D30769402A}"/>
                </a:ext>
              </a:extLst>
            </p:cNvPr>
            <p:cNvSpPr txBox="1"/>
            <p:nvPr/>
          </p:nvSpPr>
          <p:spPr>
            <a:xfrm>
              <a:off x="1651246" y="2536738"/>
              <a:ext cx="3764700" cy="15100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dirty="0">
                  <a:latin typeface="Comic Sans MS" panose="030F0702030302020204" pitchFamily="66" charset="0"/>
                </a:rPr>
                <a:t>What are their names ?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18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F738E33-3600-47BC-A3B3-8CDFF0919322}"/>
              </a:ext>
            </a:extLst>
          </p:cNvPr>
          <p:cNvGrpSpPr/>
          <p:nvPr/>
        </p:nvGrpSpPr>
        <p:grpSpPr>
          <a:xfrm>
            <a:off x="172498" y="222350"/>
            <a:ext cx="4115243" cy="845257"/>
            <a:chOff x="20098" y="69950"/>
            <a:chExt cx="4115243" cy="845257"/>
          </a:xfrm>
        </p:grpSpPr>
        <p:sp>
          <p:nvSpPr>
            <p:cNvPr id="16" name="Graphic 1" descr="Tag=AccentColor&#10;Flavor=Light&#10;Target=Fill">
              <a:extLst>
                <a:ext uri="{FF2B5EF4-FFF2-40B4-BE49-F238E27FC236}">
                  <a16:creationId xmlns:a16="http://schemas.microsoft.com/office/drawing/2014/main" id="{B52F1B8A-8344-4324-A75A-4DAD4D83D6A4}"/>
                </a:ext>
              </a:extLst>
            </p:cNvPr>
            <p:cNvSpPr/>
            <p:nvPr/>
          </p:nvSpPr>
          <p:spPr>
            <a:xfrm rot="21411184" flipH="1" flipV="1">
              <a:off x="20098" y="69950"/>
              <a:ext cx="4115243" cy="845257"/>
            </a:xfrm>
            <a:custGeom>
              <a:avLst/>
              <a:gdLst>
                <a:gd name="connsiteX0" fmla="*/ 5458905 w 6886274"/>
                <a:gd name="connsiteY0" fmla="*/ 754119 h 5025119"/>
                <a:gd name="connsiteX1" fmla="*/ 3455557 w 6886274"/>
                <a:gd name="connsiteY1" fmla="*/ 1027709 h 5025119"/>
                <a:gd name="connsiteX2" fmla="*/ 3338677 w 6886274"/>
                <a:gd name="connsiteY2" fmla="*/ 1021381 h 5025119"/>
                <a:gd name="connsiteX3" fmla="*/ 2518280 w 6886274"/>
                <a:gd name="connsiteY3" fmla="*/ 980435 h 5025119"/>
                <a:gd name="connsiteX4" fmla="*/ 1673687 w 6886274"/>
                <a:gd name="connsiteY4" fmla="*/ 739229 h 5025119"/>
                <a:gd name="connsiteX5" fmla="*/ 1183459 w 6886274"/>
                <a:gd name="connsiteY5" fmla="*/ 397149 h 5025119"/>
                <a:gd name="connsiteX6" fmla="*/ 977987 w 6886274"/>
                <a:gd name="connsiteY6" fmla="*/ 241184 h 5025119"/>
                <a:gd name="connsiteX7" fmla="*/ 788150 w 6886274"/>
                <a:gd name="connsiteY7" fmla="*/ 66980 h 5025119"/>
                <a:gd name="connsiteX8" fmla="*/ 721148 w 6886274"/>
                <a:gd name="connsiteY8" fmla="*/ 31990 h 5025119"/>
                <a:gd name="connsiteX9" fmla="*/ 701792 w 6886274"/>
                <a:gd name="connsiteY9" fmla="*/ 32362 h 5025119"/>
                <a:gd name="connsiteX10" fmla="*/ 686530 w 6886274"/>
                <a:gd name="connsiteY10" fmla="*/ 43157 h 5025119"/>
                <a:gd name="connsiteX11" fmla="*/ 693603 w 6886274"/>
                <a:gd name="connsiteY11" fmla="*/ 58046 h 5025119"/>
                <a:gd name="connsiteX12" fmla="*/ 705886 w 6886274"/>
                <a:gd name="connsiteY12" fmla="*/ 65491 h 5025119"/>
                <a:gd name="connsiteX13" fmla="*/ 762838 w 6886274"/>
                <a:gd name="connsiteY13" fmla="*/ 112764 h 5025119"/>
                <a:gd name="connsiteX14" fmla="*/ 764327 w 6886274"/>
                <a:gd name="connsiteY14" fmla="*/ 140309 h 5025119"/>
                <a:gd name="connsiteX15" fmla="*/ 775121 w 6886274"/>
                <a:gd name="connsiteY15" fmla="*/ 159666 h 5025119"/>
                <a:gd name="connsiteX16" fmla="*/ 823139 w 6886274"/>
                <a:gd name="connsiteY16" fmla="*/ 176416 h 5025119"/>
                <a:gd name="connsiteX17" fmla="*/ 707748 w 6886274"/>
                <a:gd name="connsiteY17" fmla="*/ 109414 h 5025119"/>
                <a:gd name="connsiteX18" fmla="*/ 681319 w 6886274"/>
                <a:gd name="connsiteY18" fmla="*/ 69958 h 5025119"/>
                <a:gd name="connsiteX19" fmla="*/ 640746 w 6886274"/>
                <a:gd name="connsiteY19" fmla="*/ 67352 h 5025119"/>
                <a:gd name="connsiteX20" fmla="*/ 614318 w 6886274"/>
                <a:gd name="connsiteY20" fmla="*/ 61396 h 5025119"/>
                <a:gd name="connsiteX21" fmla="*/ 560716 w 6886274"/>
                <a:gd name="connsiteY21" fmla="*/ 3701 h 5025119"/>
                <a:gd name="connsiteX22" fmla="*/ 540616 w 6886274"/>
                <a:gd name="connsiteY22" fmla="*/ 3701 h 5025119"/>
                <a:gd name="connsiteX23" fmla="*/ 543594 w 6886274"/>
                <a:gd name="connsiteY23" fmla="*/ 21940 h 5025119"/>
                <a:gd name="connsiteX24" fmla="*/ 558855 w 6886274"/>
                <a:gd name="connsiteY24" fmla="*/ 51346 h 5025119"/>
                <a:gd name="connsiteX25" fmla="*/ 557366 w 6886274"/>
                <a:gd name="connsiteY25" fmla="*/ 72563 h 5025119"/>
                <a:gd name="connsiteX26" fmla="*/ 570022 w 6886274"/>
                <a:gd name="connsiteY26" fmla="*/ 120209 h 5025119"/>
                <a:gd name="connsiteX27" fmla="*/ 599801 w 6886274"/>
                <a:gd name="connsiteY27" fmla="*/ 192794 h 5025119"/>
                <a:gd name="connsiteX28" fmla="*/ 614318 w 6886274"/>
                <a:gd name="connsiteY28" fmla="*/ 212150 h 5025119"/>
                <a:gd name="connsiteX29" fmla="*/ 623996 w 6886274"/>
                <a:gd name="connsiteY29" fmla="*/ 220711 h 5025119"/>
                <a:gd name="connsiteX30" fmla="*/ 821278 w 6886274"/>
                <a:gd name="connsiteY30" fmla="*/ 503235 h 5025119"/>
                <a:gd name="connsiteX31" fmla="*/ 1033822 w 6886274"/>
                <a:gd name="connsiteY31" fmla="*/ 694562 h 5025119"/>
                <a:gd name="connsiteX32" fmla="*/ 1039406 w 6886274"/>
                <a:gd name="connsiteY32" fmla="*/ 702378 h 5025119"/>
                <a:gd name="connsiteX33" fmla="*/ 944114 w 6886274"/>
                <a:gd name="connsiteY33" fmla="*/ 662550 h 5025119"/>
                <a:gd name="connsiteX34" fmla="*/ 733432 w 6886274"/>
                <a:gd name="connsiteY34" fmla="*/ 500629 h 5025119"/>
                <a:gd name="connsiteX35" fmla="*/ 606501 w 6886274"/>
                <a:gd name="connsiteY35" fmla="*/ 399755 h 5025119"/>
                <a:gd name="connsiteX36" fmla="*/ 588634 w 6886274"/>
                <a:gd name="connsiteY36" fmla="*/ 381143 h 5025119"/>
                <a:gd name="connsiteX37" fmla="*/ 575978 w 6886274"/>
                <a:gd name="connsiteY37" fmla="*/ 375560 h 5025119"/>
                <a:gd name="connsiteX38" fmla="*/ 567044 w 6886274"/>
                <a:gd name="connsiteY38" fmla="*/ 388588 h 5025119"/>
                <a:gd name="connsiteX39" fmla="*/ 578956 w 6886274"/>
                <a:gd name="connsiteY39" fmla="*/ 437722 h 5025119"/>
                <a:gd name="connsiteX40" fmla="*/ 675736 w 6886274"/>
                <a:gd name="connsiteY40" fmla="*/ 535619 h 5025119"/>
                <a:gd name="connsiteX41" fmla="*/ 811600 w 6886274"/>
                <a:gd name="connsiteY41" fmla="*/ 652872 h 5025119"/>
                <a:gd name="connsiteX42" fmla="*/ 818300 w 6886274"/>
                <a:gd name="connsiteY42" fmla="*/ 666272 h 5025119"/>
                <a:gd name="connsiteX43" fmla="*/ 741621 w 6886274"/>
                <a:gd name="connsiteY43" fmla="*/ 608576 h 5025119"/>
                <a:gd name="connsiteX44" fmla="*/ 666430 w 6886274"/>
                <a:gd name="connsiteY44" fmla="*/ 553114 h 5025119"/>
                <a:gd name="connsiteX45" fmla="*/ 645585 w 6886274"/>
                <a:gd name="connsiteY45" fmla="*/ 547903 h 5025119"/>
                <a:gd name="connsiteX46" fmla="*/ 640002 w 6886274"/>
                <a:gd name="connsiteY46" fmla="*/ 570236 h 5025119"/>
                <a:gd name="connsiteX47" fmla="*/ 675736 w 6886274"/>
                <a:gd name="connsiteY47" fmla="*/ 628677 h 5025119"/>
                <a:gd name="connsiteX48" fmla="*/ 855896 w 6886274"/>
                <a:gd name="connsiteY48" fmla="*/ 786875 h 5025119"/>
                <a:gd name="connsiteX49" fmla="*/ 946348 w 6886274"/>
                <a:gd name="connsiteY49" fmla="*/ 877699 h 5025119"/>
                <a:gd name="connsiteX50" fmla="*/ 950442 w 6886274"/>
                <a:gd name="connsiteY50" fmla="*/ 899661 h 5025119"/>
                <a:gd name="connsiteX51" fmla="*/ 991760 w 6886274"/>
                <a:gd name="connsiteY51" fmla="*/ 937629 h 5025119"/>
                <a:gd name="connsiteX52" fmla="*/ 1018188 w 6886274"/>
                <a:gd name="connsiteY52" fmla="*/ 945445 h 5025119"/>
                <a:gd name="connsiteX53" fmla="*/ 1315601 w 6886274"/>
                <a:gd name="connsiteY53" fmla="*/ 1196329 h 5025119"/>
                <a:gd name="connsiteX54" fmla="*/ 1454443 w 6886274"/>
                <a:gd name="connsiteY54" fmla="*/ 1279709 h 5025119"/>
                <a:gd name="connsiteX55" fmla="*/ 1454443 w 6886274"/>
                <a:gd name="connsiteY55" fmla="*/ 1285665 h 5025119"/>
                <a:gd name="connsiteX56" fmla="*/ 1453327 w 6886274"/>
                <a:gd name="connsiteY56" fmla="*/ 1291993 h 5025119"/>
                <a:gd name="connsiteX57" fmla="*/ 1256416 w 6886274"/>
                <a:gd name="connsiteY57" fmla="*/ 1166923 h 5025119"/>
                <a:gd name="connsiteX58" fmla="*/ 745715 w 6886274"/>
                <a:gd name="connsiteY58" fmla="*/ 798786 h 5025119"/>
                <a:gd name="connsiteX59" fmla="*/ 592356 w 6886274"/>
                <a:gd name="connsiteY59" fmla="*/ 656966 h 5025119"/>
                <a:gd name="connsiteX60" fmla="*/ 485526 w 6886274"/>
                <a:gd name="connsiteY60" fmla="*/ 567259 h 5025119"/>
                <a:gd name="connsiteX61" fmla="*/ 430063 w 6886274"/>
                <a:gd name="connsiteY61" fmla="*/ 550136 h 5025119"/>
                <a:gd name="connsiteX62" fmla="*/ 408846 w 6886274"/>
                <a:gd name="connsiteY62" fmla="*/ 563164 h 5025119"/>
                <a:gd name="connsiteX63" fmla="*/ 421130 w 6886274"/>
                <a:gd name="connsiteY63" fmla="*/ 581403 h 5025119"/>
                <a:gd name="connsiteX64" fmla="*/ 426713 w 6886274"/>
                <a:gd name="connsiteY64" fmla="*/ 584009 h 5025119"/>
                <a:gd name="connsiteX65" fmla="*/ 487015 w 6886274"/>
                <a:gd name="connsiteY65" fmla="*/ 635005 h 5025119"/>
                <a:gd name="connsiteX66" fmla="*/ 487015 w 6886274"/>
                <a:gd name="connsiteY66" fmla="*/ 655105 h 5025119"/>
                <a:gd name="connsiteX67" fmla="*/ 497437 w 6886274"/>
                <a:gd name="connsiteY67" fmla="*/ 678183 h 5025119"/>
                <a:gd name="connsiteX68" fmla="*/ 539871 w 6886274"/>
                <a:gd name="connsiteY68" fmla="*/ 691584 h 5025119"/>
                <a:gd name="connsiteX69" fmla="*/ 485898 w 6886274"/>
                <a:gd name="connsiteY69" fmla="*/ 681906 h 5025119"/>
                <a:gd name="connsiteX70" fmla="*/ 410335 w 6886274"/>
                <a:gd name="connsiteY70" fmla="*/ 600387 h 5025119"/>
                <a:gd name="connsiteX71" fmla="*/ 397307 w 6886274"/>
                <a:gd name="connsiteY71" fmla="*/ 582892 h 5025119"/>
                <a:gd name="connsiteX72" fmla="*/ 363062 w 6886274"/>
                <a:gd name="connsiteY72" fmla="*/ 584009 h 5025119"/>
                <a:gd name="connsiteX73" fmla="*/ 334772 w 6886274"/>
                <a:gd name="connsiteY73" fmla="*/ 578426 h 5025119"/>
                <a:gd name="connsiteX74" fmla="*/ 281915 w 6886274"/>
                <a:gd name="connsiteY74" fmla="*/ 522219 h 5025119"/>
                <a:gd name="connsiteX75" fmla="*/ 263304 w 6886274"/>
                <a:gd name="connsiteY75" fmla="*/ 521846 h 5025119"/>
                <a:gd name="connsiteX76" fmla="*/ 263676 w 6886274"/>
                <a:gd name="connsiteY76" fmla="*/ 538225 h 5025119"/>
                <a:gd name="connsiteX77" fmla="*/ 275215 w 6886274"/>
                <a:gd name="connsiteY77" fmla="*/ 563164 h 5025119"/>
                <a:gd name="connsiteX78" fmla="*/ 271121 w 6886274"/>
                <a:gd name="connsiteY78" fmla="*/ 604854 h 5025119"/>
                <a:gd name="connsiteX79" fmla="*/ 274471 w 6886274"/>
                <a:gd name="connsiteY79" fmla="*/ 627560 h 5025119"/>
                <a:gd name="connsiteX80" fmla="*/ 319138 w 6886274"/>
                <a:gd name="connsiteY80" fmla="*/ 718012 h 5025119"/>
                <a:gd name="connsiteX81" fmla="*/ 326583 w 6886274"/>
                <a:gd name="connsiteY81" fmla="*/ 729551 h 5025119"/>
                <a:gd name="connsiteX82" fmla="*/ 349289 w 6886274"/>
                <a:gd name="connsiteY82" fmla="*/ 748163 h 5025119"/>
                <a:gd name="connsiteX83" fmla="*/ 528332 w 6886274"/>
                <a:gd name="connsiteY83" fmla="*/ 1007608 h 5025119"/>
                <a:gd name="connsiteX84" fmla="*/ 766932 w 6886274"/>
                <a:gd name="connsiteY84" fmla="*/ 1222758 h 5025119"/>
                <a:gd name="connsiteX85" fmla="*/ 681319 w 6886274"/>
                <a:gd name="connsiteY85" fmla="*/ 1190746 h 5025119"/>
                <a:gd name="connsiteX86" fmla="*/ 469520 w 6886274"/>
                <a:gd name="connsiteY86" fmla="*/ 1032920 h 5025119"/>
                <a:gd name="connsiteX87" fmla="*/ 325466 w 6886274"/>
                <a:gd name="connsiteY87" fmla="*/ 917900 h 5025119"/>
                <a:gd name="connsiteX88" fmla="*/ 312066 w 6886274"/>
                <a:gd name="connsiteY88" fmla="*/ 903383 h 5025119"/>
                <a:gd name="connsiteX89" fmla="*/ 296805 w 6886274"/>
                <a:gd name="connsiteY89" fmla="*/ 895566 h 5025119"/>
                <a:gd name="connsiteX90" fmla="*/ 288243 w 6886274"/>
                <a:gd name="connsiteY90" fmla="*/ 910828 h 5025119"/>
                <a:gd name="connsiteX91" fmla="*/ 309460 w 6886274"/>
                <a:gd name="connsiteY91" fmla="*/ 971129 h 5025119"/>
                <a:gd name="connsiteX92" fmla="*/ 407729 w 6886274"/>
                <a:gd name="connsiteY92" fmla="*/ 1062698 h 5025119"/>
                <a:gd name="connsiteX93" fmla="*/ 544338 w 6886274"/>
                <a:gd name="connsiteY93" fmla="*/ 1189257 h 5025119"/>
                <a:gd name="connsiteX94" fmla="*/ 454630 w 6886274"/>
                <a:gd name="connsiteY94" fmla="*/ 1120766 h 5025119"/>
                <a:gd name="connsiteX95" fmla="*/ 385396 w 6886274"/>
                <a:gd name="connsiteY95" fmla="*/ 1070515 h 5025119"/>
                <a:gd name="connsiteX96" fmla="*/ 366040 w 6886274"/>
                <a:gd name="connsiteY96" fmla="*/ 1067537 h 5025119"/>
                <a:gd name="connsiteX97" fmla="*/ 361573 w 6886274"/>
                <a:gd name="connsiteY97" fmla="*/ 1086149 h 5025119"/>
                <a:gd name="connsiteX98" fmla="*/ 402146 w 6886274"/>
                <a:gd name="connsiteY98" fmla="*/ 1152778 h 5025119"/>
                <a:gd name="connsiteX99" fmla="*/ 475475 w 6886274"/>
                <a:gd name="connsiteY99" fmla="*/ 1218663 h 5025119"/>
                <a:gd name="connsiteX100" fmla="*/ 393957 w 6886274"/>
                <a:gd name="connsiteY100" fmla="*/ 1201913 h 5025119"/>
                <a:gd name="connsiteX101" fmla="*/ 460586 w 6886274"/>
                <a:gd name="connsiteY101" fmla="*/ 1260353 h 5025119"/>
                <a:gd name="connsiteX102" fmla="*/ 561089 w 6886274"/>
                <a:gd name="connsiteY102" fmla="*/ 1291993 h 5025119"/>
                <a:gd name="connsiteX103" fmla="*/ 602034 w 6886274"/>
                <a:gd name="connsiteY103" fmla="*/ 1328843 h 5025119"/>
                <a:gd name="connsiteX104" fmla="*/ 641863 w 6886274"/>
                <a:gd name="connsiteY104" fmla="*/ 1368672 h 5025119"/>
                <a:gd name="connsiteX105" fmla="*/ 651541 w 6886274"/>
                <a:gd name="connsiteY105" fmla="*/ 1404406 h 5025119"/>
                <a:gd name="connsiteX106" fmla="*/ 688392 w 6886274"/>
                <a:gd name="connsiteY106" fmla="*/ 1457263 h 5025119"/>
                <a:gd name="connsiteX107" fmla="*/ 692486 w 6886274"/>
                <a:gd name="connsiteY107" fmla="*/ 1458008 h 5025119"/>
                <a:gd name="connsiteX108" fmla="*/ 719287 w 6886274"/>
                <a:gd name="connsiteY108" fmla="*/ 1485181 h 5025119"/>
                <a:gd name="connsiteX109" fmla="*/ 745343 w 6886274"/>
                <a:gd name="connsiteY109" fmla="*/ 1512353 h 5025119"/>
                <a:gd name="connsiteX110" fmla="*/ 750926 w 6886274"/>
                <a:gd name="connsiteY110" fmla="*/ 1516448 h 5025119"/>
                <a:gd name="connsiteX111" fmla="*/ 890141 w 6886274"/>
                <a:gd name="connsiteY111" fmla="*/ 1685813 h 5025119"/>
                <a:gd name="connsiteX112" fmla="*/ 899074 w 6886274"/>
                <a:gd name="connsiteY112" fmla="*/ 1693630 h 5025119"/>
                <a:gd name="connsiteX113" fmla="*/ 605012 w 6886274"/>
                <a:gd name="connsiteY113" fmla="*/ 1669435 h 5025119"/>
                <a:gd name="connsiteX114" fmla="*/ 229431 w 6886274"/>
                <a:gd name="connsiteY114" fmla="*/ 1545110 h 5025119"/>
                <a:gd name="connsiteX115" fmla="*/ 251765 w 6886274"/>
                <a:gd name="connsiteY115" fmla="*/ 1614717 h 5025119"/>
                <a:gd name="connsiteX116" fmla="*/ 237992 w 6886274"/>
                <a:gd name="connsiteY116" fmla="*/ 1675391 h 5025119"/>
                <a:gd name="connsiteX117" fmla="*/ 232781 w 6886274"/>
                <a:gd name="connsiteY117" fmla="*/ 1807160 h 5025119"/>
                <a:gd name="connsiteX118" fmla="*/ 236131 w 6886274"/>
                <a:gd name="connsiteY118" fmla="*/ 1828750 h 5025119"/>
                <a:gd name="connsiteX119" fmla="*/ 152007 w 6886274"/>
                <a:gd name="connsiteY119" fmla="*/ 1842150 h 5025119"/>
                <a:gd name="connsiteX120" fmla="*/ 653030 w 6886274"/>
                <a:gd name="connsiteY120" fmla="*/ 2213265 h 5025119"/>
                <a:gd name="connsiteX121" fmla="*/ 318394 w 6886274"/>
                <a:gd name="connsiteY121" fmla="*/ 2143285 h 5025119"/>
                <a:gd name="connsiteX122" fmla="*/ 272982 w 6886274"/>
                <a:gd name="connsiteY122" fmla="*/ 2258305 h 5025119"/>
                <a:gd name="connsiteX123" fmla="*/ 430435 w 6886274"/>
                <a:gd name="connsiteY123" fmla="*/ 2360668 h 5025119"/>
                <a:gd name="connsiteX124" fmla="*/ 488876 w 6886274"/>
                <a:gd name="connsiteY124" fmla="*/ 2563162 h 5025119"/>
                <a:gd name="connsiteX125" fmla="*/ 460586 w 6886274"/>
                <a:gd name="connsiteY125" fmla="*/ 2748533 h 5025119"/>
                <a:gd name="connsiteX126" fmla="*/ 393212 w 6886274"/>
                <a:gd name="connsiteY126" fmla="*/ 2807345 h 5025119"/>
                <a:gd name="connsiteX127" fmla="*/ 295688 w 6886274"/>
                <a:gd name="connsiteY127" fmla="*/ 2913059 h 5025119"/>
                <a:gd name="connsiteX128" fmla="*/ 235386 w 6886274"/>
                <a:gd name="connsiteY128" fmla="*/ 2978572 h 5025119"/>
                <a:gd name="connsiteX129" fmla="*/ 25448 w 6886274"/>
                <a:gd name="connsiteY129" fmla="*/ 2952888 h 5025119"/>
                <a:gd name="connsiteX130" fmla="*/ 305738 w 6886274"/>
                <a:gd name="connsiteY130" fmla="*/ 3119275 h 5025119"/>
                <a:gd name="connsiteX131" fmla="*/ 79049 w 6886274"/>
                <a:gd name="connsiteY131" fmla="*/ 3098430 h 5025119"/>
                <a:gd name="connsiteX132" fmla="*/ 4975 w 6886274"/>
                <a:gd name="connsiteY132" fmla="*/ 3109969 h 5025119"/>
                <a:gd name="connsiteX133" fmla="*/ 47037 w 6886274"/>
                <a:gd name="connsiteY133" fmla="*/ 3163943 h 5025119"/>
                <a:gd name="connsiteX134" fmla="*/ 213425 w 6886274"/>
                <a:gd name="connsiteY134" fmla="*/ 3255139 h 5025119"/>
                <a:gd name="connsiteX135" fmla="*/ 556622 w 6886274"/>
                <a:gd name="connsiteY135" fmla="*/ 3502301 h 5025119"/>
                <a:gd name="connsiteX136" fmla="*/ 224592 w 6886274"/>
                <a:gd name="connsiteY136" fmla="*/ 3388771 h 5025119"/>
                <a:gd name="connsiteX137" fmla="*/ 574861 w 6886274"/>
                <a:gd name="connsiteY137" fmla="*/ 3643004 h 5025119"/>
                <a:gd name="connsiteX138" fmla="*/ 652657 w 6886274"/>
                <a:gd name="connsiteY138" fmla="*/ 3727501 h 5025119"/>
                <a:gd name="connsiteX139" fmla="*/ 810111 w 6886274"/>
                <a:gd name="connsiteY139" fmla="*/ 3937067 h 5025119"/>
                <a:gd name="connsiteX140" fmla="*/ 802294 w 6886274"/>
                <a:gd name="connsiteY140" fmla="*/ 3960890 h 5025119"/>
                <a:gd name="connsiteX141" fmla="*/ 620646 w 6886274"/>
                <a:gd name="connsiteY141" fmla="*/ 3927017 h 5025119"/>
                <a:gd name="connsiteX142" fmla="*/ 856268 w 6886274"/>
                <a:gd name="connsiteY142" fmla="*/ 4103082 h 5025119"/>
                <a:gd name="connsiteX143" fmla="*/ 1099707 w 6886274"/>
                <a:gd name="connsiteY143" fmla="*/ 4238574 h 5025119"/>
                <a:gd name="connsiteX144" fmla="*/ 926992 w 6886274"/>
                <a:gd name="connsiteY144" fmla="*/ 4218102 h 5025119"/>
                <a:gd name="connsiteX145" fmla="*/ 689508 w 6886274"/>
                <a:gd name="connsiteY145" fmla="*/ 4140677 h 5025119"/>
                <a:gd name="connsiteX146" fmla="*/ 606873 w 6886274"/>
                <a:gd name="connsiteY146" fmla="*/ 4169711 h 5025119"/>
                <a:gd name="connsiteX147" fmla="*/ 831701 w 6886274"/>
                <a:gd name="connsiteY147" fmla="*/ 4297759 h 5025119"/>
                <a:gd name="connsiteX148" fmla="*/ 960493 w 6886274"/>
                <a:gd name="connsiteY148" fmla="*/ 4356944 h 5025119"/>
                <a:gd name="connsiteX149" fmla="*/ 1012233 w 6886274"/>
                <a:gd name="connsiteY149" fmla="*/ 4402356 h 5025119"/>
                <a:gd name="connsiteX150" fmla="*/ 1159636 w 6886274"/>
                <a:gd name="connsiteY150" fmla="*/ 4564276 h 5025119"/>
                <a:gd name="connsiteX151" fmla="*/ 1592169 w 6886274"/>
                <a:gd name="connsiteY151" fmla="*/ 4741458 h 5025119"/>
                <a:gd name="connsiteX152" fmla="*/ 3110499 w 6886274"/>
                <a:gd name="connsiteY152" fmla="*/ 5032171 h 5025119"/>
                <a:gd name="connsiteX153" fmla="*/ 6033630 w 6886274"/>
                <a:gd name="connsiteY153" fmla="*/ 4091915 h 5025119"/>
                <a:gd name="connsiteX154" fmla="*/ 6180661 w 6886274"/>
                <a:gd name="connsiteY154" fmla="*/ 3957912 h 5025119"/>
                <a:gd name="connsiteX155" fmla="*/ 6305359 w 6886274"/>
                <a:gd name="connsiteY155" fmla="*/ 3837309 h 5025119"/>
                <a:gd name="connsiteX156" fmla="*/ 6240218 w 6886274"/>
                <a:gd name="connsiteY156" fmla="*/ 3796364 h 5025119"/>
                <a:gd name="connsiteX157" fmla="*/ 6328437 w 6886274"/>
                <a:gd name="connsiteY157" fmla="*/ 3681344 h 5025119"/>
                <a:gd name="connsiteX158" fmla="*/ 6608355 w 6886274"/>
                <a:gd name="connsiteY158" fmla="*/ 3326236 h 5025119"/>
                <a:gd name="connsiteX159" fmla="*/ 6731191 w 6886274"/>
                <a:gd name="connsiteY159" fmla="*/ 3248067 h 5025119"/>
                <a:gd name="connsiteX160" fmla="*/ 6880456 w 6886274"/>
                <a:gd name="connsiteY160" fmla="*/ 3051529 h 5025119"/>
                <a:gd name="connsiteX161" fmla="*/ 6901673 w 6886274"/>
                <a:gd name="connsiteY161" fmla="*/ 2763795 h 5025119"/>
                <a:gd name="connsiteX162" fmla="*/ 6871150 w 6886274"/>
                <a:gd name="connsiteY162" fmla="*/ 2948421 h 5025119"/>
                <a:gd name="connsiteX163" fmla="*/ 6848444 w 6886274"/>
                <a:gd name="connsiteY163" fmla="*/ 2890353 h 5025119"/>
                <a:gd name="connsiteX164" fmla="*/ 6878223 w 6886274"/>
                <a:gd name="connsiteY164" fmla="*/ 2873230 h 5025119"/>
                <a:gd name="connsiteX165" fmla="*/ 6762459 w 6886274"/>
                <a:gd name="connsiteY165" fmla="*/ 2568745 h 5025119"/>
                <a:gd name="connsiteX166" fmla="*/ 6673123 w 6886274"/>
                <a:gd name="connsiteY166" fmla="*/ 2451493 h 5025119"/>
                <a:gd name="connsiteX167" fmla="*/ 6662700 w 6886274"/>
                <a:gd name="connsiteY167" fmla="*/ 2346896 h 5025119"/>
                <a:gd name="connsiteX168" fmla="*/ 6487752 w 6886274"/>
                <a:gd name="connsiteY168" fmla="*/ 2285105 h 5025119"/>
                <a:gd name="connsiteX169" fmla="*/ 6652278 w 6886274"/>
                <a:gd name="connsiteY169" fmla="*/ 2063628 h 5025119"/>
                <a:gd name="connsiteX170" fmla="*/ 6668656 w 6886274"/>
                <a:gd name="connsiteY170" fmla="*/ 2017843 h 5025119"/>
                <a:gd name="connsiteX171" fmla="*/ 6570015 w 6886274"/>
                <a:gd name="connsiteY171" fmla="*/ 1854062 h 5025119"/>
                <a:gd name="connsiteX172" fmla="*/ 6554009 w 6886274"/>
                <a:gd name="connsiteY172" fmla="*/ 1827633 h 5025119"/>
                <a:gd name="connsiteX173" fmla="*/ 6517531 w 6886274"/>
                <a:gd name="connsiteY173" fmla="*/ 1775149 h 5025119"/>
                <a:gd name="connsiteX174" fmla="*/ 6412934 w 6886274"/>
                <a:gd name="connsiteY174" fmla="*/ 1762493 h 5025119"/>
                <a:gd name="connsiteX175" fmla="*/ 6467279 w 6886274"/>
                <a:gd name="connsiteY175" fmla="*/ 1725642 h 5025119"/>
                <a:gd name="connsiteX176" fmla="*/ 6572621 w 6886274"/>
                <a:gd name="connsiteY176" fmla="*/ 1600200 h 5025119"/>
                <a:gd name="connsiteX177" fmla="*/ 6502641 w 6886274"/>
                <a:gd name="connsiteY177" fmla="*/ 1480341 h 5025119"/>
                <a:gd name="connsiteX178" fmla="*/ 6481796 w 6886274"/>
                <a:gd name="connsiteY178" fmla="*/ 1461358 h 5025119"/>
                <a:gd name="connsiteX179" fmla="*/ 6509713 w 6886274"/>
                <a:gd name="connsiteY179" fmla="*/ 1436418 h 5025119"/>
                <a:gd name="connsiteX180" fmla="*/ 6567037 w 6886274"/>
                <a:gd name="connsiteY180" fmla="*/ 1348199 h 5025119"/>
                <a:gd name="connsiteX181" fmla="*/ 6596816 w 6886274"/>
                <a:gd name="connsiteY181" fmla="*/ 1286781 h 5025119"/>
                <a:gd name="connsiteX182" fmla="*/ 6632178 w 6886274"/>
                <a:gd name="connsiteY182" fmla="*/ 1261842 h 5025119"/>
                <a:gd name="connsiteX183" fmla="*/ 6639994 w 6886274"/>
                <a:gd name="connsiteY183" fmla="*/ 1240625 h 5025119"/>
                <a:gd name="connsiteX184" fmla="*/ 6622127 w 6886274"/>
                <a:gd name="connsiteY184" fmla="*/ 1136400 h 5025119"/>
                <a:gd name="connsiteX185" fmla="*/ 6612077 w 6886274"/>
                <a:gd name="connsiteY185" fmla="*/ 1109599 h 5025119"/>
                <a:gd name="connsiteX186" fmla="*/ 6531675 w 6886274"/>
                <a:gd name="connsiteY186" fmla="*/ 1009469 h 5025119"/>
                <a:gd name="connsiteX187" fmla="*/ 6456113 w 6886274"/>
                <a:gd name="connsiteY187" fmla="*/ 845315 h 5025119"/>
                <a:gd name="connsiteX188" fmla="*/ 6440851 w 6886274"/>
                <a:gd name="connsiteY188" fmla="*/ 739229 h 5025119"/>
                <a:gd name="connsiteX189" fmla="*/ 6434523 w 6886274"/>
                <a:gd name="connsiteY189" fmla="*/ 715034 h 5025119"/>
                <a:gd name="connsiteX190" fmla="*/ 6432290 w 6886274"/>
                <a:gd name="connsiteY190" fmla="*/ 617510 h 5025119"/>
                <a:gd name="connsiteX191" fmla="*/ 6416284 w 6886274"/>
                <a:gd name="connsiteY191" fmla="*/ 595176 h 5025119"/>
                <a:gd name="connsiteX192" fmla="*/ 6267763 w 6886274"/>
                <a:gd name="connsiteY192" fmla="*/ 591826 h 5025119"/>
                <a:gd name="connsiteX193" fmla="*/ 6236496 w 6886274"/>
                <a:gd name="connsiteY193" fmla="*/ 521102 h 5025119"/>
                <a:gd name="connsiteX194" fmla="*/ 6257341 w 6886274"/>
                <a:gd name="connsiteY194" fmla="*/ 487229 h 5025119"/>
                <a:gd name="connsiteX195" fmla="*/ 6248780 w 6886274"/>
                <a:gd name="connsiteY195" fmla="*/ 465267 h 5025119"/>
                <a:gd name="connsiteX196" fmla="*/ 6226818 w 6886274"/>
                <a:gd name="connsiteY196" fmla="*/ 473456 h 5025119"/>
                <a:gd name="connsiteX197" fmla="*/ 6115149 w 6886274"/>
                <a:gd name="connsiteY197" fmla="*/ 551625 h 5025119"/>
                <a:gd name="connsiteX198" fmla="*/ 5951739 w 6886274"/>
                <a:gd name="connsiteY198" fmla="*/ 659944 h 5025119"/>
                <a:gd name="connsiteX199" fmla="*/ 5917122 w 6886274"/>
                <a:gd name="connsiteY199" fmla="*/ 644310 h 5025119"/>
                <a:gd name="connsiteX200" fmla="*/ 5890694 w 6886274"/>
                <a:gd name="connsiteY200" fmla="*/ 630538 h 5025119"/>
                <a:gd name="connsiteX201" fmla="*/ 5837464 w 6886274"/>
                <a:gd name="connsiteY201" fmla="*/ 646916 h 5025119"/>
                <a:gd name="connsiteX202" fmla="*/ 5809175 w 6886274"/>
                <a:gd name="connsiteY202" fmla="*/ 683395 h 5025119"/>
                <a:gd name="connsiteX203" fmla="*/ 5815503 w 6886274"/>
                <a:gd name="connsiteY203" fmla="*/ 698656 h 5025119"/>
                <a:gd name="connsiteX204" fmla="*/ 5746268 w 6886274"/>
                <a:gd name="connsiteY204" fmla="*/ 667389 h 5025119"/>
                <a:gd name="connsiteX205" fmla="*/ 5458905 w 6886274"/>
                <a:gd name="connsiteY205" fmla="*/ 754119 h 5025119"/>
                <a:gd name="connsiteX206" fmla="*/ 885302 w 6886274"/>
                <a:gd name="connsiteY206" fmla="*/ 1333310 h 5025119"/>
                <a:gd name="connsiteX207" fmla="*/ 862596 w 6886274"/>
                <a:gd name="connsiteY207" fmla="*/ 1314326 h 5025119"/>
                <a:gd name="connsiteX208" fmla="*/ 866318 w 6886274"/>
                <a:gd name="connsiteY208" fmla="*/ 1309860 h 5025119"/>
                <a:gd name="connsiteX209" fmla="*/ 912103 w 6886274"/>
                <a:gd name="connsiteY209" fmla="*/ 1341127 h 5025119"/>
                <a:gd name="connsiteX210" fmla="*/ 885302 w 6886274"/>
                <a:gd name="connsiteY210" fmla="*/ 1333310 h 5025119"/>
                <a:gd name="connsiteX211" fmla="*/ 1140280 w 6886274"/>
                <a:gd name="connsiteY211" fmla="*/ 787619 h 5025119"/>
                <a:gd name="connsiteX212" fmla="*/ 1414987 w 6886274"/>
                <a:gd name="connsiteY212" fmla="*/ 975596 h 5025119"/>
                <a:gd name="connsiteX213" fmla="*/ 1410892 w 6886274"/>
                <a:gd name="connsiteY213" fmla="*/ 980063 h 5025119"/>
                <a:gd name="connsiteX214" fmla="*/ 1140280 w 6886274"/>
                <a:gd name="connsiteY214" fmla="*/ 787619 h 502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6886274" h="5025119">
                  <a:moveTo>
                    <a:pt x="5458905" y="754119"/>
                  </a:moveTo>
                  <a:cubicBezTo>
                    <a:pt x="5417216" y="775336"/>
                    <a:pt x="4594585" y="1111088"/>
                    <a:pt x="3455557" y="1027709"/>
                  </a:cubicBezTo>
                  <a:cubicBezTo>
                    <a:pt x="3415356" y="1024731"/>
                    <a:pt x="3377389" y="1022869"/>
                    <a:pt x="3338677" y="1021381"/>
                  </a:cubicBezTo>
                  <a:cubicBezTo>
                    <a:pt x="2996224" y="1006119"/>
                    <a:pt x="2660100" y="998674"/>
                    <a:pt x="2518280" y="980435"/>
                  </a:cubicBezTo>
                  <a:cubicBezTo>
                    <a:pt x="2407355" y="965918"/>
                    <a:pt x="1840075" y="843082"/>
                    <a:pt x="1673687" y="739229"/>
                  </a:cubicBezTo>
                  <a:cubicBezTo>
                    <a:pt x="1503578" y="632771"/>
                    <a:pt x="1343146" y="515146"/>
                    <a:pt x="1183459" y="397149"/>
                  </a:cubicBezTo>
                  <a:cubicBezTo>
                    <a:pt x="1114224" y="346153"/>
                    <a:pt x="1040522" y="299624"/>
                    <a:pt x="977987" y="241184"/>
                  </a:cubicBezTo>
                  <a:cubicBezTo>
                    <a:pt x="915453" y="182372"/>
                    <a:pt x="855896" y="121326"/>
                    <a:pt x="788150" y="66980"/>
                  </a:cubicBezTo>
                  <a:cubicBezTo>
                    <a:pt x="768794" y="51346"/>
                    <a:pt x="749438" y="34596"/>
                    <a:pt x="721148" y="31990"/>
                  </a:cubicBezTo>
                  <a:cubicBezTo>
                    <a:pt x="714820" y="31246"/>
                    <a:pt x="708120" y="31618"/>
                    <a:pt x="701792" y="32362"/>
                  </a:cubicBezTo>
                  <a:cubicBezTo>
                    <a:pt x="694720" y="33107"/>
                    <a:pt x="689136" y="36829"/>
                    <a:pt x="686530" y="43157"/>
                  </a:cubicBezTo>
                  <a:cubicBezTo>
                    <a:pt x="683925" y="50230"/>
                    <a:pt x="688392" y="54324"/>
                    <a:pt x="693603" y="58046"/>
                  </a:cubicBezTo>
                  <a:cubicBezTo>
                    <a:pt x="697325" y="60652"/>
                    <a:pt x="701047" y="64747"/>
                    <a:pt x="705886" y="65491"/>
                  </a:cubicBezTo>
                  <a:cubicBezTo>
                    <a:pt x="736782" y="69958"/>
                    <a:pt x="748321" y="92664"/>
                    <a:pt x="762838" y="112764"/>
                  </a:cubicBezTo>
                  <a:cubicBezTo>
                    <a:pt x="769166" y="121326"/>
                    <a:pt x="775866" y="128026"/>
                    <a:pt x="764327" y="140309"/>
                  </a:cubicBezTo>
                  <a:cubicBezTo>
                    <a:pt x="754277" y="151104"/>
                    <a:pt x="764699" y="156688"/>
                    <a:pt x="775121" y="159666"/>
                  </a:cubicBezTo>
                  <a:cubicBezTo>
                    <a:pt x="789638" y="163760"/>
                    <a:pt x="806761" y="163016"/>
                    <a:pt x="823139" y="176416"/>
                  </a:cubicBezTo>
                  <a:cubicBezTo>
                    <a:pt x="761721" y="177533"/>
                    <a:pt x="735665" y="142171"/>
                    <a:pt x="707748" y="109414"/>
                  </a:cubicBezTo>
                  <a:cubicBezTo>
                    <a:pt x="697325" y="97503"/>
                    <a:pt x="690253" y="83358"/>
                    <a:pt x="681319" y="69958"/>
                  </a:cubicBezTo>
                  <a:cubicBezTo>
                    <a:pt x="670152" y="53580"/>
                    <a:pt x="657124" y="52835"/>
                    <a:pt x="640746" y="67352"/>
                  </a:cubicBezTo>
                  <a:cubicBezTo>
                    <a:pt x="626229" y="80380"/>
                    <a:pt x="619157" y="79264"/>
                    <a:pt x="614318" y="61396"/>
                  </a:cubicBezTo>
                  <a:cubicBezTo>
                    <a:pt x="606873" y="33479"/>
                    <a:pt x="589750" y="13751"/>
                    <a:pt x="560716" y="3701"/>
                  </a:cubicBezTo>
                  <a:cubicBezTo>
                    <a:pt x="554388" y="1467"/>
                    <a:pt x="546572" y="-3372"/>
                    <a:pt x="540616" y="3701"/>
                  </a:cubicBezTo>
                  <a:cubicBezTo>
                    <a:pt x="535405" y="9656"/>
                    <a:pt x="539871" y="16729"/>
                    <a:pt x="543594" y="21940"/>
                  </a:cubicBezTo>
                  <a:cubicBezTo>
                    <a:pt x="550294" y="31246"/>
                    <a:pt x="556250" y="40179"/>
                    <a:pt x="558855" y="51346"/>
                  </a:cubicBezTo>
                  <a:cubicBezTo>
                    <a:pt x="560716" y="58791"/>
                    <a:pt x="562578" y="66980"/>
                    <a:pt x="557366" y="72563"/>
                  </a:cubicBezTo>
                  <a:cubicBezTo>
                    <a:pt x="535777" y="96386"/>
                    <a:pt x="551411" y="107553"/>
                    <a:pt x="570022" y="120209"/>
                  </a:cubicBezTo>
                  <a:cubicBezTo>
                    <a:pt x="595706" y="137332"/>
                    <a:pt x="605756" y="162643"/>
                    <a:pt x="599801" y="192794"/>
                  </a:cubicBezTo>
                  <a:cubicBezTo>
                    <a:pt x="597567" y="205078"/>
                    <a:pt x="599056" y="212522"/>
                    <a:pt x="614318" y="212150"/>
                  </a:cubicBezTo>
                  <a:cubicBezTo>
                    <a:pt x="620273" y="212150"/>
                    <a:pt x="621762" y="216245"/>
                    <a:pt x="623996" y="220711"/>
                  </a:cubicBezTo>
                  <a:cubicBezTo>
                    <a:pt x="671641" y="326053"/>
                    <a:pt x="740504" y="418366"/>
                    <a:pt x="821278" y="503235"/>
                  </a:cubicBezTo>
                  <a:cubicBezTo>
                    <a:pt x="886791" y="572098"/>
                    <a:pt x="959004" y="634260"/>
                    <a:pt x="1033822" y="694562"/>
                  </a:cubicBezTo>
                  <a:cubicBezTo>
                    <a:pt x="1036055" y="696423"/>
                    <a:pt x="1038289" y="698656"/>
                    <a:pt x="1039406" y="702378"/>
                  </a:cubicBezTo>
                  <a:cubicBezTo>
                    <a:pt x="1004044" y="694934"/>
                    <a:pt x="973521" y="679672"/>
                    <a:pt x="944114" y="662550"/>
                  </a:cubicBezTo>
                  <a:cubicBezTo>
                    <a:pt x="865946" y="617138"/>
                    <a:pt x="800061" y="558325"/>
                    <a:pt x="733432" y="500629"/>
                  </a:cubicBezTo>
                  <a:cubicBezTo>
                    <a:pt x="692858" y="465267"/>
                    <a:pt x="651169" y="431022"/>
                    <a:pt x="606501" y="399755"/>
                  </a:cubicBezTo>
                  <a:cubicBezTo>
                    <a:pt x="599056" y="394543"/>
                    <a:pt x="593845" y="387843"/>
                    <a:pt x="588634" y="381143"/>
                  </a:cubicBezTo>
                  <a:cubicBezTo>
                    <a:pt x="585656" y="377421"/>
                    <a:pt x="581934" y="374071"/>
                    <a:pt x="575978" y="375560"/>
                  </a:cubicBezTo>
                  <a:cubicBezTo>
                    <a:pt x="568533" y="377421"/>
                    <a:pt x="567789" y="383004"/>
                    <a:pt x="567044" y="388588"/>
                  </a:cubicBezTo>
                  <a:cubicBezTo>
                    <a:pt x="564811" y="406455"/>
                    <a:pt x="569650" y="422461"/>
                    <a:pt x="578956" y="437722"/>
                  </a:cubicBezTo>
                  <a:cubicBezTo>
                    <a:pt x="603151" y="476806"/>
                    <a:pt x="638885" y="506957"/>
                    <a:pt x="675736" y="535619"/>
                  </a:cubicBezTo>
                  <a:cubicBezTo>
                    <a:pt x="723381" y="572470"/>
                    <a:pt x="769538" y="610810"/>
                    <a:pt x="811600" y="652872"/>
                  </a:cubicBezTo>
                  <a:cubicBezTo>
                    <a:pt x="814578" y="655850"/>
                    <a:pt x="820161" y="657711"/>
                    <a:pt x="818300" y="666272"/>
                  </a:cubicBezTo>
                  <a:cubicBezTo>
                    <a:pt x="791872" y="646544"/>
                    <a:pt x="766932" y="627188"/>
                    <a:pt x="741621" y="608576"/>
                  </a:cubicBezTo>
                  <a:cubicBezTo>
                    <a:pt x="716681" y="589965"/>
                    <a:pt x="691369" y="571353"/>
                    <a:pt x="666430" y="553114"/>
                  </a:cubicBezTo>
                  <a:cubicBezTo>
                    <a:pt x="660474" y="548647"/>
                    <a:pt x="654146" y="542319"/>
                    <a:pt x="645585" y="547903"/>
                  </a:cubicBezTo>
                  <a:cubicBezTo>
                    <a:pt x="636652" y="553486"/>
                    <a:pt x="637768" y="562792"/>
                    <a:pt x="640002" y="570236"/>
                  </a:cubicBezTo>
                  <a:cubicBezTo>
                    <a:pt x="647074" y="592198"/>
                    <a:pt x="659358" y="611554"/>
                    <a:pt x="675736" y="628677"/>
                  </a:cubicBezTo>
                  <a:cubicBezTo>
                    <a:pt x="731570" y="685256"/>
                    <a:pt x="795966" y="734018"/>
                    <a:pt x="855896" y="786875"/>
                  </a:cubicBezTo>
                  <a:cubicBezTo>
                    <a:pt x="888280" y="815537"/>
                    <a:pt x="918058" y="846060"/>
                    <a:pt x="946348" y="877699"/>
                  </a:cubicBezTo>
                  <a:cubicBezTo>
                    <a:pt x="952676" y="884772"/>
                    <a:pt x="952303" y="891472"/>
                    <a:pt x="950442" y="899661"/>
                  </a:cubicBezTo>
                  <a:cubicBezTo>
                    <a:pt x="942998" y="932790"/>
                    <a:pt x="954537" y="943957"/>
                    <a:pt x="991760" y="937629"/>
                  </a:cubicBezTo>
                  <a:cubicBezTo>
                    <a:pt x="1003299" y="935767"/>
                    <a:pt x="1011116" y="937629"/>
                    <a:pt x="1018188" y="945445"/>
                  </a:cubicBezTo>
                  <a:cubicBezTo>
                    <a:pt x="1103802" y="1042225"/>
                    <a:pt x="1205048" y="1123744"/>
                    <a:pt x="1315601" y="1196329"/>
                  </a:cubicBezTo>
                  <a:cubicBezTo>
                    <a:pt x="1360641" y="1225735"/>
                    <a:pt x="1407170" y="1253653"/>
                    <a:pt x="1454443" y="1279709"/>
                  </a:cubicBezTo>
                  <a:cubicBezTo>
                    <a:pt x="1454443" y="1281570"/>
                    <a:pt x="1454443" y="1283804"/>
                    <a:pt x="1454443" y="1285665"/>
                  </a:cubicBezTo>
                  <a:cubicBezTo>
                    <a:pt x="1454071" y="1288270"/>
                    <a:pt x="1453699" y="1289759"/>
                    <a:pt x="1453327" y="1291993"/>
                  </a:cubicBezTo>
                  <a:cubicBezTo>
                    <a:pt x="1386697" y="1251792"/>
                    <a:pt x="1320812" y="1210474"/>
                    <a:pt x="1256416" y="1166923"/>
                  </a:cubicBezTo>
                  <a:cubicBezTo>
                    <a:pt x="1081840" y="1048926"/>
                    <a:pt x="915080" y="922367"/>
                    <a:pt x="745715" y="798786"/>
                  </a:cubicBezTo>
                  <a:cubicBezTo>
                    <a:pt x="688764" y="757096"/>
                    <a:pt x="643724" y="703867"/>
                    <a:pt x="592356" y="656966"/>
                  </a:cubicBezTo>
                  <a:cubicBezTo>
                    <a:pt x="558111" y="625699"/>
                    <a:pt x="525354" y="592943"/>
                    <a:pt x="485526" y="567259"/>
                  </a:cubicBezTo>
                  <a:cubicBezTo>
                    <a:pt x="469148" y="556836"/>
                    <a:pt x="452025" y="547530"/>
                    <a:pt x="430063" y="550136"/>
                  </a:cubicBezTo>
                  <a:cubicBezTo>
                    <a:pt x="421502" y="551253"/>
                    <a:pt x="411824" y="553486"/>
                    <a:pt x="408846" y="563164"/>
                  </a:cubicBezTo>
                  <a:cubicBezTo>
                    <a:pt x="406240" y="572842"/>
                    <a:pt x="414057" y="577309"/>
                    <a:pt x="421130" y="581403"/>
                  </a:cubicBezTo>
                  <a:cubicBezTo>
                    <a:pt x="422991" y="582520"/>
                    <a:pt x="424852" y="584009"/>
                    <a:pt x="426713" y="584009"/>
                  </a:cubicBezTo>
                  <a:cubicBezTo>
                    <a:pt x="462075" y="586242"/>
                    <a:pt x="470264" y="614532"/>
                    <a:pt x="487015" y="635005"/>
                  </a:cubicBezTo>
                  <a:cubicBezTo>
                    <a:pt x="492226" y="641333"/>
                    <a:pt x="492598" y="647661"/>
                    <a:pt x="487015" y="655105"/>
                  </a:cubicBezTo>
                  <a:cubicBezTo>
                    <a:pt x="476964" y="668505"/>
                    <a:pt x="484037" y="674461"/>
                    <a:pt x="497437" y="678183"/>
                  </a:cubicBezTo>
                  <a:cubicBezTo>
                    <a:pt x="510837" y="681906"/>
                    <a:pt x="525354" y="683022"/>
                    <a:pt x="539871" y="691584"/>
                  </a:cubicBezTo>
                  <a:cubicBezTo>
                    <a:pt x="516793" y="698656"/>
                    <a:pt x="500787" y="691212"/>
                    <a:pt x="485898" y="681906"/>
                  </a:cubicBezTo>
                  <a:cubicBezTo>
                    <a:pt x="452397" y="661433"/>
                    <a:pt x="430808" y="631282"/>
                    <a:pt x="410335" y="600387"/>
                  </a:cubicBezTo>
                  <a:cubicBezTo>
                    <a:pt x="406240" y="594431"/>
                    <a:pt x="402890" y="587731"/>
                    <a:pt x="397307" y="582892"/>
                  </a:cubicBezTo>
                  <a:cubicBezTo>
                    <a:pt x="386884" y="573214"/>
                    <a:pt x="375717" y="572098"/>
                    <a:pt x="363062" y="584009"/>
                  </a:cubicBezTo>
                  <a:cubicBezTo>
                    <a:pt x="346311" y="599643"/>
                    <a:pt x="340356" y="598526"/>
                    <a:pt x="334772" y="578426"/>
                  </a:cubicBezTo>
                  <a:cubicBezTo>
                    <a:pt x="327327" y="551253"/>
                    <a:pt x="310577" y="532269"/>
                    <a:pt x="281915" y="522219"/>
                  </a:cubicBezTo>
                  <a:cubicBezTo>
                    <a:pt x="275960" y="519985"/>
                    <a:pt x="269632" y="517007"/>
                    <a:pt x="263304" y="521846"/>
                  </a:cubicBezTo>
                  <a:cubicBezTo>
                    <a:pt x="256604" y="527430"/>
                    <a:pt x="261070" y="533013"/>
                    <a:pt x="263676" y="538225"/>
                  </a:cubicBezTo>
                  <a:cubicBezTo>
                    <a:pt x="267398" y="546414"/>
                    <a:pt x="271865" y="554603"/>
                    <a:pt x="275215" y="563164"/>
                  </a:cubicBezTo>
                  <a:cubicBezTo>
                    <a:pt x="281171" y="576937"/>
                    <a:pt x="282288" y="591454"/>
                    <a:pt x="271121" y="604854"/>
                  </a:cubicBezTo>
                  <a:cubicBezTo>
                    <a:pt x="262931" y="614532"/>
                    <a:pt x="263676" y="620860"/>
                    <a:pt x="274471" y="627560"/>
                  </a:cubicBezTo>
                  <a:cubicBezTo>
                    <a:pt x="309088" y="648405"/>
                    <a:pt x="331050" y="675578"/>
                    <a:pt x="319138" y="718012"/>
                  </a:cubicBezTo>
                  <a:cubicBezTo>
                    <a:pt x="317277" y="723968"/>
                    <a:pt x="319511" y="729924"/>
                    <a:pt x="326583" y="729551"/>
                  </a:cubicBezTo>
                  <a:cubicBezTo>
                    <a:pt x="342217" y="728435"/>
                    <a:pt x="344822" y="738113"/>
                    <a:pt x="349289" y="748163"/>
                  </a:cubicBezTo>
                  <a:cubicBezTo>
                    <a:pt x="392840" y="844571"/>
                    <a:pt x="455747" y="928695"/>
                    <a:pt x="528332" y="1007608"/>
                  </a:cubicBezTo>
                  <a:cubicBezTo>
                    <a:pt x="600173" y="1085777"/>
                    <a:pt x="680947" y="1155756"/>
                    <a:pt x="766932" y="1222758"/>
                  </a:cubicBezTo>
                  <a:cubicBezTo>
                    <a:pt x="742737" y="1220524"/>
                    <a:pt x="711470" y="1206752"/>
                    <a:pt x="681319" y="1190746"/>
                  </a:cubicBezTo>
                  <a:cubicBezTo>
                    <a:pt x="601662" y="1147939"/>
                    <a:pt x="536149" y="1089871"/>
                    <a:pt x="469520" y="1032920"/>
                  </a:cubicBezTo>
                  <a:cubicBezTo>
                    <a:pt x="422991" y="993091"/>
                    <a:pt x="377579" y="952146"/>
                    <a:pt x="325466" y="917900"/>
                  </a:cubicBezTo>
                  <a:cubicBezTo>
                    <a:pt x="319511" y="914178"/>
                    <a:pt x="315416" y="909339"/>
                    <a:pt x="312066" y="903383"/>
                  </a:cubicBezTo>
                  <a:cubicBezTo>
                    <a:pt x="309088" y="898172"/>
                    <a:pt x="304621" y="893333"/>
                    <a:pt x="296805" y="895566"/>
                  </a:cubicBezTo>
                  <a:cubicBezTo>
                    <a:pt x="288988" y="898172"/>
                    <a:pt x="288243" y="904872"/>
                    <a:pt x="288243" y="910828"/>
                  </a:cubicBezTo>
                  <a:cubicBezTo>
                    <a:pt x="289360" y="933162"/>
                    <a:pt x="295688" y="953262"/>
                    <a:pt x="309460" y="971129"/>
                  </a:cubicBezTo>
                  <a:cubicBezTo>
                    <a:pt x="336261" y="1006864"/>
                    <a:pt x="371995" y="1034781"/>
                    <a:pt x="407729" y="1062698"/>
                  </a:cubicBezTo>
                  <a:cubicBezTo>
                    <a:pt x="457236" y="1101038"/>
                    <a:pt x="503021" y="1142728"/>
                    <a:pt x="544338" y="1189257"/>
                  </a:cubicBezTo>
                  <a:cubicBezTo>
                    <a:pt x="514560" y="1166551"/>
                    <a:pt x="484781" y="1143472"/>
                    <a:pt x="454630" y="1120766"/>
                  </a:cubicBezTo>
                  <a:cubicBezTo>
                    <a:pt x="431924" y="1103644"/>
                    <a:pt x="408474" y="1087265"/>
                    <a:pt x="385396" y="1070515"/>
                  </a:cubicBezTo>
                  <a:cubicBezTo>
                    <a:pt x="379812" y="1066421"/>
                    <a:pt x="373856" y="1061954"/>
                    <a:pt x="366040" y="1067537"/>
                  </a:cubicBezTo>
                  <a:cubicBezTo>
                    <a:pt x="358967" y="1072376"/>
                    <a:pt x="360084" y="1079449"/>
                    <a:pt x="361573" y="1086149"/>
                  </a:cubicBezTo>
                  <a:cubicBezTo>
                    <a:pt x="367156" y="1112577"/>
                    <a:pt x="382790" y="1133794"/>
                    <a:pt x="402146" y="1152778"/>
                  </a:cubicBezTo>
                  <a:cubicBezTo>
                    <a:pt x="425596" y="1175484"/>
                    <a:pt x="450164" y="1197074"/>
                    <a:pt x="475475" y="1218663"/>
                  </a:cubicBezTo>
                  <a:cubicBezTo>
                    <a:pt x="448303" y="1212707"/>
                    <a:pt x="421130" y="1206752"/>
                    <a:pt x="393957" y="1201913"/>
                  </a:cubicBezTo>
                  <a:cubicBezTo>
                    <a:pt x="406240" y="1245091"/>
                    <a:pt x="434902" y="1253653"/>
                    <a:pt x="460586" y="1260353"/>
                  </a:cubicBezTo>
                  <a:cubicBezTo>
                    <a:pt x="495204" y="1268914"/>
                    <a:pt x="528332" y="1279709"/>
                    <a:pt x="561089" y="1291993"/>
                  </a:cubicBezTo>
                  <a:cubicBezTo>
                    <a:pt x="574861" y="1304276"/>
                    <a:pt x="588634" y="1316188"/>
                    <a:pt x="602034" y="1328843"/>
                  </a:cubicBezTo>
                  <a:cubicBezTo>
                    <a:pt x="615807" y="1341872"/>
                    <a:pt x="628835" y="1354900"/>
                    <a:pt x="641863" y="1368672"/>
                  </a:cubicBezTo>
                  <a:cubicBezTo>
                    <a:pt x="651169" y="1378722"/>
                    <a:pt x="662335" y="1387284"/>
                    <a:pt x="651541" y="1404406"/>
                  </a:cubicBezTo>
                  <a:cubicBezTo>
                    <a:pt x="646702" y="1412223"/>
                    <a:pt x="678341" y="1454658"/>
                    <a:pt x="688392" y="1457263"/>
                  </a:cubicBezTo>
                  <a:cubicBezTo>
                    <a:pt x="689881" y="1457635"/>
                    <a:pt x="691369" y="1458008"/>
                    <a:pt x="692486" y="1458008"/>
                  </a:cubicBezTo>
                  <a:cubicBezTo>
                    <a:pt x="714076" y="1456519"/>
                    <a:pt x="718915" y="1469175"/>
                    <a:pt x="719287" y="1485181"/>
                  </a:cubicBezTo>
                  <a:cubicBezTo>
                    <a:pt x="719659" y="1500814"/>
                    <a:pt x="715937" y="1520170"/>
                    <a:pt x="745343" y="1512353"/>
                  </a:cubicBezTo>
                  <a:cubicBezTo>
                    <a:pt x="748693" y="1511609"/>
                    <a:pt x="749438" y="1513842"/>
                    <a:pt x="750926" y="1516448"/>
                  </a:cubicBezTo>
                  <a:cubicBezTo>
                    <a:pt x="782938" y="1583077"/>
                    <a:pt x="836912" y="1634445"/>
                    <a:pt x="890141" y="1685813"/>
                  </a:cubicBezTo>
                  <a:cubicBezTo>
                    <a:pt x="893119" y="1688419"/>
                    <a:pt x="896097" y="1691024"/>
                    <a:pt x="899074" y="1693630"/>
                  </a:cubicBezTo>
                  <a:cubicBezTo>
                    <a:pt x="843240" y="1680602"/>
                    <a:pt x="658985" y="1663851"/>
                    <a:pt x="605012" y="1669435"/>
                  </a:cubicBezTo>
                  <a:cubicBezTo>
                    <a:pt x="556994" y="1674274"/>
                    <a:pt x="285638" y="1593128"/>
                    <a:pt x="229431" y="1545110"/>
                  </a:cubicBezTo>
                  <a:cubicBezTo>
                    <a:pt x="221614" y="1582705"/>
                    <a:pt x="238364" y="1597594"/>
                    <a:pt x="251765" y="1614717"/>
                  </a:cubicBezTo>
                  <a:cubicBezTo>
                    <a:pt x="270748" y="1638912"/>
                    <a:pt x="273726" y="1656035"/>
                    <a:pt x="237992" y="1675391"/>
                  </a:cubicBezTo>
                  <a:cubicBezTo>
                    <a:pt x="135628" y="1730481"/>
                    <a:pt x="136745" y="1732342"/>
                    <a:pt x="232781" y="1807160"/>
                  </a:cubicBezTo>
                  <a:cubicBezTo>
                    <a:pt x="237248" y="1810511"/>
                    <a:pt x="235014" y="1821305"/>
                    <a:pt x="236131" y="1828750"/>
                  </a:cubicBezTo>
                  <a:cubicBezTo>
                    <a:pt x="211191" y="1839917"/>
                    <a:pt x="181785" y="1810883"/>
                    <a:pt x="152007" y="1842150"/>
                  </a:cubicBezTo>
                  <a:cubicBezTo>
                    <a:pt x="280426" y="1979503"/>
                    <a:pt x="475848" y="2110157"/>
                    <a:pt x="653030" y="2213265"/>
                  </a:cubicBezTo>
                  <a:cubicBezTo>
                    <a:pt x="509721" y="2247138"/>
                    <a:pt x="423735" y="2128024"/>
                    <a:pt x="318394" y="2143285"/>
                  </a:cubicBezTo>
                  <a:cubicBezTo>
                    <a:pt x="265909" y="2180508"/>
                    <a:pt x="422246" y="2240810"/>
                    <a:pt x="272982" y="2258305"/>
                  </a:cubicBezTo>
                  <a:cubicBezTo>
                    <a:pt x="337750" y="2291061"/>
                    <a:pt x="385768" y="2323073"/>
                    <a:pt x="430435" y="2360668"/>
                  </a:cubicBezTo>
                  <a:cubicBezTo>
                    <a:pt x="509721" y="2428042"/>
                    <a:pt x="525354" y="2472710"/>
                    <a:pt x="488876" y="2563162"/>
                  </a:cubicBezTo>
                  <a:cubicBezTo>
                    <a:pt x="464681" y="2622719"/>
                    <a:pt x="429691" y="2677437"/>
                    <a:pt x="460586" y="2748533"/>
                  </a:cubicBezTo>
                  <a:cubicBezTo>
                    <a:pt x="481803" y="2797295"/>
                    <a:pt x="473614" y="2829307"/>
                    <a:pt x="393212" y="2807345"/>
                  </a:cubicBezTo>
                  <a:cubicBezTo>
                    <a:pt x="306483" y="2783895"/>
                    <a:pt x="273726" y="2827818"/>
                    <a:pt x="295688" y="2913059"/>
                  </a:cubicBezTo>
                  <a:cubicBezTo>
                    <a:pt x="309833" y="2967777"/>
                    <a:pt x="294943" y="2984900"/>
                    <a:pt x="235386" y="2978572"/>
                  </a:cubicBezTo>
                  <a:cubicBezTo>
                    <a:pt x="169501" y="2971499"/>
                    <a:pt x="106967" y="2935765"/>
                    <a:pt x="25448" y="2952888"/>
                  </a:cubicBezTo>
                  <a:cubicBezTo>
                    <a:pt x="90588" y="3052646"/>
                    <a:pt x="229803" y="3024356"/>
                    <a:pt x="305738" y="3119275"/>
                  </a:cubicBezTo>
                  <a:cubicBezTo>
                    <a:pt x="215286" y="3119647"/>
                    <a:pt x="146051" y="3119275"/>
                    <a:pt x="79049" y="3098430"/>
                  </a:cubicBezTo>
                  <a:cubicBezTo>
                    <a:pt x="51132" y="3089869"/>
                    <a:pt x="20609" y="3081308"/>
                    <a:pt x="4975" y="3109969"/>
                  </a:cubicBezTo>
                  <a:cubicBezTo>
                    <a:pt x="-13636" y="3144587"/>
                    <a:pt x="24331" y="3157615"/>
                    <a:pt x="47037" y="3163943"/>
                  </a:cubicBezTo>
                  <a:cubicBezTo>
                    <a:pt x="111061" y="3181438"/>
                    <a:pt x="160196" y="3222755"/>
                    <a:pt x="213425" y="3255139"/>
                  </a:cubicBezTo>
                  <a:cubicBezTo>
                    <a:pt x="329933" y="3326236"/>
                    <a:pt x="457981" y="3385420"/>
                    <a:pt x="556622" y="3502301"/>
                  </a:cubicBezTo>
                  <a:cubicBezTo>
                    <a:pt x="432669" y="3472523"/>
                    <a:pt x="339983" y="3402915"/>
                    <a:pt x="224592" y="3388771"/>
                  </a:cubicBezTo>
                  <a:cubicBezTo>
                    <a:pt x="324722" y="3495601"/>
                    <a:pt x="453142" y="3565208"/>
                    <a:pt x="574861" y="3643004"/>
                  </a:cubicBezTo>
                  <a:cubicBezTo>
                    <a:pt x="609479" y="3664966"/>
                    <a:pt x="644841" y="3679855"/>
                    <a:pt x="652657" y="3727501"/>
                  </a:cubicBezTo>
                  <a:cubicBezTo>
                    <a:pt x="667919" y="3819814"/>
                    <a:pt x="712959" y="3896494"/>
                    <a:pt x="810111" y="3937067"/>
                  </a:cubicBezTo>
                  <a:cubicBezTo>
                    <a:pt x="810856" y="3937439"/>
                    <a:pt x="805644" y="3951212"/>
                    <a:pt x="802294" y="3960890"/>
                  </a:cubicBezTo>
                  <a:cubicBezTo>
                    <a:pt x="743110" y="3963868"/>
                    <a:pt x="696581" y="3909149"/>
                    <a:pt x="620646" y="3927017"/>
                  </a:cubicBezTo>
                  <a:cubicBezTo>
                    <a:pt x="692858" y="4001091"/>
                    <a:pt x="753532" y="4067720"/>
                    <a:pt x="856268" y="4103082"/>
                  </a:cubicBezTo>
                  <a:cubicBezTo>
                    <a:pt x="938531" y="4131372"/>
                    <a:pt x="1040150" y="4147377"/>
                    <a:pt x="1099707" y="4238574"/>
                  </a:cubicBezTo>
                  <a:cubicBezTo>
                    <a:pt x="1030472" y="4256441"/>
                    <a:pt x="978732" y="4234107"/>
                    <a:pt x="926992" y="4218102"/>
                  </a:cubicBezTo>
                  <a:cubicBezTo>
                    <a:pt x="847334" y="4193534"/>
                    <a:pt x="769166" y="4165617"/>
                    <a:pt x="689508" y="4140677"/>
                  </a:cubicBezTo>
                  <a:cubicBezTo>
                    <a:pt x="659358" y="4131372"/>
                    <a:pt x="626229" y="4124299"/>
                    <a:pt x="606873" y="4169711"/>
                  </a:cubicBezTo>
                  <a:cubicBezTo>
                    <a:pt x="707748" y="4179389"/>
                    <a:pt x="768421" y="4240435"/>
                    <a:pt x="831701" y="4297759"/>
                  </a:cubicBezTo>
                  <a:cubicBezTo>
                    <a:pt x="867435" y="4330143"/>
                    <a:pt x="896469" y="4373322"/>
                    <a:pt x="960493" y="4356944"/>
                  </a:cubicBezTo>
                  <a:cubicBezTo>
                    <a:pt x="994366" y="4348382"/>
                    <a:pt x="1015955" y="4372578"/>
                    <a:pt x="1012233" y="4402356"/>
                  </a:cubicBezTo>
                  <a:cubicBezTo>
                    <a:pt x="999577" y="4507325"/>
                    <a:pt x="1078118" y="4544176"/>
                    <a:pt x="1159636" y="4564276"/>
                  </a:cubicBezTo>
                  <a:cubicBezTo>
                    <a:pt x="1313740" y="4602616"/>
                    <a:pt x="1442160" y="4692324"/>
                    <a:pt x="1592169" y="4741458"/>
                  </a:cubicBezTo>
                  <a:cubicBezTo>
                    <a:pt x="1738083" y="4789104"/>
                    <a:pt x="2833187" y="5010209"/>
                    <a:pt x="3110499" y="5032171"/>
                  </a:cubicBezTo>
                  <a:cubicBezTo>
                    <a:pt x="4807501" y="5166546"/>
                    <a:pt x="6028047" y="4106432"/>
                    <a:pt x="6033630" y="4091915"/>
                  </a:cubicBezTo>
                  <a:cubicBezTo>
                    <a:pt x="6059314" y="4023797"/>
                    <a:pt x="6122965" y="3994390"/>
                    <a:pt x="6180661" y="3957912"/>
                  </a:cubicBezTo>
                  <a:cubicBezTo>
                    <a:pt x="6230913" y="3925900"/>
                    <a:pt x="6284514" y="3892027"/>
                    <a:pt x="6305359" y="3837309"/>
                  </a:cubicBezTo>
                  <a:cubicBezTo>
                    <a:pt x="6332904" y="3764724"/>
                    <a:pt x="6254735" y="3824281"/>
                    <a:pt x="6240218" y="3796364"/>
                  </a:cubicBezTo>
                  <a:cubicBezTo>
                    <a:pt x="6269997" y="3758768"/>
                    <a:pt x="6316153" y="3724151"/>
                    <a:pt x="6328437" y="3681344"/>
                  </a:cubicBezTo>
                  <a:cubicBezTo>
                    <a:pt x="6372361" y="3526496"/>
                    <a:pt x="6466907" y="3413710"/>
                    <a:pt x="6608355" y="3326236"/>
                  </a:cubicBezTo>
                  <a:cubicBezTo>
                    <a:pt x="6648928" y="3300924"/>
                    <a:pt x="6675729" y="3255512"/>
                    <a:pt x="6731191" y="3248067"/>
                  </a:cubicBezTo>
                  <a:cubicBezTo>
                    <a:pt x="6854400" y="3232061"/>
                    <a:pt x="6815315" y="3106992"/>
                    <a:pt x="6880456" y="3051529"/>
                  </a:cubicBezTo>
                  <a:cubicBezTo>
                    <a:pt x="6892739" y="3041107"/>
                    <a:pt x="6903907" y="2777939"/>
                    <a:pt x="6901673" y="2763795"/>
                  </a:cubicBezTo>
                  <a:cubicBezTo>
                    <a:pt x="6898323" y="2743322"/>
                    <a:pt x="6883806" y="2966288"/>
                    <a:pt x="6871150" y="2948421"/>
                  </a:cubicBezTo>
                  <a:cubicBezTo>
                    <a:pt x="6858494" y="2930182"/>
                    <a:pt x="6839138" y="2914176"/>
                    <a:pt x="6848444" y="2890353"/>
                  </a:cubicBezTo>
                  <a:cubicBezTo>
                    <a:pt x="6852166" y="2880303"/>
                    <a:pt x="6849561" y="2846058"/>
                    <a:pt x="6878223" y="2873230"/>
                  </a:cubicBezTo>
                  <a:cubicBezTo>
                    <a:pt x="6956763" y="2946932"/>
                    <a:pt x="6870778" y="2578051"/>
                    <a:pt x="6762459" y="2568745"/>
                  </a:cubicBezTo>
                  <a:cubicBezTo>
                    <a:pt x="6801915" y="2465637"/>
                    <a:pt x="6801915" y="2465637"/>
                    <a:pt x="6673123" y="2451493"/>
                  </a:cubicBezTo>
                  <a:cubicBezTo>
                    <a:pt x="6722630" y="2385980"/>
                    <a:pt x="6722630" y="2369229"/>
                    <a:pt x="6662700" y="2346896"/>
                  </a:cubicBezTo>
                  <a:cubicBezTo>
                    <a:pt x="6605005" y="2325306"/>
                    <a:pt x="6540981" y="2318234"/>
                    <a:pt x="6487752" y="2285105"/>
                  </a:cubicBezTo>
                  <a:cubicBezTo>
                    <a:pt x="6536887" y="2201353"/>
                    <a:pt x="6550659" y="2104573"/>
                    <a:pt x="6652278" y="2063628"/>
                  </a:cubicBezTo>
                  <a:cubicBezTo>
                    <a:pt x="6668284" y="2057300"/>
                    <a:pt x="6679079" y="2031988"/>
                    <a:pt x="6668656" y="2017843"/>
                  </a:cubicBezTo>
                  <a:cubicBezTo>
                    <a:pt x="6631805" y="1965359"/>
                    <a:pt x="6684662" y="1864856"/>
                    <a:pt x="6570015" y="1854062"/>
                  </a:cubicBezTo>
                  <a:cubicBezTo>
                    <a:pt x="6555870" y="1852573"/>
                    <a:pt x="6542842" y="1842150"/>
                    <a:pt x="6554009" y="1827633"/>
                  </a:cubicBezTo>
                  <a:cubicBezTo>
                    <a:pt x="6592349" y="1778126"/>
                    <a:pt x="6545820" y="1781476"/>
                    <a:pt x="6517531" y="1775149"/>
                  </a:cubicBezTo>
                  <a:cubicBezTo>
                    <a:pt x="6483285" y="1767704"/>
                    <a:pt x="6444573" y="1789293"/>
                    <a:pt x="6412934" y="1762493"/>
                  </a:cubicBezTo>
                  <a:cubicBezTo>
                    <a:pt x="6420378" y="1734203"/>
                    <a:pt x="6447923" y="1734575"/>
                    <a:pt x="6467279" y="1725642"/>
                  </a:cubicBezTo>
                  <a:cubicBezTo>
                    <a:pt x="6523858" y="1699213"/>
                    <a:pt x="6570015" y="1667946"/>
                    <a:pt x="6572621" y="1600200"/>
                  </a:cubicBezTo>
                  <a:cubicBezTo>
                    <a:pt x="6574854" y="1545482"/>
                    <a:pt x="6580810" y="1497092"/>
                    <a:pt x="6502641" y="1480341"/>
                  </a:cubicBezTo>
                  <a:cubicBezTo>
                    <a:pt x="6490358" y="1477736"/>
                    <a:pt x="6484030" y="1470664"/>
                    <a:pt x="6481796" y="1461358"/>
                  </a:cubicBezTo>
                  <a:cubicBezTo>
                    <a:pt x="6490730" y="1452424"/>
                    <a:pt x="6499291" y="1443118"/>
                    <a:pt x="6509713" y="1436418"/>
                  </a:cubicBezTo>
                  <a:cubicBezTo>
                    <a:pt x="6544703" y="1414457"/>
                    <a:pt x="6556615" y="1382072"/>
                    <a:pt x="6567037" y="1348199"/>
                  </a:cubicBezTo>
                  <a:cubicBezTo>
                    <a:pt x="6573737" y="1326610"/>
                    <a:pt x="6581554" y="1305393"/>
                    <a:pt x="6596816" y="1286781"/>
                  </a:cubicBezTo>
                  <a:cubicBezTo>
                    <a:pt x="6606122" y="1275242"/>
                    <a:pt x="6617661" y="1266681"/>
                    <a:pt x="6632178" y="1261842"/>
                  </a:cubicBezTo>
                  <a:cubicBezTo>
                    <a:pt x="6644833" y="1257375"/>
                    <a:pt x="6648556" y="1251419"/>
                    <a:pt x="6639994" y="1240625"/>
                  </a:cubicBezTo>
                  <a:cubicBezTo>
                    <a:pt x="6615799" y="1209729"/>
                    <a:pt x="6606122" y="1175856"/>
                    <a:pt x="6622127" y="1136400"/>
                  </a:cubicBezTo>
                  <a:cubicBezTo>
                    <a:pt x="6626967" y="1124489"/>
                    <a:pt x="6623617" y="1114066"/>
                    <a:pt x="6612077" y="1109599"/>
                  </a:cubicBezTo>
                  <a:cubicBezTo>
                    <a:pt x="6564059" y="1090616"/>
                    <a:pt x="6552148" y="1046692"/>
                    <a:pt x="6531675" y="1009469"/>
                  </a:cubicBezTo>
                  <a:cubicBezTo>
                    <a:pt x="6502641" y="956612"/>
                    <a:pt x="6476213" y="902639"/>
                    <a:pt x="6456113" y="845315"/>
                  </a:cubicBezTo>
                  <a:cubicBezTo>
                    <a:pt x="6444201" y="811070"/>
                    <a:pt x="6432662" y="777197"/>
                    <a:pt x="6440851" y="739229"/>
                  </a:cubicBezTo>
                  <a:cubicBezTo>
                    <a:pt x="6442712" y="729924"/>
                    <a:pt x="6439362" y="722107"/>
                    <a:pt x="6434523" y="715034"/>
                  </a:cubicBezTo>
                  <a:cubicBezTo>
                    <a:pt x="6414050" y="684139"/>
                    <a:pt x="6416656" y="651383"/>
                    <a:pt x="6432290" y="617510"/>
                  </a:cubicBezTo>
                  <a:cubicBezTo>
                    <a:pt x="6441968" y="597037"/>
                    <a:pt x="6440851" y="594431"/>
                    <a:pt x="6416284" y="595176"/>
                  </a:cubicBezTo>
                  <a:cubicBezTo>
                    <a:pt x="6366405" y="596293"/>
                    <a:pt x="6316898" y="598154"/>
                    <a:pt x="6267763" y="591826"/>
                  </a:cubicBezTo>
                  <a:cubicBezTo>
                    <a:pt x="6212673" y="584753"/>
                    <a:pt x="6194806" y="568375"/>
                    <a:pt x="6236496" y="521102"/>
                  </a:cubicBezTo>
                  <a:cubicBezTo>
                    <a:pt x="6245430" y="511052"/>
                    <a:pt x="6253246" y="499885"/>
                    <a:pt x="6257341" y="487229"/>
                  </a:cubicBezTo>
                  <a:cubicBezTo>
                    <a:pt x="6260319" y="477179"/>
                    <a:pt x="6257713" y="470106"/>
                    <a:pt x="6248780" y="465267"/>
                  </a:cubicBezTo>
                  <a:cubicBezTo>
                    <a:pt x="6238357" y="459312"/>
                    <a:pt x="6232774" y="467501"/>
                    <a:pt x="6226818" y="473456"/>
                  </a:cubicBezTo>
                  <a:cubicBezTo>
                    <a:pt x="6194434" y="505468"/>
                    <a:pt x="6153861" y="527430"/>
                    <a:pt x="6115149" y="551625"/>
                  </a:cubicBezTo>
                  <a:cubicBezTo>
                    <a:pt x="6059686" y="586615"/>
                    <a:pt x="6001246" y="617510"/>
                    <a:pt x="5951739" y="659944"/>
                  </a:cubicBezTo>
                  <a:cubicBezTo>
                    <a:pt x="5939084" y="670739"/>
                    <a:pt x="5918611" y="662550"/>
                    <a:pt x="5917122" y="644310"/>
                  </a:cubicBezTo>
                  <a:cubicBezTo>
                    <a:pt x="5915633" y="626071"/>
                    <a:pt x="5905583" y="626071"/>
                    <a:pt x="5890694" y="630538"/>
                  </a:cubicBezTo>
                  <a:cubicBezTo>
                    <a:pt x="5872826" y="635749"/>
                    <a:pt x="5854959" y="640960"/>
                    <a:pt x="5837464" y="646916"/>
                  </a:cubicBezTo>
                  <a:cubicBezTo>
                    <a:pt x="5819225" y="653244"/>
                    <a:pt x="5811036" y="666644"/>
                    <a:pt x="5809175" y="683395"/>
                  </a:cubicBezTo>
                  <a:cubicBezTo>
                    <a:pt x="5808430" y="689723"/>
                    <a:pt x="5808803" y="697539"/>
                    <a:pt x="5815503" y="698656"/>
                  </a:cubicBezTo>
                  <a:cubicBezTo>
                    <a:pt x="5843048" y="703495"/>
                    <a:pt x="5755201" y="682278"/>
                    <a:pt x="5746268" y="667389"/>
                  </a:cubicBezTo>
                  <a:cubicBezTo>
                    <a:pt x="5745896" y="666644"/>
                    <a:pt x="5525907" y="720246"/>
                    <a:pt x="5458905" y="754119"/>
                  </a:cubicBezTo>
                  <a:close/>
                  <a:moveTo>
                    <a:pt x="885302" y="1333310"/>
                  </a:moveTo>
                  <a:cubicBezTo>
                    <a:pt x="877857" y="1326982"/>
                    <a:pt x="870040" y="1321027"/>
                    <a:pt x="862596" y="1314326"/>
                  </a:cubicBezTo>
                  <a:cubicBezTo>
                    <a:pt x="863712" y="1312837"/>
                    <a:pt x="865201" y="1311349"/>
                    <a:pt x="866318" y="1309860"/>
                  </a:cubicBezTo>
                  <a:cubicBezTo>
                    <a:pt x="881580" y="1320282"/>
                    <a:pt x="896841" y="1330705"/>
                    <a:pt x="912103" y="1341127"/>
                  </a:cubicBezTo>
                  <a:cubicBezTo>
                    <a:pt x="903541" y="1338522"/>
                    <a:pt x="894235" y="1335916"/>
                    <a:pt x="885302" y="1333310"/>
                  </a:cubicBezTo>
                  <a:close/>
                  <a:moveTo>
                    <a:pt x="1140280" y="787619"/>
                  </a:moveTo>
                  <a:cubicBezTo>
                    <a:pt x="1231849" y="850154"/>
                    <a:pt x="1323418" y="913061"/>
                    <a:pt x="1414987" y="975596"/>
                  </a:cubicBezTo>
                  <a:cubicBezTo>
                    <a:pt x="1413498" y="977085"/>
                    <a:pt x="1412381" y="978574"/>
                    <a:pt x="1410892" y="980063"/>
                  </a:cubicBezTo>
                  <a:cubicBezTo>
                    <a:pt x="1310390" y="927206"/>
                    <a:pt x="1215471" y="868394"/>
                    <a:pt x="1140280" y="787619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327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dirty="0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A2C4ADD1-C3DE-463F-9C40-9CA6E8D8CCFF}"/>
                </a:ext>
              </a:extLst>
            </p:cNvPr>
            <p:cNvSpPr txBox="1"/>
            <p:nvPr/>
          </p:nvSpPr>
          <p:spPr>
            <a:xfrm>
              <a:off x="699901" y="224948"/>
              <a:ext cx="289931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Skimming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DEAE0E41-E0DF-4A14-862D-1DD89F068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t="13085" r="32718" b="37427"/>
          <a:stretch/>
        </p:blipFill>
        <p:spPr>
          <a:xfrm>
            <a:off x="6301212" y="110030"/>
            <a:ext cx="5738389" cy="6579005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A0406F9-7A52-41FF-98D8-FE17EDDA0FB5}"/>
              </a:ext>
            </a:extLst>
          </p:cNvPr>
          <p:cNvGrpSpPr/>
          <p:nvPr/>
        </p:nvGrpSpPr>
        <p:grpSpPr>
          <a:xfrm>
            <a:off x="447634" y="818652"/>
            <a:ext cx="3980467" cy="2706222"/>
            <a:chOff x="717226" y="716203"/>
            <a:chExt cx="4739854" cy="4917634"/>
          </a:xfrm>
          <a:effectLst/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FAB44DE-DFFE-468A-A2D5-13BF76105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B58310E-14FB-4CCC-9521-CA10FE96FB01}"/>
                </a:ext>
              </a:extLst>
            </p:cNvPr>
            <p:cNvSpPr txBox="1"/>
            <p:nvPr/>
          </p:nvSpPr>
          <p:spPr>
            <a:xfrm>
              <a:off x="1651246" y="2536738"/>
              <a:ext cx="3764700" cy="15100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dirty="0">
                  <a:latin typeface="Comic Sans MS" panose="030F0702030302020204" pitchFamily="66" charset="0"/>
                </a:rPr>
                <a:t>How many persons do we have ?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430953E-4001-43B0-A9A3-A6AADCD8C3D3}"/>
              </a:ext>
            </a:extLst>
          </p:cNvPr>
          <p:cNvGrpSpPr/>
          <p:nvPr/>
        </p:nvGrpSpPr>
        <p:grpSpPr>
          <a:xfrm>
            <a:off x="2403324" y="4122493"/>
            <a:ext cx="3980467" cy="2706222"/>
            <a:chOff x="717226" y="716203"/>
            <a:chExt cx="4739854" cy="4917634"/>
          </a:xfrm>
          <a:effectLst/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EC3CE61-706B-47C7-9300-87D3F4B15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AEE62274-760B-446C-8F3F-76101E26020B}"/>
                </a:ext>
              </a:extLst>
            </p:cNvPr>
            <p:cNvSpPr txBox="1"/>
            <p:nvPr/>
          </p:nvSpPr>
          <p:spPr>
            <a:xfrm>
              <a:off x="1204803" y="2419993"/>
              <a:ext cx="3933776" cy="15100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dirty="0">
                  <a:latin typeface="Comic Sans MS" panose="030F0702030302020204" pitchFamily="66" charset="0"/>
                </a:rPr>
                <a:t>What is the conversation about  ?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38F14EA0-0A28-4C1A-A15D-CCA2EF9F8524}"/>
              </a:ext>
            </a:extLst>
          </p:cNvPr>
          <p:cNvGrpSpPr/>
          <p:nvPr/>
        </p:nvGrpSpPr>
        <p:grpSpPr>
          <a:xfrm>
            <a:off x="-228849" y="2673112"/>
            <a:ext cx="3980467" cy="2706222"/>
            <a:chOff x="717226" y="716203"/>
            <a:chExt cx="4739854" cy="4917634"/>
          </a:xfrm>
          <a:effectLst/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39E4854B-6F92-4169-9CFF-3FEA6BA29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53" b="93367" l="3502" r="94553">
                          <a14:foregroundMark x1="91829" y1="32653" x2="92607" y2="58673"/>
                          <a14:foregroundMark x1="7393" y1="46429" x2="3502" y2="57143"/>
                          <a14:foregroundMark x1="16732" y1="82653" x2="24514" y2="87245"/>
                          <a14:foregroundMark x1="25292" y1="22449" x2="47860" y2="10204"/>
                          <a14:foregroundMark x1="47860" y1="10204" x2="62257" y2="9184"/>
                          <a14:foregroundMark x1="62257" y1="9184" x2="78599" y2="13776"/>
                          <a14:foregroundMark x1="78599" y1="13776" x2="86770" y2="23469"/>
                          <a14:foregroundMark x1="86770" y1="23469" x2="95331" y2="41327"/>
                          <a14:foregroundMark x1="95331" y1="41327" x2="94553" y2="54592"/>
                          <a14:foregroundMark x1="94553" y1="54592" x2="94163" y2="56122"/>
                          <a14:foregroundMark x1="40078" y1="13265" x2="30739" y2="14796"/>
                          <a14:foregroundMark x1="61089" y1="8163" x2="81712" y2="15306"/>
                          <a14:foregroundMark x1="81712" y1="15306" x2="90272" y2="25000"/>
                          <a14:foregroundMark x1="90272" y1="25000" x2="90272" y2="26531"/>
                          <a14:foregroundMark x1="61868" y1="93367" x2="61868" y2="93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3" r="1196" b="3579"/>
            <a:stretch/>
          </p:blipFill>
          <p:spPr>
            <a:xfrm rot="831044">
              <a:off x="717226" y="716203"/>
              <a:ext cx="4739854" cy="4917634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C3AE83C7-D76D-4861-9FDA-F4CC30313D3D}"/>
                </a:ext>
              </a:extLst>
            </p:cNvPr>
            <p:cNvSpPr txBox="1"/>
            <p:nvPr/>
          </p:nvSpPr>
          <p:spPr>
            <a:xfrm>
              <a:off x="1651246" y="2536738"/>
              <a:ext cx="3764700" cy="15100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dirty="0">
                  <a:latin typeface="Comic Sans MS" panose="030F0702030302020204" pitchFamily="66" charset="0"/>
                </a:rPr>
                <a:t>What are their names ?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20" name="Picture 2" descr="286 BEST &amp;quot;Headphones Vector&amp;quot; IMAGES, STOCK PHOTOS &amp;amp; VECTORS | Adobe Stock">
            <a:extLst>
              <a:ext uri="{FF2B5EF4-FFF2-40B4-BE49-F238E27FC236}">
                <a16:creationId xmlns:a16="http://schemas.microsoft.com/office/drawing/2014/main" id="{F57A523D-D056-4C4F-B715-D42C8DB11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7" t="14121" r="9032" b="13970"/>
          <a:stretch/>
        </p:blipFill>
        <p:spPr bwMode="auto">
          <a:xfrm>
            <a:off x="10734923" y="-1097421"/>
            <a:ext cx="1304678" cy="1068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6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443</Words>
  <Application>Microsoft Office PowerPoint</Application>
  <PresentationFormat>شاشة عريضة</PresentationFormat>
  <Paragraphs>83</Paragraphs>
  <Slides>19</Slides>
  <Notes>6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8" baseType="lpstr">
      <vt:lpstr>Arial</vt:lpstr>
      <vt:lpstr>Calibri</vt:lpstr>
      <vt:lpstr>Comic Sans MS</vt:lpstr>
      <vt:lpstr>MV Boli</vt:lpstr>
      <vt:lpstr>ProximaNova-BoldIt</vt:lpstr>
      <vt:lpstr>ProximaNova-Extrabld</vt:lpstr>
      <vt:lpstr>ProximaNova-Light</vt:lpstr>
      <vt:lpstr>ProximaNova-LightIt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58</cp:revision>
  <dcterms:created xsi:type="dcterms:W3CDTF">2022-02-03T16:55:10Z</dcterms:created>
  <dcterms:modified xsi:type="dcterms:W3CDTF">2023-01-21T11:14:51Z</dcterms:modified>
</cp:coreProperties>
</file>