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839" r:id="rId2"/>
    <p:sldId id="258" r:id="rId3"/>
    <p:sldId id="257" r:id="rId4"/>
    <p:sldId id="275" r:id="rId5"/>
    <p:sldId id="879" r:id="rId6"/>
    <p:sldId id="259" r:id="rId7"/>
    <p:sldId id="283" r:id="rId8"/>
    <p:sldId id="880" r:id="rId9"/>
    <p:sldId id="881" r:id="rId10"/>
    <p:sldId id="840" r:id="rId11"/>
    <p:sldId id="882" r:id="rId12"/>
    <p:sldId id="841" r:id="rId13"/>
    <p:sldId id="883" r:id="rId14"/>
    <p:sldId id="842" r:id="rId15"/>
    <p:sldId id="279" r:id="rId16"/>
    <p:sldId id="27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3DA"/>
    <a:srgbClr val="70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584E9-741E-4D17-B685-F7012A74B13A}" v="6" dt="2023-01-21T11:12:4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44" d="100"/>
          <a:sy n="44" d="100"/>
        </p:scale>
        <p:origin x="15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3D9584E9-741E-4D17-B685-F7012A74B13A}"/>
    <pc:docChg chg="modSld sldOrd">
      <pc:chgData name="حصه بنت العتيبي" userId="c1fe605c-1aaf-4791-a440-af891effc177" providerId="ADAL" clId="{3D9584E9-741E-4D17-B685-F7012A74B13A}" dt="2023-01-21T11:12:43.276" v="11"/>
      <pc:docMkLst>
        <pc:docMk/>
      </pc:docMkLst>
      <pc:sldChg chg="modTransition">
        <pc:chgData name="حصه بنت العتيبي" userId="c1fe605c-1aaf-4791-a440-af891effc177" providerId="ADAL" clId="{3D9584E9-741E-4D17-B685-F7012A74B13A}" dt="2023-01-21T11:11:21.736" v="2"/>
        <pc:sldMkLst>
          <pc:docMk/>
          <pc:sldMk cId="4121189930" sldId="257"/>
        </pc:sldMkLst>
      </pc:sldChg>
      <pc:sldChg chg="modTransition">
        <pc:chgData name="حصه بنت العتيبي" userId="c1fe605c-1aaf-4791-a440-af891effc177" providerId="ADAL" clId="{3D9584E9-741E-4D17-B685-F7012A74B13A}" dt="2023-01-21T11:11:15.360" v="1"/>
        <pc:sldMkLst>
          <pc:docMk/>
          <pc:sldMk cId="4211123242" sldId="258"/>
        </pc:sldMkLst>
      </pc:sldChg>
      <pc:sldChg chg="ord modTransition">
        <pc:chgData name="حصه بنت العتيبي" userId="c1fe605c-1aaf-4791-a440-af891effc177" providerId="ADAL" clId="{3D9584E9-741E-4D17-B685-F7012A74B13A}" dt="2023-01-21T11:12:43.276" v="11"/>
        <pc:sldMkLst>
          <pc:docMk/>
          <pc:sldMk cId="2594131044" sldId="270"/>
        </pc:sldMkLst>
      </pc:sldChg>
      <pc:sldChg chg="modTransition">
        <pc:chgData name="حصه بنت العتيبي" userId="c1fe605c-1aaf-4791-a440-af891effc177" providerId="ADAL" clId="{3D9584E9-741E-4D17-B685-F7012A74B13A}" dt="2023-01-21T11:12:39.284" v="8"/>
        <pc:sldMkLst>
          <pc:docMk/>
          <pc:sldMk cId="3638206392" sldId="279"/>
        </pc:sldMkLst>
      </pc:sldChg>
      <pc:sldChg chg="modTransition">
        <pc:chgData name="حصه بنت العتيبي" userId="c1fe605c-1aaf-4791-a440-af891effc177" providerId="ADAL" clId="{3D9584E9-741E-4D17-B685-F7012A74B13A}" dt="2023-01-21T11:11:12.274" v="0"/>
        <pc:sldMkLst>
          <pc:docMk/>
          <pc:sldMk cId="1327350016" sldId="839"/>
        </pc:sldMkLst>
      </pc:sldChg>
      <pc:sldChg chg="ord">
        <pc:chgData name="حصه بنت العتيبي" userId="c1fe605c-1aaf-4791-a440-af891effc177" providerId="ADAL" clId="{3D9584E9-741E-4D17-B685-F7012A74B13A}" dt="2023-01-21T11:12:08.512" v="6"/>
        <pc:sldMkLst>
          <pc:docMk/>
          <pc:sldMk cId="2930592040" sldId="840"/>
        </pc:sldMkLst>
      </pc:sldChg>
      <pc:sldChg chg="ord">
        <pc:chgData name="حصه بنت العتيبي" userId="c1fe605c-1aaf-4791-a440-af891effc177" providerId="ADAL" clId="{3D9584E9-741E-4D17-B685-F7012A74B13A}" dt="2023-01-21T11:11:29.633" v="4"/>
        <pc:sldMkLst>
          <pc:docMk/>
          <pc:sldMk cId="3232773361" sldId="879"/>
        </pc:sldMkLst>
      </pc:sldChg>
      <pc:sldChg chg="modTransition">
        <pc:chgData name="حصه بنت العتيبي" userId="c1fe605c-1aaf-4791-a440-af891effc177" providerId="ADAL" clId="{3D9584E9-741E-4D17-B685-F7012A74B13A}" dt="2023-01-21T11:12:29.664" v="7"/>
        <pc:sldMkLst>
          <pc:docMk/>
          <pc:sldMk cId="722101416" sldId="883"/>
        </pc:sldMkLst>
      </pc:sldChg>
    </pc:docChg>
  </pc:docChgLst>
  <pc:docChgLst>
    <pc:chgData name="حصه بنت العتيبي" userId="c1fe605c-1aaf-4791-a440-af891effc177" providerId="ADAL" clId="{824DA0B3-2169-42B6-9B65-CBF80D7BA26E}"/>
    <pc:docChg chg="custSel addSld modSld">
      <pc:chgData name="حصه بنت العتيبي" userId="c1fe605c-1aaf-4791-a440-af891effc177" providerId="ADAL" clId="{824DA0B3-2169-42B6-9B65-CBF80D7BA26E}" dt="2022-02-02T21:29:18.776" v="20"/>
      <pc:docMkLst>
        <pc:docMk/>
      </pc:docMkLst>
      <pc:sldChg chg="add">
        <pc:chgData name="حصه بنت العتيبي" userId="c1fe605c-1aaf-4791-a440-af891effc177" providerId="ADAL" clId="{824DA0B3-2169-42B6-9B65-CBF80D7BA26E}" dt="2022-02-02T13:46:16.839" v="0"/>
        <pc:sldMkLst>
          <pc:docMk/>
          <pc:sldMk cId="68137297" sldId="256"/>
        </pc:sldMkLst>
      </pc:sldChg>
      <pc:sldChg chg="add">
        <pc:chgData name="حصه بنت العتيبي" userId="c1fe605c-1aaf-4791-a440-af891effc177" providerId="ADAL" clId="{824DA0B3-2169-42B6-9B65-CBF80D7BA26E}" dt="2022-02-02T13:47:46.644" v="14"/>
        <pc:sldMkLst>
          <pc:docMk/>
          <pc:sldMk cId="4121189930" sldId="257"/>
        </pc:sldMkLst>
      </pc:sldChg>
      <pc:sldChg chg="add">
        <pc:chgData name="حصه بنت العتيبي" userId="c1fe605c-1aaf-4791-a440-af891effc177" providerId="ADAL" clId="{824DA0B3-2169-42B6-9B65-CBF80D7BA26E}" dt="2022-02-02T13:47:45.537" v="13"/>
        <pc:sldMkLst>
          <pc:docMk/>
          <pc:sldMk cId="4211123242" sldId="258"/>
        </pc:sldMkLst>
      </pc:sldChg>
      <pc:sldChg chg="add">
        <pc:chgData name="حصه بنت العتيبي" userId="c1fe605c-1aaf-4791-a440-af891effc177" providerId="ADAL" clId="{824DA0B3-2169-42B6-9B65-CBF80D7BA26E}" dt="2022-02-02T13:48:07.058" v="17"/>
        <pc:sldMkLst>
          <pc:docMk/>
          <pc:sldMk cId="2594131044" sldId="270"/>
        </pc:sldMkLst>
      </pc:sldChg>
      <pc:sldChg chg="add">
        <pc:chgData name="حصه بنت العتيبي" userId="c1fe605c-1aaf-4791-a440-af891effc177" providerId="ADAL" clId="{824DA0B3-2169-42B6-9B65-CBF80D7BA26E}" dt="2022-02-02T13:47:57.093" v="15"/>
        <pc:sldMkLst>
          <pc:docMk/>
          <pc:sldMk cId="2569181482" sldId="275"/>
        </pc:sldMkLst>
      </pc:sldChg>
      <pc:sldChg chg="delSp modSp add mod delAnim">
        <pc:chgData name="حصه بنت العتيبي" userId="c1fe605c-1aaf-4791-a440-af891effc177" providerId="ADAL" clId="{824DA0B3-2169-42B6-9B65-CBF80D7BA26E}" dt="2022-02-02T13:47:04.254" v="11" actId="478"/>
        <pc:sldMkLst>
          <pc:docMk/>
          <pc:sldMk cId="3638206392" sldId="279"/>
        </pc:sldMkLst>
        <pc:spChg chg="del mod">
          <ac:chgData name="حصه بنت العتيبي" userId="c1fe605c-1aaf-4791-a440-af891effc177" providerId="ADAL" clId="{824DA0B3-2169-42B6-9B65-CBF80D7BA26E}" dt="2022-02-02T13:47:03.107" v="10" actId="478"/>
          <ac:spMkLst>
            <pc:docMk/>
            <pc:sldMk cId="3638206392" sldId="279"/>
            <ac:spMk id="3" creationId="{CF1EBEF1-5BD0-451F-A0D4-EF39E16BCB0D}"/>
          </ac:spMkLst>
        </pc:spChg>
        <pc:grpChg chg="del mod">
          <ac:chgData name="حصه بنت العتيبي" userId="c1fe605c-1aaf-4791-a440-af891effc177" providerId="ADAL" clId="{824DA0B3-2169-42B6-9B65-CBF80D7BA26E}" dt="2022-02-02T13:46:56.268" v="6" actId="478"/>
          <ac:grpSpMkLst>
            <pc:docMk/>
            <pc:sldMk cId="3638206392" sldId="279"/>
            <ac:grpSpMk id="5" creationId="{049601BF-B1BB-4CFE-8F8E-86AE646D0985}"/>
          </ac:grpSpMkLst>
        </pc:grpChg>
        <pc:picChg chg="del">
          <ac:chgData name="حصه بنت العتيبي" userId="c1fe605c-1aaf-4791-a440-af891effc177" providerId="ADAL" clId="{824DA0B3-2169-42B6-9B65-CBF80D7BA26E}" dt="2022-02-02T13:47:04.254" v="11" actId="478"/>
          <ac:picMkLst>
            <pc:docMk/>
            <pc:sldMk cId="3638206392" sldId="279"/>
            <ac:picMk id="4" creationId="{4E63B72C-21E5-416A-930A-BD82EABE6C07}"/>
          </ac:picMkLst>
        </pc:picChg>
        <pc:picChg chg="del">
          <ac:chgData name="حصه بنت العتيبي" userId="c1fe605c-1aaf-4791-a440-af891effc177" providerId="ADAL" clId="{824DA0B3-2169-42B6-9B65-CBF80D7BA26E}" dt="2022-02-02T13:46:57.941" v="8" actId="478"/>
          <ac:picMkLst>
            <pc:docMk/>
            <pc:sldMk cId="3638206392" sldId="279"/>
            <ac:picMk id="8" creationId="{DC2655A0-7F83-4412-890D-9E2FA6A594D4}"/>
          </ac:picMkLst>
        </pc:picChg>
      </pc:sldChg>
      <pc:sldChg chg="add">
        <pc:chgData name="حصه بنت العتيبي" userId="c1fe605c-1aaf-4791-a440-af891effc177" providerId="ADAL" clId="{824DA0B3-2169-42B6-9B65-CBF80D7BA26E}" dt="2022-02-02T13:48:00.398" v="16"/>
        <pc:sldMkLst>
          <pc:docMk/>
          <pc:sldMk cId="1070600575" sldId="283"/>
        </pc:sldMkLst>
      </pc:sldChg>
      <pc:sldChg chg="add">
        <pc:chgData name="حصه بنت العتيبي" userId="c1fe605c-1aaf-4791-a440-af891effc177" providerId="ADAL" clId="{824DA0B3-2169-42B6-9B65-CBF80D7BA26E}" dt="2022-02-02T13:46:27.680" v="1"/>
        <pc:sldMkLst>
          <pc:docMk/>
          <pc:sldMk cId="3543469924" sldId="836"/>
        </pc:sldMkLst>
      </pc:sldChg>
      <pc:sldChg chg="add">
        <pc:chgData name="حصه بنت العتيبي" userId="c1fe605c-1aaf-4791-a440-af891effc177" providerId="ADAL" clId="{824DA0B3-2169-42B6-9B65-CBF80D7BA26E}" dt="2022-02-02T13:46:30.375" v="2"/>
        <pc:sldMkLst>
          <pc:docMk/>
          <pc:sldMk cId="3179265893" sldId="837"/>
        </pc:sldMkLst>
      </pc:sldChg>
      <pc:sldChg chg="add">
        <pc:chgData name="حصه بنت العتيبي" userId="c1fe605c-1aaf-4791-a440-af891effc177" providerId="ADAL" clId="{824DA0B3-2169-42B6-9B65-CBF80D7BA26E}" dt="2022-02-02T13:46:36.247" v="3"/>
        <pc:sldMkLst>
          <pc:docMk/>
          <pc:sldMk cId="1797739015" sldId="838"/>
        </pc:sldMkLst>
      </pc:sldChg>
      <pc:sldChg chg="add">
        <pc:chgData name="حصه بنت العتيبي" userId="c1fe605c-1aaf-4791-a440-af891effc177" providerId="ADAL" clId="{824DA0B3-2169-42B6-9B65-CBF80D7BA26E}" dt="2022-02-02T13:47:43.352" v="12"/>
        <pc:sldMkLst>
          <pc:docMk/>
          <pc:sldMk cId="1327350016" sldId="839"/>
        </pc:sldMkLst>
      </pc:sldChg>
      <pc:sldChg chg="modSp mod modAnim">
        <pc:chgData name="حصه بنت العتيبي" userId="c1fe605c-1aaf-4791-a440-af891effc177" providerId="ADAL" clId="{824DA0B3-2169-42B6-9B65-CBF80D7BA26E}" dt="2022-02-02T21:29:18.776" v="20"/>
        <pc:sldMkLst>
          <pc:docMk/>
          <pc:sldMk cId="2320505187" sldId="882"/>
        </pc:sldMkLst>
        <pc:picChg chg="mod">
          <ac:chgData name="حصه بنت العتيبي" userId="c1fe605c-1aaf-4791-a440-af891effc177" providerId="ADAL" clId="{824DA0B3-2169-42B6-9B65-CBF80D7BA26E}" dt="2022-02-02T21:28:53.352" v="18" actId="1076"/>
          <ac:picMkLst>
            <pc:docMk/>
            <pc:sldMk cId="2320505187" sldId="882"/>
            <ac:picMk id="19" creationId="{AD22A684-6637-4210-81B2-CFD29142F892}"/>
          </ac:picMkLst>
        </pc:picChg>
        <pc:picChg chg="mod">
          <ac:chgData name="حصه بنت العتيبي" userId="c1fe605c-1aaf-4791-a440-af891effc177" providerId="ADAL" clId="{824DA0B3-2169-42B6-9B65-CBF80D7BA26E}" dt="2022-02-02T21:29:13.792" v="19" actId="1076"/>
          <ac:picMkLst>
            <pc:docMk/>
            <pc:sldMk cId="2320505187" sldId="882"/>
            <ac:picMk id="2050" creationId="{73DAB559-4F54-49F3-935D-811D3CB2DA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FC4A96-F201-48F3-9A2E-BF3FD9232AF9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60F846-4823-4A8D-8B4B-EC9CBBABDB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366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80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66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0F846-4823-4A8D-8B4B-EC9CBBABDBD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86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 flipH="1">
            <a:off x="-964910" y="5071825"/>
            <a:ext cx="2647667" cy="365125"/>
          </a:xfrm>
        </p:spPr>
        <p:txBody>
          <a:bodyPr/>
          <a:lstStyle>
            <a:lvl1pPr algn="r" rtl="1">
              <a:defRPr/>
            </a:lvl1pPr>
          </a:lstStyle>
          <a:p>
            <a:fld id="{1C7A44C0-F7AC-49C2-8289-1E7A86D9FB50}" type="datetime4">
              <a:rPr lang="en-US" smtClean="0"/>
              <a:pPr/>
              <a:t>January 21,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 flipH="1">
            <a:off x="-1026326" y="1407402"/>
            <a:ext cx="2770499" cy="365125"/>
          </a:xfrm>
        </p:spPr>
        <p:txBody>
          <a:bodyPr/>
          <a:lstStyle>
            <a:lvl1pPr algn="l" rtl="1"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5968" y="3138985"/>
            <a:ext cx="545911" cy="580029"/>
          </a:xfrm>
        </p:spPr>
        <p:txBody>
          <a:bodyPr/>
          <a:lstStyle>
            <a:lvl1pPr rtl="1">
              <a:defRPr/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A43143BC-B12D-4899-B85A-EE8109E092B9}"/>
              </a:ext>
            </a:extLst>
          </p:cNvPr>
          <p:cNvSpPr txBox="1"/>
          <p:nvPr userDrawn="1"/>
        </p:nvSpPr>
        <p:spPr>
          <a:xfrm>
            <a:off x="128016" y="6894576"/>
            <a:ext cx="46634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04DDB4-6D30-4FEE-985E-3D72F1444D5E}"/>
              </a:ext>
            </a:extLst>
          </p:cNvPr>
          <p:cNvSpPr txBox="1"/>
          <p:nvPr userDrawn="1"/>
        </p:nvSpPr>
        <p:spPr>
          <a:xfrm rot="16200000">
            <a:off x="9629448" y="4332024"/>
            <a:ext cx="46634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openxmlformats.org/officeDocument/2006/relationships/image" Target="../media/image7.emf"/><Relationship Id="rId4" Type="http://schemas.openxmlformats.org/officeDocument/2006/relationships/image" Target="../media/image19.tm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6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2.tmp"/><Relationship Id="rId4" Type="http://schemas.openxmlformats.org/officeDocument/2006/relationships/image" Target="../media/image21.png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microsoft.com/office/2007/relationships/hdphoto" Target="../media/hdphoto2.wdp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6.emf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6A4F1A-6593-41D0-85EB-9603EBBB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2"/>
          <a:stretch/>
        </p:blipFill>
        <p:spPr>
          <a:xfrm>
            <a:off x="1012054" y="239697"/>
            <a:ext cx="10324730" cy="6618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35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053A24F-60B3-4E26-9F40-237F12D2149C}"/>
              </a:ext>
            </a:extLst>
          </p:cNvPr>
          <p:cNvGrpSpPr/>
          <p:nvPr/>
        </p:nvGrpSpPr>
        <p:grpSpPr>
          <a:xfrm>
            <a:off x="1328783" y="2439833"/>
            <a:ext cx="8096250" cy="2812834"/>
            <a:chOff x="1328783" y="2439833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499762-5492-44A7-99DD-630A36B8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783" y="243983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6348B41-6EA8-4001-845D-DD64D070AA54}"/>
                </a:ext>
              </a:extLst>
            </p:cNvPr>
            <p:cNvSpPr txBox="1"/>
            <p:nvPr/>
          </p:nvSpPr>
          <p:spPr>
            <a:xfrm>
              <a:off x="4331804" y="3291518"/>
              <a:ext cx="3528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5-Listening</a:t>
              </a:r>
              <a:endParaRPr lang="ar-SA" sz="3200" u="sng" dirty="0">
                <a:latin typeface="MV Boli" panose="02000500030200090000" pitchFamily="2" charset="0"/>
              </a:endParaRP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B1F1158-312B-4BC2-8BF7-969153788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6035" y="3068076"/>
              <a:ext cx="736579" cy="7218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6" name="Picture 2" descr="Teenage girls group folders Stock Illustrations, Images &amp;amp; Vectors |  Shutterstock">
            <a:extLst>
              <a:ext uri="{FF2B5EF4-FFF2-40B4-BE49-F238E27FC236}">
                <a16:creationId xmlns:a16="http://schemas.microsoft.com/office/drawing/2014/main" id="{A70B1E80-4485-44A5-A2A8-0EA56E960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3512" r="5030" b="8371"/>
          <a:stretch/>
        </p:blipFill>
        <p:spPr bwMode="auto">
          <a:xfrm>
            <a:off x="2441089" y="-5338120"/>
            <a:ext cx="7309821" cy="53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92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E0595C-280A-4054-82E1-707CE1384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31318" r="20572" b="22219"/>
          <a:stretch/>
        </p:blipFill>
        <p:spPr>
          <a:xfrm>
            <a:off x="1" y="1173297"/>
            <a:ext cx="11821098" cy="5684703"/>
          </a:xfrm>
          <a:prstGeom prst="rect">
            <a:avLst/>
          </a:prstGeom>
        </p:spPr>
      </p:pic>
      <p:pic>
        <p:nvPicPr>
          <p:cNvPr id="6" name="Picture 2" descr="286 BEST &amp;quot;Headphones Vector&amp;quot; IMAGES, STOCK PHOTOS &amp;amp; VECTORS | Adobe Stock">
            <a:extLst>
              <a:ext uri="{FF2B5EF4-FFF2-40B4-BE49-F238E27FC236}">
                <a16:creationId xmlns:a16="http://schemas.microsoft.com/office/drawing/2014/main" id="{4147446F-2A7C-4D2F-BC68-3DC18F5FF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7" t="14121" r="9032" b="13970"/>
          <a:stretch/>
        </p:blipFill>
        <p:spPr bwMode="auto">
          <a:xfrm>
            <a:off x="10718705" y="104619"/>
            <a:ext cx="1304678" cy="1068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6AE2C5BE-763D-4037-8E47-F5F1D7EDEDB9}"/>
              </a:ext>
            </a:extLst>
          </p:cNvPr>
          <p:cNvSpPr txBox="1"/>
          <p:nvPr/>
        </p:nvSpPr>
        <p:spPr>
          <a:xfrm>
            <a:off x="2106055" y="2560961"/>
            <a:ext cx="490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She wishes she were so clever .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She wishes she were a talented writer .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She wishes she had the right kind of materials.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F1B5FAED-B910-42DE-AB8A-E222D4FB0047}"/>
              </a:ext>
            </a:extLst>
          </p:cNvPr>
          <p:cNvSpPr txBox="1"/>
          <p:nvPr/>
        </p:nvSpPr>
        <p:spPr>
          <a:xfrm>
            <a:off x="2302450" y="3758754"/>
            <a:ext cx="41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She wishes she could do something 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ACFCE3FF-9906-4116-A662-BA3270099692}"/>
              </a:ext>
            </a:extLst>
          </p:cNvPr>
          <p:cNvSpPr txBox="1"/>
          <p:nvPr/>
        </p:nvSpPr>
        <p:spPr>
          <a:xfrm>
            <a:off x="2405964" y="4662425"/>
            <a:ext cx="414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She wishes they had money 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9E05187-1C89-49AE-BF82-F6F033860052}"/>
              </a:ext>
            </a:extLst>
          </p:cNvPr>
          <p:cNvSpPr txBox="1"/>
          <p:nvPr/>
        </p:nvSpPr>
        <p:spPr>
          <a:xfrm>
            <a:off x="7196557" y="4565666"/>
            <a:ext cx="4148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so they wouldn’t have to ask any more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CF74823F-30B2-4D6D-9CB9-D795C12506E0}"/>
              </a:ext>
            </a:extLst>
          </p:cNvPr>
          <p:cNvSpPr txBox="1"/>
          <p:nvPr/>
        </p:nvSpPr>
        <p:spPr>
          <a:xfrm>
            <a:off x="7546518" y="3848081"/>
            <a:ext cx="414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to help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04E9B1D4-DDA6-4D74-BEBA-D7722A07C4C4}"/>
              </a:ext>
            </a:extLst>
          </p:cNvPr>
          <p:cNvSpPr txBox="1"/>
          <p:nvPr/>
        </p:nvSpPr>
        <p:spPr>
          <a:xfrm>
            <a:off x="7546518" y="2824509"/>
            <a:ext cx="414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to think of new ideas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802B1C6-A053-440E-855E-47FC7A6F9390}"/>
              </a:ext>
            </a:extLst>
          </p:cNvPr>
          <p:cNvSpPr txBox="1"/>
          <p:nvPr/>
        </p:nvSpPr>
        <p:spPr>
          <a:xfrm>
            <a:off x="2168448" y="2624538"/>
            <a:ext cx="4669318" cy="703842"/>
          </a:xfrm>
          <a:prstGeom prst="rect">
            <a:avLst/>
          </a:prstGeom>
          <a:solidFill>
            <a:srgbClr val="FEF3DA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88FD3DF-9999-47B4-BDA6-1396633BBA31}"/>
              </a:ext>
            </a:extLst>
          </p:cNvPr>
          <p:cNvSpPr txBox="1"/>
          <p:nvPr/>
        </p:nvSpPr>
        <p:spPr>
          <a:xfrm>
            <a:off x="2241858" y="3537659"/>
            <a:ext cx="4522499" cy="703842"/>
          </a:xfrm>
          <a:prstGeom prst="rect">
            <a:avLst/>
          </a:prstGeom>
          <a:solidFill>
            <a:srgbClr val="FEF3DA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A25CAC5-2BB7-4313-8DA7-EA590979FA1E}"/>
              </a:ext>
            </a:extLst>
          </p:cNvPr>
          <p:cNvSpPr txBox="1"/>
          <p:nvPr/>
        </p:nvSpPr>
        <p:spPr>
          <a:xfrm>
            <a:off x="2261029" y="4450780"/>
            <a:ext cx="4293463" cy="703842"/>
          </a:xfrm>
          <a:prstGeom prst="rect">
            <a:avLst/>
          </a:prstGeom>
          <a:solidFill>
            <a:srgbClr val="FEF3DA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3E00311-D806-4B86-AF66-857DA3413BE9}"/>
              </a:ext>
            </a:extLst>
          </p:cNvPr>
          <p:cNvSpPr txBox="1"/>
          <p:nvPr/>
        </p:nvSpPr>
        <p:spPr>
          <a:xfrm>
            <a:off x="7008637" y="2657254"/>
            <a:ext cx="4571857" cy="703842"/>
          </a:xfrm>
          <a:prstGeom prst="rect">
            <a:avLst/>
          </a:prstGeom>
          <a:solidFill>
            <a:srgbClr val="FEF3DA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11477EB-E3ED-4B60-B574-DF099D766468}"/>
              </a:ext>
            </a:extLst>
          </p:cNvPr>
          <p:cNvSpPr txBox="1"/>
          <p:nvPr/>
        </p:nvSpPr>
        <p:spPr>
          <a:xfrm>
            <a:off x="6984892" y="3615583"/>
            <a:ext cx="4571857" cy="703842"/>
          </a:xfrm>
          <a:prstGeom prst="rect">
            <a:avLst/>
          </a:prstGeom>
          <a:solidFill>
            <a:srgbClr val="FEF3DA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CECDA9A-BDD9-41A9-B9D0-7226944C6AF3}"/>
              </a:ext>
            </a:extLst>
          </p:cNvPr>
          <p:cNvSpPr txBox="1"/>
          <p:nvPr/>
        </p:nvSpPr>
        <p:spPr>
          <a:xfrm>
            <a:off x="7105134" y="4499084"/>
            <a:ext cx="4378861" cy="703842"/>
          </a:xfrm>
          <a:prstGeom prst="rect">
            <a:avLst/>
          </a:prstGeom>
          <a:solidFill>
            <a:srgbClr val="FEF3DA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9" name="Listening">
            <a:hlinkClick r:id="" action="ppaction://media"/>
            <a:extLst>
              <a:ext uri="{FF2B5EF4-FFF2-40B4-BE49-F238E27FC236}">
                <a16:creationId xmlns:a16="http://schemas.microsoft.com/office/drawing/2014/main" id="{AD22A684-6637-4210-81B2-CFD29142F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718705" y="864145"/>
            <a:ext cx="587144" cy="525339"/>
          </a:xfrm>
          <a:prstGeom prst="rect">
            <a:avLst/>
          </a:prstGeom>
        </p:spPr>
      </p:pic>
      <p:pic>
        <p:nvPicPr>
          <p:cNvPr id="2050" name="Picture 2" descr="Teenage girls group folders Stock Illustrations, Images &amp;amp; Vectors |  Shutterstock">
            <a:extLst>
              <a:ext uri="{FF2B5EF4-FFF2-40B4-BE49-F238E27FC236}">
                <a16:creationId xmlns:a16="http://schemas.microsoft.com/office/drawing/2014/main" id="{73DAB559-4F54-49F3-935D-811D3CB2D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3512" r="5030" b="8371"/>
          <a:stretch/>
        </p:blipFill>
        <p:spPr bwMode="auto">
          <a:xfrm>
            <a:off x="2241858" y="638958"/>
            <a:ext cx="7309821" cy="56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C757F7F-4460-4298-AE00-4D7415FA05E3}"/>
              </a:ext>
            </a:extLst>
          </p:cNvPr>
          <p:cNvSpPr txBox="1"/>
          <p:nvPr/>
        </p:nvSpPr>
        <p:spPr>
          <a:xfrm>
            <a:off x="176271" y="5589288"/>
            <a:ext cx="10148694" cy="11079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6600" dirty="0">
                <a:noFill/>
              </a:rPr>
              <a:t>j</a:t>
            </a:r>
            <a:endParaRPr lang="ar-SA" sz="6600" dirty="0">
              <a:noFill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D4D4220-65DE-4E6A-97A2-2C217591EFB5}"/>
              </a:ext>
            </a:extLst>
          </p:cNvPr>
          <p:cNvGrpSpPr/>
          <p:nvPr/>
        </p:nvGrpSpPr>
        <p:grpSpPr>
          <a:xfrm>
            <a:off x="1524532" y="-2922344"/>
            <a:ext cx="8096250" cy="2812834"/>
            <a:chOff x="1328783" y="2439833"/>
            <a:chExt cx="8096250" cy="2812834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EA29F09-B374-4964-8D40-727B31500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783" y="243983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043D492-B946-46C7-83A8-FE8B52511985}"/>
                </a:ext>
              </a:extLst>
            </p:cNvPr>
            <p:cNvSpPr txBox="1"/>
            <p:nvPr/>
          </p:nvSpPr>
          <p:spPr>
            <a:xfrm>
              <a:off x="3997871" y="3199018"/>
              <a:ext cx="304082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i="1" u="sng" dirty="0"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6-</a:t>
              </a:r>
              <a:r>
                <a:rPr lang="en-US" sz="28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Pronunciation</a:t>
              </a:r>
              <a:endParaRPr lang="ar-SA" sz="2800" u="sng" dirty="0">
                <a:latin typeface="MV Boli" panose="02000500030200090000" pitchFamily="2" charset="0"/>
              </a:endParaRP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ED42CB23-1475-429E-AAC2-5D3036EC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64603" y="3155079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505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7992DFD-F85E-4C4C-A964-74C27C288781}"/>
              </a:ext>
            </a:extLst>
          </p:cNvPr>
          <p:cNvGrpSpPr/>
          <p:nvPr/>
        </p:nvGrpSpPr>
        <p:grpSpPr>
          <a:xfrm>
            <a:off x="1896953" y="1774007"/>
            <a:ext cx="8096250" cy="2812834"/>
            <a:chOff x="1328783" y="2439833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499762-5492-44A7-99DD-630A36B8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783" y="243983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B6929F60-7060-4FA3-925B-E6DBD41FF96C}"/>
                </a:ext>
              </a:extLst>
            </p:cNvPr>
            <p:cNvSpPr txBox="1"/>
            <p:nvPr/>
          </p:nvSpPr>
          <p:spPr>
            <a:xfrm>
              <a:off x="3997871" y="3199018"/>
              <a:ext cx="304082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i="1" u="sng" dirty="0"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6-</a:t>
              </a:r>
              <a:r>
                <a:rPr lang="en-US" sz="28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Pronunciation</a:t>
              </a:r>
              <a:endParaRPr lang="ar-SA" sz="2800" u="sng" dirty="0">
                <a:latin typeface="MV Boli" panose="02000500030200090000" pitchFamily="2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DEACD68-23D0-46DD-8254-C6356C806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4603" y="3155079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680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nunciation">
            <a:hlinkClick r:id="" action="ppaction://media"/>
            <a:extLst>
              <a:ext uri="{FF2B5EF4-FFF2-40B4-BE49-F238E27FC236}">
                <a16:creationId xmlns:a16="http://schemas.microsoft.com/office/drawing/2014/main" id="{73EA21E8-9312-4B94-B6AC-EE85F6440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877549" y="1247571"/>
            <a:ext cx="746235" cy="66354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11DFE55-A04B-4D85-A8A6-183F82C84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43461" r="30781" b="35323"/>
          <a:stretch/>
        </p:blipFill>
        <p:spPr>
          <a:xfrm>
            <a:off x="723901" y="1247571"/>
            <a:ext cx="10153648" cy="4187791"/>
          </a:xfrm>
          <a:prstGeom prst="rect">
            <a:avLst/>
          </a:prstGeom>
        </p:spPr>
      </p:pic>
      <p:pic>
        <p:nvPicPr>
          <p:cNvPr id="5" name="Picture 2" descr="286 BEST &amp;quot;Headphones Vector&amp;quot; IMAGES, STOCK PHOTOS &amp;amp; VECTORS | Adobe Stock">
            <a:extLst>
              <a:ext uri="{FF2B5EF4-FFF2-40B4-BE49-F238E27FC236}">
                <a16:creationId xmlns:a16="http://schemas.microsoft.com/office/drawing/2014/main" id="{A9B9DE5F-74FB-47D0-AD14-C45645DB6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7" t="14121" r="9032" b="13970"/>
          <a:stretch/>
        </p:blipFill>
        <p:spPr bwMode="auto">
          <a:xfrm>
            <a:off x="10718705" y="104619"/>
            <a:ext cx="1304678" cy="1068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6AE9F3C1-2158-41CB-83D3-6B4887AD7F2E}"/>
              </a:ext>
            </a:extLst>
          </p:cNvPr>
          <p:cNvCxnSpPr/>
          <p:nvPr/>
        </p:nvCxnSpPr>
        <p:spPr>
          <a:xfrm>
            <a:off x="2159306" y="3139807"/>
            <a:ext cx="110168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31FE894-40C0-45C4-B99D-CBE9DC096AE7}"/>
              </a:ext>
            </a:extLst>
          </p:cNvPr>
          <p:cNvCxnSpPr/>
          <p:nvPr/>
        </p:nvCxnSpPr>
        <p:spPr>
          <a:xfrm>
            <a:off x="5407446" y="3139807"/>
            <a:ext cx="110168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8634356D-D1B1-4DAD-9E8A-1A485FA5E30B}"/>
              </a:ext>
            </a:extLst>
          </p:cNvPr>
          <p:cNvCxnSpPr/>
          <p:nvPr/>
        </p:nvCxnSpPr>
        <p:spPr>
          <a:xfrm>
            <a:off x="2243769" y="3855904"/>
            <a:ext cx="110168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4FBDED7-C3ED-473F-8FF7-2FCAB9A913D7}"/>
              </a:ext>
            </a:extLst>
          </p:cNvPr>
          <p:cNvCxnSpPr/>
          <p:nvPr/>
        </p:nvCxnSpPr>
        <p:spPr>
          <a:xfrm>
            <a:off x="5545156" y="3855904"/>
            <a:ext cx="110168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9389F1B-0479-4509-857A-02B9264743EC}"/>
              </a:ext>
            </a:extLst>
          </p:cNvPr>
          <p:cNvGrpSpPr/>
          <p:nvPr/>
        </p:nvGrpSpPr>
        <p:grpSpPr>
          <a:xfrm>
            <a:off x="1752600" y="-3008817"/>
            <a:ext cx="8096250" cy="2812834"/>
            <a:chOff x="2047875" y="1401145"/>
            <a:chExt cx="8096250" cy="2812834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F7C8C4B-42BF-4BB9-8A8B-6E9CDE657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875" y="1401145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7D65A757-F8F5-4696-9AC3-16096356999C}"/>
                </a:ext>
              </a:extLst>
            </p:cNvPr>
            <p:cNvSpPr txBox="1"/>
            <p:nvPr/>
          </p:nvSpPr>
          <p:spPr>
            <a:xfrm>
              <a:off x="4575589" y="2370338"/>
              <a:ext cx="304082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i="1" u="sng" dirty="0">
                  <a:ln>
                    <a:solidFill>
                      <a:srgbClr val="708BBA"/>
                    </a:solidFill>
                  </a:ln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7</a:t>
              </a:r>
              <a:r>
                <a:rPr lang="en-US" sz="2800" b="1" i="1" u="sng" dirty="0"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2800" b="1" i="1" u="sng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8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About You</a:t>
              </a:r>
              <a:endParaRPr lang="ar-SA" sz="2800" u="sng" dirty="0">
                <a:latin typeface="MV Boli" panose="02000500030200090000" pitchFamily="2" charset="0"/>
              </a:endParaRP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01DAEEE-95C5-49A8-959A-80321B06C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07106" y="1755053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014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E6A74B3-6CB7-42DA-B4B3-6D57EFEC96E2}"/>
              </a:ext>
            </a:extLst>
          </p:cNvPr>
          <p:cNvGrpSpPr/>
          <p:nvPr/>
        </p:nvGrpSpPr>
        <p:grpSpPr>
          <a:xfrm>
            <a:off x="1541848" y="2288912"/>
            <a:ext cx="8096250" cy="2812834"/>
            <a:chOff x="2047875" y="1401145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499762-5492-44A7-99DD-630A36B8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875" y="1401145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4C4083B-7FAE-469B-8D6A-2B7CB82E0ABC}"/>
                </a:ext>
              </a:extLst>
            </p:cNvPr>
            <p:cNvSpPr txBox="1"/>
            <p:nvPr/>
          </p:nvSpPr>
          <p:spPr>
            <a:xfrm>
              <a:off x="4575589" y="2370338"/>
              <a:ext cx="304082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i="1" u="sng" dirty="0">
                  <a:ln>
                    <a:solidFill>
                      <a:srgbClr val="708BBA"/>
                    </a:solidFill>
                  </a:ln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7</a:t>
              </a:r>
              <a:r>
                <a:rPr lang="en-US" sz="2800" b="1" i="1" u="sng" dirty="0"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2800" b="1" i="1" u="sng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8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About You</a:t>
              </a:r>
              <a:endParaRPr lang="ar-SA" sz="2800" u="sng" dirty="0">
                <a:latin typeface="MV Boli" panose="02000500030200090000" pitchFamily="2" charset="0"/>
              </a:endParaRP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9304619-F832-4ED2-A4B4-1359FFAAB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7106" y="1755053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746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920D79CD-D18B-4B4B-A12F-AAFEBA3995B6}"/>
              </a:ext>
            </a:extLst>
          </p:cNvPr>
          <p:cNvSpPr/>
          <p:nvPr/>
        </p:nvSpPr>
        <p:spPr>
          <a:xfrm>
            <a:off x="1122747" y="5137484"/>
            <a:ext cx="9946505" cy="155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AC9AC5-B1EB-46D2-B25B-E800EBDAB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44294" r="19131" b="27477"/>
          <a:stretch/>
        </p:blipFill>
        <p:spPr>
          <a:xfrm>
            <a:off x="576469" y="1301734"/>
            <a:ext cx="9372601" cy="5049370"/>
          </a:xfrm>
          <a:prstGeom prst="rect">
            <a:avLst/>
          </a:prstGeom>
        </p:spPr>
      </p:pic>
      <p:pic>
        <p:nvPicPr>
          <p:cNvPr id="4098" name="Picture 2" descr="会話 | 無料のアイコン">
            <a:extLst>
              <a:ext uri="{FF2B5EF4-FFF2-40B4-BE49-F238E27FC236}">
                <a16:creationId xmlns:a16="http://schemas.microsoft.com/office/drawing/2014/main" id="{027EA304-19FD-44A6-AACA-FF6163E2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451" y="276321"/>
            <a:ext cx="2219739" cy="2219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0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e Day PNG Images | Vector and PSD Files | Free Download on Pngtree">
            <a:extLst>
              <a:ext uri="{FF2B5EF4-FFF2-40B4-BE49-F238E27FC236}">
                <a16:creationId xmlns:a16="http://schemas.microsoft.com/office/drawing/2014/main" id="{63EF41F2-528D-4CDC-B35A-E045E3856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917" y1="85489" x2="54917" y2="85489"/>
                        <a14:foregroundMark x1="62417" y1="79187" x2="62417" y2="79187"/>
                        <a14:foregroundMark x1="63833" y1="79353" x2="63833" y2="79353"/>
                        <a14:foregroundMark x1="64083" y1="79353" x2="64083" y2="79353"/>
                        <a14:foregroundMark x1="59667" y1="78441" x2="59667" y2="78441"/>
                        <a14:foregroundMark x1="26583" y1="80017" x2="26583" y2="80017"/>
                        <a14:foregroundMark x1="16000" y1="67081" x2="16000" y2="67081"/>
                        <a14:foregroundMark x1="25500" y1="55473" x2="25500" y2="55473"/>
                        <a14:foregroundMark x1="25500" y1="57048" x2="25500" y2="57048"/>
                        <a14:foregroundMark x1="37167" y1="39469" x2="37167" y2="39469"/>
                        <a14:foregroundMark x1="44167" y1="34245" x2="44167" y2="34245"/>
                        <a14:foregroundMark x1="43667" y1="54809" x2="43667" y2="54809"/>
                        <a14:foregroundMark x1="66000" y1="72637" x2="66000" y2="72637"/>
                        <a14:foregroundMark x1="78083" y1="30017" x2="78083" y2="30017"/>
                        <a14:foregroundMark x1="70417" y1="27861" x2="70417" y2="27861"/>
                        <a14:foregroundMark x1="70583" y1="32504" x2="70583" y2="32504"/>
                        <a14:foregroundMark x1="75000" y1="34245" x2="75000" y2="34245"/>
                        <a14:foregroundMark x1="79667" y1="34163" x2="79667" y2="34163"/>
                        <a14:foregroundMark x1="82750" y1="30265" x2="82750" y2="30265"/>
                        <a14:foregroundMark x1="74167" y1="21476" x2="74167" y2="21476"/>
                        <a14:foregroundMark x1="71667" y1="23715" x2="71667" y2="23715"/>
                        <a14:foregroundMark x1="53167" y1="23217" x2="53167" y2="23217"/>
                        <a14:foregroundMark x1="62917" y1="52570" x2="62917" y2="52570"/>
                        <a14:foregroundMark x1="86917" y1="50663" x2="86917" y2="50663"/>
                        <a14:foregroundMark x1="62750" y1="37231" x2="62750" y2="37231"/>
                        <a14:foregroundMark x1="66250" y1="26534" x2="66250" y2="26534"/>
                        <a14:foregroundMark x1="56583" y1="24295" x2="56583" y2="24295"/>
                        <a14:foregroundMark x1="54333" y1="22139" x2="54333" y2="22139"/>
                        <a14:foregroundMark x1="53667" y1="18657" x2="53667" y2="18657"/>
                        <a14:foregroundMark x1="46333" y1="32504" x2="46333" y2="32504"/>
                        <a14:foregroundMark x1="41583" y1="29851" x2="41583" y2="29851"/>
                        <a14:foregroundMark x1="34000" y1="85075" x2="34000" y2="85075"/>
                        <a14:foregroundMark x1="21917" y1="25456" x2="21917" y2="25456"/>
                        <a14:foregroundMark x1="53167" y1="87479" x2="53167" y2="87479"/>
                        <a14:foregroundMark x1="34750" y1="67164" x2="34750" y2="73466"/>
                        <a14:foregroundMark x1="25500" y1="79353" x2="25500" y2="79353"/>
                        <a14:foregroundMark x1="48083" y1="16418" x2="42167" y2="27612"/>
                        <a14:foregroundMark x1="46417" y1="60945" x2="47000" y2="72554"/>
                        <a14:foregroundMark x1="17083" y1="31841" x2="18167" y2="48259"/>
                        <a14:foregroundMark x1="19083" y1="34245" x2="20833" y2="44279"/>
                        <a14:foregroundMark x1="20833" y1="44279" x2="20833" y2="44279"/>
                        <a14:foregroundMark x1="63333" y1="60116" x2="64500" y2="71061"/>
                        <a14:foregroundMark x1="56583" y1="85987" x2="56583" y2="85987"/>
                        <a14:foregroundMark x1="36250" y1="71310" x2="36250" y2="81095"/>
                        <a14:foregroundMark x1="48583" y1="62935" x2="47750" y2="73217"/>
                        <a14:foregroundMark x1="47750" y1="73217" x2="47750" y2="73217"/>
                        <a14:foregroundMark x1="80833" y1="62521" x2="79750" y2="73217"/>
                        <a14:foregroundMark x1="79750" y1="73217" x2="75667" y2="78939"/>
                        <a14:foregroundMark x1="31583" y1="22554" x2="35083" y2="32919"/>
                        <a14:foregroundMark x1="57250" y1="68408" x2="62333" y2="73300"/>
                        <a14:foregroundMark x1="62333" y1="73300" x2="64000" y2="72968"/>
                        <a14:foregroundMark x1="70583" y1="58955" x2="70833" y2="66915"/>
                        <a14:foregroundMark x1="70833" y1="66915" x2="77500" y2="68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867" r="9480" b="9732"/>
          <a:stretch/>
        </p:blipFill>
        <p:spPr bwMode="auto">
          <a:xfrm>
            <a:off x="2295144" y="0"/>
            <a:ext cx="7415784" cy="6941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13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ذكار الصباح - موسوعة">
            <a:extLst>
              <a:ext uri="{FF2B5EF4-FFF2-40B4-BE49-F238E27FC236}">
                <a16:creationId xmlns:a16="http://schemas.microsoft.com/office/drawing/2014/main" id="{3437910B-B609-40DD-AF0F-2B2B87C4A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23143" r="1257" b="37145"/>
          <a:stretch/>
        </p:blipFill>
        <p:spPr bwMode="auto">
          <a:xfrm>
            <a:off x="2735008" y="1873188"/>
            <a:ext cx="6721984" cy="3444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220EBC-F791-492B-BED6-2978B4FC80BB}"/>
              </a:ext>
            </a:extLst>
          </p:cNvPr>
          <p:cNvGrpSpPr/>
          <p:nvPr/>
        </p:nvGrpSpPr>
        <p:grpSpPr>
          <a:xfrm>
            <a:off x="2233030" y="1027346"/>
            <a:ext cx="7872930" cy="4969650"/>
            <a:chOff x="2233030" y="1027346"/>
            <a:chExt cx="7872930" cy="496965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34528B49-D152-47F2-9199-C24491698084}"/>
                </a:ext>
              </a:extLst>
            </p:cNvPr>
            <p:cNvSpPr/>
            <p:nvPr/>
          </p:nvSpPr>
          <p:spPr>
            <a:xfrm rot="631897">
              <a:off x="2233030" y="1027346"/>
              <a:ext cx="7709070" cy="494160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rgbClr val="708BBA"/>
                  </a:solidFill>
                </a:ln>
              </a:endParaRP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6064016-EDF7-447A-8113-EE06F4EACD9E}"/>
                </a:ext>
              </a:extLst>
            </p:cNvPr>
            <p:cNvSpPr/>
            <p:nvPr/>
          </p:nvSpPr>
          <p:spPr>
            <a:xfrm>
              <a:off x="2396891" y="1055388"/>
              <a:ext cx="7709069" cy="494160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421112324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7473240" y="4821586"/>
            <a:ext cx="3471169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00885" y="1828800"/>
            <a:ext cx="1774084" cy="483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A2AD783-9ACB-4BB7-B81F-C1C075F85863}"/>
              </a:ext>
            </a:extLst>
          </p:cNvPr>
          <p:cNvSpPr/>
          <p:nvPr/>
        </p:nvSpPr>
        <p:spPr>
          <a:xfrm rot="631897">
            <a:off x="2688376" y="1124930"/>
            <a:ext cx="6348316" cy="494160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844FB52-FC5D-4A1B-BE3F-66D639BD065D}"/>
              </a:ext>
            </a:extLst>
          </p:cNvPr>
          <p:cNvSpPr/>
          <p:nvPr/>
        </p:nvSpPr>
        <p:spPr>
          <a:xfrm>
            <a:off x="2840776" y="1277330"/>
            <a:ext cx="6348316" cy="494160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E366DA-55C2-42CC-ADD1-E9892EB6FCE6}"/>
              </a:ext>
            </a:extLst>
          </p:cNvPr>
          <p:cNvSpPr txBox="1"/>
          <p:nvPr/>
        </p:nvSpPr>
        <p:spPr>
          <a:xfrm>
            <a:off x="2840776" y="1844624"/>
            <a:ext cx="61832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Unit-4</a:t>
            </a:r>
          </a:p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Wishful Thinking</a:t>
            </a:r>
            <a:endParaRPr lang="ar-SA" sz="1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993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1150437" y="3044205"/>
            <a:ext cx="1024531" cy="362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9658107" y="5333140"/>
            <a:ext cx="2004595" cy="1524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5FDF126-5F81-4EDB-8B9E-A470C867066E}"/>
              </a:ext>
            </a:extLst>
          </p:cNvPr>
          <p:cNvGrpSpPr/>
          <p:nvPr/>
        </p:nvGrpSpPr>
        <p:grpSpPr>
          <a:xfrm>
            <a:off x="1014790" y="676355"/>
            <a:ext cx="10135647" cy="5413093"/>
            <a:chOff x="2673903" y="1277330"/>
            <a:chExt cx="8066562" cy="4986515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6C45B68B-2C88-479E-A6AD-CDD78713DF63}"/>
                </a:ext>
              </a:extLst>
            </p:cNvPr>
            <p:cNvSpPr/>
            <p:nvPr/>
          </p:nvSpPr>
          <p:spPr>
            <a:xfrm rot="631897">
              <a:off x="2673903" y="1322237"/>
              <a:ext cx="8066562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D555A0B8-0E99-4706-8133-37249698195D}"/>
                </a:ext>
              </a:extLst>
            </p:cNvPr>
            <p:cNvSpPr/>
            <p:nvPr/>
          </p:nvSpPr>
          <p:spPr>
            <a:xfrm>
              <a:off x="2840776" y="1277330"/>
              <a:ext cx="7333805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700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947BFB5-4EA4-40C8-BB6E-D78451A4AF3F}"/>
              </a:ext>
            </a:extLst>
          </p:cNvPr>
          <p:cNvGrpSpPr/>
          <p:nvPr/>
        </p:nvGrpSpPr>
        <p:grpSpPr>
          <a:xfrm>
            <a:off x="2177018" y="1710148"/>
            <a:ext cx="6657706" cy="759321"/>
            <a:chOff x="2177018" y="1710148"/>
            <a:chExt cx="6657706" cy="759321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D29ECE1-8E68-4A46-B3ED-852CA3C91EA3}"/>
                </a:ext>
              </a:extLst>
            </p:cNvPr>
            <p:cNvSpPr txBox="1"/>
            <p:nvPr/>
          </p:nvSpPr>
          <p:spPr>
            <a:xfrm>
              <a:off x="2177018" y="1710148"/>
              <a:ext cx="58657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l"/>
              <a:r>
                <a:rPr lang="en-US" sz="3200" b="1" u="sng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4-</a:t>
              </a:r>
              <a:r>
                <a:rPr lang="en-US" sz="3200" b="1" u="sng" dirty="0">
                  <a:latin typeface="MV Boli" panose="02000500030200090000" pitchFamily="2" charset="0"/>
                  <a:cs typeface="MV Boli" panose="02000500030200090000" pitchFamily="2" charset="0"/>
                </a:rPr>
                <a:t>Language in Context</a:t>
              </a:r>
              <a:endParaRPr lang="ar-SA" sz="3200" u="sng" dirty="0">
                <a:latin typeface="MV Boli" panose="02000500030200090000" pitchFamily="2" charset="0"/>
              </a:endParaRP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954A35EF-1993-4A06-BC4D-8EA71891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2813" y="1754168"/>
              <a:ext cx="791911" cy="7153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EF6EABE-3AE4-49E0-942D-680E133576CE}"/>
              </a:ext>
            </a:extLst>
          </p:cNvPr>
          <p:cNvGrpSpPr/>
          <p:nvPr/>
        </p:nvGrpSpPr>
        <p:grpSpPr>
          <a:xfrm>
            <a:off x="2919199" y="2798056"/>
            <a:ext cx="5983700" cy="721847"/>
            <a:chOff x="2723405" y="2707153"/>
            <a:chExt cx="5983700" cy="721847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6F7C0C5F-C39A-47DC-9B07-35C0CF5D653E}"/>
                </a:ext>
              </a:extLst>
            </p:cNvPr>
            <p:cNvSpPr txBox="1"/>
            <p:nvPr/>
          </p:nvSpPr>
          <p:spPr>
            <a:xfrm>
              <a:off x="2723405" y="2844225"/>
              <a:ext cx="3528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5-Listening</a:t>
              </a:r>
              <a:endParaRPr lang="ar-SA" sz="3200" u="sng" dirty="0">
                <a:latin typeface="MV Boli" panose="02000500030200090000" pitchFamily="2" charset="0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CB1E1A50-3F2B-42CC-8544-F5C09136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70526" y="2707153"/>
              <a:ext cx="736579" cy="7218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F4989AE-715D-4D1C-ABAA-9C6A79225C26}"/>
              </a:ext>
            </a:extLst>
          </p:cNvPr>
          <p:cNvGrpSpPr/>
          <p:nvPr/>
        </p:nvGrpSpPr>
        <p:grpSpPr>
          <a:xfrm>
            <a:off x="2967190" y="3871845"/>
            <a:ext cx="6063328" cy="577911"/>
            <a:chOff x="2967190" y="3740455"/>
            <a:chExt cx="6063328" cy="577911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E7671669-4D7F-4F75-9450-1DB672A001EE}"/>
                </a:ext>
              </a:extLst>
            </p:cNvPr>
            <p:cNvSpPr txBox="1"/>
            <p:nvPr/>
          </p:nvSpPr>
          <p:spPr>
            <a:xfrm>
              <a:off x="2967190" y="3740455"/>
              <a:ext cx="304082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i="1" u="sng" dirty="0"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6-</a:t>
              </a:r>
              <a:r>
                <a:rPr lang="en-US" sz="28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Pronunciation</a:t>
              </a:r>
              <a:endParaRPr lang="ar-SA" sz="2800" u="sng" dirty="0">
                <a:latin typeface="MV Boli" panose="02000500030200090000" pitchFamily="2" charset="0"/>
              </a:endParaRP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5A58E281-05F2-4E84-B347-12A2DB08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66320" y="3751207"/>
              <a:ext cx="864198" cy="567159"/>
            </a:xfrm>
            <a:prstGeom prst="rect">
              <a:avLst/>
            </a:prstGeom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00AF003-5305-4EFA-AF1F-D9DD7562EDA0}"/>
              </a:ext>
            </a:extLst>
          </p:cNvPr>
          <p:cNvGrpSpPr/>
          <p:nvPr/>
        </p:nvGrpSpPr>
        <p:grpSpPr>
          <a:xfrm>
            <a:off x="2967190" y="4812450"/>
            <a:ext cx="6063328" cy="567159"/>
            <a:chOff x="2967190" y="4812450"/>
            <a:chExt cx="6063328" cy="567159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C393D02-00D1-4825-AC04-F6888FBB8213}"/>
                </a:ext>
              </a:extLst>
            </p:cNvPr>
            <p:cNvSpPr txBox="1"/>
            <p:nvPr/>
          </p:nvSpPr>
          <p:spPr>
            <a:xfrm>
              <a:off x="2967190" y="4812450"/>
              <a:ext cx="304082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b="1" i="1" u="sng" dirty="0">
                  <a:ln>
                    <a:solidFill>
                      <a:srgbClr val="708BBA"/>
                    </a:solidFill>
                  </a:ln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7</a:t>
              </a:r>
              <a:r>
                <a:rPr lang="en-US" sz="2800" b="1" i="1" u="sng" dirty="0">
                  <a:solidFill>
                    <a:srgbClr val="CC00CC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</a:t>
              </a:r>
              <a:r>
                <a:rPr lang="en-US" sz="2800" b="1" i="1" u="sng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8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About You</a:t>
              </a:r>
              <a:endParaRPr lang="ar-SA" sz="2800" u="sng" dirty="0">
                <a:latin typeface="MV Boli" panose="02000500030200090000" pitchFamily="2" charset="0"/>
              </a:endParaRPr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7A4040D-9DFC-4418-BF4A-FAD3C61E3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102" y="4812450"/>
              <a:ext cx="742416" cy="567159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014CACB-C548-4193-A731-B32C367C87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459">
            <a:off x="-2678562" y="4619559"/>
            <a:ext cx="2770798" cy="325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181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FED2DF6-1098-434D-9363-282C480D31A9}"/>
              </a:ext>
            </a:extLst>
          </p:cNvPr>
          <p:cNvGrpSpPr/>
          <p:nvPr/>
        </p:nvGrpSpPr>
        <p:grpSpPr>
          <a:xfrm>
            <a:off x="20098" y="69950"/>
            <a:ext cx="4115243" cy="845257"/>
            <a:chOff x="20098" y="69950"/>
            <a:chExt cx="4115243" cy="845257"/>
          </a:xfrm>
        </p:grpSpPr>
        <p:sp>
          <p:nvSpPr>
            <p:cNvPr id="3" name="Graphic 1" descr="Tag=AccentColor&#10;Flavor=Light&#10;Target=Fill">
              <a:extLst>
                <a:ext uri="{FF2B5EF4-FFF2-40B4-BE49-F238E27FC236}">
                  <a16:creationId xmlns:a16="http://schemas.microsoft.com/office/drawing/2014/main" id="{71AD16F3-D3B4-4BEB-B8FC-2BEE86C0A185}"/>
                </a:ext>
              </a:extLst>
            </p:cNvPr>
            <p:cNvSpPr/>
            <p:nvPr/>
          </p:nvSpPr>
          <p:spPr>
            <a:xfrm rot="21411184" flipH="1" flipV="1">
              <a:off x="20098" y="69950"/>
              <a:ext cx="4115243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27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FA28974B-1BC3-4167-AEF7-2D2C2DC99728}"/>
                </a:ext>
              </a:extLst>
            </p:cNvPr>
            <p:cNvSpPr txBox="1"/>
            <p:nvPr/>
          </p:nvSpPr>
          <p:spPr>
            <a:xfrm>
              <a:off x="469081" y="230968"/>
              <a:ext cx="289931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5A395859-AE35-4610-A622-B915DB79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459">
            <a:off x="-89874" y="3436883"/>
            <a:ext cx="2770798" cy="3251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F227DA-2218-4BBE-9CF5-40310BE7C5B2}"/>
              </a:ext>
            </a:extLst>
          </p:cNvPr>
          <p:cNvSpPr txBox="1"/>
          <p:nvPr/>
        </p:nvSpPr>
        <p:spPr>
          <a:xfrm>
            <a:off x="2215612" y="1362473"/>
            <a:ext cx="23055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Find the fib</a:t>
            </a:r>
            <a:endParaRPr lang="ar-SA" sz="2800" b="1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E9D47EC-80E5-42E8-A8BB-F3B4894BCC6B}"/>
              </a:ext>
            </a:extLst>
          </p:cNvPr>
          <p:cNvSpPr txBox="1"/>
          <p:nvPr/>
        </p:nvSpPr>
        <p:spPr>
          <a:xfrm>
            <a:off x="2662980" y="2578242"/>
            <a:ext cx="8615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If I had a lot of money, I would buy a new big house.</a:t>
            </a:r>
            <a:endParaRPr lang="ar-SA" sz="2800" b="1" dirty="0">
              <a:latin typeface="+mn-lt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080E635-F7CB-43FA-AA66-8C3FD5AFE82D}"/>
              </a:ext>
            </a:extLst>
          </p:cNvPr>
          <p:cNvSpPr txBox="1"/>
          <p:nvPr/>
        </p:nvSpPr>
        <p:spPr>
          <a:xfrm>
            <a:off x="2662980" y="3429000"/>
            <a:ext cx="8016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I would donate to charities if I had a lot of money.</a:t>
            </a:r>
            <a:endParaRPr lang="ar-SA" sz="28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FCB27806-8216-424C-A3DE-713CD1F3E7A6}"/>
              </a:ext>
            </a:extLst>
          </p:cNvPr>
          <p:cNvSpPr txBox="1"/>
          <p:nvPr/>
        </p:nvSpPr>
        <p:spPr>
          <a:xfrm>
            <a:off x="2790043" y="4482849"/>
            <a:ext cx="913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+mn-lt"/>
                <a:cs typeface="Times New Roman" panose="02020603050405020304" pitchFamily="18" charset="0"/>
              </a:rPr>
              <a:t>If I were rich, I will make more charitable donations.</a:t>
            </a:r>
          </a:p>
        </p:txBody>
      </p:sp>
      <p:pic>
        <p:nvPicPr>
          <p:cNvPr id="11" name="رسم 10" descr="إغلاق">
            <a:extLst>
              <a:ext uri="{FF2B5EF4-FFF2-40B4-BE49-F238E27FC236}">
                <a16:creationId xmlns:a16="http://schemas.microsoft.com/office/drawing/2014/main" id="{F946A6FF-0FE3-4E68-B7BD-C04DEE775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2153" y="4297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EC36498C-077F-438C-8FE2-55AC8E935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00885" y="2938508"/>
            <a:ext cx="1774084" cy="3728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BD9AF10-FE96-47C3-9AD3-6944DE0F5EEB}"/>
              </a:ext>
            </a:extLst>
          </p:cNvPr>
          <p:cNvSpPr txBox="1"/>
          <p:nvPr/>
        </p:nvSpPr>
        <p:spPr>
          <a:xfrm>
            <a:off x="248574" y="1128989"/>
            <a:ext cx="56106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u="sng" dirty="0">
                <a:solidFill>
                  <a:srgbClr val="FF0000"/>
                </a:solidFill>
              </a:rPr>
              <a:t>Objectives</a:t>
            </a:r>
            <a:endParaRPr lang="ar-SA" sz="4400" b="1" u="sng" dirty="0">
              <a:solidFill>
                <a:srgbClr val="FF0000"/>
              </a:solidFill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:a16="http://schemas.microsoft.com/office/drawing/2014/main" id="{F705D310-E6CF-44C1-8427-C0399D650863}"/>
              </a:ext>
            </a:extLst>
          </p:cNvPr>
          <p:cNvSpPr txBox="1">
            <a:spLocks/>
          </p:cNvSpPr>
          <p:nvPr/>
        </p:nvSpPr>
        <p:spPr>
          <a:xfrm>
            <a:off x="54392" y="1794577"/>
            <a:ext cx="11849970" cy="4193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compare wishes with a classmate.</a:t>
            </a:r>
          </a:p>
          <a:p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find out wishes on an audio.</a:t>
            </a:r>
          </a:p>
          <a:p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reducing the pronunciation of (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.</a:t>
            </a:r>
          </a:p>
          <a:p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 about hypothetical situations .</a:t>
            </a:r>
          </a:p>
          <a:p>
            <a:r>
              <a:rPr lang="en-US" sz="3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in pair work.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C1E80F7-12B9-44BF-8420-E35AE43C0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8806648" y="4844251"/>
            <a:ext cx="2396971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B568901-E2B7-440A-9E6D-0F6E989BE2C7}"/>
              </a:ext>
            </a:extLst>
          </p:cNvPr>
          <p:cNvGrpSpPr/>
          <p:nvPr/>
        </p:nvGrpSpPr>
        <p:grpSpPr>
          <a:xfrm>
            <a:off x="1090244" y="-3406510"/>
            <a:ext cx="8096250" cy="2812834"/>
            <a:chOff x="1595113" y="770831"/>
            <a:chExt cx="8096250" cy="281283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7D0DE8E0-0256-47BD-9BFA-372B61075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113" y="770831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CAFBD14-CB71-4E45-BA95-B875216BE3FC}"/>
                </a:ext>
              </a:extLst>
            </p:cNvPr>
            <p:cNvSpPr txBox="1"/>
            <p:nvPr/>
          </p:nvSpPr>
          <p:spPr>
            <a:xfrm>
              <a:off x="2710340" y="1467610"/>
              <a:ext cx="58657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l"/>
              <a:r>
                <a:rPr lang="en-US" sz="3200" b="1" u="sng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4-</a:t>
              </a:r>
              <a:r>
                <a:rPr lang="en-US" sz="3200" b="1" u="sng" dirty="0">
                  <a:latin typeface="MV Boli" panose="02000500030200090000" pitchFamily="2" charset="0"/>
                  <a:cs typeface="MV Boli" panose="02000500030200090000" pitchFamily="2" charset="0"/>
                </a:rPr>
                <a:t>Language in Context</a:t>
              </a:r>
              <a:endParaRPr lang="ar-SA" sz="3200" u="sng" dirty="0">
                <a:latin typeface="MV Boli" panose="02000500030200090000" pitchFamily="2" charset="0"/>
              </a:endParaRP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51A6A01-FA4E-495B-8EF7-1B75CF0B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43013" y="1511630"/>
              <a:ext cx="625033" cy="5645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17516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51A838C-60F0-4BF7-A21F-9263513B7577}"/>
              </a:ext>
            </a:extLst>
          </p:cNvPr>
          <p:cNvGrpSpPr/>
          <p:nvPr/>
        </p:nvGrpSpPr>
        <p:grpSpPr>
          <a:xfrm>
            <a:off x="1328783" y="2439833"/>
            <a:ext cx="8096250" cy="2812834"/>
            <a:chOff x="1595113" y="770831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499762-5492-44A7-99DD-630A36B8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113" y="770831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8710D951-FF09-4EF5-88F1-3236CEF8F8E7}"/>
                </a:ext>
              </a:extLst>
            </p:cNvPr>
            <p:cNvSpPr txBox="1"/>
            <p:nvPr/>
          </p:nvSpPr>
          <p:spPr>
            <a:xfrm>
              <a:off x="2710340" y="1467610"/>
              <a:ext cx="58657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 anchor="ctr" anchorCtr="1">
              <a:spAutoFit/>
            </a:bodyPr>
            <a:lstStyle/>
            <a:p>
              <a:pPr algn="l"/>
              <a:r>
                <a:rPr lang="en-US" sz="3200" b="1" u="sng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4-</a:t>
              </a:r>
              <a:r>
                <a:rPr lang="en-US" sz="3200" b="1" u="sng" dirty="0">
                  <a:latin typeface="MV Boli" panose="02000500030200090000" pitchFamily="2" charset="0"/>
                  <a:cs typeface="MV Boli" panose="02000500030200090000" pitchFamily="2" charset="0"/>
                </a:rPr>
                <a:t>Language in Context</a:t>
              </a:r>
              <a:endParaRPr lang="ar-SA" sz="3200" u="sng" dirty="0">
                <a:latin typeface="MV Boli" panose="02000500030200090000" pitchFamily="2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4015D02-B6C2-42AF-9B94-C9592E81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3013" y="1511630"/>
              <a:ext cx="625033" cy="5645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F7C1E72-D8BB-4431-893D-4825E2194577}"/>
              </a:ext>
            </a:extLst>
          </p:cNvPr>
          <p:cNvGrpSpPr/>
          <p:nvPr/>
        </p:nvGrpSpPr>
        <p:grpSpPr>
          <a:xfrm>
            <a:off x="-7078099" y="-4363032"/>
            <a:ext cx="7078099" cy="4917634"/>
            <a:chOff x="683232" y="1143306"/>
            <a:chExt cx="7078099" cy="491763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A12B1695-646D-42EF-A135-F2705E46D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53" b="93367" l="3502" r="94553">
                          <a14:foregroundMark x1="91829" y1="32653" x2="92607" y2="58673"/>
                          <a14:foregroundMark x1="7393" y1="46429" x2="3502" y2="57143"/>
                          <a14:foregroundMark x1="16732" y1="82653" x2="24514" y2="87245"/>
                          <a14:foregroundMark x1="25292" y1="22449" x2="47860" y2="10204"/>
                          <a14:foregroundMark x1="47860" y1="10204" x2="62257" y2="9184"/>
                          <a14:foregroundMark x1="62257" y1="9184" x2="78599" y2="13776"/>
                          <a14:foregroundMark x1="78599" y1="13776" x2="86770" y2="23469"/>
                          <a14:foregroundMark x1="86770" y1="23469" x2="95331" y2="41327"/>
                          <a14:foregroundMark x1="95331" y1="41327" x2="94553" y2="54592"/>
                          <a14:foregroundMark x1="94553" y1="54592" x2="94163" y2="56122"/>
                          <a14:foregroundMark x1="40078" y1="13265" x2="30739" y2="14796"/>
                          <a14:foregroundMark x1="61089" y1="8163" x2="81712" y2="15306"/>
                          <a14:foregroundMark x1="81712" y1="15306" x2="90272" y2="25000"/>
                          <a14:foregroundMark x1="90272" y1="25000" x2="90272" y2="26531"/>
                          <a14:foregroundMark x1="61868" y1="93367" x2="61868" y2="93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3" r="1196" b="3579"/>
            <a:stretch/>
          </p:blipFill>
          <p:spPr>
            <a:xfrm rot="831044">
              <a:off x="683232" y="1143306"/>
              <a:ext cx="7078099" cy="4917634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478C927-3D4B-44C4-876B-45D430062A71}"/>
                </a:ext>
              </a:extLst>
            </p:cNvPr>
            <p:cNvSpPr txBox="1"/>
            <p:nvPr/>
          </p:nvSpPr>
          <p:spPr>
            <a:xfrm>
              <a:off x="1651246" y="2536738"/>
              <a:ext cx="5521911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 rich businessman offers to pay for three things you want because you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received the highest grades in the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school district. What would you ask for?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60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inessman - Cartoon Transparent Businessman Png Clipart (#1791735) -  PikPng">
            <a:extLst>
              <a:ext uri="{FF2B5EF4-FFF2-40B4-BE49-F238E27FC236}">
                <a16:creationId xmlns:a16="http://schemas.microsoft.com/office/drawing/2014/main" id="{1D48538D-923F-42AC-9094-3181E841B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85" b="93035" l="10000" r="90000">
                        <a14:foregroundMark x1="48690" y1="11318" x2="49167" y2="68905"/>
                        <a14:foregroundMark x1="27738" y1="76866" x2="51548" y2="84950"/>
                        <a14:foregroundMark x1="55119" y1="37189" x2="59167" y2="63557"/>
                        <a14:foregroundMark x1="51548" y1="26119" x2="37262" y2="57214"/>
                        <a14:foregroundMark x1="30357" y1="78234" x2="49524" y2="93035"/>
                        <a14:foregroundMark x1="49524" y1="93035" x2="49524" y2="93035"/>
                        <a14:foregroundMark x1="31667" y1="69030" x2="33095" y2="79478"/>
                        <a14:foregroundMark x1="40714" y1="18035" x2="40714" y2="18159"/>
                        <a14:foregroundMark x1="41429" y1="22139" x2="41429" y2="22139"/>
                        <a14:foregroundMark x1="46548" y1="8085" x2="56905" y2="9701"/>
                        <a14:foregroundMark x1="26429" y1="88433" x2="29643" y2="8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4811" r="16368" b="4809"/>
          <a:stretch/>
        </p:blipFill>
        <p:spPr bwMode="auto">
          <a:xfrm>
            <a:off x="9010835" y="1274618"/>
            <a:ext cx="3181165" cy="558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A262C40-2ADE-4024-AEE2-ECD6295B9982}"/>
              </a:ext>
            </a:extLst>
          </p:cNvPr>
          <p:cNvGrpSpPr/>
          <p:nvPr/>
        </p:nvGrpSpPr>
        <p:grpSpPr>
          <a:xfrm>
            <a:off x="97306" y="202273"/>
            <a:ext cx="7078099" cy="4449626"/>
            <a:chOff x="683232" y="1143306"/>
            <a:chExt cx="7078099" cy="491763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044CCCE-9960-4A7F-AD0E-2B7D16A3D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53" b="93367" l="3502" r="94553">
                          <a14:foregroundMark x1="91829" y1="32653" x2="92607" y2="58673"/>
                          <a14:foregroundMark x1="7393" y1="46429" x2="3502" y2="57143"/>
                          <a14:foregroundMark x1="16732" y1="82653" x2="24514" y2="87245"/>
                          <a14:foregroundMark x1="25292" y1="22449" x2="47860" y2="10204"/>
                          <a14:foregroundMark x1="47860" y1="10204" x2="62257" y2="9184"/>
                          <a14:foregroundMark x1="62257" y1="9184" x2="78599" y2="13776"/>
                          <a14:foregroundMark x1="78599" y1="13776" x2="86770" y2="23469"/>
                          <a14:foregroundMark x1="86770" y1="23469" x2="95331" y2="41327"/>
                          <a14:foregroundMark x1="95331" y1="41327" x2="94553" y2="54592"/>
                          <a14:foregroundMark x1="94553" y1="54592" x2="94163" y2="56122"/>
                          <a14:foregroundMark x1="40078" y1="13265" x2="30739" y2="14796"/>
                          <a14:foregroundMark x1="61089" y1="8163" x2="81712" y2="15306"/>
                          <a14:foregroundMark x1="81712" y1="15306" x2="90272" y2="25000"/>
                          <a14:foregroundMark x1="90272" y1="25000" x2="90272" y2="26531"/>
                          <a14:foregroundMark x1="61868" y1="93367" x2="61868" y2="93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3" r="1196" b="3579"/>
            <a:stretch/>
          </p:blipFill>
          <p:spPr>
            <a:xfrm rot="831044">
              <a:off x="683232" y="1143306"/>
              <a:ext cx="7078099" cy="4917634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77C8DA0-5CF8-41F2-9C63-C5ADEC1729D8}"/>
                </a:ext>
              </a:extLst>
            </p:cNvPr>
            <p:cNvSpPr txBox="1"/>
            <p:nvPr/>
          </p:nvSpPr>
          <p:spPr>
            <a:xfrm>
              <a:off x="1651246" y="2536738"/>
              <a:ext cx="5521911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A rich businessman offers to pay for three things you want because you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received the highest grades in the</a:t>
              </a:r>
            </a:p>
            <a:p>
              <a:pPr algn="l"/>
              <a:r>
                <a:rPr lang="en-US" sz="2400" b="1" i="0" u="none" strike="noStrike" baseline="0" dirty="0">
                  <a:latin typeface="MV Boli" panose="02000500030200090000" pitchFamily="2" charset="0"/>
                  <a:cs typeface="MV Boli" panose="02000500030200090000" pitchFamily="2" charset="0"/>
                </a:rPr>
                <a:t>school district. What would you ask for?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92CB492-EE31-4E98-899D-3758B63ABF37}"/>
              </a:ext>
            </a:extLst>
          </p:cNvPr>
          <p:cNvSpPr txBox="1"/>
          <p:nvPr/>
        </p:nvSpPr>
        <p:spPr>
          <a:xfrm>
            <a:off x="878889" y="5202315"/>
            <a:ext cx="63741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I wish………</a:t>
            </a:r>
            <a:endParaRPr lang="ar-SA" sz="3200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6BCF2AA-9B5C-44BF-8155-22A773681FDE}"/>
              </a:ext>
            </a:extLst>
          </p:cNvPr>
          <p:cNvGrpSpPr/>
          <p:nvPr/>
        </p:nvGrpSpPr>
        <p:grpSpPr>
          <a:xfrm>
            <a:off x="2556950" y="-4971296"/>
            <a:ext cx="7078099" cy="4449626"/>
            <a:chOff x="683232" y="1143306"/>
            <a:chExt cx="7078099" cy="491763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D95847FC-8017-4B69-92EC-4A1C2C61A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53" b="93367" l="3502" r="94553">
                          <a14:foregroundMark x1="91829" y1="32653" x2="92607" y2="58673"/>
                          <a14:foregroundMark x1="7393" y1="46429" x2="3502" y2="57143"/>
                          <a14:foregroundMark x1="16732" y1="82653" x2="24514" y2="87245"/>
                          <a14:foregroundMark x1="25292" y1="22449" x2="47860" y2="10204"/>
                          <a14:foregroundMark x1="47860" y1="10204" x2="62257" y2="9184"/>
                          <a14:foregroundMark x1="62257" y1="9184" x2="78599" y2="13776"/>
                          <a14:foregroundMark x1="78599" y1="13776" x2="86770" y2="23469"/>
                          <a14:foregroundMark x1="86770" y1="23469" x2="95331" y2="41327"/>
                          <a14:foregroundMark x1="95331" y1="41327" x2="94553" y2="54592"/>
                          <a14:foregroundMark x1="94553" y1="54592" x2="94163" y2="56122"/>
                          <a14:foregroundMark x1="40078" y1="13265" x2="30739" y2="14796"/>
                          <a14:foregroundMark x1="61089" y1="8163" x2="81712" y2="15306"/>
                          <a14:foregroundMark x1="81712" y1="15306" x2="90272" y2="25000"/>
                          <a14:foregroundMark x1="90272" y1="25000" x2="90272" y2="26531"/>
                          <a14:foregroundMark x1="61868" y1="93367" x2="61868" y2="93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3" r="1196" b="3579"/>
            <a:stretch/>
          </p:blipFill>
          <p:spPr>
            <a:xfrm rot="831044">
              <a:off x="683232" y="1143306"/>
              <a:ext cx="7078099" cy="4917634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914451EE-B6E0-4B2D-BEA9-F5943940AA86}"/>
                </a:ext>
              </a:extLst>
            </p:cNvPr>
            <p:cNvSpPr txBox="1"/>
            <p:nvPr/>
          </p:nvSpPr>
          <p:spPr>
            <a:xfrm>
              <a:off x="1748901" y="2836789"/>
              <a:ext cx="5521911" cy="15306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i="0" u="none" strike="noStrike" baseline="0" dirty="0">
                  <a:solidFill>
                    <a:schemeClr val="accent1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2. Compare your wants with members of the class and select the funniest one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?</a:t>
              </a:r>
              <a:endParaRPr lang="ar-SA" sz="28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1" name="Picture 10" descr="Teenage Talking Stock Illustrations – 1,009 Teenage Talking Stock  Illustrations, Vectors &amp;amp; Clipart - Dreamstime">
            <a:extLst>
              <a:ext uri="{FF2B5EF4-FFF2-40B4-BE49-F238E27FC236}">
                <a16:creationId xmlns:a16="http://schemas.microsoft.com/office/drawing/2014/main" id="{946EBC10-4988-46B9-941A-89281873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2835" l="10000" r="90000">
                        <a14:foregroundMark x1="78000" y1="44336" x2="78000" y2="44336"/>
                        <a14:foregroundMark x1="67500" y1="44642" x2="67500" y2="44642"/>
                        <a14:foregroundMark x1="57688" y1="42254" x2="57688" y2="42254"/>
                        <a14:foregroundMark x1="49438" y1="39375" x2="49438" y2="39375"/>
                        <a14:foregroundMark x1="49938" y1="39375" x2="50438" y2="39192"/>
                        <a14:foregroundMark x1="52938" y1="38396" x2="52938" y2="38396"/>
                        <a14:foregroundMark x1="68625" y1="35334" x2="69125" y2="54133"/>
                        <a14:foregroundMark x1="69125" y1="54133" x2="69125" y2="54133"/>
                        <a14:foregroundMark x1="70625" y1="38702" x2="73063" y2="47704"/>
                        <a14:foregroundMark x1="74063" y1="88671" x2="65313" y2="88120"/>
                        <a14:foregroundMark x1="65313" y1="88120" x2="64688" y2="87691"/>
                        <a14:foregroundMark x1="62250" y1="89773" x2="69625" y2="90753"/>
                        <a14:foregroundMark x1="60750" y1="43050" x2="57688" y2="45315"/>
                        <a14:foregroundMark x1="53375" y1="38702" x2="56000" y2="41580"/>
                        <a14:foregroundMark x1="48000" y1="39192" x2="48000" y2="39192"/>
                        <a14:foregroundMark x1="47188" y1="38396" x2="47188" y2="38396"/>
                        <a14:foregroundMark x1="33875" y1="35824" x2="37813" y2="65034"/>
                        <a14:foregroundMark x1="27187" y1="14758" x2="35188" y2="20576"/>
                        <a14:foregroundMark x1="29000" y1="31966" x2="33250" y2="48806"/>
                        <a14:foregroundMark x1="21438" y1="50765" x2="34875" y2="55419"/>
                        <a14:foregroundMark x1="49625" y1="47397" x2="42563" y2="56216"/>
                        <a14:foregroundMark x1="37813" y1="90631" x2="36688" y2="82241"/>
                        <a14:foregroundMark x1="28000" y1="85303" x2="33063" y2="89467"/>
                        <a14:foregroundMark x1="32563" y1="83221" x2="31625" y2="88059"/>
                        <a14:foregroundMark x1="40625" y1="92835" x2="40625" y2="92835"/>
                        <a14:foregroundMark x1="32750" y1="65401" x2="34875" y2="82547"/>
                        <a14:foregroundMark x1="42750" y1="91733" x2="34875" y2="92223"/>
                        <a14:foregroundMark x1="34875" y1="92223" x2="37313" y2="92345"/>
                        <a14:foregroundMark x1="38125" y1="34354" x2="39625" y2="37906"/>
                        <a14:foregroundMark x1="46500" y1="44642" x2="46500" y2="44642"/>
                        <a14:foregroundMark x1="42063" y1="17330" x2="42063" y2="17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8193" r="52338" b="4257"/>
          <a:stretch/>
        </p:blipFill>
        <p:spPr bwMode="auto">
          <a:xfrm>
            <a:off x="-2313289" y="900096"/>
            <a:ext cx="2170323" cy="600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eenage Talking Stock Illustrations – 1,009 Teenage Talking Stock  Illustrations, Vectors &amp;amp; Clipart - Dreamstime">
            <a:extLst>
              <a:ext uri="{FF2B5EF4-FFF2-40B4-BE49-F238E27FC236}">
                <a16:creationId xmlns:a16="http://schemas.microsoft.com/office/drawing/2014/main" id="{7A366AD0-E2BC-4C54-A486-146877F9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2835" l="10000" r="90000">
                        <a14:foregroundMark x1="78000" y1="44336" x2="78000" y2="44336"/>
                        <a14:foregroundMark x1="67500" y1="44642" x2="67500" y2="44642"/>
                        <a14:foregroundMark x1="57688" y1="42254" x2="57688" y2="42254"/>
                        <a14:foregroundMark x1="49438" y1="39375" x2="49438" y2="39375"/>
                        <a14:foregroundMark x1="49938" y1="39375" x2="50438" y2="39192"/>
                        <a14:foregroundMark x1="52938" y1="38396" x2="52938" y2="38396"/>
                        <a14:foregroundMark x1="68625" y1="35334" x2="69125" y2="54133"/>
                        <a14:foregroundMark x1="69125" y1="54133" x2="69125" y2="54133"/>
                        <a14:foregroundMark x1="70625" y1="38702" x2="73063" y2="47704"/>
                        <a14:foregroundMark x1="74063" y1="88671" x2="65313" y2="88120"/>
                        <a14:foregroundMark x1="65313" y1="88120" x2="64688" y2="87691"/>
                        <a14:foregroundMark x1="62250" y1="89773" x2="69625" y2="90753"/>
                        <a14:foregroundMark x1="60750" y1="43050" x2="57688" y2="45315"/>
                        <a14:foregroundMark x1="53375" y1="38702" x2="56000" y2="41580"/>
                        <a14:foregroundMark x1="48000" y1="39192" x2="48000" y2="39192"/>
                        <a14:foregroundMark x1="47188" y1="38396" x2="47188" y2="38396"/>
                        <a14:foregroundMark x1="33875" y1="35824" x2="37813" y2="65034"/>
                        <a14:foregroundMark x1="27187" y1="14758" x2="35188" y2="20576"/>
                        <a14:foregroundMark x1="29000" y1="31966" x2="33250" y2="48806"/>
                        <a14:foregroundMark x1="21438" y1="50765" x2="34875" y2="55419"/>
                        <a14:foregroundMark x1="43269" y1="55334" x2="42563" y2="56216"/>
                        <a14:foregroundMark x1="44445" y1="53865" x2="43787" y2="54687"/>
                        <a14:foregroundMark x1="47197" y1="50429" x2="46656" y2="51104"/>
                        <a14:foregroundMark x1="37813" y1="90631" x2="36688" y2="82241"/>
                        <a14:foregroundMark x1="28000" y1="85303" x2="33063" y2="89467"/>
                        <a14:foregroundMark x1="32563" y1="83221" x2="31625" y2="88059"/>
                        <a14:foregroundMark x1="40625" y1="92835" x2="40625" y2="92835"/>
                        <a14:foregroundMark x1="32750" y1="65401" x2="34875" y2="82547"/>
                        <a14:foregroundMark x1="42750" y1="91733" x2="34875" y2="92223"/>
                        <a14:foregroundMark x1="34875" y1="92223" x2="37313" y2="92345"/>
                        <a14:foregroundMark x1="38125" y1="34354" x2="39625" y2="37906"/>
                        <a14:foregroundMark x1="42063" y1="17330" x2="42063" y2="17330"/>
                        <a14:foregroundMark x1="78000" y1="13105" x2="78090" y2="13618"/>
                        <a14:foregroundMark x1="67813" y1="85058" x2="62250" y2="87814"/>
                        <a14:foregroundMark x1="64375" y1="46173" x2="67188" y2="53092"/>
                        <a14:foregroundMark x1="67188" y1="53092" x2="67688" y2="53092"/>
                        <a14:foregroundMark x1="63375" y1="49908" x2="61625" y2="52786"/>
                        <a14:backgroundMark x1="74563" y1="15370" x2="79063" y2="21555"/>
                        <a14:backgroundMark x1="79063" y1="21555" x2="84000" y2="38151"/>
                        <a14:backgroundMark x1="84000" y1="38151" x2="85688" y2="39927"/>
                        <a14:backgroundMark x1="77500" y1="14697" x2="79438" y2="17269"/>
                        <a14:backgroundMark x1="77688" y1="13717" x2="79813" y2="21862"/>
                        <a14:backgroundMark x1="79813" y1="21862" x2="80125" y2="22229"/>
                        <a14:backgroundMark x1="45063" y1="43601" x2="50438" y2="54685"/>
                        <a14:backgroundMark x1="50438" y1="54685" x2="50438" y2="54685"/>
                        <a14:backgroundMark x1="49438" y1="46356" x2="42250" y2="54378"/>
                        <a14:backgroundMark x1="45875" y1="51010" x2="45375" y2="54991"/>
                        <a14:backgroundMark x1="43063" y1="54868" x2="45063" y2="57440"/>
                        <a14:backgroundMark x1="44063" y1="54562" x2="44875" y2="56154"/>
                        <a14:backgroundMark x1="47188" y1="51317" x2="47188" y2="51317"/>
                        <a14:backgroundMark x1="44375" y1="54868" x2="44375" y2="54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51" t="11004" r="12991" b="7068"/>
          <a:stretch/>
        </p:blipFill>
        <p:spPr bwMode="auto">
          <a:xfrm>
            <a:off x="12192000" y="1092892"/>
            <a:ext cx="2732180" cy="561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518670-9236-4382-8C90-CD95986FC2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71" y="6636662"/>
            <a:ext cx="2954285" cy="26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21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C24A6BB-2E9D-492A-9F27-DA4B4F9A36ED}"/>
              </a:ext>
            </a:extLst>
          </p:cNvPr>
          <p:cNvGrpSpPr/>
          <p:nvPr/>
        </p:nvGrpSpPr>
        <p:grpSpPr>
          <a:xfrm>
            <a:off x="2328350" y="0"/>
            <a:ext cx="7078099" cy="4449626"/>
            <a:chOff x="683232" y="1143306"/>
            <a:chExt cx="7078099" cy="4917634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ECEE34-BF88-492A-92F6-5FC119567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53" b="93367" l="3502" r="94553">
                          <a14:foregroundMark x1="91829" y1="32653" x2="92607" y2="58673"/>
                          <a14:foregroundMark x1="7393" y1="46429" x2="3502" y2="57143"/>
                          <a14:foregroundMark x1="16732" y1="82653" x2="24514" y2="87245"/>
                          <a14:foregroundMark x1="25292" y1="22449" x2="47860" y2="10204"/>
                          <a14:foregroundMark x1="47860" y1="10204" x2="62257" y2="9184"/>
                          <a14:foregroundMark x1="62257" y1="9184" x2="78599" y2="13776"/>
                          <a14:foregroundMark x1="78599" y1="13776" x2="86770" y2="23469"/>
                          <a14:foregroundMark x1="86770" y1="23469" x2="95331" y2="41327"/>
                          <a14:foregroundMark x1="95331" y1="41327" x2="94553" y2="54592"/>
                          <a14:foregroundMark x1="94553" y1="54592" x2="94163" y2="56122"/>
                          <a14:foregroundMark x1="40078" y1="13265" x2="30739" y2="14796"/>
                          <a14:foregroundMark x1="61089" y1="8163" x2="81712" y2="15306"/>
                          <a14:foregroundMark x1="81712" y1="15306" x2="90272" y2="25000"/>
                          <a14:foregroundMark x1="90272" y1="25000" x2="90272" y2="26531"/>
                          <a14:foregroundMark x1="61868" y1="93367" x2="61868" y2="93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3" r="1196" b="3579"/>
            <a:stretch/>
          </p:blipFill>
          <p:spPr>
            <a:xfrm rot="831044">
              <a:off x="683232" y="1143306"/>
              <a:ext cx="7078099" cy="4917634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2A710540-A50F-4073-8239-DAD3556F9EE6}"/>
                </a:ext>
              </a:extLst>
            </p:cNvPr>
            <p:cNvSpPr txBox="1"/>
            <p:nvPr/>
          </p:nvSpPr>
          <p:spPr>
            <a:xfrm>
              <a:off x="1748901" y="2836789"/>
              <a:ext cx="5521911" cy="15306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800" i="0" u="none" strike="noStrike" baseline="0" dirty="0">
                  <a:solidFill>
                    <a:schemeClr val="accent1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2. Compare your wants with members of the class and select the </a:t>
              </a:r>
              <a:r>
                <a:rPr lang="en-US" sz="2800" i="0" u="none" strike="noStrike" baseline="0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  <a:latin typeface="MV Boli" panose="02000500030200090000" pitchFamily="2" charset="0"/>
                  <a:cs typeface="MV Boli" panose="02000500030200090000" pitchFamily="2" charset="0"/>
                </a:rPr>
                <a:t>funniest</a:t>
              </a:r>
              <a:r>
                <a:rPr lang="en-US" sz="2800" i="0" u="none" strike="noStrike" baseline="0" dirty="0">
                  <a:solidFill>
                    <a:schemeClr val="accent1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one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?</a:t>
              </a:r>
              <a:endParaRPr lang="ar-SA" sz="28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D7F1D69-309E-42BF-9D6C-6963154D9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7" y="4175202"/>
            <a:ext cx="2954285" cy="2682798"/>
          </a:xfrm>
          <a:prstGeom prst="rect">
            <a:avLst/>
          </a:prstGeom>
        </p:spPr>
      </p:pic>
      <p:pic>
        <p:nvPicPr>
          <p:cNvPr id="10" name="Picture 10" descr="Teenage Talking Stock Illustrations – 1,009 Teenage Talking Stock  Illustrations, Vectors &amp;amp; Clipart - Dreamstime">
            <a:extLst>
              <a:ext uri="{FF2B5EF4-FFF2-40B4-BE49-F238E27FC236}">
                <a16:creationId xmlns:a16="http://schemas.microsoft.com/office/drawing/2014/main" id="{3950E284-1019-412D-95E6-65211F225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2835" l="10000" r="90000">
                        <a14:foregroundMark x1="78000" y1="44336" x2="78000" y2="44336"/>
                        <a14:foregroundMark x1="67500" y1="44642" x2="67500" y2="44642"/>
                        <a14:foregroundMark x1="57688" y1="42254" x2="57688" y2="42254"/>
                        <a14:foregroundMark x1="49438" y1="39375" x2="49438" y2="39375"/>
                        <a14:foregroundMark x1="49938" y1="39375" x2="50438" y2="39192"/>
                        <a14:foregroundMark x1="52938" y1="38396" x2="52938" y2="38396"/>
                        <a14:foregroundMark x1="68625" y1="35334" x2="69125" y2="54133"/>
                        <a14:foregroundMark x1="69125" y1="54133" x2="69125" y2="54133"/>
                        <a14:foregroundMark x1="70625" y1="38702" x2="73063" y2="47704"/>
                        <a14:foregroundMark x1="74063" y1="88671" x2="65313" y2="88120"/>
                        <a14:foregroundMark x1="65313" y1="88120" x2="64688" y2="87691"/>
                        <a14:foregroundMark x1="62250" y1="89773" x2="69625" y2="90753"/>
                        <a14:foregroundMark x1="60750" y1="43050" x2="57688" y2="45315"/>
                        <a14:foregroundMark x1="53375" y1="38702" x2="56000" y2="41580"/>
                        <a14:foregroundMark x1="48000" y1="39192" x2="48000" y2="39192"/>
                        <a14:foregroundMark x1="47188" y1="38396" x2="47188" y2="38396"/>
                        <a14:foregroundMark x1="33875" y1="35824" x2="37813" y2="65034"/>
                        <a14:foregroundMark x1="27187" y1="14758" x2="35188" y2="20576"/>
                        <a14:foregroundMark x1="29000" y1="31966" x2="33250" y2="48806"/>
                        <a14:foregroundMark x1="21438" y1="50765" x2="34875" y2="55419"/>
                        <a14:foregroundMark x1="49625" y1="47397" x2="42563" y2="56216"/>
                        <a14:foregroundMark x1="37813" y1="90631" x2="36688" y2="82241"/>
                        <a14:foregroundMark x1="28000" y1="85303" x2="33063" y2="89467"/>
                        <a14:foregroundMark x1="32563" y1="83221" x2="31625" y2="88059"/>
                        <a14:foregroundMark x1="40625" y1="92835" x2="40625" y2="92835"/>
                        <a14:foregroundMark x1="32750" y1="65401" x2="34875" y2="82547"/>
                        <a14:foregroundMark x1="42750" y1="91733" x2="34875" y2="92223"/>
                        <a14:foregroundMark x1="34875" y1="92223" x2="37313" y2="92345"/>
                        <a14:foregroundMark x1="38125" y1="34354" x2="39625" y2="37906"/>
                        <a14:foregroundMark x1="46500" y1="44642" x2="46500" y2="44642"/>
                        <a14:foregroundMark x1="42063" y1="17330" x2="42063" y2="17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8193" r="52338" b="4257"/>
          <a:stretch/>
        </p:blipFill>
        <p:spPr bwMode="auto">
          <a:xfrm>
            <a:off x="89970" y="963975"/>
            <a:ext cx="2170323" cy="600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enage Talking Stock Illustrations – 1,009 Teenage Talking Stock  Illustrations, Vectors &amp;amp; Clipart - Dreamstime">
            <a:extLst>
              <a:ext uri="{FF2B5EF4-FFF2-40B4-BE49-F238E27FC236}">
                <a16:creationId xmlns:a16="http://schemas.microsoft.com/office/drawing/2014/main" id="{872FFA53-36D2-4D22-9537-9B0CAB258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2835" l="10000" r="90000">
                        <a14:foregroundMark x1="78000" y1="44336" x2="78000" y2="44336"/>
                        <a14:foregroundMark x1="67500" y1="44642" x2="67500" y2="44642"/>
                        <a14:foregroundMark x1="57688" y1="42254" x2="57688" y2="42254"/>
                        <a14:foregroundMark x1="49438" y1="39375" x2="49438" y2="39375"/>
                        <a14:foregroundMark x1="49938" y1="39375" x2="50438" y2="39192"/>
                        <a14:foregroundMark x1="52938" y1="38396" x2="52938" y2="38396"/>
                        <a14:foregroundMark x1="68625" y1="35334" x2="69125" y2="54133"/>
                        <a14:foregroundMark x1="69125" y1="54133" x2="69125" y2="54133"/>
                        <a14:foregroundMark x1="70625" y1="38702" x2="73063" y2="47704"/>
                        <a14:foregroundMark x1="74063" y1="88671" x2="65313" y2="88120"/>
                        <a14:foregroundMark x1="65313" y1="88120" x2="64688" y2="87691"/>
                        <a14:foregroundMark x1="62250" y1="89773" x2="69625" y2="90753"/>
                        <a14:foregroundMark x1="60750" y1="43050" x2="57688" y2="45315"/>
                        <a14:foregroundMark x1="53375" y1="38702" x2="56000" y2="41580"/>
                        <a14:foregroundMark x1="48000" y1="39192" x2="48000" y2="39192"/>
                        <a14:foregroundMark x1="47188" y1="38396" x2="47188" y2="38396"/>
                        <a14:foregroundMark x1="33875" y1="35824" x2="37813" y2="65034"/>
                        <a14:foregroundMark x1="27187" y1="14758" x2="35188" y2="20576"/>
                        <a14:foregroundMark x1="29000" y1="31966" x2="33250" y2="48806"/>
                        <a14:foregroundMark x1="21438" y1="50765" x2="34875" y2="55419"/>
                        <a14:foregroundMark x1="43269" y1="55334" x2="42563" y2="56216"/>
                        <a14:foregroundMark x1="44445" y1="53865" x2="43787" y2="54687"/>
                        <a14:foregroundMark x1="47197" y1="50429" x2="46656" y2="51104"/>
                        <a14:foregroundMark x1="37813" y1="90631" x2="36688" y2="82241"/>
                        <a14:foregroundMark x1="28000" y1="85303" x2="33063" y2="89467"/>
                        <a14:foregroundMark x1="32563" y1="83221" x2="31625" y2="88059"/>
                        <a14:foregroundMark x1="40625" y1="92835" x2="40625" y2="92835"/>
                        <a14:foregroundMark x1="32750" y1="65401" x2="34875" y2="82547"/>
                        <a14:foregroundMark x1="42750" y1="91733" x2="34875" y2="92223"/>
                        <a14:foregroundMark x1="34875" y1="92223" x2="37313" y2="92345"/>
                        <a14:foregroundMark x1="38125" y1="34354" x2="39625" y2="37906"/>
                        <a14:foregroundMark x1="42063" y1="17330" x2="42063" y2="17330"/>
                        <a14:foregroundMark x1="78000" y1="13105" x2="78090" y2="13618"/>
                        <a14:foregroundMark x1="67813" y1="85058" x2="62250" y2="87814"/>
                        <a14:foregroundMark x1="64375" y1="46173" x2="67188" y2="53092"/>
                        <a14:foregroundMark x1="67188" y1="53092" x2="67688" y2="53092"/>
                        <a14:foregroundMark x1="63375" y1="49908" x2="61625" y2="52786"/>
                        <a14:backgroundMark x1="74563" y1="15370" x2="79063" y2="21555"/>
                        <a14:backgroundMark x1="79063" y1="21555" x2="84000" y2="38151"/>
                        <a14:backgroundMark x1="84000" y1="38151" x2="85688" y2="39927"/>
                        <a14:backgroundMark x1="77500" y1="14697" x2="79438" y2="17269"/>
                        <a14:backgroundMark x1="77688" y1="13717" x2="79813" y2="21862"/>
                        <a14:backgroundMark x1="79813" y1="21862" x2="80125" y2="22229"/>
                        <a14:backgroundMark x1="45063" y1="43601" x2="50438" y2="54685"/>
                        <a14:backgroundMark x1="50438" y1="54685" x2="50438" y2="54685"/>
                        <a14:backgroundMark x1="49438" y1="46356" x2="42250" y2="54378"/>
                        <a14:backgroundMark x1="45875" y1="51010" x2="45375" y2="54991"/>
                        <a14:backgroundMark x1="43063" y1="54868" x2="45063" y2="57440"/>
                        <a14:backgroundMark x1="44063" y1="54562" x2="44875" y2="56154"/>
                        <a14:backgroundMark x1="47188" y1="51317" x2="47188" y2="51317"/>
                        <a14:backgroundMark x1="44375" y1="54868" x2="44375" y2="54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51" t="11004" r="12991" b="7068"/>
          <a:stretch/>
        </p:blipFill>
        <p:spPr bwMode="auto">
          <a:xfrm>
            <a:off x="9369850" y="1239397"/>
            <a:ext cx="2732180" cy="561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846E0E3-8D56-4840-B326-D5710D96E687}"/>
              </a:ext>
            </a:extLst>
          </p:cNvPr>
          <p:cNvGrpSpPr/>
          <p:nvPr/>
        </p:nvGrpSpPr>
        <p:grpSpPr>
          <a:xfrm>
            <a:off x="1434291" y="-3106751"/>
            <a:ext cx="8096250" cy="2812834"/>
            <a:chOff x="1328783" y="2439833"/>
            <a:chExt cx="8096250" cy="2812834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FEB8E79-350F-4E5B-8A80-2C911F431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783" y="243983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411821C-AD93-4A16-8E95-D71D08A2E422}"/>
                </a:ext>
              </a:extLst>
            </p:cNvPr>
            <p:cNvSpPr txBox="1"/>
            <p:nvPr/>
          </p:nvSpPr>
          <p:spPr>
            <a:xfrm>
              <a:off x="4331804" y="3291518"/>
              <a:ext cx="352839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i="1" u="sng" dirty="0">
                  <a:latin typeface="MV Boli" panose="02000500030200090000" pitchFamily="2" charset="0"/>
                  <a:cs typeface="MV Boli" panose="02000500030200090000" pitchFamily="2" charset="0"/>
                </a:rPr>
                <a:t>5-Listening</a:t>
              </a:r>
              <a:endParaRPr lang="ar-SA" sz="3200" u="sng" dirty="0">
                <a:latin typeface="MV Boli" panose="02000500030200090000" pitchFamily="2" charset="0"/>
              </a:endParaRP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BDDCD877-EBA9-41C3-A08F-9F3848851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6035" y="3068076"/>
              <a:ext cx="736579" cy="7218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983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260</Words>
  <Application>Microsoft Office PowerPoint</Application>
  <PresentationFormat>شاشة عريضة</PresentationFormat>
  <Paragraphs>49</Paragraphs>
  <Slides>16</Slides>
  <Notes>3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36</cp:revision>
  <dcterms:created xsi:type="dcterms:W3CDTF">2022-02-02T13:43:52Z</dcterms:created>
  <dcterms:modified xsi:type="dcterms:W3CDTF">2023-01-21T11:12:45Z</dcterms:modified>
</cp:coreProperties>
</file>