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2" r:id="rId5"/>
    <p:sldId id="263" r:id="rId6"/>
    <p:sldId id="272" r:id="rId7"/>
    <p:sldId id="278" r:id="rId8"/>
    <p:sldId id="271" r:id="rId9"/>
    <p:sldId id="273" r:id="rId10"/>
    <p:sldId id="274" r:id="rId11"/>
    <p:sldId id="275" r:id="rId12"/>
    <p:sldId id="256" r:id="rId13"/>
    <p:sldId id="276" r:id="rId14"/>
    <p:sldId id="277" r:id="rId15"/>
    <p:sldId id="279" r:id="rId16"/>
    <p:sldId id="281" r:id="rId17"/>
    <p:sldId id="280" r:id="rId18"/>
    <p:sldId id="270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D999A-CCEF-4FF5-AF99-0D0C6088CD02}" v="9" dt="2023-01-21T11:20:01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EF6D999A-CCEF-4FF5-AF99-0D0C6088CD02}"/>
    <pc:docChg chg="modSld">
      <pc:chgData name="حصه بنت العتيبي" userId="c1fe605c-1aaf-4791-a440-af891effc177" providerId="ADAL" clId="{EF6D999A-CCEF-4FF5-AF99-0D0C6088CD02}" dt="2023-01-21T11:20:01.927" v="9"/>
      <pc:docMkLst>
        <pc:docMk/>
      </pc:docMkLst>
      <pc:sldChg chg="modTransition">
        <pc:chgData name="حصه بنت العتيبي" userId="c1fe605c-1aaf-4791-a440-af891effc177" providerId="ADAL" clId="{EF6D999A-CCEF-4FF5-AF99-0D0C6088CD02}" dt="2023-01-21T11:18:15.274" v="0"/>
        <pc:sldMkLst>
          <pc:docMk/>
          <pc:sldMk cId="652861812" sldId="257"/>
        </pc:sldMkLst>
      </pc:sldChg>
      <pc:sldChg chg="modTransition">
        <pc:chgData name="حصه بنت العتيبي" userId="c1fe605c-1aaf-4791-a440-af891effc177" providerId="ADAL" clId="{EF6D999A-CCEF-4FF5-AF99-0D0C6088CD02}" dt="2023-01-21T11:18:24.080" v="1"/>
        <pc:sldMkLst>
          <pc:docMk/>
          <pc:sldMk cId="2716279520" sldId="258"/>
        </pc:sldMkLst>
      </pc:sldChg>
      <pc:sldChg chg="modTransition">
        <pc:chgData name="حصه بنت العتيبي" userId="c1fe605c-1aaf-4791-a440-af891effc177" providerId="ADAL" clId="{EF6D999A-CCEF-4FF5-AF99-0D0C6088CD02}" dt="2023-01-21T11:18:29.979" v="2"/>
        <pc:sldMkLst>
          <pc:docMk/>
          <pc:sldMk cId="3235374855" sldId="259"/>
        </pc:sldMkLst>
      </pc:sldChg>
      <pc:sldChg chg="modTransition">
        <pc:chgData name="حصه بنت العتيبي" userId="c1fe605c-1aaf-4791-a440-af891effc177" providerId="ADAL" clId="{EF6D999A-CCEF-4FF5-AF99-0D0C6088CD02}" dt="2023-01-21T11:18:36.680" v="3"/>
        <pc:sldMkLst>
          <pc:docMk/>
          <pc:sldMk cId="1730331119" sldId="262"/>
        </pc:sldMkLst>
      </pc:sldChg>
      <pc:sldChg chg="modTransition">
        <pc:chgData name="حصه بنت العتيبي" userId="c1fe605c-1aaf-4791-a440-af891effc177" providerId="ADAL" clId="{EF6D999A-CCEF-4FF5-AF99-0D0C6088CD02}" dt="2023-01-21T11:18:44.740" v="4"/>
        <pc:sldMkLst>
          <pc:docMk/>
          <pc:sldMk cId="4166019272" sldId="263"/>
        </pc:sldMkLst>
      </pc:sldChg>
      <pc:sldChg chg="modTransition">
        <pc:chgData name="حصه بنت العتيبي" userId="c1fe605c-1aaf-4791-a440-af891effc177" providerId="ADAL" clId="{EF6D999A-CCEF-4FF5-AF99-0D0C6088CD02}" dt="2023-01-21T11:20:01.927" v="9"/>
        <pc:sldMkLst>
          <pc:docMk/>
          <pc:sldMk cId="985750320" sldId="270"/>
        </pc:sldMkLst>
      </pc:sldChg>
      <pc:sldChg chg="modTransition">
        <pc:chgData name="حصه بنت العتيبي" userId="c1fe605c-1aaf-4791-a440-af891effc177" providerId="ADAL" clId="{EF6D999A-CCEF-4FF5-AF99-0D0C6088CD02}" dt="2023-01-21T11:18:50.496" v="5"/>
        <pc:sldMkLst>
          <pc:docMk/>
          <pc:sldMk cId="3748727729" sldId="272"/>
        </pc:sldMkLst>
      </pc:sldChg>
      <pc:sldChg chg="modTransition">
        <pc:chgData name="حصه بنت العتيبي" userId="c1fe605c-1aaf-4791-a440-af891effc177" providerId="ADAL" clId="{EF6D999A-CCEF-4FF5-AF99-0D0C6088CD02}" dt="2023-01-21T11:19:22.504" v="6"/>
        <pc:sldMkLst>
          <pc:docMk/>
          <pc:sldMk cId="3879466864" sldId="276"/>
        </pc:sldMkLst>
      </pc:sldChg>
      <pc:sldChg chg="modSp mod modTransition">
        <pc:chgData name="حصه بنت العتيبي" userId="c1fe605c-1aaf-4791-a440-af891effc177" providerId="ADAL" clId="{EF6D999A-CCEF-4FF5-AF99-0D0C6088CD02}" dt="2023-01-21T11:19:42.053" v="8" actId="1076"/>
        <pc:sldMkLst>
          <pc:docMk/>
          <pc:sldMk cId="1501674531" sldId="277"/>
        </pc:sldMkLst>
        <pc:picChg chg="mod">
          <ac:chgData name="حصه بنت العتيبي" userId="c1fe605c-1aaf-4791-a440-af891effc177" providerId="ADAL" clId="{EF6D999A-CCEF-4FF5-AF99-0D0C6088CD02}" dt="2023-01-21T11:19:42.053" v="8" actId="1076"/>
          <ac:picMkLst>
            <pc:docMk/>
            <pc:sldMk cId="1501674531" sldId="277"/>
            <ac:picMk id="7" creationId="{656D2B87-75A7-4976-99C1-49D99D2BC44E}"/>
          </ac:picMkLst>
        </pc:picChg>
      </pc:sldChg>
    </pc:docChg>
  </pc:docChgLst>
  <pc:docChgLst>
    <pc:chgData name="حصه بنت العتيبي" userId="c1fe605c-1aaf-4791-a440-af891effc177" providerId="ADAL" clId="{32204559-7328-4FCD-8BA3-8F2CA7C799D9}"/>
    <pc:docChg chg="undo custSel addSld modSld sldOrd modMainMaster">
      <pc:chgData name="حصه بنت العتيبي" userId="c1fe605c-1aaf-4791-a440-af891effc177" providerId="ADAL" clId="{32204559-7328-4FCD-8BA3-8F2CA7C799D9}" dt="2022-02-13T10:30:05.932" v="310" actId="680"/>
      <pc:docMkLst>
        <pc:docMk/>
      </pc:docMkLst>
      <pc:sldChg chg="addSp modSp new mod ord modTransition">
        <pc:chgData name="حصه بنت العتيبي" userId="c1fe605c-1aaf-4791-a440-af891effc177" providerId="ADAL" clId="{32204559-7328-4FCD-8BA3-8F2CA7C799D9}" dt="2022-02-13T10:28:06.443" v="301" actId="1076"/>
        <pc:sldMkLst>
          <pc:docMk/>
          <pc:sldMk cId="2900284116" sldId="256"/>
        </pc:sldMkLst>
        <pc:spChg chg="mod">
          <ac:chgData name="حصه بنت العتيبي" userId="c1fe605c-1aaf-4791-a440-af891effc177" providerId="ADAL" clId="{32204559-7328-4FCD-8BA3-8F2CA7C799D9}" dt="2022-02-13T10:22:03.754" v="267" actId="1076"/>
          <ac:spMkLst>
            <pc:docMk/>
            <pc:sldMk cId="2900284116" sldId="256"/>
            <ac:spMk id="4" creationId="{4F834AD1-0C4F-4567-BAF7-CA3D532377EC}"/>
          </ac:spMkLst>
        </pc:spChg>
        <pc:grpChg chg="add mod">
          <ac:chgData name="حصه بنت العتيبي" userId="c1fe605c-1aaf-4791-a440-af891effc177" providerId="ADAL" clId="{32204559-7328-4FCD-8BA3-8F2CA7C799D9}" dt="2022-02-13T10:21:05.437" v="259"/>
          <ac:grpSpMkLst>
            <pc:docMk/>
            <pc:sldMk cId="2900284116" sldId="256"/>
            <ac:grpSpMk id="2" creationId="{5A84D2EB-49E6-453F-8696-3ADD5C38D1BA}"/>
          </ac:grpSpMkLst>
        </pc:grpChg>
        <pc:picChg chg="mod">
          <ac:chgData name="حصه بنت العتيبي" userId="c1fe605c-1aaf-4791-a440-af891effc177" providerId="ADAL" clId="{32204559-7328-4FCD-8BA3-8F2CA7C799D9}" dt="2022-02-13T10:21:05.437" v="259"/>
          <ac:picMkLst>
            <pc:docMk/>
            <pc:sldMk cId="2900284116" sldId="256"/>
            <ac:picMk id="3" creationId="{6D32765D-3A29-419C-B9D8-CDB9E10C7E6E}"/>
          </ac:picMkLst>
        </pc:picChg>
        <pc:picChg chg="add mod">
          <ac:chgData name="حصه بنت العتيبي" userId="c1fe605c-1aaf-4791-a440-af891effc177" providerId="ADAL" clId="{32204559-7328-4FCD-8BA3-8F2CA7C799D9}" dt="2022-02-13T10:28:06.443" v="301" actId="1076"/>
          <ac:picMkLst>
            <pc:docMk/>
            <pc:sldMk cId="2900284116" sldId="256"/>
            <ac:picMk id="1026" creationId="{40C3428D-FF18-4DD0-B9C5-B9FEFD9B7AE3}"/>
          </ac:picMkLst>
        </pc:picChg>
        <pc:picChg chg="add mod">
          <ac:chgData name="حصه بنت العتيبي" userId="c1fe605c-1aaf-4791-a440-af891effc177" providerId="ADAL" clId="{32204559-7328-4FCD-8BA3-8F2CA7C799D9}" dt="2022-02-13T10:27:40.910" v="298" actId="1076"/>
          <ac:picMkLst>
            <pc:docMk/>
            <pc:sldMk cId="2900284116" sldId="256"/>
            <ac:picMk id="1028" creationId="{8FF91719-F709-4556-A77B-48F9B15796BD}"/>
          </ac:picMkLst>
        </pc:picChg>
      </pc:sldChg>
      <pc:sldChg chg="add modTransition">
        <pc:chgData name="حصه بنت العتيبي" userId="c1fe605c-1aaf-4791-a440-af891effc177" providerId="ADAL" clId="{32204559-7328-4FCD-8BA3-8F2CA7C799D9}" dt="2022-02-13T09:48:33.838" v="123"/>
        <pc:sldMkLst>
          <pc:docMk/>
          <pc:sldMk cId="652861812" sldId="257"/>
        </pc:sldMkLst>
      </pc:sldChg>
      <pc:sldChg chg="add modTransition">
        <pc:chgData name="حصه بنت العتيبي" userId="c1fe605c-1aaf-4791-a440-af891effc177" providerId="ADAL" clId="{32204559-7328-4FCD-8BA3-8F2CA7C799D9}" dt="2022-02-13T09:48:33.838" v="123"/>
        <pc:sldMkLst>
          <pc:docMk/>
          <pc:sldMk cId="2716279520" sldId="258"/>
        </pc:sldMkLst>
      </pc:sldChg>
      <pc:sldChg chg="add modTransition">
        <pc:chgData name="حصه بنت العتيبي" userId="c1fe605c-1aaf-4791-a440-af891effc177" providerId="ADAL" clId="{32204559-7328-4FCD-8BA3-8F2CA7C799D9}" dt="2022-02-13T09:48:33.838" v="123"/>
        <pc:sldMkLst>
          <pc:docMk/>
          <pc:sldMk cId="3235374855" sldId="259"/>
        </pc:sldMkLst>
      </pc:sldChg>
      <pc:sldChg chg="delSp modSp add mod modTransition">
        <pc:chgData name="حصه بنت العتيبي" userId="c1fe605c-1aaf-4791-a440-af891effc177" providerId="ADAL" clId="{32204559-7328-4FCD-8BA3-8F2CA7C799D9}" dt="2022-02-13T09:48:33.838" v="123"/>
        <pc:sldMkLst>
          <pc:docMk/>
          <pc:sldMk cId="1730331119" sldId="262"/>
        </pc:sldMkLst>
        <pc:spChg chg="mod">
          <ac:chgData name="حصه بنت العتيبي" userId="c1fe605c-1aaf-4791-a440-af891effc177" providerId="ADAL" clId="{32204559-7328-4FCD-8BA3-8F2CA7C799D9}" dt="2022-02-13T09:11:23.458" v="19" actId="20577"/>
          <ac:spMkLst>
            <pc:docMk/>
            <pc:sldMk cId="1730331119" sldId="262"/>
            <ac:spMk id="10" creationId="{9CD2E4CC-6F40-405E-A6E2-B4D4FEA27603}"/>
          </ac:spMkLst>
        </pc:spChg>
        <pc:grpChg chg="del">
          <ac:chgData name="حصه بنت العتيبي" userId="c1fe605c-1aaf-4791-a440-af891effc177" providerId="ADAL" clId="{32204559-7328-4FCD-8BA3-8F2CA7C799D9}" dt="2022-02-13T09:11:27.004" v="20" actId="478"/>
          <ac:grpSpMkLst>
            <pc:docMk/>
            <pc:sldMk cId="1730331119" sldId="262"/>
            <ac:grpSpMk id="12" creationId="{D0BA9F53-1685-4D91-B787-4398BBCBE16F}"/>
          </ac:grpSpMkLst>
        </pc:grpChg>
        <pc:picChg chg="del">
          <ac:chgData name="حصه بنت العتيبي" userId="c1fe605c-1aaf-4791-a440-af891effc177" providerId="ADAL" clId="{32204559-7328-4FCD-8BA3-8F2CA7C799D9}" dt="2022-02-13T09:11:06.544" v="7" actId="478"/>
          <ac:picMkLst>
            <pc:docMk/>
            <pc:sldMk cId="1730331119" sldId="262"/>
            <ac:picMk id="17" creationId="{1019EABE-4C17-44AA-9556-81A61100B771}"/>
          </ac:picMkLst>
        </pc:picChg>
      </pc:sldChg>
      <pc:sldChg chg="addSp delSp modSp add mod modTransition modAnim">
        <pc:chgData name="حصه بنت العتيبي" userId="c1fe605c-1aaf-4791-a440-af891effc177" providerId="ADAL" clId="{32204559-7328-4FCD-8BA3-8F2CA7C799D9}" dt="2022-02-13T09:48:33.838" v="123"/>
        <pc:sldMkLst>
          <pc:docMk/>
          <pc:sldMk cId="4166019272" sldId="263"/>
        </pc:sldMkLst>
        <pc:spChg chg="del">
          <ac:chgData name="حصه بنت العتيبي" userId="c1fe605c-1aaf-4791-a440-af891effc177" providerId="ADAL" clId="{32204559-7328-4FCD-8BA3-8F2CA7C799D9}" dt="2022-02-13T09:12:25.379" v="24" actId="478"/>
          <ac:spMkLst>
            <pc:docMk/>
            <pc:sldMk cId="4166019272" sldId="263"/>
            <ac:spMk id="10" creationId="{A22E68C7-D132-4D3F-8CAB-5E3E2F652777}"/>
          </ac:spMkLst>
        </pc:spChg>
        <pc:spChg chg="add mod">
          <ac:chgData name="حصه بنت العتيبي" userId="c1fe605c-1aaf-4791-a440-af891effc177" providerId="ADAL" clId="{32204559-7328-4FCD-8BA3-8F2CA7C799D9}" dt="2022-02-13T09:12:29.719" v="26" actId="1076"/>
          <ac:spMkLst>
            <pc:docMk/>
            <pc:sldMk cId="4166019272" sldId="263"/>
            <ac:spMk id="12" creationId="{F63F42AA-3FD8-487C-B5FA-228DD2F25A5A}"/>
          </ac:spMkLst>
        </pc:spChg>
        <pc:grpChg chg="del">
          <ac:chgData name="حصه بنت العتيبي" userId="c1fe605c-1aaf-4791-a440-af891effc177" providerId="ADAL" clId="{32204559-7328-4FCD-8BA3-8F2CA7C799D9}" dt="2022-02-13T09:11:30.956" v="21" actId="478"/>
          <ac:grpSpMkLst>
            <pc:docMk/>
            <pc:sldMk cId="4166019272" sldId="263"/>
            <ac:grpSpMk id="11" creationId="{31D8CB05-9D93-4688-A15D-6A61D14AB87F}"/>
          </ac:grpSpMkLst>
        </pc:grpChg>
      </pc:sldChg>
      <pc:sldChg chg="add modTransition">
        <pc:chgData name="حصه بنت العتيبي" userId="c1fe605c-1aaf-4791-a440-af891effc177" providerId="ADAL" clId="{32204559-7328-4FCD-8BA3-8F2CA7C799D9}" dt="2022-02-13T09:48:33.838" v="123"/>
        <pc:sldMkLst>
          <pc:docMk/>
          <pc:sldMk cId="985750320" sldId="270"/>
        </pc:sldMkLst>
      </pc:sldChg>
      <pc:sldChg chg="addSp modSp new mod modTransition setBg">
        <pc:chgData name="حصه بنت العتيبي" userId="c1fe605c-1aaf-4791-a440-af891effc177" providerId="ADAL" clId="{32204559-7328-4FCD-8BA3-8F2CA7C799D9}" dt="2022-02-13T09:59:31.179" v="173" actId="1076"/>
        <pc:sldMkLst>
          <pc:docMk/>
          <pc:sldMk cId="2190595113" sldId="271"/>
        </pc:sldMkLst>
        <pc:spChg chg="add mod">
          <ac:chgData name="حصه بنت العتيبي" userId="c1fe605c-1aaf-4791-a440-af891effc177" providerId="ADAL" clId="{32204559-7328-4FCD-8BA3-8F2CA7C799D9}" dt="2022-02-13T09:46:15.627" v="107" actId="1076"/>
          <ac:spMkLst>
            <pc:docMk/>
            <pc:sldMk cId="2190595113" sldId="271"/>
            <ac:spMk id="4" creationId="{1C532C8C-2214-49B3-91ED-CF5355868D41}"/>
          </ac:spMkLst>
        </pc:spChg>
        <pc:spChg chg="mod">
          <ac:chgData name="حصه بنت العتيبي" userId="c1fe605c-1aaf-4791-a440-af891effc177" providerId="ADAL" clId="{32204559-7328-4FCD-8BA3-8F2CA7C799D9}" dt="2022-02-13T09:49:23.294" v="127"/>
          <ac:spMkLst>
            <pc:docMk/>
            <pc:sldMk cId="2190595113" sldId="271"/>
            <ac:spMk id="8" creationId="{A3D2F2ED-DA55-4EBE-89F4-BF0D0EAA4235}"/>
          </ac:spMkLst>
        </pc:spChg>
        <pc:grpChg chg="add mod">
          <ac:chgData name="حصه بنت العتيبي" userId="c1fe605c-1aaf-4791-a440-af891effc177" providerId="ADAL" clId="{32204559-7328-4FCD-8BA3-8F2CA7C799D9}" dt="2022-02-13T09:46:11.258" v="106" actId="14100"/>
          <ac:grpSpMkLst>
            <pc:docMk/>
            <pc:sldMk cId="2190595113" sldId="271"/>
            <ac:grpSpMk id="5" creationId="{3A8ED814-C1C6-4543-864B-076395378DE3}"/>
          </ac:grpSpMkLst>
        </pc:grpChg>
        <pc:grpChg chg="add mod">
          <ac:chgData name="حصه بنت العتيبي" userId="c1fe605c-1aaf-4791-a440-af891effc177" providerId="ADAL" clId="{32204559-7328-4FCD-8BA3-8F2CA7C799D9}" dt="2022-02-13T09:49:27.616" v="128" actId="1076"/>
          <ac:grpSpMkLst>
            <pc:docMk/>
            <pc:sldMk cId="2190595113" sldId="271"/>
            <ac:grpSpMk id="6" creationId="{B0E0B73F-960F-48C7-8B47-3295DEA0BD09}"/>
          </ac:grpSpMkLst>
        </pc:grpChg>
        <pc:picChg chg="add mod">
          <ac:chgData name="حصه بنت العتيبي" userId="c1fe605c-1aaf-4791-a440-af891effc177" providerId="ADAL" clId="{32204559-7328-4FCD-8BA3-8F2CA7C799D9}" dt="2022-02-13T09:46:03.337" v="104" actId="1076"/>
          <ac:picMkLst>
            <pc:docMk/>
            <pc:sldMk cId="2190595113" sldId="271"/>
            <ac:picMk id="3" creationId="{DFED397C-4AAC-453C-92C0-D85F6AF2DC96}"/>
          </ac:picMkLst>
        </pc:picChg>
        <pc:picChg chg="mod">
          <ac:chgData name="حصه بنت العتيبي" userId="c1fe605c-1aaf-4791-a440-af891effc177" providerId="ADAL" clId="{32204559-7328-4FCD-8BA3-8F2CA7C799D9}" dt="2022-02-13T09:49:23.294" v="127"/>
          <ac:picMkLst>
            <pc:docMk/>
            <pc:sldMk cId="2190595113" sldId="271"/>
            <ac:picMk id="7" creationId="{E2D282A9-B03A-45CC-A659-0569F76D9177}"/>
          </ac:picMkLst>
        </pc:picChg>
        <pc:picChg chg="add mod">
          <ac:chgData name="حصه بنت العتيبي" userId="c1fe605c-1aaf-4791-a440-af891effc177" providerId="ADAL" clId="{32204559-7328-4FCD-8BA3-8F2CA7C799D9}" dt="2022-02-13T09:59:31.179" v="173" actId="1076"/>
          <ac:picMkLst>
            <pc:docMk/>
            <pc:sldMk cId="2190595113" sldId="271"/>
            <ac:picMk id="10" creationId="{7B5FF998-71DD-49C3-8C63-4D9AC0482035}"/>
          </ac:picMkLst>
        </pc:picChg>
      </pc:sldChg>
      <pc:sldChg chg="addSp modSp new mod ord modTransition">
        <pc:chgData name="حصه بنت العتيبي" userId="c1fe605c-1aaf-4791-a440-af891effc177" providerId="ADAL" clId="{32204559-7328-4FCD-8BA3-8F2CA7C799D9}" dt="2022-02-13T09:49:13.192" v="126" actId="1076"/>
        <pc:sldMkLst>
          <pc:docMk/>
          <pc:sldMk cId="3748727729" sldId="272"/>
        </pc:sldMkLst>
        <pc:spChg chg="add mod">
          <ac:chgData name="حصه بنت العتيبي" userId="c1fe605c-1aaf-4791-a440-af891effc177" providerId="ADAL" clId="{32204559-7328-4FCD-8BA3-8F2CA7C799D9}" dt="2022-02-13T09:27:10.249" v="78" actId="164"/>
          <ac:spMkLst>
            <pc:docMk/>
            <pc:sldMk cId="3748727729" sldId="272"/>
            <ac:spMk id="8" creationId="{5D4FFF5E-8CDB-4914-A841-F5529FC6BAD8}"/>
          </ac:spMkLst>
        </pc:spChg>
        <pc:spChg chg="mod">
          <ac:chgData name="حصه بنت العتيبي" userId="c1fe605c-1aaf-4791-a440-af891effc177" providerId="ADAL" clId="{32204559-7328-4FCD-8BA3-8F2CA7C799D9}" dt="2022-02-13T09:49:05.834" v="124"/>
          <ac:spMkLst>
            <pc:docMk/>
            <pc:sldMk cId="3748727729" sldId="272"/>
            <ac:spMk id="12" creationId="{0F1C86E4-55CB-4A3C-8A81-0599EB6DAFAB}"/>
          </ac:spMkLst>
        </pc:spChg>
        <pc:grpChg chg="add mod">
          <ac:chgData name="حصه بنت العتيبي" userId="c1fe605c-1aaf-4791-a440-af891effc177" providerId="ADAL" clId="{32204559-7328-4FCD-8BA3-8F2CA7C799D9}" dt="2022-02-13T09:27:10.249" v="78" actId="164"/>
          <ac:grpSpMkLst>
            <pc:docMk/>
            <pc:sldMk cId="3748727729" sldId="272"/>
            <ac:grpSpMk id="9" creationId="{D05D59B4-91DF-4933-9190-6750D77EE062}"/>
          </ac:grpSpMkLst>
        </pc:grpChg>
        <pc:grpChg chg="add mod">
          <ac:chgData name="حصه بنت العتيبي" userId="c1fe605c-1aaf-4791-a440-af891effc177" providerId="ADAL" clId="{32204559-7328-4FCD-8BA3-8F2CA7C799D9}" dt="2022-02-13T09:49:13.192" v="126" actId="1076"/>
          <ac:grpSpMkLst>
            <pc:docMk/>
            <pc:sldMk cId="3748727729" sldId="272"/>
            <ac:grpSpMk id="10" creationId="{B4348978-747E-4453-8E17-62484D73742A}"/>
          </ac:grpSpMkLst>
        </pc:grpChg>
        <pc:picChg chg="add mod">
          <ac:chgData name="حصه بنت العتيبي" userId="c1fe605c-1aaf-4791-a440-af891effc177" providerId="ADAL" clId="{32204559-7328-4FCD-8BA3-8F2CA7C799D9}" dt="2022-02-13T09:27:59.104" v="79"/>
          <ac:picMkLst>
            <pc:docMk/>
            <pc:sldMk cId="3748727729" sldId="272"/>
            <ac:picMk id="3" creationId="{863C6642-7A24-4C7D-813A-CA8F96F18FB6}"/>
          </ac:picMkLst>
        </pc:picChg>
        <pc:picChg chg="add mod modCrop">
          <ac:chgData name="حصه بنت العتيبي" userId="c1fe605c-1aaf-4791-a440-af891effc177" providerId="ADAL" clId="{32204559-7328-4FCD-8BA3-8F2CA7C799D9}" dt="2022-02-13T09:29:58.452" v="80" actId="1076"/>
          <ac:picMkLst>
            <pc:docMk/>
            <pc:sldMk cId="3748727729" sldId="272"/>
            <ac:picMk id="5" creationId="{99D69DF7-5B60-4A94-BA70-37DAF54243B0}"/>
          </ac:picMkLst>
        </pc:picChg>
        <pc:picChg chg="add mod modCrop">
          <ac:chgData name="حصه بنت العتيبي" userId="c1fe605c-1aaf-4791-a440-af891effc177" providerId="ADAL" clId="{32204559-7328-4FCD-8BA3-8F2CA7C799D9}" dt="2022-02-13T09:27:10.249" v="78" actId="164"/>
          <ac:picMkLst>
            <pc:docMk/>
            <pc:sldMk cId="3748727729" sldId="272"/>
            <ac:picMk id="7" creationId="{C7E3173F-86B8-4AC7-9E49-65750CC03186}"/>
          </ac:picMkLst>
        </pc:picChg>
        <pc:picChg chg="mod">
          <ac:chgData name="حصه بنت العتيبي" userId="c1fe605c-1aaf-4791-a440-af891effc177" providerId="ADAL" clId="{32204559-7328-4FCD-8BA3-8F2CA7C799D9}" dt="2022-02-13T09:49:05.834" v="124"/>
          <ac:picMkLst>
            <pc:docMk/>
            <pc:sldMk cId="3748727729" sldId="272"/>
            <ac:picMk id="11" creationId="{77099F09-F3B7-4017-B637-177A8764C60D}"/>
          </ac:picMkLst>
        </pc:picChg>
      </pc:sldChg>
      <pc:sldChg chg="addSp modSp add mod modTransition">
        <pc:chgData name="حصه بنت العتيبي" userId="c1fe605c-1aaf-4791-a440-af891effc177" providerId="ADAL" clId="{32204559-7328-4FCD-8BA3-8F2CA7C799D9}" dt="2022-02-13T09:59:50.757" v="176" actId="1076"/>
        <pc:sldMkLst>
          <pc:docMk/>
          <pc:sldMk cId="3401401066" sldId="273"/>
        </pc:sldMkLst>
        <pc:spChg chg="mod">
          <ac:chgData name="حصه بنت العتيبي" userId="c1fe605c-1aaf-4791-a440-af891effc177" providerId="ADAL" clId="{32204559-7328-4FCD-8BA3-8F2CA7C799D9}" dt="2022-02-13T09:47:53.201" v="119" actId="1076"/>
          <ac:spMkLst>
            <pc:docMk/>
            <pc:sldMk cId="3401401066" sldId="273"/>
            <ac:spMk id="4" creationId="{1C532C8C-2214-49B3-91ED-CF5355868D41}"/>
          </ac:spMkLst>
        </pc:spChg>
        <pc:grpChg chg="mod">
          <ac:chgData name="حصه بنت العتيبي" userId="c1fe605c-1aaf-4791-a440-af891effc177" providerId="ADAL" clId="{32204559-7328-4FCD-8BA3-8F2CA7C799D9}" dt="2022-02-13T09:47:06.038" v="110" actId="1076"/>
          <ac:grpSpMkLst>
            <pc:docMk/>
            <pc:sldMk cId="3401401066" sldId="273"/>
            <ac:grpSpMk id="5" creationId="{3A8ED814-C1C6-4543-864B-076395378DE3}"/>
          </ac:grpSpMkLst>
        </pc:grpChg>
        <pc:grpChg chg="add mod">
          <ac:chgData name="حصه بنت العتيبي" userId="c1fe605c-1aaf-4791-a440-af891effc177" providerId="ADAL" clId="{32204559-7328-4FCD-8BA3-8F2CA7C799D9}" dt="2022-02-13T09:56:34.387" v="166" actId="1076"/>
          <ac:grpSpMkLst>
            <pc:docMk/>
            <pc:sldMk cId="3401401066" sldId="273"/>
            <ac:grpSpMk id="6" creationId="{01F5FDA6-0395-4BD8-B4EA-6A450639D569}"/>
          </ac:grpSpMkLst>
        </pc:grpChg>
        <pc:picChg chg="mod">
          <ac:chgData name="حصه بنت العتيبي" userId="c1fe605c-1aaf-4791-a440-af891effc177" providerId="ADAL" clId="{32204559-7328-4FCD-8BA3-8F2CA7C799D9}" dt="2022-02-13T09:56:25.673" v="165"/>
          <ac:picMkLst>
            <pc:docMk/>
            <pc:sldMk cId="3401401066" sldId="273"/>
            <ac:picMk id="7" creationId="{CC83DBD2-0093-4A29-8B52-EA922A3792AA}"/>
          </ac:picMkLst>
        </pc:picChg>
        <pc:picChg chg="mod">
          <ac:chgData name="حصه بنت العتيبي" userId="c1fe605c-1aaf-4791-a440-af891effc177" providerId="ADAL" clId="{32204559-7328-4FCD-8BA3-8F2CA7C799D9}" dt="2022-02-13T09:56:25.673" v="165"/>
          <ac:picMkLst>
            <pc:docMk/>
            <pc:sldMk cId="3401401066" sldId="273"/>
            <ac:picMk id="8" creationId="{9379715A-4D5B-4547-BD3E-493634DFD81C}"/>
          </ac:picMkLst>
        </pc:picChg>
        <pc:picChg chg="add mod">
          <ac:chgData name="حصه بنت العتيبي" userId="c1fe605c-1aaf-4791-a440-af891effc177" providerId="ADAL" clId="{32204559-7328-4FCD-8BA3-8F2CA7C799D9}" dt="2022-02-13T09:59:50.757" v="176" actId="1076"/>
          <ac:picMkLst>
            <pc:docMk/>
            <pc:sldMk cId="3401401066" sldId="273"/>
            <ac:picMk id="9" creationId="{33B1945D-0FE4-40EE-9CF0-37A387888A03}"/>
          </ac:picMkLst>
        </pc:picChg>
      </pc:sldChg>
      <pc:sldChg chg="addSp delSp modSp new mod">
        <pc:chgData name="حصه بنت العتيبي" userId="c1fe605c-1aaf-4791-a440-af891effc177" providerId="ADAL" clId="{32204559-7328-4FCD-8BA3-8F2CA7C799D9}" dt="2022-02-13T09:56:07.086" v="164" actId="1440"/>
        <pc:sldMkLst>
          <pc:docMk/>
          <pc:sldMk cId="3109047900" sldId="274"/>
        </pc:sldMkLst>
        <pc:spChg chg="add del mod">
          <ac:chgData name="حصه بنت العتيبي" userId="c1fe605c-1aaf-4791-a440-af891effc177" providerId="ADAL" clId="{32204559-7328-4FCD-8BA3-8F2CA7C799D9}" dt="2022-02-13T09:53:28.456" v="146" actId="478"/>
          <ac:spMkLst>
            <pc:docMk/>
            <pc:sldMk cId="3109047900" sldId="274"/>
            <ac:spMk id="4" creationId="{1C9C7834-781D-4CE8-94B6-63A2E78C2EA9}"/>
          </ac:spMkLst>
        </pc:spChg>
        <pc:grpChg chg="add mod">
          <ac:chgData name="حصه بنت العتيبي" userId="c1fe605c-1aaf-4791-a440-af891effc177" providerId="ADAL" clId="{32204559-7328-4FCD-8BA3-8F2CA7C799D9}" dt="2022-02-13T09:55:57.564" v="163" actId="164"/>
          <ac:grpSpMkLst>
            <pc:docMk/>
            <pc:sldMk cId="3109047900" sldId="274"/>
            <ac:grpSpMk id="7" creationId="{8074ED09-5380-4FCA-A8D4-5BF8333466D9}"/>
          </ac:grpSpMkLst>
        </pc:grpChg>
        <pc:picChg chg="add mod modCrop">
          <ac:chgData name="حصه بنت العتيبي" userId="c1fe605c-1aaf-4791-a440-af891effc177" providerId="ADAL" clId="{32204559-7328-4FCD-8BA3-8F2CA7C799D9}" dt="2022-02-13T09:56:07.086" v="164" actId="1440"/>
          <ac:picMkLst>
            <pc:docMk/>
            <pc:sldMk cId="3109047900" sldId="274"/>
            <ac:picMk id="3" creationId="{689B4198-0E4F-4175-9C07-B907AC67DF70}"/>
          </ac:picMkLst>
        </pc:picChg>
        <pc:picChg chg="add mod modCrop">
          <ac:chgData name="حصه بنت العتيبي" userId="c1fe605c-1aaf-4791-a440-af891effc177" providerId="ADAL" clId="{32204559-7328-4FCD-8BA3-8F2CA7C799D9}" dt="2022-02-13T09:56:07.086" v="164" actId="1440"/>
          <ac:picMkLst>
            <pc:docMk/>
            <pc:sldMk cId="3109047900" sldId="274"/>
            <ac:picMk id="6" creationId="{85C258DD-622A-44FC-8B03-C913BD1CA00C}"/>
          </ac:picMkLst>
        </pc:picChg>
      </pc:sldChg>
      <pc:sldChg chg="addSp delSp modSp new mod modAnim">
        <pc:chgData name="حصه بنت العتيبي" userId="c1fe605c-1aaf-4791-a440-af891effc177" providerId="ADAL" clId="{32204559-7328-4FCD-8BA3-8F2CA7C799D9}" dt="2022-02-13T10:28:52.111" v="309" actId="1076"/>
        <pc:sldMkLst>
          <pc:docMk/>
          <pc:sldMk cId="232624056" sldId="275"/>
        </pc:sldMkLst>
        <pc:spChg chg="add mod">
          <ac:chgData name="حصه بنت العتيبي" userId="c1fe605c-1aaf-4791-a440-af891effc177" providerId="ADAL" clId="{32204559-7328-4FCD-8BA3-8F2CA7C799D9}" dt="2022-02-13T10:13:07.760" v="255" actId="403"/>
          <ac:spMkLst>
            <pc:docMk/>
            <pc:sldMk cId="232624056" sldId="275"/>
            <ac:spMk id="4" creationId="{7F6EDF0E-69B9-4DB0-93CF-D501B82A034A}"/>
          </ac:spMkLst>
        </pc:spChg>
        <pc:spChg chg="add mod">
          <ac:chgData name="حصه بنت العتيبي" userId="c1fe605c-1aaf-4791-a440-af891effc177" providerId="ADAL" clId="{32204559-7328-4FCD-8BA3-8F2CA7C799D9}" dt="2022-02-13T10:13:07.760" v="255" actId="403"/>
          <ac:spMkLst>
            <pc:docMk/>
            <pc:sldMk cId="232624056" sldId="275"/>
            <ac:spMk id="5" creationId="{50754CB7-E635-43E7-B4A4-21A148E19636}"/>
          </ac:spMkLst>
        </pc:spChg>
        <pc:spChg chg="add mod">
          <ac:chgData name="حصه بنت العتيبي" userId="c1fe605c-1aaf-4791-a440-af891effc177" providerId="ADAL" clId="{32204559-7328-4FCD-8BA3-8F2CA7C799D9}" dt="2022-02-13T10:13:07.760" v="255" actId="403"/>
          <ac:spMkLst>
            <pc:docMk/>
            <pc:sldMk cId="232624056" sldId="275"/>
            <ac:spMk id="6" creationId="{88BCE49B-0313-4CA0-A9A0-759B51A085EE}"/>
          </ac:spMkLst>
        </pc:spChg>
        <pc:spChg chg="add mod">
          <ac:chgData name="حصه بنت العتيبي" userId="c1fe605c-1aaf-4791-a440-af891effc177" providerId="ADAL" clId="{32204559-7328-4FCD-8BA3-8F2CA7C799D9}" dt="2022-02-13T10:13:07.760" v="255" actId="403"/>
          <ac:spMkLst>
            <pc:docMk/>
            <pc:sldMk cId="232624056" sldId="275"/>
            <ac:spMk id="7" creationId="{30EFBB02-771E-4B62-8099-190B104F786C}"/>
          </ac:spMkLst>
        </pc:spChg>
        <pc:spChg chg="add mod">
          <ac:chgData name="حصه بنت العتيبي" userId="c1fe605c-1aaf-4791-a440-af891effc177" providerId="ADAL" clId="{32204559-7328-4FCD-8BA3-8F2CA7C799D9}" dt="2022-02-13T10:13:07.760" v="255" actId="403"/>
          <ac:spMkLst>
            <pc:docMk/>
            <pc:sldMk cId="232624056" sldId="275"/>
            <ac:spMk id="8" creationId="{67D82A9E-20EF-44EE-8897-C6DE1210C7FD}"/>
          </ac:spMkLst>
        </pc:spChg>
        <pc:spChg chg="add mod">
          <ac:chgData name="حصه بنت العتيبي" userId="c1fe605c-1aaf-4791-a440-af891effc177" providerId="ADAL" clId="{32204559-7328-4FCD-8BA3-8F2CA7C799D9}" dt="2022-02-13T10:13:07.760" v="255" actId="403"/>
          <ac:spMkLst>
            <pc:docMk/>
            <pc:sldMk cId="232624056" sldId="275"/>
            <ac:spMk id="9" creationId="{7515C136-1AAC-4A1D-8D8F-6FA32BF9E37B}"/>
          </ac:spMkLst>
        </pc:spChg>
        <pc:spChg chg="add mod">
          <ac:chgData name="حصه بنت العتيبي" userId="c1fe605c-1aaf-4791-a440-af891effc177" providerId="ADAL" clId="{32204559-7328-4FCD-8BA3-8F2CA7C799D9}" dt="2022-02-13T10:13:07.760" v="255" actId="403"/>
          <ac:spMkLst>
            <pc:docMk/>
            <pc:sldMk cId="232624056" sldId="275"/>
            <ac:spMk id="10" creationId="{E1C21D70-84C9-4607-9230-88F16933C749}"/>
          </ac:spMkLst>
        </pc:spChg>
        <pc:spChg chg="add mod">
          <ac:chgData name="حصه بنت العتيبي" userId="c1fe605c-1aaf-4791-a440-af891effc177" providerId="ADAL" clId="{32204559-7328-4FCD-8BA3-8F2CA7C799D9}" dt="2022-02-13T10:13:07.760" v="255" actId="403"/>
          <ac:spMkLst>
            <pc:docMk/>
            <pc:sldMk cId="232624056" sldId="275"/>
            <ac:spMk id="11" creationId="{447AA290-001A-4747-83D9-C6D101A670C6}"/>
          </ac:spMkLst>
        </pc:spChg>
        <pc:spChg chg="mod">
          <ac:chgData name="حصه بنت العتيبي" userId="c1fe605c-1aaf-4791-a440-af891effc177" providerId="ADAL" clId="{32204559-7328-4FCD-8BA3-8F2CA7C799D9}" dt="2022-02-13T10:27:53.296" v="299"/>
          <ac:spMkLst>
            <pc:docMk/>
            <pc:sldMk cId="232624056" sldId="275"/>
            <ac:spMk id="14" creationId="{01070977-42CB-454C-B7F8-A1B8958A9F99}"/>
          </ac:spMkLst>
        </pc:spChg>
        <pc:grpChg chg="add mod">
          <ac:chgData name="حصه بنت العتيبي" userId="c1fe605c-1aaf-4791-a440-af891effc177" providerId="ADAL" clId="{32204559-7328-4FCD-8BA3-8F2CA7C799D9}" dt="2022-02-13T10:28:00.585" v="300" actId="1076"/>
          <ac:grpSpMkLst>
            <pc:docMk/>
            <pc:sldMk cId="232624056" sldId="275"/>
            <ac:grpSpMk id="12" creationId="{012762AB-5E98-4B19-8067-8609617FEF3A}"/>
          </ac:grpSpMkLst>
        </pc:grpChg>
        <pc:picChg chg="add mod modCrop">
          <ac:chgData name="حصه بنت العتيبي" userId="c1fe605c-1aaf-4791-a440-af891effc177" providerId="ADAL" clId="{32204559-7328-4FCD-8BA3-8F2CA7C799D9}" dt="2022-02-13T10:12:16.428" v="250" actId="1076"/>
          <ac:picMkLst>
            <pc:docMk/>
            <pc:sldMk cId="232624056" sldId="275"/>
            <ac:picMk id="3" creationId="{A92921B5-77D1-49C9-8F00-6747459ADD18}"/>
          </ac:picMkLst>
        </pc:picChg>
        <pc:picChg chg="mod">
          <ac:chgData name="حصه بنت العتيبي" userId="c1fe605c-1aaf-4791-a440-af891effc177" providerId="ADAL" clId="{32204559-7328-4FCD-8BA3-8F2CA7C799D9}" dt="2022-02-13T10:27:53.296" v="299"/>
          <ac:picMkLst>
            <pc:docMk/>
            <pc:sldMk cId="232624056" sldId="275"/>
            <ac:picMk id="13" creationId="{6D2EE29A-3292-4675-A608-EC113C0054F6}"/>
          </ac:picMkLst>
        </pc:picChg>
        <pc:picChg chg="add del mod">
          <ac:chgData name="حصه بنت العتيبي" userId="c1fe605c-1aaf-4791-a440-af891effc177" providerId="ADAL" clId="{32204559-7328-4FCD-8BA3-8F2CA7C799D9}" dt="2022-02-13T10:28:49.225" v="308" actId="1076"/>
          <ac:picMkLst>
            <pc:docMk/>
            <pc:sldMk cId="232624056" sldId="275"/>
            <ac:picMk id="15" creationId="{53A8D358-73AF-4BDD-9FDF-95E844CC11B0}"/>
          </ac:picMkLst>
        </pc:picChg>
        <pc:picChg chg="add del mod">
          <ac:chgData name="حصه بنت العتيبي" userId="c1fe605c-1aaf-4791-a440-af891effc177" providerId="ADAL" clId="{32204559-7328-4FCD-8BA3-8F2CA7C799D9}" dt="2022-02-13T10:28:52.111" v="309" actId="1076"/>
          <ac:picMkLst>
            <pc:docMk/>
            <pc:sldMk cId="232624056" sldId="275"/>
            <ac:picMk id="16" creationId="{68967919-BEA2-42F8-BD6D-F8CD3D1F8941}"/>
          </ac:picMkLst>
        </pc:picChg>
      </pc:sldChg>
      <pc:sldChg chg="new">
        <pc:chgData name="حصه بنت العتيبي" userId="c1fe605c-1aaf-4791-a440-af891effc177" providerId="ADAL" clId="{32204559-7328-4FCD-8BA3-8F2CA7C799D9}" dt="2022-02-13T10:30:05.932" v="310" actId="680"/>
        <pc:sldMkLst>
          <pc:docMk/>
          <pc:sldMk cId="3879466864" sldId="276"/>
        </pc:sldMkLst>
      </pc:sldChg>
      <pc:sldMasterChg chg="modTransition setBg modSldLayout">
        <pc:chgData name="حصه بنت العتيبي" userId="c1fe605c-1aaf-4791-a440-af891effc177" providerId="ADAL" clId="{32204559-7328-4FCD-8BA3-8F2CA7C799D9}" dt="2022-02-13T09:57:46.484" v="169"/>
        <pc:sldMasterMkLst>
          <pc:docMk/>
          <pc:sldMasterMk cId="2621461513" sldId="2147483648"/>
        </pc:sldMasterMkLst>
        <pc:sldLayoutChg chg="modTransition setBg">
          <pc:chgData name="حصه بنت العتيبي" userId="c1fe605c-1aaf-4791-a440-af891effc177" providerId="ADAL" clId="{32204559-7328-4FCD-8BA3-8F2CA7C799D9}" dt="2022-02-13T09:57:46.484" v="169"/>
          <pc:sldLayoutMkLst>
            <pc:docMk/>
            <pc:sldMasterMk cId="2621461513" sldId="2147483648"/>
            <pc:sldLayoutMk cId="3012055433" sldId="2147483649"/>
          </pc:sldLayoutMkLst>
        </pc:sldLayoutChg>
        <pc:sldLayoutChg chg="modTransition setBg">
          <pc:chgData name="حصه بنت العتيبي" userId="c1fe605c-1aaf-4791-a440-af891effc177" providerId="ADAL" clId="{32204559-7328-4FCD-8BA3-8F2CA7C799D9}" dt="2022-02-13T09:57:46.484" v="169"/>
          <pc:sldLayoutMkLst>
            <pc:docMk/>
            <pc:sldMasterMk cId="2621461513" sldId="2147483648"/>
            <pc:sldLayoutMk cId="283586365" sldId="2147483650"/>
          </pc:sldLayoutMkLst>
        </pc:sldLayoutChg>
        <pc:sldLayoutChg chg="modTransition setBg">
          <pc:chgData name="حصه بنت العتيبي" userId="c1fe605c-1aaf-4791-a440-af891effc177" providerId="ADAL" clId="{32204559-7328-4FCD-8BA3-8F2CA7C799D9}" dt="2022-02-13T09:57:46.484" v="169"/>
          <pc:sldLayoutMkLst>
            <pc:docMk/>
            <pc:sldMasterMk cId="2621461513" sldId="2147483648"/>
            <pc:sldLayoutMk cId="4233662783" sldId="2147483651"/>
          </pc:sldLayoutMkLst>
        </pc:sldLayoutChg>
        <pc:sldLayoutChg chg="modTransition setBg">
          <pc:chgData name="حصه بنت العتيبي" userId="c1fe605c-1aaf-4791-a440-af891effc177" providerId="ADAL" clId="{32204559-7328-4FCD-8BA3-8F2CA7C799D9}" dt="2022-02-13T09:57:46.484" v="169"/>
          <pc:sldLayoutMkLst>
            <pc:docMk/>
            <pc:sldMasterMk cId="2621461513" sldId="2147483648"/>
            <pc:sldLayoutMk cId="3142448765" sldId="2147483652"/>
          </pc:sldLayoutMkLst>
        </pc:sldLayoutChg>
        <pc:sldLayoutChg chg="modTransition setBg">
          <pc:chgData name="حصه بنت العتيبي" userId="c1fe605c-1aaf-4791-a440-af891effc177" providerId="ADAL" clId="{32204559-7328-4FCD-8BA3-8F2CA7C799D9}" dt="2022-02-13T09:57:46.484" v="169"/>
          <pc:sldLayoutMkLst>
            <pc:docMk/>
            <pc:sldMasterMk cId="2621461513" sldId="2147483648"/>
            <pc:sldLayoutMk cId="3553631334" sldId="2147483653"/>
          </pc:sldLayoutMkLst>
        </pc:sldLayoutChg>
        <pc:sldLayoutChg chg="modTransition setBg">
          <pc:chgData name="حصه بنت العتيبي" userId="c1fe605c-1aaf-4791-a440-af891effc177" providerId="ADAL" clId="{32204559-7328-4FCD-8BA3-8F2CA7C799D9}" dt="2022-02-13T09:57:46.484" v="169"/>
          <pc:sldLayoutMkLst>
            <pc:docMk/>
            <pc:sldMasterMk cId="2621461513" sldId="2147483648"/>
            <pc:sldLayoutMk cId="923731826" sldId="2147483654"/>
          </pc:sldLayoutMkLst>
        </pc:sldLayoutChg>
        <pc:sldLayoutChg chg="modTransition setBg">
          <pc:chgData name="حصه بنت العتيبي" userId="c1fe605c-1aaf-4791-a440-af891effc177" providerId="ADAL" clId="{32204559-7328-4FCD-8BA3-8F2CA7C799D9}" dt="2022-02-13T09:57:46.484" v="169"/>
          <pc:sldLayoutMkLst>
            <pc:docMk/>
            <pc:sldMasterMk cId="2621461513" sldId="2147483648"/>
            <pc:sldLayoutMk cId="2624301182" sldId="2147483655"/>
          </pc:sldLayoutMkLst>
        </pc:sldLayoutChg>
        <pc:sldLayoutChg chg="modTransition setBg">
          <pc:chgData name="حصه بنت العتيبي" userId="c1fe605c-1aaf-4791-a440-af891effc177" providerId="ADAL" clId="{32204559-7328-4FCD-8BA3-8F2CA7C799D9}" dt="2022-02-13T09:57:46.484" v="169"/>
          <pc:sldLayoutMkLst>
            <pc:docMk/>
            <pc:sldMasterMk cId="2621461513" sldId="2147483648"/>
            <pc:sldLayoutMk cId="4226978199" sldId="2147483656"/>
          </pc:sldLayoutMkLst>
        </pc:sldLayoutChg>
        <pc:sldLayoutChg chg="modTransition setBg">
          <pc:chgData name="حصه بنت العتيبي" userId="c1fe605c-1aaf-4791-a440-af891effc177" providerId="ADAL" clId="{32204559-7328-4FCD-8BA3-8F2CA7C799D9}" dt="2022-02-13T09:57:46.484" v="169"/>
          <pc:sldLayoutMkLst>
            <pc:docMk/>
            <pc:sldMasterMk cId="2621461513" sldId="2147483648"/>
            <pc:sldLayoutMk cId="578411439" sldId="2147483657"/>
          </pc:sldLayoutMkLst>
        </pc:sldLayoutChg>
        <pc:sldLayoutChg chg="modTransition setBg">
          <pc:chgData name="حصه بنت العتيبي" userId="c1fe605c-1aaf-4791-a440-af891effc177" providerId="ADAL" clId="{32204559-7328-4FCD-8BA3-8F2CA7C799D9}" dt="2022-02-13T09:57:46.484" v="169"/>
          <pc:sldLayoutMkLst>
            <pc:docMk/>
            <pc:sldMasterMk cId="2621461513" sldId="2147483648"/>
            <pc:sldLayoutMk cId="3798451100" sldId="2147483658"/>
          </pc:sldLayoutMkLst>
        </pc:sldLayoutChg>
        <pc:sldLayoutChg chg="modTransition setBg">
          <pc:chgData name="حصه بنت العتيبي" userId="c1fe605c-1aaf-4791-a440-af891effc177" providerId="ADAL" clId="{32204559-7328-4FCD-8BA3-8F2CA7C799D9}" dt="2022-02-13T09:57:46.484" v="169"/>
          <pc:sldLayoutMkLst>
            <pc:docMk/>
            <pc:sldMasterMk cId="2621461513" sldId="2147483648"/>
            <pc:sldLayoutMk cId="189238801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79C7D2D-2516-4196-AA02-8D2E4FF82AE1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6E4AF6-20C3-45DB-A6EA-D3899F9688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151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004D-0E12-4E13-81E8-4A905EC6DF22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84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004D-0E12-4E13-81E8-4A905EC6DF22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50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FF16DA-10E5-48F1-9A79-00A66DDD7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3C8F1E4-1B99-4A23-8B0A-E20E3350B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203297-D1BA-498D-B1D8-394F165D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75A-2890-41EB-89EC-B9147754DA2F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41FD51-3C28-4395-86C8-D5F64B14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6EAA45-C7AD-4C72-A374-67A3E346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14DF-CBC7-49E2-B478-70C764D7E3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2055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881125-EB92-4A08-A30E-E00161BF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57AC05D-E835-44BF-9CC1-266295F49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EF7CEE-ACB6-4398-A27F-D6BF01AB5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75A-2890-41EB-89EC-B9147754DA2F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54358D-7A26-43D7-8200-2E42F7F5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0EC999-2ABE-4E42-B945-F9DAFC9F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14DF-CBC7-49E2-B478-70C764D7E3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8451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E1035F3-06C9-42EA-BF48-000452ADD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F07FAC4-2784-4A95-8A91-2A719B5B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DE89C9-2472-47EE-A2C2-794237AD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75A-2890-41EB-89EC-B9147754DA2F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A14CE24-ADCA-4E5F-B8A9-BA4D7B32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F03D33-AFE8-465D-9280-CA16D604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14DF-CBC7-49E2-B478-70C764D7E3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2388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993486-0B83-4033-A9E8-8FC3B5D1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ED6E4A-555E-4A9E-9866-E3E7F17E7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D8FCFE-05BD-437C-B191-D3ABBB82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75A-2890-41EB-89EC-B9147754DA2F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E4CEEA-B356-44CF-8232-88214F54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F9A8E1-606E-4040-85BE-41B1AB44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14DF-CBC7-49E2-B478-70C764D7E3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586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77495C-22AC-4C24-BF5E-9EC70744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4BD4678-0D03-4C3A-A38F-C58BAB33D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99E0D0-72B9-48F8-8244-843F967F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75A-2890-41EB-89EC-B9147754DA2F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BF96F5-41AC-4511-9FB8-3AAD9E9C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B76927-377C-4E17-89F1-BBD111CC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14DF-CBC7-49E2-B478-70C764D7E3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3662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6A843B-C3E2-4B8C-9B50-EAE40468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CB725A6-4CEB-4CB0-AD72-3BE65E293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97D7D64-C453-4900-B9C3-58EF6079E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B96852-0189-4F0E-B03B-C8E8EAA9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75A-2890-41EB-89EC-B9147754DA2F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6B4E6AB-8A26-4F24-B7CD-43E26621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46696C-B957-4377-B9ED-1D385BD6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14DF-CBC7-49E2-B478-70C764D7E3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2448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6202E1-75DA-46CB-B7FC-5730C3CF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872E4F8-8894-4904-B939-F8568915D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1548DC9-5A54-4BA3-9665-A938F5807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4B5DE9B-FAF7-4540-A8E9-ADC7B81D8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517AE78-8B90-4425-A4C3-8C2E48167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25E04B2-BC34-4928-9CF6-8A99BC4C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75A-2890-41EB-89EC-B9147754DA2F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0431DB1-4424-4496-9F63-4747458E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0CAE0E7-4B43-46A9-99E2-DAC52B2E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14DF-CBC7-49E2-B478-70C764D7E3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3631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BDBB96-CDE9-4905-83D7-06D5C733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A7E635-708B-4740-82CB-885881651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75A-2890-41EB-89EC-B9147754DA2F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C681AC8-247C-49B6-962E-95390E80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75E99E4-B763-4E0A-8F37-A199DE44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14DF-CBC7-49E2-B478-70C764D7E3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3731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B30C0E9-0CC5-431E-B17B-4734F44F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75A-2890-41EB-89EC-B9147754DA2F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C8480-514E-432B-80DA-9C40480A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7EBBE75-ADC8-47AA-801C-3ED3DE28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14DF-CBC7-49E2-B478-70C764D7E3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4301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9D65E3-1386-4E4F-8096-9654D167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C946A7-B2E8-4422-9640-873FAF5A2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3C7E110-1521-4946-934B-A88EECA2B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7F6C8B-564B-4DB1-922A-8644B847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75A-2890-41EB-89EC-B9147754DA2F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8FBE2E-5E9F-44CA-8593-A5DEBC76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BAF2E7D-CB62-45FF-BA32-0B706B4F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14DF-CBC7-49E2-B478-70C764D7E3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978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6019AE-1055-4CA9-BEA0-C64F36142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8FC7185-A481-49DD-AC46-964DCF4D4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3B427E1-0842-40F4-AA0E-BD109EDEB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07F3FB-F660-49CE-B02C-424D768B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75A-2890-41EB-89EC-B9147754DA2F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3356AB-71A0-4352-A2E4-D1229B16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B2CEF8-1744-4926-A700-A6780D19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14DF-CBC7-49E2-B478-70C764D7E3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8411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965EEF8-241E-467C-94C9-6A115F2A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232B43-496A-4199-8D61-4006EB0F6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9E2155-5CAC-44A2-BF16-F5755B540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5A75A-2890-41EB-89EC-B9147754DA2F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A7640F-71BA-44B3-81A4-7C8E55D10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20B170-60FB-42E1-896F-77ACA4FE3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014DF-CBC7-49E2-B478-70C764D7E360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E2C80C8-80F6-4A0B-92FA-463ED9E51A2C}"/>
              </a:ext>
            </a:extLst>
          </p:cNvPr>
          <p:cNvSpPr txBox="1"/>
          <p:nvPr userDrawn="1"/>
        </p:nvSpPr>
        <p:spPr>
          <a:xfrm>
            <a:off x="278970" y="6858000"/>
            <a:ext cx="33024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97B0407-7EA6-4AD4-9A45-8F5F925B3D00}"/>
              </a:ext>
            </a:extLst>
          </p:cNvPr>
          <p:cNvSpPr txBox="1"/>
          <p:nvPr userDrawn="1"/>
        </p:nvSpPr>
        <p:spPr>
          <a:xfrm rot="16200000">
            <a:off x="10340730" y="5006730"/>
            <a:ext cx="33024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solidFill>
                <a:schemeClr val="bg1">
                  <a:lumMod val="8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6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2" Type="http://schemas.openxmlformats.org/officeDocument/2006/relationships/hyperlink" Target="https://www.liveworksheets.com/1-ie1723293z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7.wdp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4.em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m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8A049CE-3F15-40D8-AC63-755D01B65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1" y="-188743"/>
            <a:ext cx="9951868" cy="7046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86181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074ED09-5380-4FCA-A8D4-5BF8333466D9}"/>
              </a:ext>
            </a:extLst>
          </p:cNvPr>
          <p:cNvGrpSpPr/>
          <p:nvPr/>
        </p:nvGrpSpPr>
        <p:grpSpPr>
          <a:xfrm>
            <a:off x="-466540" y="2542233"/>
            <a:ext cx="12444176" cy="4315767"/>
            <a:chOff x="-466540" y="2542233"/>
            <a:chExt cx="12444176" cy="4315767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689B4198-0E4F-4175-9C07-B907AC67D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67" t="45331" r="23619"/>
            <a:stretch/>
          </p:blipFill>
          <p:spPr>
            <a:xfrm>
              <a:off x="-466540" y="2542233"/>
              <a:ext cx="8414786" cy="43157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85C258DD-622A-44FC-8B03-C913BD1CA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5" t="48748" r="44533" b="40171"/>
            <a:stretch/>
          </p:blipFill>
          <p:spPr>
            <a:xfrm>
              <a:off x="5486400" y="2793442"/>
              <a:ext cx="6491236" cy="12660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09047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2921B5-77D1-49C9-8F00-6747459AD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 t="15465" r="33933" b="86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خطط انسيابي: رابط 3">
            <a:extLst>
              <a:ext uri="{FF2B5EF4-FFF2-40B4-BE49-F238E27FC236}">
                <a16:creationId xmlns:a16="http://schemas.microsoft.com/office/drawing/2014/main" id="{7F6EDF0E-69B9-4DB0-93CF-D501B82A034A}"/>
              </a:ext>
            </a:extLst>
          </p:cNvPr>
          <p:cNvSpPr/>
          <p:nvPr/>
        </p:nvSpPr>
        <p:spPr>
          <a:xfrm>
            <a:off x="1662827" y="4380953"/>
            <a:ext cx="268942" cy="2084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" name="مخطط انسيابي: رابط 4">
            <a:extLst>
              <a:ext uri="{FF2B5EF4-FFF2-40B4-BE49-F238E27FC236}">
                <a16:creationId xmlns:a16="http://schemas.microsoft.com/office/drawing/2014/main" id="{50754CB7-E635-43E7-B4A4-21A148E19636}"/>
              </a:ext>
            </a:extLst>
          </p:cNvPr>
          <p:cNvSpPr/>
          <p:nvPr/>
        </p:nvSpPr>
        <p:spPr>
          <a:xfrm>
            <a:off x="1636980" y="1075764"/>
            <a:ext cx="268942" cy="2084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6" name="مخطط انسيابي: رابط 5">
            <a:extLst>
              <a:ext uri="{FF2B5EF4-FFF2-40B4-BE49-F238E27FC236}">
                <a16:creationId xmlns:a16="http://schemas.microsoft.com/office/drawing/2014/main" id="{88BCE49B-0313-4CA0-A9A0-759B51A085EE}"/>
              </a:ext>
            </a:extLst>
          </p:cNvPr>
          <p:cNvSpPr/>
          <p:nvPr/>
        </p:nvSpPr>
        <p:spPr>
          <a:xfrm>
            <a:off x="1662827" y="3516037"/>
            <a:ext cx="307042" cy="2084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خطط انسيابي: رابط 6">
            <a:extLst>
              <a:ext uri="{FF2B5EF4-FFF2-40B4-BE49-F238E27FC236}">
                <a16:creationId xmlns:a16="http://schemas.microsoft.com/office/drawing/2014/main" id="{30EFBB02-771E-4B62-8099-190B104F786C}"/>
              </a:ext>
            </a:extLst>
          </p:cNvPr>
          <p:cNvSpPr/>
          <p:nvPr/>
        </p:nvSpPr>
        <p:spPr>
          <a:xfrm>
            <a:off x="1598880" y="537882"/>
            <a:ext cx="307042" cy="2084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مخطط انسيابي: رابط 7">
            <a:extLst>
              <a:ext uri="{FF2B5EF4-FFF2-40B4-BE49-F238E27FC236}">
                <a16:creationId xmlns:a16="http://schemas.microsoft.com/office/drawing/2014/main" id="{67D82A9E-20EF-44EE-8897-C6DE1210C7FD}"/>
              </a:ext>
            </a:extLst>
          </p:cNvPr>
          <p:cNvSpPr/>
          <p:nvPr/>
        </p:nvSpPr>
        <p:spPr>
          <a:xfrm>
            <a:off x="1662827" y="1590866"/>
            <a:ext cx="307042" cy="2084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9" name="مخطط انسيابي: رابط 8">
            <a:extLst>
              <a:ext uri="{FF2B5EF4-FFF2-40B4-BE49-F238E27FC236}">
                <a16:creationId xmlns:a16="http://schemas.microsoft.com/office/drawing/2014/main" id="{7515C136-1AAC-4A1D-8D8F-6FA32BF9E37B}"/>
              </a:ext>
            </a:extLst>
          </p:cNvPr>
          <p:cNvSpPr/>
          <p:nvPr/>
        </p:nvSpPr>
        <p:spPr>
          <a:xfrm>
            <a:off x="1618443" y="2799228"/>
            <a:ext cx="307042" cy="2084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مخطط انسيابي: رابط 9">
            <a:extLst>
              <a:ext uri="{FF2B5EF4-FFF2-40B4-BE49-F238E27FC236}">
                <a16:creationId xmlns:a16="http://schemas.microsoft.com/office/drawing/2014/main" id="{E1C21D70-84C9-4607-9230-88F16933C749}"/>
              </a:ext>
            </a:extLst>
          </p:cNvPr>
          <p:cNvSpPr/>
          <p:nvPr/>
        </p:nvSpPr>
        <p:spPr>
          <a:xfrm>
            <a:off x="1617930" y="2261346"/>
            <a:ext cx="307042" cy="2084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7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1" name="مخطط انسيابي: رابط 10">
            <a:extLst>
              <a:ext uri="{FF2B5EF4-FFF2-40B4-BE49-F238E27FC236}">
                <a16:creationId xmlns:a16="http://schemas.microsoft.com/office/drawing/2014/main" id="{447AA290-001A-4747-83D9-C6D101A670C6}"/>
              </a:ext>
            </a:extLst>
          </p:cNvPr>
          <p:cNvSpPr/>
          <p:nvPr/>
        </p:nvSpPr>
        <p:spPr>
          <a:xfrm>
            <a:off x="1612066" y="5245869"/>
            <a:ext cx="307042" cy="20842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12762AB-5E98-4B19-8067-8609617FEF3A}"/>
              </a:ext>
            </a:extLst>
          </p:cNvPr>
          <p:cNvGrpSpPr/>
          <p:nvPr/>
        </p:nvGrpSpPr>
        <p:grpSpPr>
          <a:xfrm>
            <a:off x="-6383045" y="0"/>
            <a:ext cx="6383045" cy="6858000"/>
            <a:chOff x="0" y="1296140"/>
            <a:chExt cx="6022019" cy="5561860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6D2EE29A-3292-4675-A608-EC113C005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1296140"/>
              <a:ext cx="6022019" cy="5561860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01070977-42CB-454C-B7F8-A1B8958A9F99}"/>
                </a:ext>
              </a:extLst>
            </p:cNvPr>
            <p:cNvSpPr txBox="1"/>
            <p:nvPr/>
          </p:nvSpPr>
          <p:spPr>
            <a:xfrm>
              <a:off x="3319173" y="2462343"/>
              <a:ext cx="2299316" cy="1272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4. How would you feel if you won in a quiz show? Why?</a:t>
              </a:r>
              <a:endParaRPr lang="ar-SA" sz="2800" b="1" dirty="0">
                <a:solidFill>
                  <a:schemeClr val="bg1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15" name="Picture 2" descr="I Am So Excited To Be Your Ela Teacher This Year We - I Am So Excited To Be  Your Ela Teacher This Year We - Free Transparent PNG Clipart Images Download">
            <a:extLst>
              <a:ext uri="{FF2B5EF4-FFF2-40B4-BE49-F238E27FC236}">
                <a16:creationId xmlns:a16="http://schemas.microsoft.com/office/drawing/2014/main" id="{53A8D358-73AF-4BDD-9FDF-95E844CC1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94" r="26703" b="6584"/>
          <a:stretch/>
        </p:blipFill>
        <p:spPr bwMode="auto">
          <a:xfrm>
            <a:off x="5139494" y="7094507"/>
            <a:ext cx="4032739" cy="41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ad Stock Illustrations – 179,330 Sad Stock Illustrations, Vectors &amp;amp; Clipart  - Dreamstime">
            <a:extLst>
              <a:ext uri="{FF2B5EF4-FFF2-40B4-BE49-F238E27FC236}">
                <a16:creationId xmlns:a16="http://schemas.microsoft.com/office/drawing/2014/main" id="{68967919-BEA2-42F8-BD6D-F8CD3D1F8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50" b="91500" l="8500" r="90000">
                        <a14:foregroundMark x1="48125" y1="27375" x2="63375" y2="33125"/>
                        <a14:foregroundMark x1="60125" y1="25250" x2="50125" y2="38500"/>
                        <a14:foregroundMark x1="50125" y1="38500" x2="50125" y2="38500"/>
                        <a14:foregroundMark x1="51250" y1="29250" x2="51250" y2="29250"/>
                        <a14:foregroundMark x1="51250" y1="29250" x2="52375" y2="35250"/>
                        <a14:foregroundMark x1="68000" y1="26500" x2="74250" y2="40625"/>
                        <a14:foregroundMark x1="67375" y1="9625" x2="68000" y2="8875"/>
                        <a14:foregroundMark x1="65000" y1="8250" x2="48625" y2="9625"/>
                        <a14:foregroundMark x1="48625" y1="9625" x2="48625" y2="9625"/>
                        <a14:foregroundMark x1="8625" y1="51750" x2="8625" y2="51750"/>
                        <a14:foregroundMark x1="8625" y1="51750" x2="8625" y2="51750"/>
                        <a14:foregroundMark x1="9875" y1="49750" x2="8500" y2="50250"/>
                        <a14:foregroundMark x1="49625" y1="30625" x2="50875" y2="36375"/>
                        <a14:foregroundMark x1="52250" y1="82375" x2="54750" y2="89875"/>
                        <a14:foregroundMark x1="59625" y1="88375" x2="59625" y2="88375"/>
                        <a14:foregroundMark x1="55750" y1="86375" x2="65750" y2="89750"/>
                        <a14:foregroundMark x1="46625" y1="82750" x2="44375" y2="89750"/>
                        <a14:foregroundMark x1="44375" y1="89750" x2="48125" y2="91500"/>
                        <a14:foregroundMark x1="47750" y1="82250" x2="48750" y2="87125"/>
                        <a14:foregroundMark x1="43875" y1="86125" x2="42625" y2="90125"/>
                        <a14:foregroundMark x1="41125" y1="88000" x2="41125" y2="8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060" y="-3850364"/>
            <a:ext cx="3850364" cy="385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A84D2EB-49E6-453F-8696-3ADD5C38D1BA}"/>
              </a:ext>
            </a:extLst>
          </p:cNvPr>
          <p:cNvGrpSpPr/>
          <p:nvPr/>
        </p:nvGrpSpPr>
        <p:grpSpPr>
          <a:xfrm>
            <a:off x="0" y="0"/>
            <a:ext cx="6383045" cy="6858000"/>
            <a:chOff x="0" y="1296140"/>
            <a:chExt cx="6022019" cy="556186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6D32765D-3A29-419C-B9D8-CDB9E10C7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1296140"/>
              <a:ext cx="6022019" cy="556186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4F834AD1-0C4F-4567-BAF7-CA3D532377EC}"/>
                </a:ext>
              </a:extLst>
            </p:cNvPr>
            <p:cNvSpPr txBox="1"/>
            <p:nvPr/>
          </p:nvSpPr>
          <p:spPr>
            <a:xfrm>
              <a:off x="3319173" y="2462343"/>
              <a:ext cx="2299316" cy="1272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4. How would you feel if you won in a quiz show? Why?</a:t>
              </a:r>
              <a:endParaRPr lang="ar-SA" sz="2800" b="1" dirty="0">
                <a:solidFill>
                  <a:schemeClr val="bg1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1026" name="Picture 2" descr="I Am So Excited To Be Your Ela Teacher This Year We - I Am So Excited To Be  Your Ela Teacher This Year We - Free Transparent PNG Clipart Images Download">
            <a:extLst>
              <a:ext uri="{FF2B5EF4-FFF2-40B4-BE49-F238E27FC236}">
                <a16:creationId xmlns:a16="http://schemas.microsoft.com/office/drawing/2014/main" id="{40C3428D-FF18-4DD0-B9C5-B9FEFD9B7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94" r="26703" b="6584"/>
          <a:stretch/>
        </p:blipFill>
        <p:spPr bwMode="auto">
          <a:xfrm>
            <a:off x="5345971" y="2832922"/>
            <a:ext cx="4032739" cy="41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d Stock Illustrations – 179,330 Sad Stock Illustrations, Vectors &amp;amp; Clipart  - Dreamstime">
            <a:extLst>
              <a:ext uri="{FF2B5EF4-FFF2-40B4-BE49-F238E27FC236}">
                <a16:creationId xmlns:a16="http://schemas.microsoft.com/office/drawing/2014/main" id="{8FF91719-F709-4556-A77B-48F9B157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50" b="91500" l="8500" r="90000">
                        <a14:foregroundMark x1="48125" y1="27375" x2="63375" y2="33125"/>
                        <a14:foregroundMark x1="60125" y1="25250" x2="50125" y2="38500"/>
                        <a14:foregroundMark x1="50125" y1="38500" x2="50125" y2="38500"/>
                        <a14:foregroundMark x1="51250" y1="29250" x2="51250" y2="29250"/>
                        <a14:foregroundMark x1="51250" y1="29250" x2="52375" y2="35250"/>
                        <a14:foregroundMark x1="68000" y1="26500" x2="74250" y2="40625"/>
                        <a14:foregroundMark x1="67375" y1="9625" x2="68000" y2="8875"/>
                        <a14:foregroundMark x1="65000" y1="8250" x2="48625" y2="9625"/>
                        <a14:foregroundMark x1="48625" y1="9625" x2="48625" y2="9625"/>
                        <a14:foregroundMark x1="8625" y1="51750" x2="8625" y2="51750"/>
                        <a14:foregroundMark x1="8625" y1="51750" x2="8625" y2="51750"/>
                        <a14:foregroundMark x1="9875" y1="49750" x2="8500" y2="50250"/>
                        <a14:foregroundMark x1="49625" y1="30625" x2="50875" y2="36375"/>
                        <a14:foregroundMark x1="52250" y1="82375" x2="54750" y2="89875"/>
                        <a14:foregroundMark x1="59625" y1="88375" x2="59625" y2="88375"/>
                        <a14:foregroundMark x1="55750" y1="86375" x2="65750" y2="89750"/>
                        <a14:foregroundMark x1="46625" y1="82750" x2="44375" y2="89750"/>
                        <a14:foregroundMark x1="44375" y1="89750" x2="48125" y2="91500"/>
                        <a14:foregroundMark x1="47750" y1="82250" x2="48750" y2="87125"/>
                        <a14:foregroundMark x1="43875" y1="86125" x2="42625" y2="90125"/>
                        <a14:foregroundMark x1="41125" y1="88000" x2="41125" y2="8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636" y="297624"/>
            <a:ext cx="3850364" cy="385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46184B2C-7AA7-4D13-A974-1433F418B14D}"/>
              </a:ext>
            </a:extLst>
          </p:cNvPr>
          <p:cNvGrpSpPr/>
          <p:nvPr/>
        </p:nvGrpSpPr>
        <p:grpSpPr>
          <a:xfrm flipH="1">
            <a:off x="12077700" y="0"/>
            <a:ext cx="6383045" cy="6858000"/>
            <a:chOff x="-11391819" y="1219663"/>
            <a:chExt cx="6022019" cy="556186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BF87C170-D9C5-414C-AF20-16FB934EF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1391819" y="1219663"/>
              <a:ext cx="6022019" cy="5561860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AB82188C-8AD3-414F-9934-B8D325E5C7DC}"/>
                </a:ext>
              </a:extLst>
            </p:cNvPr>
            <p:cNvSpPr txBox="1"/>
            <p:nvPr/>
          </p:nvSpPr>
          <p:spPr>
            <a:xfrm>
              <a:off x="-8199491" y="2236100"/>
              <a:ext cx="2210835" cy="15725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5. Would you want the reporter to ask you different questions? Which ones?</a:t>
              </a:r>
              <a:endParaRPr lang="ar-SA" sz="3200" dirty="0">
                <a:solidFill>
                  <a:schemeClr val="bg1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284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3AE0049-C489-4D40-871E-8754B4FF28FB}"/>
              </a:ext>
            </a:extLst>
          </p:cNvPr>
          <p:cNvGrpSpPr/>
          <p:nvPr/>
        </p:nvGrpSpPr>
        <p:grpSpPr>
          <a:xfrm flipH="1">
            <a:off x="5808955" y="0"/>
            <a:ext cx="6383045" cy="6858000"/>
            <a:chOff x="0" y="1296140"/>
            <a:chExt cx="6022019" cy="556186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7056CAE2-1840-425A-8BE6-43BFA2EB2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1296140"/>
              <a:ext cx="6022019" cy="556186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9270C0EC-977E-4154-89D4-6BC23D1B61D8}"/>
                </a:ext>
              </a:extLst>
            </p:cNvPr>
            <p:cNvSpPr txBox="1"/>
            <p:nvPr/>
          </p:nvSpPr>
          <p:spPr>
            <a:xfrm>
              <a:off x="3109031" y="2338161"/>
              <a:ext cx="2210835" cy="15725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5.Would you want the reporter to ask you different questions? Which ones?</a:t>
              </a:r>
              <a:endParaRPr lang="ar-SA" sz="3200" dirty="0">
                <a:solidFill>
                  <a:schemeClr val="bg1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46686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able&#10;&#10;Description automatically generated">
            <a:extLst>
              <a:ext uri="{FF2B5EF4-FFF2-40B4-BE49-F238E27FC236}">
                <a16:creationId xmlns:a16="http://schemas.microsoft.com/office/drawing/2014/main" id="{656D2B87-75A7-4976-99C1-49D99D2BC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35944" r="2223"/>
          <a:stretch/>
        </p:blipFill>
        <p:spPr>
          <a:xfrm>
            <a:off x="12915013" y="1391145"/>
            <a:ext cx="9309100" cy="4982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B23AB7F-FD38-4E0E-B51D-C1C8FB7D3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42917" r="19280" b="27911"/>
          <a:stretch/>
        </p:blipFill>
        <p:spPr>
          <a:xfrm>
            <a:off x="340963" y="616058"/>
            <a:ext cx="11738870" cy="56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34DC93EA-9427-4F6E-BAB2-8B6571F7A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35944" r="2223"/>
          <a:stretch/>
        </p:blipFill>
        <p:spPr>
          <a:xfrm>
            <a:off x="2667000" y="1721217"/>
            <a:ext cx="9309100" cy="4982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178B61D5-01F8-4CBF-A61C-964443A4AD96}"/>
              </a:ext>
            </a:extLst>
          </p:cNvPr>
          <p:cNvSpPr txBox="1"/>
          <p:nvPr/>
        </p:nvSpPr>
        <p:spPr>
          <a:xfrm>
            <a:off x="5460440" y="2941775"/>
            <a:ext cx="2890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villa near the sea 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B1487FC-03E6-40D4-B3D8-E2702917064F}"/>
              </a:ext>
            </a:extLst>
          </p:cNvPr>
          <p:cNvSpPr txBox="1"/>
          <p:nvPr/>
        </p:nvSpPr>
        <p:spPr>
          <a:xfrm>
            <a:off x="5460440" y="3898752"/>
            <a:ext cx="2890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huge house / brand watches  / fancy cars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DB75A65-CA13-4AB3-9FC3-19F857C9B358}"/>
              </a:ext>
            </a:extLst>
          </p:cNvPr>
          <p:cNvSpPr txBox="1"/>
          <p:nvPr/>
        </p:nvSpPr>
        <p:spPr>
          <a:xfrm>
            <a:off x="5371787" y="4963450"/>
            <a:ext cx="2890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Gym  /  play golf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30545D6-05FF-4807-B45B-04E9895C717B}"/>
              </a:ext>
            </a:extLst>
          </p:cNvPr>
          <p:cNvSpPr txBox="1"/>
          <p:nvPr/>
        </p:nvSpPr>
        <p:spPr>
          <a:xfrm>
            <a:off x="5460440" y="5874260"/>
            <a:ext cx="32922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hang out with friends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spend time with family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4FBD70A8-DD67-4EC9-B8BC-79E34994EED9}"/>
              </a:ext>
            </a:extLst>
          </p:cNvPr>
          <p:cNvSpPr txBox="1"/>
          <p:nvPr/>
        </p:nvSpPr>
        <p:spPr>
          <a:xfrm>
            <a:off x="8883401" y="2707278"/>
            <a:ext cx="2890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far away from the city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D6344C2B-A0E1-4223-A08E-E03C6210F997}"/>
              </a:ext>
            </a:extLst>
          </p:cNvPr>
          <p:cNvSpPr txBox="1"/>
          <p:nvPr/>
        </p:nvSpPr>
        <p:spPr>
          <a:xfrm>
            <a:off x="9085716" y="3804091"/>
            <a:ext cx="2890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many interviews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fancy gifts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676849EA-9ED6-4598-AE0F-F59018F8B698}"/>
              </a:ext>
            </a:extLst>
          </p:cNvPr>
          <p:cNvSpPr txBox="1"/>
          <p:nvPr/>
        </p:nvSpPr>
        <p:spPr>
          <a:xfrm>
            <a:off x="9085716" y="4909930"/>
            <a:ext cx="2890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healthy style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CB67F2C0-3892-4DB0-AAFA-911A482BFB84}"/>
              </a:ext>
            </a:extLst>
          </p:cNvPr>
          <p:cNvSpPr txBox="1"/>
          <p:nvPr/>
        </p:nvSpPr>
        <p:spPr>
          <a:xfrm>
            <a:off x="8698833" y="5886913"/>
            <a:ext cx="2890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powerful relationships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fake friends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6CA78AA-11A7-4EF4-82CB-8E62D9E919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t="36596" r="20042" b="20325"/>
          <a:stretch/>
        </p:blipFill>
        <p:spPr>
          <a:xfrm>
            <a:off x="12192000" y="1200376"/>
            <a:ext cx="8043620" cy="520743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BE95E21-A3B7-4FA8-8F27-5EE07153B3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42917" r="19280" b="27911"/>
          <a:stretch/>
        </p:blipFill>
        <p:spPr>
          <a:xfrm>
            <a:off x="0" y="63007"/>
            <a:ext cx="5207431" cy="24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09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EA37F64-1C76-4B91-9350-AD9434FCD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t="36596" r="20042" b="20325"/>
          <a:stretch/>
        </p:blipFill>
        <p:spPr>
          <a:xfrm>
            <a:off x="1704814" y="1007390"/>
            <a:ext cx="8043620" cy="52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81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39695E6-2D8D-4FCA-9F70-7EBBF6C660CD}"/>
              </a:ext>
            </a:extLst>
          </p:cNvPr>
          <p:cNvSpPr/>
          <p:nvPr/>
        </p:nvSpPr>
        <p:spPr>
          <a:xfrm>
            <a:off x="3446585" y="150725"/>
            <a:ext cx="8299938" cy="67072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ar-SA" dirty="0">
              <a:latin typeface="MV Boli" panose="0200050003020009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3D2D9D-E3E3-4A44-B448-C3D8C211EF6B}"/>
              </a:ext>
            </a:extLst>
          </p:cNvPr>
          <p:cNvSpPr/>
          <p:nvPr/>
        </p:nvSpPr>
        <p:spPr>
          <a:xfrm>
            <a:off x="4383091" y="387008"/>
            <a:ext cx="6105378" cy="12541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Introduction</a:t>
            </a:r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0CF9B626-D196-42EE-A9F5-DB455A4EE352}"/>
              </a:ext>
            </a:extLst>
          </p:cNvPr>
          <p:cNvSpPr/>
          <p:nvPr/>
        </p:nvSpPr>
        <p:spPr>
          <a:xfrm>
            <a:off x="4543864" y="2065112"/>
            <a:ext cx="6105379" cy="5949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Body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A93584-6F75-45EE-B386-0C143B22C61E}"/>
              </a:ext>
            </a:extLst>
          </p:cNvPr>
          <p:cNvSpPr/>
          <p:nvPr/>
        </p:nvSpPr>
        <p:spPr>
          <a:xfrm>
            <a:off x="5423097" y="2962316"/>
            <a:ext cx="4698610" cy="5949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person’s character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6875E291-080C-464C-997B-D5DE571CB2F1}"/>
              </a:ext>
            </a:extLst>
          </p:cNvPr>
          <p:cNvSpPr/>
          <p:nvPr/>
        </p:nvSpPr>
        <p:spPr>
          <a:xfrm>
            <a:off x="5423097" y="3707956"/>
            <a:ext cx="4698610" cy="5949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activities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958AC13A-FCB6-4070-9AE5-408E86EB06C3}"/>
              </a:ext>
            </a:extLst>
          </p:cNvPr>
          <p:cNvSpPr/>
          <p:nvPr/>
        </p:nvSpPr>
        <p:spPr>
          <a:xfrm>
            <a:off x="5423097" y="4559129"/>
            <a:ext cx="4698610" cy="5949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Friends &amp; family</a:t>
            </a: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12A62603-3254-47D8-B868-B4DFEC426C21}"/>
              </a:ext>
            </a:extLst>
          </p:cNvPr>
          <p:cNvSpPr/>
          <p:nvPr/>
        </p:nvSpPr>
        <p:spPr>
          <a:xfrm>
            <a:off x="4616877" y="5703377"/>
            <a:ext cx="6105379" cy="100389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Conclusion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0E7FB0A-F681-4ACD-917A-BE24799D1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t="36596" r="20042" b="20325"/>
          <a:stretch/>
        </p:blipFill>
        <p:spPr>
          <a:xfrm>
            <a:off x="0" y="50478"/>
            <a:ext cx="3446584" cy="58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40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ce Day PNG Images | Vector and PSD Files | Free Download on Pngtree">
            <a:extLst>
              <a:ext uri="{FF2B5EF4-FFF2-40B4-BE49-F238E27FC236}">
                <a16:creationId xmlns:a16="http://schemas.microsoft.com/office/drawing/2014/main" id="{63EF41F2-528D-4CDC-B35A-E045E3856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4917" y1="85489" x2="54917" y2="85489"/>
                        <a14:foregroundMark x1="62417" y1="79187" x2="62417" y2="79187"/>
                        <a14:foregroundMark x1="63833" y1="79353" x2="63833" y2="79353"/>
                        <a14:foregroundMark x1="64083" y1="79353" x2="64083" y2="79353"/>
                        <a14:foregroundMark x1="59667" y1="78441" x2="59667" y2="78441"/>
                        <a14:foregroundMark x1="26583" y1="80017" x2="26583" y2="80017"/>
                        <a14:foregroundMark x1="16000" y1="67081" x2="16000" y2="67081"/>
                        <a14:foregroundMark x1="25500" y1="55473" x2="25500" y2="55473"/>
                        <a14:foregroundMark x1="25500" y1="57048" x2="25500" y2="57048"/>
                        <a14:foregroundMark x1="37167" y1="39469" x2="37167" y2="39469"/>
                        <a14:foregroundMark x1="44167" y1="34245" x2="44167" y2="34245"/>
                        <a14:foregroundMark x1="43667" y1="54809" x2="43667" y2="54809"/>
                        <a14:foregroundMark x1="66000" y1="72637" x2="66000" y2="72637"/>
                        <a14:foregroundMark x1="78083" y1="30017" x2="78083" y2="30017"/>
                        <a14:foregroundMark x1="70417" y1="27861" x2="70417" y2="27861"/>
                        <a14:foregroundMark x1="70583" y1="32504" x2="70583" y2="32504"/>
                        <a14:foregroundMark x1="75000" y1="34245" x2="75000" y2="34245"/>
                        <a14:foregroundMark x1="79667" y1="34163" x2="79667" y2="34163"/>
                        <a14:foregroundMark x1="82750" y1="30265" x2="82750" y2="30265"/>
                        <a14:foregroundMark x1="74167" y1="21476" x2="74167" y2="21476"/>
                        <a14:foregroundMark x1="71667" y1="23715" x2="71667" y2="23715"/>
                        <a14:foregroundMark x1="53167" y1="23217" x2="53167" y2="23217"/>
                        <a14:foregroundMark x1="62917" y1="52570" x2="62917" y2="52570"/>
                        <a14:foregroundMark x1="86917" y1="50663" x2="86917" y2="50663"/>
                        <a14:foregroundMark x1="62750" y1="37231" x2="62750" y2="37231"/>
                        <a14:foregroundMark x1="66250" y1="26534" x2="66250" y2="26534"/>
                        <a14:foregroundMark x1="56583" y1="24295" x2="56583" y2="24295"/>
                        <a14:foregroundMark x1="54333" y1="22139" x2="54333" y2="22139"/>
                        <a14:foregroundMark x1="53667" y1="18657" x2="53667" y2="18657"/>
                        <a14:foregroundMark x1="46333" y1="32504" x2="46333" y2="32504"/>
                        <a14:foregroundMark x1="41583" y1="29851" x2="41583" y2="29851"/>
                        <a14:foregroundMark x1="34000" y1="85075" x2="34000" y2="85075"/>
                        <a14:foregroundMark x1="21917" y1="25456" x2="21917" y2="25456"/>
                        <a14:foregroundMark x1="53167" y1="87479" x2="53167" y2="87479"/>
                        <a14:foregroundMark x1="34750" y1="67164" x2="34750" y2="73466"/>
                        <a14:foregroundMark x1="25500" y1="79353" x2="25500" y2="79353"/>
                        <a14:foregroundMark x1="48083" y1="16418" x2="42167" y2="27612"/>
                        <a14:foregroundMark x1="46417" y1="60945" x2="47000" y2="72554"/>
                        <a14:foregroundMark x1="17083" y1="31841" x2="18167" y2="48259"/>
                        <a14:foregroundMark x1="19083" y1="34245" x2="20833" y2="44279"/>
                        <a14:foregroundMark x1="20833" y1="44279" x2="20833" y2="44279"/>
                        <a14:foregroundMark x1="63333" y1="60116" x2="64500" y2="71061"/>
                        <a14:foregroundMark x1="56583" y1="85987" x2="56583" y2="85987"/>
                        <a14:foregroundMark x1="36250" y1="71310" x2="36250" y2="81095"/>
                        <a14:foregroundMark x1="48583" y1="62935" x2="47750" y2="73217"/>
                        <a14:foregroundMark x1="47750" y1="73217" x2="47750" y2="73217"/>
                        <a14:foregroundMark x1="80833" y1="62521" x2="79750" y2="73217"/>
                        <a14:foregroundMark x1="79750" y1="73217" x2="75667" y2="78939"/>
                        <a14:foregroundMark x1="31583" y1="22554" x2="35083" y2="32919"/>
                        <a14:foregroundMark x1="57250" y1="68408" x2="62333" y2="73300"/>
                        <a14:foregroundMark x1="62333" y1="73300" x2="64000" y2="72968"/>
                        <a14:foregroundMark x1="70583" y1="58955" x2="70833" y2="66915"/>
                        <a14:foregroundMark x1="70833" y1="66915" x2="77500" y2="68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1" t="7867" r="9480" b="9732"/>
          <a:stretch/>
        </p:blipFill>
        <p:spPr bwMode="auto">
          <a:xfrm>
            <a:off x="2295144" y="0"/>
            <a:ext cx="7415784" cy="6941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5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صور ادعية صباحية 2022 صور عن دعاء الصباح - مصراوى الشامل">
            <a:extLst>
              <a:ext uri="{FF2B5EF4-FFF2-40B4-BE49-F238E27FC236}">
                <a16:creationId xmlns:a16="http://schemas.microsoft.com/office/drawing/2014/main" id="{62BEC587-4E12-4E6F-9535-9BFDABC74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5" b="24549"/>
          <a:stretch/>
        </p:blipFill>
        <p:spPr bwMode="auto">
          <a:xfrm>
            <a:off x="1219238" y="1055388"/>
            <a:ext cx="10338328" cy="474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5220EBC-F791-492B-BED6-2978B4FC80BB}"/>
              </a:ext>
            </a:extLst>
          </p:cNvPr>
          <p:cNvGrpSpPr/>
          <p:nvPr/>
        </p:nvGrpSpPr>
        <p:grpSpPr>
          <a:xfrm>
            <a:off x="998621" y="1027346"/>
            <a:ext cx="10599821" cy="4969650"/>
            <a:chOff x="2233030" y="1027346"/>
            <a:chExt cx="7872930" cy="496965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34528B49-D152-47F2-9199-C24491698084}"/>
                </a:ext>
              </a:extLst>
            </p:cNvPr>
            <p:cNvSpPr/>
            <p:nvPr/>
          </p:nvSpPr>
          <p:spPr>
            <a:xfrm rot="631897">
              <a:off x="2233030" y="1027346"/>
              <a:ext cx="7709070" cy="4941608"/>
            </a:xfrm>
            <a:prstGeom prst="rect">
              <a:avLst/>
            </a:prstGeom>
            <a:noFill/>
            <a:ln w="38100">
              <a:solidFill>
                <a:srgbClr val="CC00C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06064016-EDF7-447A-8113-EE06F4EACD9E}"/>
                </a:ext>
              </a:extLst>
            </p:cNvPr>
            <p:cNvSpPr/>
            <p:nvPr/>
          </p:nvSpPr>
          <p:spPr>
            <a:xfrm>
              <a:off x="2396891" y="1055388"/>
              <a:ext cx="7709069" cy="4941608"/>
            </a:xfrm>
            <a:prstGeom prst="rect">
              <a:avLst/>
            </a:prstGeom>
            <a:noFill/>
            <a:ln w="38100">
              <a:solidFill>
                <a:srgbClr val="CC00C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71627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ديزني علاء الدين الجني التوضيح ، الجني الأميرة ياسمين علاء الدين تأثيري حلي  ، علاء الدين, حيوان فقاري, شخصية خيالية png">
            <a:extLst>
              <a:ext uri="{FF2B5EF4-FFF2-40B4-BE49-F238E27FC236}">
                <a16:creationId xmlns:a16="http://schemas.microsoft.com/office/drawing/2014/main" id="{8E93BAEE-1CC9-407F-BDF5-E797123F1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48" b="94741" l="10000" r="90000">
                        <a14:foregroundMark x1="85778" y1="57457" x2="85778" y2="57457"/>
                        <a14:foregroundMark x1="54444" y1="94741" x2="54444" y2="94741"/>
                        <a14:foregroundMark x1="45111" y1="8948" x2="45111" y2="8948"/>
                        <a14:foregroundMark x1="48444" y1="9419" x2="48444" y2="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" t="5437" r="10544" b="2654"/>
          <a:stretch/>
        </p:blipFill>
        <p:spPr bwMode="auto">
          <a:xfrm>
            <a:off x="10400885" y="1828800"/>
            <a:ext cx="1774084" cy="4838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A2AD783-9ACB-4BB7-B81F-C1C075F85863}"/>
              </a:ext>
            </a:extLst>
          </p:cNvPr>
          <p:cNvSpPr/>
          <p:nvPr/>
        </p:nvSpPr>
        <p:spPr>
          <a:xfrm rot="631897">
            <a:off x="2688376" y="1124930"/>
            <a:ext cx="6348316" cy="4941608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844FB52-FC5D-4A1B-BE3F-66D639BD065D}"/>
              </a:ext>
            </a:extLst>
          </p:cNvPr>
          <p:cNvSpPr/>
          <p:nvPr/>
        </p:nvSpPr>
        <p:spPr>
          <a:xfrm>
            <a:off x="2840776" y="1277330"/>
            <a:ext cx="6348316" cy="4941608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6E366DA-55C2-42CC-ADD1-E9892EB6FCE6}"/>
              </a:ext>
            </a:extLst>
          </p:cNvPr>
          <p:cNvSpPr txBox="1"/>
          <p:nvPr/>
        </p:nvSpPr>
        <p:spPr>
          <a:xfrm>
            <a:off x="2840776" y="1844624"/>
            <a:ext cx="618329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Unit-4</a:t>
            </a:r>
          </a:p>
          <a:p>
            <a:pPr algn="ctr">
              <a:lnSpc>
                <a:spcPct val="200000"/>
              </a:lnSpc>
            </a:pPr>
            <a:r>
              <a:rPr lang="en-US" sz="4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Wishful Thinking</a:t>
            </a:r>
            <a:endParaRPr lang="ar-SA" sz="1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7" name="Picture 2" descr="جني علاء الدين يوتيوب ، مصباح علاء الدين, الفانوس, آخرون, مصباح png">
            <a:extLst>
              <a:ext uri="{FF2B5EF4-FFF2-40B4-BE49-F238E27FC236}">
                <a16:creationId xmlns:a16="http://schemas.microsoft.com/office/drawing/2014/main" id="{1E6D7E31-DE24-4272-BE35-B2EA08E1B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1406" l="10000" r="90000">
                        <a14:foregroundMark x1="74382" y1="48047" x2="74382" y2="48047"/>
                        <a14:foregroundMark x1="70112" y1="33984" x2="70112" y2="33984"/>
                        <a14:foregroundMark x1="74382" y1="19531" x2="74382" y2="19531"/>
                        <a14:foregroundMark x1="50787" y1="70117" x2="50787" y2="70117"/>
                        <a14:foregroundMark x1="48764" y1="91406" x2="48764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5745" r="20433" b="6720"/>
          <a:stretch/>
        </p:blipFill>
        <p:spPr bwMode="auto">
          <a:xfrm>
            <a:off x="8166177" y="4749818"/>
            <a:ext cx="3471169" cy="2036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7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79699E2-9CDC-4DBF-90DD-BC0450DE17CC}"/>
              </a:ext>
            </a:extLst>
          </p:cNvPr>
          <p:cNvGrpSpPr/>
          <p:nvPr/>
        </p:nvGrpSpPr>
        <p:grpSpPr>
          <a:xfrm>
            <a:off x="2870216" y="805487"/>
            <a:ext cx="6500716" cy="5094008"/>
            <a:chOff x="2870216" y="462767"/>
            <a:chExt cx="6500716" cy="50940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02E6E8CB-31DA-452D-AEEB-DF62BC530A37}"/>
                </a:ext>
              </a:extLst>
            </p:cNvPr>
            <p:cNvGrpSpPr/>
            <p:nvPr/>
          </p:nvGrpSpPr>
          <p:grpSpPr>
            <a:xfrm>
              <a:off x="2870216" y="462767"/>
              <a:ext cx="6500716" cy="5094008"/>
              <a:chOff x="2688376" y="1124930"/>
              <a:chExt cx="6500716" cy="5094008"/>
            </a:xfrm>
          </p:grpSpPr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1D2DD64E-E9D2-4059-8859-E47593640E3B}"/>
                  </a:ext>
                </a:extLst>
              </p:cNvPr>
              <p:cNvSpPr/>
              <p:nvPr/>
            </p:nvSpPr>
            <p:spPr>
              <a:xfrm rot="631897">
                <a:off x="2688376" y="1124930"/>
                <a:ext cx="6348316" cy="4941608"/>
              </a:xfrm>
              <a:prstGeom prst="rect">
                <a:avLst/>
              </a:prstGeom>
              <a:noFill/>
              <a:ln w="38100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endParaRPr lang="ar-SA"/>
              </a:p>
            </p:txBody>
          </p:sp>
          <p:sp>
            <p:nvSpPr>
              <p:cNvPr id="10" name="مستطيل 9">
                <a:extLst>
                  <a:ext uri="{FF2B5EF4-FFF2-40B4-BE49-F238E27FC236}">
                    <a16:creationId xmlns:a16="http://schemas.microsoft.com/office/drawing/2014/main" id="{9CD2E4CC-6F40-405E-A6E2-B4D4FEA27603}"/>
                  </a:ext>
                </a:extLst>
              </p:cNvPr>
              <p:cNvSpPr/>
              <p:nvPr/>
            </p:nvSpPr>
            <p:spPr>
              <a:xfrm>
                <a:off x="2840776" y="1277330"/>
                <a:ext cx="6348316" cy="4941608"/>
              </a:xfrm>
              <a:prstGeom prst="rect">
                <a:avLst/>
              </a:prstGeom>
              <a:noFill/>
              <a:ln w="38100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en-US" sz="7200" dirty="0">
                    <a:solidFill>
                      <a:srgbClr val="7FA479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10</a:t>
                </a:r>
                <a:r>
                  <a:rPr lang="en-US" sz="7200" dirty="0">
                    <a:solidFill>
                      <a:srgbClr val="FF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-Writing</a:t>
                </a:r>
                <a:endParaRPr lang="ar-SA" sz="7200" dirty="0">
                  <a:solidFill>
                    <a:srgbClr val="FF0000"/>
                  </a:solidFill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E06B55C-2136-4DB7-A871-56ADD5617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4139" y="2658527"/>
              <a:ext cx="872334" cy="854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03311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BD9AF10-FE96-47C3-9AD3-6944DE0F5EEB}"/>
              </a:ext>
            </a:extLst>
          </p:cNvPr>
          <p:cNvSpPr txBox="1"/>
          <p:nvPr/>
        </p:nvSpPr>
        <p:spPr>
          <a:xfrm>
            <a:off x="168844" y="379037"/>
            <a:ext cx="561068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u="sng" dirty="0"/>
              <a:t>Objectives</a:t>
            </a:r>
            <a:endParaRPr lang="ar-SA" sz="4400" b="1" u="sng" dirty="0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A7395ED-BFBA-44D8-A24C-D36A2C6311AF}"/>
              </a:ext>
            </a:extLst>
          </p:cNvPr>
          <p:cNvGrpSpPr/>
          <p:nvPr/>
        </p:nvGrpSpPr>
        <p:grpSpPr>
          <a:xfrm>
            <a:off x="12192000" y="-2295996"/>
            <a:ext cx="5202194" cy="2207764"/>
            <a:chOff x="4194332" y="1325708"/>
            <a:chExt cx="5202194" cy="2207764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3AE6050D-DBB7-44BD-B6C2-BC1B348F9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 l="9513" t="13731" r="6949" b="10399"/>
            <a:stretch/>
          </p:blipFill>
          <p:spPr>
            <a:xfrm>
              <a:off x="4194332" y="1325708"/>
              <a:ext cx="5202194" cy="22077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1CAACD04-068D-4341-BE15-7C55CF37E5A4}"/>
                </a:ext>
              </a:extLst>
            </p:cNvPr>
            <p:cNvSpPr txBox="1"/>
            <p:nvPr/>
          </p:nvSpPr>
          <p:spPr>
            <a:xfrm>
              <a:off x="4787455" y="1890023"/>
              <a:ext cx="369467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Warm Up</a:t>
              </a:r>
              <a:endParaRPr lang="ar-SA" sz="2800" b="1" dirty="0">
                <a:solidFill>
                  <a:srgbClr val="C00000"/>
                </a:solidFill>
                <a:latin typeface="MV Boli" panose="02000500030200090000" pitchFamily="2" charset="0"/>
              </a:endParaRPr>
            </a:p>
          </p:txBody>
        </p:sp>
      </p:grpSp>
      <p:sp>
        <p:nvSpPr>
          <p:cNvPr id="12" name="عنصر نائب للمحتوى 3">
            <a:extLst>
              <a:ext uri="{FF2B5EF4-FFF2-40B4-BE49-F238E27FC236}">
                <a16:creationId xmlns:a16="http://schemas.microsoft.com/office/drawing/2014/main" id="{F63F42AA-3FD8-487C-B5FA-228DD2F25A5A}"/>
              </a:ext>
            </a:extLst>
          </p:cNvPr>
          <p:cNvSpPr txBox="1">
            <a:spLocks/>
          </p:cNvSpPr>
          <p:nvPr/>
        </p:nvSpPr>
        <p:spPr>
          <a:xfrm>
            <a:off x="168844" y="1748437"/>
            <a:ext cx="11606982" cy="41662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The students will be able to :</a:t>
            </a:r>
          </a:p>
          <a:p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Complete the dialogue by matching the quiz questions to the right answers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Write a description of a day in your life as a game show winner.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Analyze a text to its main events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Write the positive/negative aspects of a celebrity lifestyle 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1927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2"/>
            <a:extLst>
              <a:ext uri="{FF2B5EF4-FFF2-40B4-BE49-F238E27FC236}">
                <a16:creationId xmlns:a16="http://schemas.microsoft.com/office/drawing/2014/main" id="{863C6642-7A24-4C7D-813A-CA8F96F18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33" y="2020086"/>
            <a:ext cx="2968424" cy="2968424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9D69DF7-5B60-4A94-BA70-37DAF54243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483" y1="16790" x2="67483" y2="16790"/>
                        <a14:foregroundMark x1="24476" y1="33827" x2="24476" y2="33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4" t="8058" r="13392" b="9573"/>
          <a:stretch/>
        </p:blipFill>
        <p:spPr>
          <a:xfrm rot="19516700">
            <a:off x="5956790" y="3311368"/>
            <a:ext cx="1722393" cy="2680316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D05D59B4-91DF-4933-9190-6750D77EE062}"/>
              </a:ext>
            </a:extLst>
          </p:cNvPr>
          <p:cNvGrpSpPr/>
          <p:nvPr/>
        </p:nvGrpSpPr>
        <p:grpSpPr>
          <a:xfrm>
            <a:off x="262838" y="450596"/>
            <a:ext cx="3160451" cy="967666"/>
            <a:chOff x="142042" y="177554"/>
            <a:chExt cx="3160451" cy="967666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C7E3173F-86B8-4AC7-9E49-65750CC031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59" b="89051" l="6775" r="91328">
                          <a14:foregroundMark x1="7046" y1="51825" x2="7046" y2="51825"/>
                          <a14:foregroundMark x1="91328" y1="56204" x2="91328" y2="56204"/>
                          <a14:foregroundMark x1="21951" y1="23358" x2="55556" y2="20438"/>
                          <a14:foregroundMark x1="55556" y1="20438" x2="78049" y2="306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" t="11052" r="6218" b="14794"/>
            <a:stretch/>
          </p:blipFill>
          <p:spPr>
            <a:xfrm>
              <a:off x="142042" y="177554"/>
              <a:ext cx="3160451" cy="967666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5D4FFF5E-8CDB-4914-A841-F5529FC6BAD8}"/>
                </a:ext>
              </a:extLst>
            </p:cNvPr>
            <p:cNvSpPr txBox="1"/>
            <p:nvPr/>
          </p:nvSpPr>
          <p:spPr>
            <a:xfrm>
              <a:off x="616997" y="430554"/>
              <a:ext cx="22105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Revision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A4946AA-8E10-4A63-9228-B8DADA4D43D2}"/>
              </a:ext>
            </a:extLst>
          </p:cNvPr>
          <p:cNvGrpSpPr/>
          <p:nvPr/>
        </p:nvGrpSpPr>
        <p:grpSpPr>
          <a:xfrm>
            <a:off x="-70821" y="-4080709"/>
            <a:ext cx="4111497" cy="3714479"/>
            <a:chOff x="13764" y="1480426"/>
            <a:chExt cx="4111497" cy="3714479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AF50573E-482F-451C-B8BD-971618000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9444" y1="83611" x2="49444" y2="83611"/>
                          <a14:foregroundMark x1="56667" y1="71389" x2="56667" y2="71389"/>
                          <a14:foregroundMark x1="27778" y1="50000" x2="61389" y2="55000"/>
                          <a14:foregroundMark x1="71389" y1="28611" x2="35833" y2="40278"/>
                          <a14:foregroundMark x1="35833" y1="40278" x2="23333" y2="47778"/>
                          <a14:foregroundMark x1="23333" y1="47778" x2="20000" y2="62222"/>
                          <a14:foregroundMark x1="20000" y1="62222" x2="30278" y2="71667"/>
                          <a14:foregroundMark x1="30278" y1="71667" x2="62500" y2="63611"/>
                          <a14:foregroundMark x1="62500" y1="63611" x2="71667" y2="54167"/>
                          <a14:foregroundMark x1="71667" y1="54167" x2="75556" y2="44167"/>
                          <a14:foregroundMark x1="75556" y1="44167" x2="50278" y2="33889"/>
                          <a14:foregroundMark x1="50278" y1="33889" x2="25000" y2="42778"/>
                          <a14:foregroundMark x1="72500" y1="20556" x2="86111" y2="42500"/>
                          <a14:foregroundMark x1="86111" y1="42500" x2="86111" y2="42500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7" t="6481" r="5476" b="12275"/>
            <a:stretch/>
          </p:blipFill>
          <p:spPr>
            <a:xfrm rot="20070992" flipH="1">
              <a:off x="13764" y="1480426"/>
              <a:ext cx="4111497" cy="3714479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A975B70-BBF8-4B93-B711-843A14566998}"/>
                </a:ext>
              </a:extLst>
            </p:cNvPr>
            <p:cNvSpPr txBox="1"/>
            <p:nvPr/>
          </p:nvSpPr>
          <p:spPr>
            <a:xfrm>
              <a:off x="770562" y="2732926"/>
              <a:ext cx="2650732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Who do you think the</a:t>
              </a:r>
            </a:p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person in the picture is?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2B5AE145-2665-4527-84B5-B42ED8956E80}"/>
              </a:ext>
            </a:extLst>
          </p:cNvPr>
          <p:cNvGrpSpPr/>
          <p:nvPr/>
        </p:nvGrpSpPr>
        <p:grpSpPr>
          <a:xfrm>
            <a:off x="1367541" y="-6012994"/>
            <a:ext cx="4111497" cy="3714479"/>
            <a:chOff x="1452126" y="-451859"/>
            <a:chExt cx="4111497" cy="3714479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979D5B7-DE53-4022-AEF8-6040CB6583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9444" y1="83611" x2="49444" y2="83611"/>
                          <a14:foregroundMark x1="56667" y1="71389" x2="56667" y2="71389"/>
                          <a14:foregroundMark x1="27778" y1="50000" x2="61389" y2="55000"/>
                          <a14:foregroundMark x1="71389" y1="28611" x2="35833" y2="40278"/>
                          <a14:foregroundMark x1="35833" y1="40278" x2="23333" y2="47778"/>
                          <a14:foregroundMark x1="23333" y1="47778" x2="20000" y2="62222"/>
                          <a14:foregroundMark x1="20000" y1="62222" x2="30278" y2="71667"/>
                          <a14:foregroundMark x1="30278" y1="71667" x2="62500" y2="63611"/>
                          <a14:foregroundMark x1="62500" y1="63611" x2="71667" y2="54167"/>
                          <a14:foregroundMark x1="71667" y1="54167" x2="75556" y2="44167"/>
                          <a14:foregroundMark x1="75556" y1="44167" x2="50278" y2="33889"/>
                          <a14:foregroundMark x1="50278" y1="33889" x2="25000" y2="42778"/>
                          <a14:foregroundMark x1="72500" y1="20556" x2="86111" y2="42500"/>
                          <a14:foregroundMark x1="86111" y1="42500" x2="86111" y2="4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7" t="6481" r="5476" b="12275"/>
            <a:stretch/>
          </p:blipFill>
          <p:spPr>
            <a:xfrm rot="20070992" flipH="1">
              <a:off x="1452126" y="-451859"/>
              <a:ext cx="4111497" cy="3714479"/>
            </a:xfrm>
            <a:prstGeom prst="rect">
              <a:avLst/>
            </a:prstGeom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82B1EA6F-A59C-458C-819A-245619BFA06A}"/>
                </a:ext>
              </a:extLst>
            </p:cNvPr>
            <p:cNvSpPr txBox="1"/>
            <p:nvPr/>
          </p:nvSpPr>
          <p:spPr>
            <a:xfrm>
              <a:off x="2347013" y="889660"/>
              <a:ext cx="2650732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Where do you think he</a:t>
              </a:r>
            </a:p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is? Why?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FC34931D-CC43-4104-A7CC-B9062C3F7BFC}"/>
              </a:ext>
            </a:extLst>
          </p:cNvPr>
          <p:cNvGrpSpPr/>
          <p:nvPr/>
        </p:nvGrpSpPr>
        <p:grpSpPr>
          <a:xfrm>
            <a:off x="4912996" y="-5886309"/>
            <a:ext cx="4111497" cy="3714479"/>
            <a:chOff x="4997581" y="-325174"/>
            <a:chExt cx="4111497" cy="3714479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FD6ABF3-A67E-4768-B3BD-ED74EF21D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9444" y1="83611" x2="49444" y2="83611"/>
                          <a14:foregroundMark x1="56667" y1="71389" x2="56667" y2="71389"/>
                          <a14:foregroundMark x1="27778" y1="50000" x2="61389" y2="55000"/>
                          <a14:foregroundMark x1="71389" y1="28611" x2="35833" y2="40278"/>
                          <a14:foregroundMark x1="35833" y1="40278" x2="23333" y2="47778"/>
                          <a14:foregroundMark x1="23333" y1="47778" x2="20000" y2="62222"/>
                          <a14:foregroundMark x1="20000" y1="62222" x2="30278" y2="71667"/>
                          <a14:foregroundMark x1="30278" y1="71667" x2="62500" y2="63611"/>
                          <a14:foregroundMark x1="62500" y1="63611" x2="71667" y2="54167"/>
                          <a14:foregroundMark x1="71667" y1="54167" x2="75556" y2="44167"/>
                          <a14:foregroundMark x1="75556" y1="44167" x2="50278" y2="33889"/>
                          <a14:foregroundMark x1="50278" y1="33889" x2="25000" y2="42778"/>
                          <a14:foregroundMark x1="72500" y1="20556" x2="86111" y2="42500"/>
                          <a14:foregroundMark x1="86111" y1="42500" x2="86111" y2="42500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7" t="6481" r="5476" b="12275"/>
            <a:stretch/>
          </p:blipFill>
          <p:spPr>
            <a:xfrm rot="1529008">
              <a:off x="4997581" y="-325174"/>
              <a:ext cx="4111497" cy="3714479"/>
            </a:xfrm>
            <a:prstGeom prst="rect">
              <a:avLst/>
            </a:prstGeom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534D8B37-AF68-452C-B494-7C7156AD4267}"/>
                </a:ext>
              </a:extLst>
            </p:cNvPr>
            <p:cNvSpPr txBox="1"/>
            <p:nvPr/>
          </p:nvSpPr>
          <p:spPr>
            <a:xfrm>
              <a:off x="5848123" y="1004215"/>
              <a:ext cx="2650732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What does he do? How do you know?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E17083F-F360-4D6C-9B58-B527B7CD32B6}"/>
              </a:ext>
            </a:extLst>
          </p:cNvPr>
          <p:cNvGrpSpPr/>
          <p:nvPr/>
        </p:nvGrpSpPr>
        <p:grpSpPr>
          <a:xfrm>
            <a:off x="5346803" y="-3714479"/>
            <a:ext cx="4111497" cy="3714479"/>
            <a:chOff x="5431388" y="1846656"/>
            <a:chExt cx="4111497" cy="3714479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7552019E-38FE-4B81-BA60-4CDB6084A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9444" y1="83611" x2="49444" y2="83611"/>
                          <a14:foregroundMark x1="56667" y1="71389" x2="56667" y2="71389"/>
                          <a14:foregroundMark x1="27778" y1="50000" x2="61389" y2="55000"/>
                          <a14:foregroundMark x1="71389" y1="28611" x2="35833" y2="40278"/>
                          <a14:foregroundMark x1="35833" y1="40278" x2="23333" y2="47778"/>
                          <a14:foregroundMark x1="23333" y1="47778" x2="20000" y2="62222"/>
                          <a14:foregroundMark x1="20000" y1="62222" x2="30278" y2="71667"/>
                          <a14:foregroundMark x1="30278" y1="71667" x2="62500" y2="63611"/>
                          <a14:foregroundMark x1="62500" y1="63611" x2="71667" y2="54167"/>
                          <a14:foregroundMark x1="71667" y1="54167" x2="75556" y2="44167"/>
                          <a14:foregroundMark x1="75556" y1="44167" x2="50278" y2="33889"/>
                          <a14:foregroundMark x1="50278" y1="33889" x2="25000" y2="42778"/>
                          <a14:foregroundMark x1="72500" y1="20556" x2="86111" y2="42500"/>
                          <a14:foregroundMark x1="86111" y1="42500" x2="86111" y2="42500"/>
                        </a14:backgroundRemoval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7" t="6481" r="5476" b="12275"/>
            <a:stretch/>
          </p:blipFill>
          <p:spPr>
            <a:xfrm rot="1529008">
              <a:off x="5431388" y="1846656"/>
              <a:ext cx="4111497" cy="3714479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14590718-5327-4EE2-B538-7A366332B2AC}"/>
                </a:ext>
              </a:extLst>
            </p:cNvPr>
            <p:cNvSpPr txBox="1"/>
            <p:nvPr/>
          </p:nvSpPr>
          <p:spPr>
            <a:xfrm>
              <a:off x="6029309" y="3112871"/>
              <a:ext cx="3057062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Are there</a:t>
              </a:r>
            </a:p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any clues in the picture that helped you guess?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272F075E-8829-4980-AD6C-58E5E909485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26193" r="4155"/>
          <a:stretch/>
        </p:blipFill>
        <p:spPr>
          <a:xfrm>
            <a:off x="2615585" y="6858000"/>
            <a:ext cx="4387064" cy="380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7277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29E30177-F09C-43C3-A45A-5A5A99FEF233}"/>
              </a:ext>
            </a:extLst>
          </p:cNvPr>
          <p:cNvGrpSpPr/>
          <p:nvPr/>
        </p:nvGrpSpPr>
        <p:grpSpPr>
          <a:xfrm>
            <a:off x="-164564" y="17512"/>
            <a:ext cx="3160451" cy="967666"/>
            <a:chOff x="142042" y="177554"/>
            <a:chExt cx="3160451" cy="967666"/>
          </a:xfrm>
        </p:grpSpPr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8681E186-D64F-4D4D-86E7-924F9A9B1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759" b="89051" l="6775" r="91328">
                          <a14:foregroundMark x1="7046" y1="51825" x2="7046" y2="51825"/>
                          <a14:foregroundMark x1="91328" y1="56204" x2="91328" y2="56204"/>
                          <a14:foregroundMark x1="21951" y1="23358" x2="55556" y2="20438"/>
                          <a14:foregroundMark x1="55556" y1="20438" x2="78049" y2="306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" t="11052" r="6218" b="14794"/>
            <a:stretch/>
          </p:blipFill>
          <p:spPr>
            <a:xfrm>
              <a:off x="142042" y="177554"/>
              <a:ext cx="3160451" cy="967666"/>
            </a:xfrm>
            <a:prstGeom prst="rect">
              <a:avLst/>
            </a:prstGeom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318F357-456B-475B-94A8-F0C2C791A239}"/>
                </a:ext>
              </a:extLst>
            </p:cNvPr>
            <p:cNvSpPr txBox="1"/>
            <p:nvPr/>
          </p:nvSpPr>
          <p:spPr>
            <a:xfrm>
              <a:off x="616997" y="430554"/>
              <a:ext cx="22105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Warm Up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F009BAE-E26B-4214-AA09-16AD913C0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411" y="3801438"/>
            <a:ext cx="2985589" cy="2934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5B6FFAA-9EBA-41CC-B4E1-CC33EFE458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26193" r="4155"/>
          <a:stretch/>
        </p:blipFill>
        <p:spPr>
          <a:xfrm>
            <a:off x="2530803" y="3029271"/>
            <a:ext cx="4387064" cy="380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DC4E1B5-F49B-4A56-A562-A110C2EAF4D6}"/>
              </a:ext>
            </a:extLst>
          </p:cNvPr>
          <p:cNvGrpSpPr/>
          <p:nvPr/>
        </p:nvGrpSpPr>
        <p:grpSpPr>
          <a:xfrm>
            <a:off x="-116476" y="2040461"/>
            <a:ext cx="4111497" cy="3714479"/>
            <a:chOff x="13764" y="1480426"/>
            <a:chExt cx="4111497" cy="371447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FFD86501-A1A8-4D13-A50C-B062E0A3A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9444" y1="83611" x2="49444" y2="83611"/>
                          <a14:foregroundMark x1="56667" y1="71389" x2="56667" y2="71389"/>
                          <a14:foregroundMark x1="27778" y1="50000" x2="61389" y2="55000"/>
                          <a14:foregroundMark x1="71389" y1="28611" x2="35833" y2="40278"/>
                          <a14:foregroundMark x1="35833" y1="40278" x2="23333" y2="47778"/>
                          <a14:foregroundMark x1="23333" y1="47778" x2="20000" y2="62222"/>
                          <a14:foregroundMark x1="20000" y1="62222" x2="30278" y2="71667"/>
                          <a14:foregroundMark x1="30278" y1="71667" x2="62500" y2="63611"/>
                          <a14:foregroundMark x1="62500" y1="63611" x2="71667" y2="54167"/>
                          <a14:foregroundMark x1="71667" y1="54167" x2="75556" y2="44167"/>
                          <a14:foregroundMark x1="75556" y1="44167" x2="50278" y2="33889"/>
                          <a14:foregroundMark x1="50278" y1="33889" x2="25000" y2="42778"/>
                          <a14:foregroundMark x1="72500" y1="20556" x2="86111" y2="42500"/>
                          <a14:foregroundMark x1="86111" y1="42500" x2="86111" y2="42500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7" t="6481" r="5476" b="12275"/>
            <a:stretch/>
          </p:blipFill>
          <p:spPr>
            <a:xfrm rot="20070992" flipH="1">
              <a:off x="13764" y="1480426"/>
              <a:ext cx="4111497" cy="3714479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A3CEC604-7ACB-4317-A301-70F7A53CDD36}"/>
                </a:ext>
              </a:extLst>
            </p:cNvPr>
            <p:cNvSpPr txBox="1"/>
            <p:nvPr/>
          </p:nvSpPr>
          <p:spPr>
            <a:xfrm>
              <a:off x="770562" y="2732926"/>
              <a:ext cx="2650732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Who do you think the</a:t>
              </a:r>
            </a:p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person in the picture is?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E4E4D3F2-06AE-4C5E-A5DD-1837E6D9366F}"/>
              </a:ext>
            </a:extLst>
          </p:cNvPr>
          <p:cNvGrpSpPr/>
          <p:nvPr/>
        </p:nvGrpSpPr>
        <p:grpSpPr>
          <a:xfrm>
            <a:off x="1495533" y="-223317"/>
            <a:ext cx="4111497" cy="3714479"/>
            <a:chOff x="1452126" y="-451859"/>
            <a:chExt cx="4111497" cy="3714479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A2F82FDD-688F-49B5-8EF9-BB488D540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9444" y1="83611" x2="49444" y2="83611"/>
                          <a14:foregroundMark x1="56667" y1="71389" x2="56667" y2="71389"/>
                          <a14:foregroundMark x1="27778" y1="50000" x2="61389" y2="55000"/>
                          <a14:foregroundMark x1="71389" y1="28611" x2="35833" y2="40278"/>
                          <a14:foregroundMark x1="35833" y1="40278" x2="23333" y2="47778"/>
                          <a14:foregroundMark x1="23333" y1="47778" x2="20000" y2="62222"/>
                          <a14:foregroundMark x1="20000" y1="62222" x2="30278" y2="71667"/>
                          <a14:foregroundMark x1="30278" y1="71667" x2="62500" y2="63611"/>
                          <a14:foregroundMark x1="62500" y1="63611" x2="71667" y2="54167"/>
                          <a14:foregroundMark x1="71667" y1="54167" x2="75556" y2="44167"/>
                          <a14:foregroundMark x1="75556" y1="44167" x2="50278" y2="33889"/>
                          <a14:foregroundMark x1="50278" y1="33889" x2="25000" y2="42778"/>
                          <a14:foregroundMark x1="72500" y1="20556" x2="86111" y2="42500"/>
                          <a14:foregroundMark x1="86111" y1="42500" x2="86111" y2="4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7" t="6481" r="5476" b="12275"/>
            <a:stretch/>
          </p:blipFill>
          <p:spPr>
            <a:xfrm rot="20070992" flipH="1">
              <a:off x="1452126" y="-451859"/>
              <a:ext cx="4111497" cy="3714479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05A76AA6-5EEF-41E0-82E2-F4E3B28B27B4}"/>
                </a:ext>
              </a:extLst>
            </p:cNvPr>
            <p:cNvSpPr txBox="1"/>
            <p:nvPr/>
          </p:nvSpPr>
          <p:spPr>
            <a:xfrm>
              <a:off x="2347013" y="889660"/>
              <a:ext cx="2650732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Where do you think he</a:t>
              </a:r>
            </a:p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is? Why?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BE0DD41-53F4-4E7F-AC6B-3241ED1A816F}"/>
              </a:ext>
            </a:extLst>
          </p:cNvPr>
          <p:cNvGrpSpPr/>
          <p:nvPr/>
        </p:nvGrpSpPr>
        <p:grpSpPr>
          <a:xfrm>
            <a:off x="5323564" y="-190694"/>
            <a:ext cx="4111497" cy="3714479"/>
            <a:chOff x="4997581" y="-325174"/>
            <a:chExt cx="4111497" cy="3714479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5E068EA0-EF4A-4619-A139-2865B43DC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9444" y1="83611" x2="49444" y2="83611"/>
                          <a14:foregroundMark x1="56667" y1="71389" x2="56667" y2="71389"/>
                          <a14:foregroundMark x1="27778" y1="50000" x2="61389" y2="55000"/>
                          <a14:foregroundMark x1="71389" y1="28611" x2="35833" y2="40278"/>
                          <a14:foregroundMark x1="35833" y1="40278" x2="23333" y2="47778"/>
                          <a14:foregroundMark x1="23333" y1="47778" x2="20000" y2="62222"/>
                          <a14:foregroundMark x1="20000" y1="62222" x2="30278" y2="71667"/>
                          <a14:foregroundMark x1="30278" y1="71667" x2="62500" y2="63611"/>
                          <a14:foregroundMark x1="62500" y1="63611" x2="71667" y2="54167"/>
                          <a14:foregroundMark x1="71667" y1="54167" x2="75556" y2="44167"/>
                          <a14:foregroundMark x1="75556" y1="44167" x2="50278" y2="33889"/>
                          <a14:foregroundMark x1="50278" y1="33889" x2="25000" y2="42778"/>
                          <a14:foregroundMark x1="72500" y1="20556" x2="86111" y2="42500"/>
                          <a14:foregroundMark x1="86111" y1="42500" x2="86111" y2="42500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7" t="6481" r="5476" b="12275"/>
            <a:stretch/>
          </p:blipFill>
          <p:spPr>
            <a:xfrm rot="1529008">
              <a:off x="4997581" y="-325174"/>
              <a:ext cx="4111497" cy="3714479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453175D8-6000-4462-9161-B671B6F654E9}"/>
                </a:ext>
              </a:extLst>
            </p:cNvPr>
            <p:cNvSpPr txBox="1"/>
            <p:nvPr/>
          </p:nvSpPr>
          <p:spPr>
            <a:xfrm>
              <a:off x="5848123" y="1004215"/>
              <a:ext cx="2650732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What does he do? How do you know?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7071325-C876-4E1C-B643-0A1BCEDE879F}"/>
              </a:ext>
            </a:extLst>
          </p:cNvPr>
          <p:cNvGrpSpPr/>
          <p:nvPr/>
        </p:nvGrpSpPr>
        <p:grpSpPr>
          <a:xfrm>
            <a:off x="5468038" y="2139306"/>
            <a:ext cx="4111497" cy="3714479"/>
            <a:chOff x="5431388" y="1846656"/>
            <a:chExt cx="4111497" cy="3714479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09F69345-3AF6-45CC-A75A-3DFB12B78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9444" y1="83611" x2="49444" y2="83611"/>
                          <a14:foregroundMark x1="56667" y1="71389" x2="56667" y2="71389"/>
                          <a14:foregroundMark x1="27778" y1="50000" x2="61389" y2="55000"/>
                          <a14:foregroundMark x1="71389" y1="28611" x2="35833" y2="40278"/>
                          <a14:foregroundMark x1="35833" y1="40278" x2="23333" y2="47778"/>
                          <a14:foregroundMark x1="23333" y1="47778" x2="20000" y2="62222"/>
                          <a14:foregroundMark x1="20000" y1="62222" x2="30278" y2="71667"/>
                          <a14:foregroundMark x1="30278" y1="71667" x2="62500" y2="63611"/>
                          <a14:foregroundMark x1="62500" y1="63611" x2="71667" y2="54167"/>
                          <a14:foregroundMark x1="71667" y1="54167" x2="75556" y2="44167"/>
                          <a14:foregroundMark x1="75556" y1="44167" x2="50278" y2="33889"/>
                          <a14:foregroundMark x1="50278" y1="33889" x2="25000" y2="42778"/>
                          <a14:foregroundMark x1="72500" y1="20556" x2="86111" y2="42500"/>
                          <a14:foregroundMark x1="86111" y1="42500" x2="86111" y2="42500"/>
                        </a14:backgroundRemoval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7" t="6481" r="5476" b="12275"/>
            <a:stretch/>
          </p:blipFill>
          <p:spPr>
            <a:xfrm rot="1529008">
              <a:off x="5431388" y="1846656"/>
              <a:ext cx="4111497" cy="3714479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6B25106A-B142-4402-83EF-3345D43412DA}"/>
                </a:ext>
              </a:extLst>
            </p:cNvPr>
            <p:cNvSpPr txBox="1"/>
            <p:nvPr/>
          </p:nvSpPr>
          <p:spPr>
            <a:xfrm>
              <a:off x="6029309" y="3112871"/>
              <a:ext cx="3057062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Are there</a:t>
              </a:r>
            </a:p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any clues in the picture that helped you guess?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C5358155-A93B-4810-B2DA-5F516979687F}"/>
              </a:ext>
            </a:extLst>
          </p:cNvPr>
          <p:cNvGrpSpPr/>
          <p:nvPr/>
        </p:nvGrpSpPr>
        <p:grpSpPr>
          <a:xfrm>
            <a:off x="-6425924" y="0"/>
            <a:ext cx="6383045" cy="6858000"/>
            <a:chOff x="0" y="1296140"/>
            <a:chExt cx="6022019" cy="5561860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894B1E03-6275-471D-91B6-E45A453B3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1296140"/>
              <a:ext cx="6022019" cy="5561860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699F140B-A6F9-4AB0-87D3-CEF0654E97EB}"/>
                </a:ext>
              </a:extLst>
            </p:cNvPr>
            <p:cNvSpPr txBox="1"/>
            <p:nvPr/>
          </p:nvSpPr>
          <p:spPr>
            <a:xfrm>
              <a:off x="3451894" y="2272194"/>
              <a:ext cx="2299316" cy="15725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b="1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Have you ever watched a quiz show on television? What did</a:t>
              </a:r>
            </a:p>
            <a:p>
              <a:pPr algn="l"/>
              <a:r>
                <a:rPr lang="en-US" sz="2000" b="1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you think of it?</a:t>
              </a:r>
              <a:endParaRPr lang="ar-SA" sz="2000" b="1" dirty="0">
                <a:solidFill>
                  <a:schemeClr val="bg1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713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50" fill="hold">
                                          <p:stCondLst>
                                            <p:cond delay="8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5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5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50" fill="hold">
                                          <p:stCondLst>
                                            <p:cond delay="8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85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8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85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850" fill="hold">
                                          <p:stCondLst>
                                            <p:cond delay="8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85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8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85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850" fill="hold">
                                          <p:stCondLst>
                                            <p:cond delay="8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85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8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85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A8ED814-C1C6-4543-864B-076395378DE3}"/>
              </a:ext>
            </a:extLst>
          </p:cNvPr>
          <p:cNvGrpSpPr/>
          <p:nvPr/>
        </p:nvGrpSpPr>
        <p:grpSpPr>
          <a:xfrm>
            <a:off x="0" y="0"/>
            <a:ext cx="6383045" cy="6858000"/>
            <a:chOff x="0" y="1296140"/>
            <a:chExt cx="6022019" cy="556186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ED397C-4AAC-453C-92C0-D85F6AF2D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1296140"/>
              <a:ext cx="6022019" cy="556186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1C532C8C-2214-49B3-91ED-CF5355868D41}"/>
                </a:ext>
              </a:extLst>
            </p:cNvPr>
            <p:cNvSpPr txBox="1"/>
            <p:nvPr/>
          </p:nvSpPr>
          <p:spPr>
            <a:xfrm>
              <a:off x="3451894" y="2272194"/>
              <a:ext cx="2299316" cy="15725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b="1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Have you ever watched a quiz show on television? What did</a:t>
              </a:r>
            </a:p>
            <a:p>
              <a:pPr algn="l"/>
              <a:r>
                <a:rPr lang="en-US" sz="2000" b="1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you think of it?</a:t>
              </a:r>
              <a:endParaRPr lang="ar-SA" sz="2000" b="1" dirty="0">
                <a:solidFill>
                  <a:schemeClr val="bg1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0E0B73F-960F-48C7-8B47-3295DEA0BD09}"/>
              </a:ext>
            </a:extLst>
          </p:cNvPr>
          <p:cNvGrpSpPr/>
          <p:nvPr/>
        </p:nvGrpSpPr>
        <p:grpSpPr>
          <a:xfrm flipH="1">
            <a:off x="12192000" y="0"/>
            <a:ext cx="6383045" cy="6858000"/>
            <a:chOff x="0" y="1296140"/>
            <a:chExt cx="6022019" cy="556186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E2D282A9-B03A-45CC-A659-0569F76D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1296140"/>
              <a:ext cx="6022019" cy="5561860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A3D2F2ED-DA55-4EBE-89F4-BF0D0EAA4235}"/>
                </a:ext>
              </a:extLst>
            </p:cNvPr>
            <p:cNvSpPr txBox="1"/>
            <p:nvPr/>
          </p:nvSpPr>
          <p:spPr>
            <a:xfrm>
              <a:off x="3308341" y="2516989"/>
              <a:ext cx="2043862" cy="10733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2. Would you ever participate in a quiz show? Why? Why not?</a:t>
              </a:r>
              <a:endParaRPr lang="ar-SA" sz="2400" dirty="0">
                <a:solidFill>
                  <a:schemeClr val="bg1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595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A8ED814-C1C6-4543-864B-076395378DE3}"/>
              </a:ext>
            </a:extLst>
          </p:cNvPr>
          <p:cNvGrpSpPr/>
          <p:nvPr/>
        </p:nvGrpSpPr>
        <p:grpSpPr>
          <a:xfrm flipH="1">
            <a:off x="5708342" y="0"/>
            <a:ext cx="6383045" cy="6858000"/>
            <a:chOff x="0" y="1296140"/>
            <a:chExt cx="6022019" cy="556186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ED397C-4AAC-453C-92C0-D85F6AF2D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1296140"/>
              <a:ext cx="6022019" cy="556186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1C532C8C-2214-49B3-91ED-CF5355868D41}"/>
                </a:ext>
              </a:extLst>
            </p:cNvPr>
            <p:cNvSpPr txBox="1"/>
            <p:nvPr/>
          </p:nvSpPr>
          <p:spPr>
            <a:xfrm>
              <a:off x="3308341" y="2516989"/>
              <a:ext cx="2043862" cy="10733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2. Would you ever participate in a quiz show? Why? Why not?</a:t>
              </a:r>
              <a:endParaRPr lang="ar-SA" sz="2400" dirty="0">
                <a:solidFill>
                  <a:schemeClr val="bg1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1F5FDA6-0395-4BD8-B4EA-6A450639D569}"/>
              </a:ext>
            </a:extLst>
          </p:cNvPr>
          <p:cNvGrpSpPr/>
          <p:nvPr/>
        </p:nvGrpSpPr>
        <p:grpSpPr>
          <a:xfrm>
            <a:off x="-6576394" y="6858000"/>
            <a:ext cx="12444176" cy="4315767"/>
            <a:chOff x="-466540" y="2542233"/>
            <a:chExt cx="12444176" cy="4315767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CC83DBD2-0093-4A29-8B52-EA922A379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67" t="45331" r="23619"/>
            <a:stretch/>
          </p:blipFill>
          <p:spPr>
            <a:xfrm>
              <a:off x="-466540" y="2542233"/>
              <a:ext cx="8414786" cy="43157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9379715A-4D5B-4547-BD3E-493634DFD8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5" t="48748" r="44533" b="40171"/>
            <a:stretch/>
          </p:blipFill>
          <p:spPr>
            <a:xfrm>
              <a:off x="5486400" y="2793442"/>
              <a:ext cx="6491236" cy="12660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01401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339</Words>
  <Application>Microsoft Office PowerPoint</Application>
  <PresentationFormat>شاشة عريضة</PresentationFormat>
  <Paragraphs>66</Paragraphs>
  <Slides>18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MV Boli</vt:lpstr>
      <vt:lpstr>STC-Regular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51</cp:revision>
  <dcterms:created xsi:type="dcterms:W3CDTF">2022-02-13T09:08:52Z</dcterms:created>
  <dcterms:modified xsi:type="dcterms:W3CDTF">2023-01-21T11:20:02Z</dcterms:modified>
</cp:coreProperties>
</file>