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56" r:id="rId6"/>
    <p:sldId id="259" r:id="rId7"/>
    <p:sldId id="257" r:id="rId8"/>
    <p:sldId id="258" r:id="rId9"/>
    <p:sldId id="260" r:id="rId10"/>
    <p:sldId id="291" r:id="rId11"/>
    <p:sldId id="261" r:id="rId12"/>
    <p:sldId id="293" r:id="rId13"/>
    <p:sldId id="292" r:id="rId14"/>
    <p:sldId id="294" r:id="rId15"/>
    <p:sldId id="262" r:id="rId16"/>
    <p:sldId id="263" r:id="rId17"/>
    <p:sldId id="265" r:id="rId18"/>
    <p:sldId id="268" r:id="rId19"/>
    <p:sldId id="269" r:id="rId20"/>
    <p:sldId id="264" r:id="rId21"/>
  </p:sldIdLst>
  <p:sldSz cx="18288000" cy="10287000"/>
  <p:notesSz cx="6858000" cy="9144000"/>
  <p:embeddedFontLst>
    <p:embeddedFont>
      <p:font typeface="Jua" panose="020B0604020202020204" charset="-127"/>
      <p:regular r:id="rId22"/>
    </p:embeddedFont>
    <p:embeddedFont>
      <p:font typeface="29LT Azer" panose="02000000000000000000" pitchFamily="2" charset="-78"/>
      <p:regular r:id="rId23"/>
    </p:embeddedFont>
    <p:embeddedFont>
      <p:font typeface="Calibri" panose="020F050202020403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7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12833110-0094-4391-85B5-1DB778D66AF9}"/>
    <pc:docChg chg="undo custSel addSld delSld modSld sldOrd">
      <pc:chgData name="nourah Alaklabi" userId="b439187ee2954565" providerId="LiveId" clId="{12833110-0094-4391-85B5-1DB778D66AF9}" dt="2023-12-18T16:36:48.073" v="1247"/>
      <pc:docMkLst>
        <pc:docMk/>
      </pc:docMkLst>
      <pc:sldChg chg="addSp delSp modSp mod ord">
        <pc:chgData name="nourah Alaklabi" userId="b439187ee2954565" providerId="LiveId" clId="{12833110-0094-4391-85B5-1DB778D66AF9}" dt="2023-12-18T16:34:47.156" v="1230"/>
        <pc:sldMkLst>
          <pc:docMk/>
          <pc:sldMk cId="0" sldId="256"/>
        </pc:sldMkLst>
        <pc:spChg chg="mod">
          <ac:chgData name="nourah Alaklabi" userId="b439187ee2954565" providerId="LiveId" clId="{12833110-0094-4391-85B5-1DB778D66AF9}" dt="2023-12-12T13:29:23.978" v="3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28:05.671" v="8" actId="20577"/>
          <ac:spMkLst>
            <pc:docMk/>
            <pc:sldMk cId="0" sldId="256"/>
            <ac:spMk id="15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4:47.156" v="1230"/>
          <ac:spMkLst>
            <pc:docMk/>
            <pc:sldMk cId="0" sldId="256"/>
            <ac:spMk id="17" creationId="{0663E4F5-D846-F23E-001D-CBD559A0879F}"/>
          </ac:spMkLst>
        </pc:spChg>
        <pc:spChg chg="del">
          <ac:chgData name="nourah Alaklabi" userId="b439187ee2954565" providerId="LiveId" clId="{12833110-0094-4391-85B5-1DB778D66AF9}" dt="2023-12-12T15:20:04.181" v="768" actId="21"/>
          <ac:spMkLst>
            <pc:docMk/>
            <pc:sldMk cId="0" sldId="256"/>
            <ac:spMk id="17" creationId="{9E5FC6E7-4ACF-2434-3BFE-C3031AFC9ED0}"/>
          </ac:spMkLst>
        </pc:spChg>
        <pc:spChg chg="add mod">
          <ac:chgData name="nourah Alaklabi" userId="b439187ee2954565" providerId="LiveId" clId="{12833110-0094-4391-85B5-1DB778D66AF9}" dt="2023-12-12T13:29:32.267" v="31" actId="2711"/>
          <ac:spMkLst>
            <pc:docMk/>
            <pc:sldMk cId="0" sldId="256"/>
            <ac:spMk id="18" creationId="{01494730-B0E2-D397-8FB2-6132122E5026}"/>
          </ac:spMkLst>
        </pc:spChg>
        <pc:picChg chg="del">
          <ac:chgData name="nourah Alaklabi" userId="b439187ee2954565" providerId="LiveId" clId="{12833110-0094-4391-85B5-1DB778D66AF9}" dt="2023-12-12T13:27:54.592" v="0" actId="21"/>
          <ac:picMkLst>
            <pc:docMk/>
            <pc:sldMk cId="0" sldId="256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07.734" v="1210"/>
          <ac:picMkLst>
            <pc:docMk/>
            <pc:sldMk cId="0" sldId="256"/>
            <ac:picMk id="12" creationId="{41DF178C-2E28-F60C-4FD6-14AC66F29160}"/>
          </ac:picMkLst>
        </pc:picChg>
        <pc:picChg chg="add mod">
          <ac:chgData name="nourah Alaklabi" userId="b439187ee2954565" providerId="LiveId" clId="{12833110-0094-4391-85B5-1DB778D66AF9}" dt="2023-12-12T13:32:36.282" v="95" actId="14100"/>
          <ac:picMkLst>
            <pc:docMk/>
            <pc:sldMk cId="0" sldId="256"/>
            <ac:picMk id="20" creationId="{999AD53A-836C-59DE-81C6-89254950C9B3}"/>
          </ac:picMkLst>
        </pc:picChg>
      </pc:sldChg>
      <pc:sldChg chg="addSp delSp modSp mod">
        <pc:chgData name="nourah Alaklabi" userId="b439187ee2954565" providerId="LiveId" clId="{12833110-0094-4391-85B5-1DB778D66AF9}" dt="2023-12-18T16:35:23.171" v="1232"/>
        <pc:sldMkLst>
          <pc:docMk/>
          <pc:sldMk cId="0" sldId="257"/>
        </pc:sldMkLst>
        <pc:spChg chg="mod">
          <ac:chgData name="nourah Alaklabi" userId="b439187ee2954565" providerId="LiveId" clId="{12833110-0094-4391-85B5-1DB778D66AF9}" dt="2023-12-12T13:33:47.270" v="113" actId="20577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nourah Alaklabi" userId="b439187ee2954565" providerId="LiveId" clId="{12833110-0094-4391-85B5-1DB778D66AF9}" dt="2023-12-12T13:33:55.923" v="114" actId="21"/>
          <ac:spMkLst>
            <pc:docMk/>
            <pc:sldMk cId="0" sldId="257"/>
            <ac:spMk id="9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34:32.451" v="136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23.171" v="1232"/>
          <ac:spMkLst>
            <pc:docMk/>
            <pc:sldMk cId="0" sldId="257"/>
            <ac:spMk id="13" creationId="{83AE2F44-0048-7439-C6CD-04E191AA8A30}"/>
          </ac:spMkLst>
        </pc:spChg>
        <pc:grpChg chg="mod">
          <ac:chgData name="nourah Alaklabi" userId="b439187ee2954565" providerId="LiveId" clId="{12833110-0094-4391-85B5-1DB778D66AF9}" dt="2023-12-12T13:32:26.291" v="92" actId="1076"/>
          <ac:grpSpMkLst>
            <pc:docMk/>
            <pc:sldMk cId="0" sldId="257"/>
            <ac:grpSpMk id="3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2:18.955" v="1212"/>
          <ac:picMkLst>
            <pc:docMk/>
            <pc:sldMk cId="0" sldId="257"/>
            <ac:picMk id="9" creationId="{FDA82200-1DD4-4C61-D58B-37844364009C}"/>
          </ac:picMkLst>
        </pc:picChg>
        <pc:picChg chg="mod">
          <ac:chgData name="nourah Alaklabi" userId="b439187ee2954565" providerId="LiveId" clId="{12833110-0094-4391-85B5-1DB778D66AF9}" dt="2023-12-18T16:32:27.430" v="1213" actId="1076"/>
          <ac:picMkLst>
            <pc:docMk/>
            <pc:sldMk cId="0" sldId="257"/>
            <ac:picMk id="10" creationId="{00000000-0000-0000-0000-000000000000}"/>
          </ac:picMkLst>
        </pc:picChg>
      </pc:sldChg>
      <pc:sldChg chg="addSp delSp modSp mod">
        <pc:chgData name="nourah Alaklabi" userId="b439187ee2954565" providerId="LiveId" clId="{12833110-0094-4391-85B5-1DB778D66AF9}" dt="2023-12-18T16:35:28.659" v="1233"/>
        <pc:sldMkLst>
          <pc:docMk/>
          <pc:sldMk cId="0" sldId="258"/>
        </pc:sldMkLst>
        <pc:spChg chg="add mod">
          <ac:chgData name="nourah Alaklabi" userId="b439187ee2954565" providerId="LiveId" clId="{12833110-0094-4391-85B5-1DB778D66AF9}" dt="2023-12-18T16:35:28.659" v="1233"/>
          <ac:spMkLst>
            <pc:docMk/>
            <pc:sldMk cId="0" sldId="258"/>
            <ac:spMk id="13" creationId="{4AA9507B-756F-630C-C6E6-9B462CCD2D1B}"/>
          </ac:spMkLst>
        </pc:spChg>
        <pc:spChg chg="add del">
          <ac:chgData name="nourah Alaklabi" userId="b439187ee2954565" providerId="LiveId" clId="{12833110-0094-4391-85B5-1DB778D66AF9}" dt="2023-12-12T13:37:36.219" v="142" actId="22"/>
          <ac:spMkLst>
            <pc:docMk/>
            <pc:sldMk cId="0" sldId="258"/>
            <ac:spMk id="13" creationId="{A573F5E2-8FC5-D4AD-C3CA-7F0CC264CD15}"/>
          </ac:spMkLst>
        </pc:spChg>
        <pc:picChg chg="mod">
          <ac:chgData name="nourah Alaklabi" userId="b439187ee2954565" providerId="LiveId" clId="{12833110-0094-4391-85B5-1DB778D66AF9}" dt="2023-12-12T13:38:36.395" v="145"/>
          <ac:picMkLst>
            <pc:docMk/>
            <pc:sldMk cId="0" sldId="258"/>
            <ac:picMk id="9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35.165" v="1214"/>
          <ac:picMkLst>
            <pc:docMk/>
            <pc:sldMk cId="0" sldId="258"/>
            <ac:picMk id="12" creationId="{3FD61ACD-B9D2-F0B9-38FF-C821745FA6CB}"/>
          </ac:picMkLst>
        </pc:picChg>
      </pc:sldChg>
      <pc:sldChg chg="addSp delSp modSp mod ord">
        <pc:chgData name="nourah Alaklabi" userId="b439187ee2954565" providerId="LiveId" clId="{12833110-0094-4391-85B5-1DB778D66AF9}" dt="2023-12-18T16:35:14.025" v="1231"/>
        <pc:sldMkLst>
          <pc:docMk/>
          <pc:sldMk cId="0" sldId="259"/>
        </pc:sldMkLst>
        <pc:spChg chg="add mod">
          <ac:chgData name="nourah Alaklabi" userId="b439187ee2954565" providerId="LiveId" clId="{12833110-0094-4391-85B5-1DB778D66AF9}" dt="2023-12-18T16:35:14.025" v="1231"/>
          <ac:spMkLst>
            <pc:docMk/>
            <pc:sldMk cId="0" sldId="259"/>
            <ac:spMk id="11" creationId="{76BF5EC8-A67B-EF27-7745-3E9D9AFE6C5F}"/>
          </ac:spMkLst>
        </pc:spChg>
        <pc:spChg chg="add mod">
          <ac:chgData name="nourah Alaklabi" userId="b439187ee2954565" providerId="LiveId" clId="{12833110-0094-4391-85B5-1DB778D66AF9}" dt="2023-12-12T15:26:27.325" v="874" actId="2085"/>
          <ac:spMkLst>
            <pc:docMk/>
            <pc:sldMk cId="0" sldId="259"/>
            <ac:spMk id="18" creationId="{07020859-F537-3F02-F905-B765A11F6C19}"/>
          </ac:spMkLst>
        </pc:spChg>
        <pc:grpChg chg="del">
          <ac:chgData name="nourah Alaklabi" userId="b439187ee2954565" providerId="LiveId" clId="{12833110-0094-4391-85B5-1DB778D66AF9}" dt="2023-12-12T13:39:06.925" v="146" actId="21"/>
          <ac:grpSpMkLst>
            <pc:docMk/>
            <pc:sldMk cId="0" sldId="259"/>
            <ac:grpSpMk id="10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2:14.966" v="1211"/>
          <ac:picMkLst>
            <pc:docMk/>
            <pc:sldMk cId="0" sldId="259"/>
            <ac:picMk id="10" creationId="{C5DD7157-31C8-4202-0986-2A9E91A82CAA}"/>
          </ac:picMkLst>
        </pc:picChg>
        <pc:picChg chg="add mod">
          <ac:chgData name="nourah Alaklabi" userId="b439187ee2954565" providerId="LiveId" clId="{12833110-0094-4391-85B5-1DB778D66AF9}" dt="2023-12-12T15:24:48.126" v="809" actId="14100"/>
          <ac:picMkLst>
            <pc:docMk/>
            <pc:sldMk cId="0" sldId="259"/>
            <ac:picMk id="17" creationId="{AEC10A07-3395-9791-558C-10D7ECE1A3E7}"/>
          </ac:picMkLst>
        </pc:picChg>
      </pc:sldChg>
      <pc:sldChg chg="addSp delSp modSp mod">
        <pc:chgData name="nourah Alaklabi" userId="b439187ee2954565" providerId="LiveId" clId="{12833110-0094-4391-85B5-1DB778D66AF9}" dt="2023-12-18T16:35:32.729" v="1234"/>
        <pc:sldMkLst>
          <pc:docMk/>
          <pc:sldMk cId="0" sldId="260"/>
        </pc:sldMkLst>
        <pc:spChg chg="del">
          <ac:chgData name="nourah Alaklabi" userId="b439187ee2954565" providerId="LiveId" clId="{12833110-0094-4391-85B5-1DB778D66AF9}" dt="2023-12-12T13:40:40.060" v="157" actId="21"/>
          <ac:spMkLst>
            <pc:docMk/>
            <pc:sldMk cId="0" sldId="260"/>
            <ac:spMk id="14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32.729" v="1234"/>
          <ac:spMkLst>
            <pc:docMk/>
            <pc:sldMk cId="0" sldId="260"/>
            <ac:spMk id="14" creationId="{18E86E62-B15A-A8DD-2874-8E3202BE1617}"/>
          </ac:spMkLst>
        </pc:spChg>
        <pc:spChg chg="del">
          <ac:chgData name="nourah Alaklabi" userId="b439187ee2954565" providerId="LiveId" clId="{12833110-0094-4391-85B5-1DB778D66AF9}" dt="2023-12-12T13:40:44.383" v="158" actId="21"/>
          <ac:spMkLst>
            <pc:docMk/>
            <pc:sldMk cId="0" sldId="260"/>
            <ac:spMk id="15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6:01.821" v="1205" actId="1076"/>
          <ac:spMkLst>
            <pc:docMk/>
            <pc:sldMk cId="0" sldId="260"/>
            <ac:spMk id="20" creationId="{88647BCB-B516-D28D-3AFB-1C6B5974166D}"/>
          </ac:spMkLst>
        </pc:spChg>
        <pc:picChg chg="del">
          <ac:chgData name="nourah Alaklabi" userId="b439187ee2954565" providerId="LiveId" clId="{12833110-0094-4391-85B5-1DB778D66AF9}" dt="2023-12-12T13:40:13.208" v="156" actId="21"/>
          <ac:picMkLst>
            <pc:docMk/>
            <pc:sldMk cId="0" sldId="260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40.867" v="1215"/>
          <ac:picMkLst>
            <pc:docMk/>
            <pc:sldMk cId="0" sldId="260"/>
            <ac:picMk id="12" creationId="{DF0CA98B-586C-0FC4-DF3F-E75DC03988B8}"/>
          </ac:picMkLst>
        </pc:picChg>
        <pc:picChg chg="add mod">
          <ac:chgData name="nourah Alaklabi" userId="b439187ee2954565" providerId="LiveId" clId="{12833110-0094-4391-85B5-1DB778D66AF9}" dt="2023-12-12T13:42:27.239" v="174" actId="1440"/>
          <ac:picMkLst>
            <pc:docMk/>
            <pc:sldMk cId="0" sldId="260"/>
            <ac:picMk id="17" creationId="{F1241AF8-F1A9-895F-8E51-B68DD05E0705}"/>
          </ac:picMkLst>
        </pc:picChg>
        <pc:picChg chg="add mod">
          <ac:chgData name="nourah Alaklabi" userId="b439187ee2954565" providerId="LiveId" clId="{12833110-0094-4391-85B5-1DB778D66AF9}" dt="2023-12-12T13:42:24.513" v="173" actId="1440"/>
          <ac:picMkLst>
            <pc:docMk/>
            <pc:sldMk cId="0" sldId="260"/>
            <ac:picMk id="19" creationId="{232B097D-52BB-82C3-CCC5-E0EC9FD9E609}"/>
          </ac:picMkLst>
        </pc:picChg>
      </pc:sldChg>
      <pc:sldChg chg="addSp delSp modSp mod">
        <pc:chgData name="nourah Alaklabi" userId="b439187ee2954565" providerId="LiveId" clId="{12833110-0094-4391-85B5-1DB778D66AF9}" dt="2023-12-18T16:35:50.908" v="1237"/>
        <pc:sldMkLst>
          <pc:docMk/>
          <pc:sldMk cId="0" sldId="261"/>
        </pc:sldMkLst>
        <pc:spChg chg="del">
          <ac:chgData name="nourah Alaklabi" userId="b439187ee2954565" providerId="LiveId" clId="{12833110-0094-4391-85B5-1DB778D66AF9}" dt="2023-12-12T13:47:29.592" v="190" actId="21"/>
          <ac:spMkLst>
            <pc:docMk/>
            <pc:sldMk cId="0" sldId="261"/>
            <ac:spMk id="1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50.908" v="1237"/>
          <ac:spMkLst>
            <pc:docMk/>
            <pc:sldMk cId="0" sldId="261"/>
            <ac:spMk id="11" creationId="{C70F8795-9563-1848-DEB9-03CB5BA2785D}"/>
          </ac:spMkLst>
        </pc:spChg>
        <pc:spChg chg="del">
          <ac:chgData name="nourah Alaklabi" userId="b439187ee2954565" providerId="LiveId" clId="{12833110-0094-4391-85B5-1DB778D66AF9}" dt="2023-12-12T13:47:32.670" v="191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1.757" v="192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5.657" v="193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8:02.801" v="195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9.427" v="194" actId="21"/>
          <ac:spMkLst>
            <pc:docMk/>
            <pc:sldMk cId="0" sldId="261"/>
            <ac:spMk id="20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47:20.899" v="187" actId="1076"/>
          <ac:spMkLst>
            <pc:docMk/>
            <pc:sldMk cId="0" sldId="261"/>
            <ac:spMk id="21" creationId="{0E6EE7EC-02B6-93E4-BF3B-9C6C20502F94}"/>
          </ac:spMkLst>
        </pc:spChg>
        <pc:picChg chg="del">
          <ac:chgData name="nourah Alaklabi" userId="b439187ee2954565" providerId="LiveId" clId="{12833110-0094-4391-85B5-1DB778D66AF9}" dt="2023-12-12T13:47:24.028" v="188" actId="21"/>
          <ac:picMkLst>
            <pc:docMk/>
            <pc:sldMk cId="0" sldId="261"/>
            <ac:picMk id="10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53.769" v="1217"/>
          <ac:picMkLst>
            <pc:docMk/>
            <pc:sldMk cId="0" sldId="261"/>
            <ac:picMk id="10" creationId="{A047DEA3-F98B-B0BF-B850-3A20AA27114C}"/>
          </ac:picMkLst>
        </pc:picChg>
        <pc:picChg chg="del">
          <ac:chgData name="nourah Alaklabi" userId="b439187ee2954565" providerId="LiveId" clId="{12833110-0094-4391-85B5-1DB778D66AF9}" dt="2023-12-12T13:47:26.409" v="189" actId="21"/>
          <ac:picMkLst>
            <pc:docMk/>
            <pc:sldMk cId="0" sldId="261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48:09.311" v="196" actId="21"/>
          <ac:picMkLst>
            <pc:docMk/>
            <pc:sldMk cId="0" sldId="261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48:49.034" v="204" actId="14100"/>
          <ac:picMkLst>
            <pc:docMk/>
            <pc:sldMk cId="0" sldId="261"/>
            <ac:picMk id="22" creationId="{CF01BBA7-5EFB-A80F-4A76-AC5757D762E5}"/>
          </ac:picMkLst>
        </pc:picChg>
        <pc:picChg chg="add mod">
          <ac:chgData name="nourah Alaklabi" userId="b439187ee2954565" providerId="LiveId" clId="{12833110-0094-4391-85B5-1DB778D66AF9}" dt="2023-12-12T13:49:21.238" v="207" actId="14100"/>
          <ac:picMkLst>
            <pc:docMk/>
            <pc:sldMk cId="0" sldId="261"/>
            <ac:picMk id="24" creationId="{B4EE270C-54EE-205F-505E-CE9AF36CB48C}"/>
          </ac:picMkLst>
        </pc:picChg>
        <pc:picChg chg="add mod">
          <ac:chgData name="nourah Alaklabi" userId="b439187ee2954565" providerId="LiveId" clId="{12833110-0094-4391-85B5-1DB778D66AF9}" dt="2023-12-12T13:50:10.754" v="215" actId="1440"/>
          <ac:picMkLst>
            <pc:docMk/>
            <pc:sldMk cId="0" sldId="261"/>
            <ac:picMk id="26" creationId="{FB0E1FDC-88A9-679D-60AE-65093F989DFF}"/>
          </ac:picMkLst>
        </pc:picChg>
      </pc:sldChg>
      <pc:sldChg chg="addSp delSp modSp mod">
        <pc:chgData name="nourah Alaklabi" userId="b439187ee2954565" providerId="LiveId" clId="{12833110-0094-4391-85B5-1DB778D66AF9}" dt="2023-12-18T16:36:13.578" v="1241"/>
        <pc:sldMkLst>
          <pc:docMk/>
          <pc:sldMk cId="0" sldId="262"/>
        </pc:sldMkLst>
        <pc:spChg chg="del">
          <ac:chgData name="nourah Alaklabi" userId="b439187ee2954565" providerId="LiveId" clId="{12833110-0094-4391-85B5-1DB778D66AF9}" dt="2023-12-12T14:00:20.041" v="270" actId="21"/>
          <ac:spMkLst>
            <pc:docMk/>
            <pc:sldMk cId="0" sldId="262"/>
            <ac:spMk id="18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13.578" v="1241"/>
          <ac:spMkLst>
            <pc:docMk/>
            <pc:sldMk cId="0" sldId="262"/>
            <ac:spMk id="18" creationId="{9EFED2ED-18BE-13F8-4903-1FE7A225C006}"/>
          </ac:spMkLst>
        </pc:spChg>
        <pc:spChg chg="del">
          <ac:chgData name="nourah Alaklabi" userId="b439187ee2954565" providerId="LiveId" clId="{12833110-0094-4391-85B5-1DB778D66AF9}" dt="2023-12-12T14:00:28.544" v="272" actId="21"/>
          <ac:spMkLst>
            <pc:docMk/>
            <pc:sldMk cId="0" sldId="26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0:24.291" v="271" actId="21"/>
          <ac:spMkLst>
            <pc:docMk/>
            <pc:sldMk cId="0" sldId="262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53.709" v="1186" actId="20577"/>
          <ac:spMkLst>
            <pc:docMk/>
            <pc:sldMk cId="0" sldId="262"/>
            <ac:spMk id="30" creationId="{5A88DB15-C51F-7CC8-682B-E46A0F0F28F1}"/>
          </ac:spMkLst>
        </pc:spChg>
        <pc:picChg chg="del">
          <ac:chgData name="nourah Alaklabi" userId="b439187ee2954565" providerId="LiveId" clId="{12833110-0094-4391-85B5-1DB778D66AF9}" dt="2023-12-12T14:00:15.341" v="269" actId="21"/>
          <ac:picMkLst>
            <pc:docMk/>
            <pc:sldMk cId="0" sldId="262"/>
            <ac:picMk id="15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24.942" v="1221"/>
          <ac:picMkLst>
            <pc:docMk/>
            <pc:sldMk cId="0" sldId="262"/>
            <ac:picMk id="15" creationId="{A2439673-EB5D-223E-BE36-FE1486CF8276}"/>
          </ac:picMkLst>
        </pc:picChg>
        <pc:picChg chg="add mod">
          <ac:chgData name="nourah Alaklabi" userId="b439187ee2954565" providerId="LiveId" clId="{12833110-0094-4391-85B5-1DB778D66AF9}" dt="2023-12-12T14:01:57.516" v="278" actId="14100"/>
          <ac:picMkLst>
            <pc:docMk/>
            <pc:sldMk cId="0" sldId="262"/>
            <ac:picMk id="23" creationId="{579151AA-12B7-15E4-6104-9D55F3D70BE0}"/>
          </ac:picMkLst>
        </pc:picChg>
        <pc:picChg chg="add del mod">
          <ac:chgData name="nourah Alaklabi" userId="b439187ee2954565" providerId="LiveId" clId="{12833110-0094-4391-85B5-1DB778D66AF9}" dt="2023-12-12T14:02:38.551" v="281" actId="21"/>
          <ac:picMkLst>
            <pc:docMk/>
            <pc:sldMk cId="0" sldId="262"/>
            <ac:picMk id="25" creationId="{11E7C913-1687-CE89-5F02-BC6B1E8E5AF7}"/>
          </ac:picMkLst>
        </pc:picChg>
        <pc:picChg chg="add mod">
          <ac:chgData name="nourah Alaklabi" userId="b439187ee2954565" providerId="LiveId" clId="{12833110-0094-4391-85B5-1DB778D66AF9}" dt="2023-12-12T14:03:20.542" v="285" actId="1076"/>
          <ac:picMkLst>
            <pc:docMk/>
            <pc:sldMk cId="0" sldId="262"/>
            <ac:picMk id="27" creationId="{734B7F01-A163-A368-6E31-452A4D9A14DB}"/>
          </ac:picMkLst>
        </pc:picChg>
        <pc:picChg chg="add mod">
          <ac:chgData name="nourah Alaklabi" userId="b439187ee2954565" providerId="LiveId" clId="{12833110-0094-4391-85B5-1DB778D66AF9}" dt="2023-12-12T14:04:38.045" v="293" actId="1076"/>
          <ac:picMkLst>
            <pc:docMk/>
            <pc:sldMk cId="0" sldId="262"/>
            <ac:picMk id="29" creationId="{8DAF47E6-0533-499D-6EEE-073468219EE8}"/>
          </ac:picMkLst>
        </pc:picChg>
      </pc:sldChg>
      <pc:sldChg chg="addSp delSp modSp mod">
        <pc:chgData name="nourah Alaklabi" userId="b439187ee2954565" providerId="LiveId" clId="{12833110-0094-4391-85B5-1DB778D66AF9}" dt="2023-12-18T16:36:20.277" v="1242"/>
        <pc:sldMkLst>
          <pc:docMk/>
          <pc:sldMk cId="0" sldId="263"/>
        </pc:sldMkLst>
        <pc:spChg chg="del">
          <ac:chgData name="nourah Alaklabi" userId="b439187ee2954565" providerId="LiveId" clId="{12833110-0094-4391-85B5-1DB778D66AF9}" dt="2023-12-12T14:04:59.569" v="294" actId="21"/>
          <ac:spMkLst>
            <pc:docMk/>
            <pc:sldMk cId="0" sldId="263"/>
            <ac:spMk id="19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20.277" v="1242"/>
          <ac:spMkLst>
            <pc:docMk/>
            <pc:sldMk cId="0" sldId="263"/>
            <ac:spMk id="19" creationId="{62447588-4B85-5E8C-0E8A-2C64FE5CE8A2}"/>
          </ac:spMkLst>
        </pc:spChg>
        <pc:spChg chg="del">
          <ac:chgData name="nourah Alaklabi" userId="b439187ee2954565" providerId="LiveId" clId="{12833110-0094-4391-85B5-1DB778D66AF9}" dt="2023-12-12T14:05:09.475" v="297" actId="21"/>
          <ac:spMkLst>
            <pc:docMk/>
            <pc:sldMk cId="0" sldId="263"/>
            <ac:spMk id="21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5:05.288" v="296" actId="21"/>
          <ac:spMkLst>
            <pc:docMk/>
            <pc:sldMk cId="0" sldId="263"/>
            <ac:spMk id="22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4:05:01.775" v="295" actId="21"/>
          <ac:picMkLst>
            <pc:docMk/>
            <pc:sldMk cId="0" sldId="263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34.180" v="1222"/>
          <ac:picMkLst>
            <pc:docMk/>
            <pc:sldMk cId="0" sldId="263"/>
            <ac:picMk id="18" creationId="{1A005458-1D5C-36C2-5D82-66C2B230BD7C}"/>
          </ac:picMkLst>
        </pc:picChg>
        <pc:picChg chg="add mod">
          <ac:chgData name="nourah Alaklabi" userId="b439187ee2954565" providerId="LiveId" clId="{12833110-0094-4391-85B5-1DB778D66AF9}" dt="2023-12-12T14:05:45.227" v="302" actId="14100"/>
          <ac:picMkLst>
            <pc:docMk/>
            <pc:sldMk cId="0" sldId="263"/>
            <ac:picMk id="24" creationId="{35F2DA71-F65E-D30D-827F-C20185585024}"/>
          </ac:picMkLst>
        </pc:picChg>
      </pc:sldChg>
      <pc:sldChg chg="addSp delSp modSp mod ord">
        <pc:chgData name="nourah Alaklabi" userId="b439187ee2954565" providerId="LiveId" clId="{12833110-0094-4391-85B5-1DB778D66AF9}" dt="2023-12-18T16:36:48.073" v="1247"/>
        <pc:sldMkLst>
          <pc:docMk/>
          <pc:sldMk cId="0" sldId="264"/>
        </pc:sldMkLst>
        <pc:spChg chg="add mod">
          <ac:chgData name="nourah Alaklabi" userId="b439187ee2954565" providerId="LiveId" clId="{12833110-0094-4391-85B5-1DB778D66AF9}" dt="2023-12-18T16:36:48.073" v="1247"/>
          <ac:spMkLst>
            <pc:docMk/>
            <pc:sldMk cId="0" sldId="264"/>
            <ac:spMk id="11" creationId="{4CCB1186-6079-21EB-0F5A-F5F966873CAD}"/>
          </ac:spMkLst>
        </pc:spChg>
        <pc:spChg chg="add mod">
          <ac:chgData name="nourah Alaklabi" userId="b439187ee2954565" providerId="LiveId" clId="{12833110-0094-4391-85B5-1DB778D66AF9}" dt="2023-12-12T15:39:55.906" v="1108" actId="207"/>
          <ac:spMkLst>
            <pc:docMk/>
            <pc:sldMk cId="0" sldId="264"/>
            <ac:spMk id="18" creationId="{AD9CCBB9-2DD4-FE8F-2591-086E986C6F38}"/>
          </ac:spMkLst>
        </pc:spChg>
        <pc:grpChg chg="del">
          <ac:chgData name="nourah Alaklabi" userId="b439187ee2954565" providerId="LiveId" clId="{12833110-0094-4391-85B5-1DB778D66AF9}" dt="2023-12-12T15:36:39.253" v="1058" actId="21"/>
          <ac:grpSpMkLst>
            <pc:docMk/>
            <pc:sldMk cId="0" sldId="264"/>
            <ac:grpSpMk id="10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3:57.601" v="1225"/>
          <ac:picMkLst>
            <pc:docMk/>
            <pc:sldMk cId="0" sldId="264"/>
            <ac:picMk id="10" creationId="{715CDDF3-095D-F18C-4148-A095B3300D13}"/>
          </ac:picMkLst>
        </pc:picChg>
        <pc:picChg chg="del">
          <ac:chgData name="nourah Alaklabi" userId="b439187ee2954565" providerId="LiveId" clId="{12833110-0094-4391-85B5-1DB778D66AF9}" dt="2023-12-12T15:38:48.349" v="1106" actId="21"/>
          <ac:picMkLst>
            <pc:docMk/>
            <pc:sldMk cId="0" sldId="264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35:03.485" v="1052" actId="21"/>
          <ac:picMkLst>
            <pc:docMk/>
            <pc:sldMk cId="0" sldId="264"/>
            <ac:picMk id="17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8:44.605" v="1105" actId="1076"/>
          <ac:picMkLst>
            <pc:docMk/>
            <pc:sldMk cId="0" sldId="264"/>
            <ac:picMk id="19" creationId="{984527A7-0C01-A78D-68B1-A6D7B1C6D793}"/>
          </ac:picMkLst>
        </pc:picChg>
      </pc:sldChg>
      <pc:sldChg chg="addSp delSp modSp mod">
        <pc:chgData name="nourah Alaklabi" userId="b439187ee2954565" providerId="LiveId" clId="{12833110-0094-4391-85B5-1DB778D66AF9}" dt="2023-12-18T16:36:31.874" v="1244" actId="1076"/>
        <pc:sldMkLst>
          <pc:docMk/>
          <pc:sldMk cId="0" sldId="265"/>
        </pc:sldMkLst>
        <pc:spChg chg="del">
          <ac:chgData name="nourah Alaklabi" userId="b439187ee2954565" providerId="LiveId" clId="{12833110-0094-4391-85B5-1DB778D66AF9}" dt="2023-12-12T14:06:11.507" v="306" actId="21"/>
          <ac:spMkLst>
            <pc:docMk/>
            <pc:sldMk cId="0" sldId="265"/>
            <ac:spMk id="17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31.874" v="1244" actId="1076"/>
          <ac:spMkLst>
            <pc:docMk/>
            <pc:sldMk cId="0" sldId="265"/>
            <ac:spMk id="17" creationId="{98D85574-0E1C-5F82-FDD6-AD7BE8471F97}"/>
          </ac:spMkLst>
        </pc:spChg>
        <pc:spChg chg="del">
          <ac:chgData name="nourah Alaklabi" userId="b439187ee2954565" providerId="LiveId" clId="{12833110-0094-4391-85B5-1DB778D66AF9}" dt="2023-12-12T14:06:06.847" v="305" actId="21"/>
          <ac:spMkLst>
            <pc:docMk/>
            <pc:sldMk cId="0" sldId="265"/>
            <ac:spMk id="20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6:03.841" v="304" actId="21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31.495" v="1171" actId="1076"/>
          <ac:spMkLst>
            <pc:docMk/>
            <pc:sldMk cId="0" sldId="265"/>
            <ac:spMk id="28" creationId="{6B82E4BE-9C17-DD87-E023-FBCD3E016941}"/>
          </ac:spMkLst>
        </pc:spChg>
        <pc:picChg chg="del">
          <ac:chgData name="nourah Alaklabi" userId="b439187ee2954565" providerId="LiveId" clId="{12833110-0094-4391-85B5-1DB778D66AF9}" dt="2023-12-12T14:05:58.772" v="303" actId="21"/>
          <ac:picMkLst>
            <pc:docMk/>
            <pc:sldMk cId="0" sldId="265"/>
            <ac:picMk id="16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38.644" v="1223"/>
          <ac:picMkLst>
            <pc:docMk/>
            <pc:sldMk cId="0" sldId="265"/>
            <ac:picMk id="16" creationId="{06CB3267-7DFB-C6FA-627D-EF0041DFD764}"/>
          </ac:picMkLst>
        </pc:picChg>
        <pc:picChg chg="del">
          <ac:chgData name="nourah Alaklabi" userId="b439187ee2954565" providerId="LiveId" clId="{12833110-0094-4391-85B5-1DB778D66AF9}" dt="2023-12-12T14:06:14.012" v="307" actId="21"/>
          <ac:picMkLst>
            <pc:docMk/>
            <pc:sldMk cId="0" sldId="265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07:35.895" v="315" actId="1440"/>
          <ac:picMkLst>
            <pc:docMk/>
            <pc:sldMk cId="0" sldId="265"/>
            <ac:picMk id="23" creationId="{EEAD83D7-E013-088C-112F-61E0788234AF}"/>
          </ac:picMkLst>
        </pc:picChg>
        <pc:picChg chg="add mod">
          <ac:chgData name="nourah Alaklabi" userId="b439187ee2954565" providerId="LiveId" clId="{12833110-0094-4391-85B5-1DB778D66AF9}" dt="2023-12-12T14:07:33.448" v="314" actId="1440"/>
          <ac:picMkLst>
            <pc:docMk/>
            <pc:sldMk cId="0" sldId="265"/>
            <ac:picMk id="25" creationId="{5B774608-E669-59A7-90C1-37BE7AB0855E}"/>
          </ac:picMkLst>
        </pc:picChg>
        <pc:picChg chg="add mod">
          <ac:chgData name="nourah Alaklabi" userId="b439187ee2954565" providerId="LiveId" clId="{12833110-0094-4391-85B5-1DB778D66AF9}" dt="2023-12-12T14:08:08.857" v="320" actId="14100"/>
          <ac:picMkLst>
            <pc:docMk/>
            <pc:sldMk cId="0" sldId="265"/>
            <ac:picMk id="27" creationId="{A26547EC-CC57-55D1-91B8-86876C82FB24}"/>
          </ac:picMkLst>
        </pc:picChg>
      </pc:sldChg>
      <pc:sldChg chg="del">
        <pc:chgData name="nourah Alaklabi" userId="b439187ee2954565" providerId="LiveId" clId="{12833110-0094-4391-85B5-1DB778D66AF9}" dt="2023-12-12T14:13:30.561" v="321" actId="2696"/>
        <pc:sldMkLst>
          <pc:docMk/>
          <pc:sldMk cId="0" sldId="266"/>
        </pc:sldMkLst>
      </pc:sldChg>
      <pc:sldChg chg="del">
        <pc:chgData name="nourah Alaklabi" userId="b439187ee2954565" providerId="LiveId" clId="{12833110-0094-4391-85B5-1DB778D66AF9}" dt="2023-12-12T14:13:36.050" v="322" actId="2696"/>
        <pc:sldMkLst>
          <pc:docMk/>
          <pc:sldMk cId="0" sldId="267"/>
        </pc:sldMkLst>
      </pc:sldChg>
      <pc:sldChg chg="addSp delSp modSp mod">
        <pc:chgData name="nourah Alaklabi" userId="b439187ee2954565" providerId="LiveId" clId="{12833110-0094-4391-85B5-1DB778D66AF9}" dt="2023-12-18T16:36:37.410" v="1245"/>
        <pc:sldMkLst>
          <pc:docMk/>
          <pc:sldMk cId="0" sldId="268"/>
        </pc:sldMkLst>
        <pc:spChg chg="del">
          <ac:chgData name="nourah Alaklabi" userId="b439187ee2954565" providerId="LiveId" clId="{12833110-0094-4391-85B5-1DB778D66AF9}" dt="2023-12-12T14:13:47.051" v="324" actId="21"/>
          <ac:spMkLst>
            <pc:docMk/>
            <pc:sldMk cId="0" sldId="268"/>
            <ac:spMk id="13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37.410" v="1245"/>
          <ac:spMkLst>
            <pc:docMk/>
            <pc:sldMk cId="0" sldId="268"/>
            <ac:spMk id="13" creationId="{8EEC7D49-3669-7AE5-AF27-82F24A8A734F}"/>
          </ac:spMkLst>
        </pc:spChg>
        <pc:spChg chg="del">
          <ac:chgData name="nourah Alaklabi" userId="b439187ee2954565" providerId="LiveId" clId="{12833110-0094-4391-85B5-1DB778D66AF9}" dt="2023-12-12T14:13:43.984" v="323" actId="21"/>
          <ac:spMkLst>
            <pc:docMk/>
            <pc:sldMk cId="0" sldId="268"/>
            <ac:spMk id="14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08.026" v="1152" actId="207"/>
          <ac:spMkLst>
            <pc:docMk/>
            <pc:sldMk cId="0" sldId="268"/>
            <ac:spMk id="17" creationId="{FBF8C697-08C8-D201-BDF5-5E2DCDB392DE}"/>
          </ac:spMkLst>
        </pc:spChg>
        <pc:picChg chg="mod">
          <ac:chgData name="nourah Alaklabi" userId="b439187ee2954565" providerId="LiveId" clId="{12833110-0094-4391-85B5-1DB778D66AF9}" dt="2023-12-12T14:14:30.659" v="330" actId="1076"/>
          <ac:picMkLst>
            <pc:docMk/>
            <pc:sldMk cId="0" sldId="268"/>
            <ac:picMk id="11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14:39.759" v="331" actId="1440"/>
          <ac:picMkLst>
            <pc:docMk/>
            <pc:sldMk cId="0" sldId="268"/>
            <ac:picMk id="16" creationId="{653265EF-9E5B-DDA5-84E6-7EC09E390C63}"/>
          </ac:picMkLst>
        </pc:picChg>
      </pc:sldChg>
      <pc:sldChg chg="addSp modSp mod">
        <pc:chgData name="nourah Alaklabi" userId="b439187ee2954565" providerId="LiveId" clId="{12833110-0094-4391-85B5-1DB778D66AF9}" dt="2023-12-18T16:36:43.610" v="1246"/>
        <pc:sldMkLst>
          <pc:docMk/>
          <pc:sldMk cId="0" sldId="269"/>
        </pc:sldMkLst>
        <pc:spChg chg="add mod">
          <ac:chgData name="nourah Alaklabi" userId="b439187ee2954565" providerId="LiveId" clId="{12833110-0094-4391-85B5-1DB778D66AF9}" dt="2023-12-18T16:36:43.610" v="1246"/>
          <ac:spMkLst>
            <pc:docMk/>
            <pc:sldMk cId="0" sldId="269"/>
            <ac:spMk id="20" creationId="{87538CD4-D9FE-855B-03BC-FB7E00BBC835}"/>
          </ac:spMkLst>
        </pc:spChg>
        <pc:picChg chg="mod">
          <ac:chgData name="nourah Alaklabi" userId="b439187ee2954565" providerId="LiveId" clId="{12833110-0094-4391-85B5-1DB778D66AF9}" dt="2023-12-12T14:28:14.009" v="355"/>
          <ac:picMkLst>
            <pc:docMk/>
            <pc:sldMk cId="0" sldId="269"/>
            <ac:picMk id="16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51.311" v="1224"/>
          <ac:picMkLst>
            <pc:docMk/>
            <pc:sldMk cId="0" sldId="269"/>
            <ac:picMk id="19" creationId="{053890BF-5189-ED51-900F-357ED901D89A}"/>
          </ac:picMkLst>
        </pc:picChg>
      </pc:sldChg>
      <pc:sldChg chg="del">
        <pc:chgData name="nourah Alaklabi" userId="b439187ee2954565" providerId="LiveId" clId="{12833110-0094-4391-85B5-1DB778D66AF9}" dt="2023-12-12T14:15:39.581" v="332" actId="2696"/>
        <pc:sldMkLst>
          <pc:docMk/>
          <pc:sldMk cId="0" sldId="270"/>
        </pc:sldMkLst>
      </pc:sldChg>
      <pc:sldChg chg="del">
        <pc:chgData name="nourah Alaklabi" userId="b439187ee2954565" providerId="LiveId" clId="{12833110-0094-4391-85B5-1DB778D66AF9}" dt="2023-12-12T14:15:43.678" v="333" actId="2696"/>
        <pc:sldMkLst>
          <pc:docMk/>
          <pc:sldMk cId="0" sldId="271"/>
        </pc:sldMkLst>
      </pc:sldChg>
      <pc:sldChg chg="del">
        <pc:chgData name="nourah Alaklabi" userId="b439187ee2954565" providerId="LiveId" clId="{12833110-0094-4391-85B5-1DB778D66AF9}" dt="2023-12-12T14:15:46.764" v="334" actId="2696"/>
        <pc:sldMkLst>
          <pc:docMk/>
          <pc:sldMk cId="0" sldId="272"/>
        </pc:sldMkLst>
      </pc:sldChg>
      <pc:sldChg chg="del">
        <pc:chgData name="nourah Alaklabi" userId="b439187ee2954565" providerId="LiveId" clId="{12833110-0094-4391-85B5-1DB778D66AF9}" dt="2023-12-12T14:15:49.582" v="335" actId="2696"/>
        <pc:sldMkLst>
          <pc:docMk/>
          <pc:sldMk cId="0" sldId="273"/>
        </pc:sldMkLst>
      </pc:sldChg>
      <pc:sldChg chg="del">
        <pc:chgData name="nourah Alaklabi" userId="b439187ee2954565" providerId="LiveId" clId="{12833110-0094-4391-85B5-1DB778D66AF9}" dt="2023-12-12T14:15:52.644" v="336" actId="2696"/>
        <pc:sldMkLst>
          <pc:docMk/>
          <pc:sldMk cId="0" sldId="274"/>
        </pc:sldMkLst>
      </pc:sldChg>
      <pc:sldChg chg="del">
        <pc:chgData name="nourah Alaklabi" userId="b439187ee2954565" providerId="LiveId" clId="{12833110-0094-4391-85B5-1DB778D66AF9}" dt="2023-12-12T14:15:55.677" v="337" actId="2696"/>
        <pc:sldMkLst>
          <pc:docMk/>
          <pc:sldMk cId="0" sldId="275"/>
        </pc:sldMkLst>
      </pc:sldChg>
      <pc:sldChg chg="del">
        <pc:chgData name="nourah Alaklabi" userId="b439187ee2954565" providerId="LiveId" clId="{12833110-0094-4391-85B5-1DB778D66AF9}" dt="2023-12-12T14:15:58.632" v="338" actId="2696"/>
        <pc:sldMkLst>
          <pc:docMk/>
          <pc:sldMk cId="0" sldId="276"/>
        </pc:sldMkLst>
      </pc:sldChg>
      <pc:sldChg chg="del">
        <pc:chgData name="nourah Alaklabi" userId="b439187ee2954565" providerId="LiveId" clId="{12833110-0094-4391-85B5-1DB778D66AF9}" dt="2023-12-12T14:16:02.464" v="339" actId="2696"/>
        <pc:sldMkLst>
          <pc:docMk/>
          <pc:sldMk cId="0" sldId="277"/>
        </pc:sldMkLst>
      </pc:sldChg>
      <pc:sldChg chg="del">
        <pc:chgData name="nourah Alaklabi" userId="b439187ee2954565" providerId="LiveId" clId="{12833110-0094-4391-85B5-1DB778D66AF9}" dt="2023-12-12T14:16:05.587" v="340" actId="2696"/>
        <pc:sldMkLst>
          <pc:docMk/>
          <pc:sldMk cId="0" sldId="278"/>
        </pc:sldMkLst>
      </pc:sldChg>
      <pc:sldChg chg="del">
        <pc:chgData name="nourah Alaklabi" userId="b439187ee2954565" providerId="LiveId" clId="{12833110-0094-4391-85B5-1DB778D66AF9}" dt="2023-12-12T14:16:08.439" v="341" actId="2696"/>
        <pc:sldMkLst>
          <pc:docMk/>
          <pc:sldMk cId="0" sldId="279"/>
        </pc:sldMkLst>
      </pc:sldChg>
      <pc:sldChg chg="del">
        <pc:chgData name="nourah Alaklabi" userId="b439187ee2954565" providerId="LiveId" clId="{12833110-0094-4391-85B5-1DB778D66AF9}" dt="2023-12-12T14:16:11.602" v="342" actId="2696"/>
        <pc:sldMkLst>
          <pc:docMk/>
          <pc:sldMk cId="0" sldId="280"/>
        </pc:sldMkLst>
      </pc:sldChg>
      <pc:sldChg chg="del">
        <pc:chgData name="nourah Alaklabi" userId="b439187ee2954565" providerId="LiveId" clId="{12833110-0094-4391-85B5-1DB778D66AF9}" dt="2023-12-12T14:16:14.462" v="343" actId="2696"/>
        <pc:sldMkLst>
          <pc:docMk/>
          <pc:sldMk cId="0" sldId="281"/>
        </pc:sldMkLst>
      </pc:sldChg>
      <pc:sldChg chg="del">
        <pc:chgData name="nourah Alaklabi" userId="b439187ee2954565" providerId="LiveId" clId="{12833110-0094-4391-85B5-1DB778D66AF9}" dt="2023-12-12T14:16:18.388" v="344" actId="2696"/>
        <pc:sldMkLst>
          <pc:docMk/>
          <pc:sldMk cId="0" sldId="282"/>
        </pc:sldMkLst>
      </pc:sldChg>
      <pc:sldChg chg="del">
        <pc:chgData name="nourah Alaklabi" userId="b439187ee2954565" providerId="LiveId" clId="{12833110-0094-4391-85B5-1DB778D66AF9}" dt="2023-12-12T14:16:21.866" v="345" actId="2696"/>
        <pc:sldMkLst>
          <pc:docMk/>
          <pc:sldMk cId="0" sldId="283"/>
        </pc:sldMkLst>
      </pc:sldChg>
      <pc:sldChg chg="del">
        <pc:chgData name="nourah Alaklabi" userId="b439187ee2954565" providerId="LiveId" clId="{12833110-0094-4391-85B5-1DB778D66AF9}" dt="2023-12-12T14:16:24.738" v="346" actId="2696"/>
        <pc:sldMkLst>
          <pc:docMk/>
          <pc:sldMk cId="0" sldId="284"/>
        </pc:sldMkLst>
      </pc:sldChg>
      <pc:sldChg chg="del">
        <pc:chgData name="nourah Alaklabi" userId="b439187ee2954565" providerId="LiveId" clId="{12833110-0094-4391-85B5-1DB778D66AF9}" dt="2023-12-12T14:16:28.484" v="347" actId="2696"/>
        <pc:sldMkLst>
          <pc:docMk/>
          <pc:sldMk cId="0" sldId="285"/>
        </pc:sldMkLst>
      </pc:sldChg>
      <pc:sldChg chg="del">
        <pc:chgData name="nourah Alaklabi" userId="b439187ee2954565" providerId="LiveId" clId="{12833110-0094-4391-85B5-1DB778D66AF9}" dt="2023-12-12T14:16:31.435" v="348" actId="2696"/>
        <pc:sldMkLst>
          <pc:docMk/>
          <pc:sldMk cId="0" sldId="286"/>
        </pc:sldMkLst>
      </pc:sldChg>
      <pc:sldChg chg="del">
        <pc:chgData name="nourah Alaklabi" userId="b439187ee2954565" providerId="LiveId" clId="{12833110-0094-4391-85B5-1DB778D66AF9}" dt="2023-12-12T14:16:35.027" v="349" actId="2696"/>
        <pc:sldMkLst>
          <pc:docMk/>
          <pc:sldMk cId="0" sldId="287"/>
        </pc:sldMkLst>
      </pc:sldChg>
      <pc:sldChg chg="del">
        <pc:chgData name="nourah Alaklabi" userId="b439187ee2954565" providerId="LiveId" clId="{12833110-0094-4391-85B5-1DB778D66AF9}" dt="2023-12-12T14:16:38.019" v="350" actId="2696"/>
        <pc:sldMkLst>
          <pc:docMk/>
          <pc:sldMk cId="0" sldId="288"/>
        </pc:sldMkLst>
      </pc:sldChg>
      <pc:sldChg chg="del">
        <pc:chgData name="nourah Alaklabi" userId="b439187ee2954565" providerId="LiveId" clId="{12833110-0094-4391-85B5-1DB778D66AF9}" dt="2023-12-12T14:16:41.815" v="351" actId="2696"/>
        <pc:sldMkLst>
          <pc:docMk/>
          <pc:sldMk cId="0" sldId="289"/>
        </pc:sldMkLst>
      </pc:sldChg>
      <pc:sldChg chg="del">
        <pc:chgData name="nourah Alaklabi" userId="b439187ee2954565" providerId="LiveId" clId="{12833110-0094-4391-85B5-1DB778D66AF9}" dt="2023-12-12T14:16:56.374" v="352" actId="2696"/>
        <pc:sldMkLst>
          <pc:docMk/>
          <pc:sldMk cId="140762547" sldId="290"/>
        </pc:sldMkLst>
      </pc:sldChg>
      <pc:sldChg chg="addSp delSp modSp add mod">
        <pc:chgData name="nourah Alaklabi" userId="b439187ee2954565" providerId="LiveId" clId="{12833110-0094-4391-85B5-1DB778D66AF9}" dt="2023-12-18T16:35:46.737" v="1236" actId="1076"/>
        <pc:sldMkLst>
          <pc:docMk/>
          <pc:sldMk cId="1376724301" sldId="291"/>
        </pc:sldMkLst>
        <pc:spChg chg="add mod">
          <ac:chgData name="nourah Alaklabi" userId="b439187ee2954565" providerId="LiveId" clId="{12833110-0094-4391-85B5-1DB778D66AF9}" dt="2023-12-18T16:35:46.737" v="1236" actId="1076"/>
          <ac:spMkLst>
            <pc:docMk/>
            <pc:sldMk cId="1376724301" sldId="291"/>
            <ac:spMk id="15" creationId="{627F8DD4-0867-BC6C-CECF-7575007DE6EE}"/>
          </ac:spMkLst>
        </pc:spChg>
        <pc:spChg chg="add del mod">
          <ac:chgData name="nourah Alaklabi" userId="b439187ee2954565" providerId="LiveId" clId="{12833110-0094-4391-85B5-1DB778D66AF9}" dt="2023-12-12T16:05:48.795" v="1203" actId="21"/>
          <ac:spMkLst>
            <pc:docMk/>
            <pc:sldMk cId="1376724301" sldId="291"/>
            <ac:spMk id="15" creationId="{F1CBD7D1-3C9E-4AE2-25B2-DC9E0F5BFC3C}"/>
          </ac:spMkLst>
        </pc:spChg>
        <pc:picChg chg="add mod">
          <ac:chgData name="nourah Alaklabi" userId="b439187ee2954565" providerId="LiveId" clId="{12833110-0094-4391-85B5-1DB778D66AF9}" dt="2023-12-18T16:32:46.457" v="1216"/>
          <ac:picMkLst>
            <pc:docMk/>
            <pc:sldMk cId="1376724301" sldId="291"/>
            <ac:picMk id="12" creationId="{787A270D-4926-1208-E5F6-A62952AA148E}"/>
          </ac:picMkLst>
        </pc:picChg>
        <pc:picChg chg="add mod">
          <ac:chgData name="nourah Alaklabi" userId="b439187ee2954565" providerId="LiveId" clId="{12833110-0094-4391-85B5-1DB778D66AF9}" dt="2023-12-12T13:43:37.989" v="184" actId="14100"/>
          <ac:picMkLst>
            <pc:docMk/>
            <pc:sldMk cId="1376724301" sldId="291"/>
            <ac:picMk id="14" creationId="{DD4DF5FE-76A7-56D7-E5B1-3B21C499D659}"/>
          </ac:picMkLst>
        </pc:picChg>
        <pc:picChg chg="del">
          <ac:chgData name="nourah Alaklabi" userId="b439187ee2954565" providerId="LiveId" clId="{12833110-0094-4391-85B5-1DB778D66AF9}" dt="2023-12-12T13:42:57.295" v="176" actId="21"/>
          <ac:picMkLst>
            <pc:docMk/>
            <pc:sldMk cId="1376724301" sldId="291"/>
            <ac:picMk id="17" creationId="{F1241AF8-F1A9-895F-8E51-B68DD05E0705}"/>
          </ac:picMkLst>
        </pc:picChg>
        <pc:picChg chg="del">
          <ac:chgData name="nourah Alaklabi" userId="b439187ee2954565" providerId="LiveId" clId="{12833110-0094-4391-85B5-1DB778D66AF9}" dt="2023-12-12T13:42:59.612" v="177" actId="21"/>
          <ac:picMkLst>
            <pc:docMk/>
            <pc:sldMk cId="1376724301" sldId="291"/>
            <ac:picMk id="19" creationId="{232B097D-52BB-82C3-CCC5-E0EC9FD9E609}"/>
          </ac:picMkLst>
        </pc:picChg>
      </pc:sldChg>
      <pc:sldChg chg="addSp delSp modSp add mod">
        <pc:chgData name="nourah Alaklabi" userId="b439187ee2954565" providerId="LiveId" clId="{12833110-0094-4391-85B5-1DB778D66AF9}" dt="2023-12-18T16:35:59.548" v="1239"/>
        <pc:sldMkLst>
          <pc:docMk/>
          <pc:sldMk cId="1450544542" sldId="292"/>
        </pc:sldMkLst>
        <pc:spChg chg="del">
          <ac:chgData name="nourah Alaklabi" userId="b439187ee2954565" providerId="LiveId" clId="{12833110-0094-4391-85B5-1DB778D66AF9}" dt="2023-12-12T13:53:49.331" v="232" actId="21"/>
          <ac:spMkLst>
            <pc:docMk/>
            <pc:sldMk cId="1450544542" sldId="292"/>
            <ac:spMk id="1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59.548" v="1239"/>
          <ac:spMkLst>
            <pc:docMk/>
            <pc:sldMk cId="1450544542" sldId="292"/>
            <ac:spMk id="11" creationId="{2E2F5073-AB38-7F3B-A6CB-F3103490297D}"/>
          </ac:spMkLst>
        </pc:spChg>
        <pc:spChg chg="del">
          <ac:chgData name="nourah Alaklabi" userId="b439187ee2954565" providerId="LiveId" clId="{12833110-0094-4391-85B5-1DB778D66AF9}" dt="2023-12-12T13:53:43.011" v="231" actId="21"/>
          <ac:spMkLst>
            <pc:docMk/>
            <pc:sldMk cId="1450544542" sldId="292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0.124" v="235" actId="21"/>
          <ac:spMkLst>
            <pc:docMk/>
            <pc:sldMk cId="1450544542" sldId="292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3.715" v="236" actId="21"/>
          <ac:spMkLst>
            <pc:docMk/>
            <pc:sldMk cId="1450544542" sldId="292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11.666" v="238" actId="21"/>
          <ac:spMkLst>
            <pc:docMk/>
            <pc:sldMk cId="1450544542" sldId="29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7.797" v="237" actId="21"/>
          <ac:spMkLst>
            <pc:docMk/>
            <pc:sldMk cId="1450544542" sldId="292"/>
            <ac:spMk id="20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3:53:54.767" v="234" actId="21"/>
          <ac:picMkLst>
            <pc:docMk/>
            <pc:sldMk cId="1450544542" sldId="292"/>
            <ac:picMk id="10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07.474" v="1219"/>
          <ac:picMkLst>
            <pc:docMk/>
            <pc:sldMk cId="1450544542" sldId="292"/>
            <ac:picMk id="10" creationId="{F68C0136-11FC-7CB8-D5E8-15ABBB0005D5}"/>
          </ac:picMkLst>
        </pc:picChg>
        <pc:picChg chg="del">
          <ac:chgData name="nourah Alaklabi" userId="b439187ee2954565" providerId="LiveId" clId="{12833110-0094-4391-85B5-1DB778D66AF9}" dt="2023-12-12T13:53:51.832" v="233" actId="21"/>
          <ac:picMkLst>
            <pc:docMk/>
            <pc:sldMk cId="1450544542" sldId="292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54:14.136" v="239" actId="21"/>
          <ac:picMkLst>
            <pc:docMk/>
            <pc:sldMk cId="1450544542" sldId="292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54:52.070" v="245" actId="1076"/>
          <ac:picMkLst>
            <pc:docMk/>
            <pc:sldMk cId="1450544542" sldId="292"/>
            <ac:picMk id="22" creationId="{7A23A5C7-E3CE-EBA1-F0FA-5B0CF0029707}"/>
          </ac:picMkLst>
        </pc:picChg>
        <pc:picChg chg="add mod">
          <ac:chgData name="nourah Alaklabi" userId="b439187ee2954565" providerId="LiveId" clId="{12833110-0094-4391-85B5-1DB778D66AF9}" dt="2023-12-12T13:55:33.379" v="250" actId="14100"/>
          <ac:picMkLst>
            <pc:docMk/>
            <pc:sldMk cId="1450544542" sldId="292"/>
            <ac:picMk id="24" creationId="{6BD54FC0-D1DC-F799-DCE3-35BE7F04DE4B}"/>
          </ac:picMkLst>
        </pc:picChg>
      </pc:sldChg>
      <pc:sldChg chg="addSp delSp modSp add mod">
        <pc:chgData name="nourah Alaklabi" userId="b439187ee2954565" providerId="LiveId" clId="{12833110-0094-4391-85B5-1DB778D66AF9}" dt="2023-12-18T16:35:55.427" v="1238"/>
        <pc:sldMkLst>
          <pc:docMk/>
          <pc:sldMk cId="3053878812" sldId="293"/>
        </pc:sldMkLst>
        <pc:spChg chg="add mod">
          <ac:chgData name="nourah Alaklabi" userId="b439187ee2954565" providerId="LiveId" clId="{12833110-0094-4391-85B5-1DB778D66AF9}" dt="2023-12-12T13:52:46.619" v="223" actId="1076"/>
          <ac:spMkLst>
            <pc:docMk/>
            <pc:sldMk cId="3053878812" sldId="293"/>
            <ac:spMk id="10" creationId="{F615D86A-654C-4B22-BB79-8E043B20E08A}"/>
          </ac:spMkLst>
        </pc:spChg>
        <pc:spChg chg="add mod">
          <ac:chgData name="nourah Alaklabi" userId="b439187ee2954565" providerId="LiveId" clId="{12833110-0094-4391-85B5-1DB778D66AF9}" dt="2023-12-18T16:35:55.427" v="1238"/>
          <ac:spMkLst>
            <pc:docMk/>
            <pc:sldMk cId="3053878812" sldId="293"/>
            <ac:spMk id="13" creationId="{4D8780D4-D6FE-CFF0-6B05-F63D3995A18D}"/>
          </ac:spMkLst>
        </pc:spChg>
        <pc:picChg chg="add mod">
          <ac:chgData name="nourah Alaklabi" userId="b439187ee2954565" providerId="LiveId" clId="{12833110-0094-4391-85B5-1DB778D66AF9}" dt="2023-12-18T16:32:58.016" v="1218"/>
          <ac:picMkLst>
            <pc:docMk/>
            <pc:sldMk cId="3053878812" sldId="293"/>
            <ac:picMk id="11" creationId="{033B4686-60A2-27F5-CB16-66BB5B5F0893}"/>
          </ac:picMkLst>
        </pc:picChg>
        <pc:picChg chg="add mod">
          <ac:chgData name="nourah Alaklabi" userId="b439187ee2954565" providerId="LiveId" clId="{12833110-0094-4391-85B5-1DB778D66AF9}" dt="2023-12-12T13:53:29.143" v="230" actId="1440"/>
          <ac:picMkLst>
            <pc:docMk/>
            <pc:sldMk cId="3053878812" sldId="293"/>
            <ac:picMk id="12" creationId="{095EFF58-8C3F-32BE-3D12-1A1EFB2D7C64}"/>
          </ac:picMkLst>
        </pc:picChg>
        <pc:picChg chg="del">
          <ac:chgData name="nourah Alaklabi" userId="b439187ee2954565" providerId="LiveId" clId="{12833110-0094-4391-85B5-1DB778D66AF9}" dt="2023-12-12T13:51:59.142" v="217" actId="21"/>
          <ac:picMkLst>
            <pc:docMk/>
            <pc:sldMk cId="3053878812" sldId="293"/>
            <ac:picMk id="22" creationId="{CF01BBA7-5EFB-A80F-4A76-AC5757D762E5}"/>
          </ac:picMkLst>
        </pc:picChg>
        <pc:picChg chg="del">
          <ac:chgData name="nourah Alaklabi" userId="b439187ee2954565" providerId="LiveId" clId="{12833110-0094-4391-85B5-1DB778D66AF9}" dt="2023-12-12T13:52:01.597" v="218" actId="21"/>
          <ac:picMkLst>
            <pc:docMk/>
            <pc:sldMk cId="3053878812" sldId="293"/>
            <ac:picMk id="24" creationId="{B4EE270C-54EE-205F-505E-CE9AF36CB48C}"/>
          </ac:picMkLst>
        </pc:picChg>
      </pc:sldChg>
      <pc:sldChg chg="addSp delSp modSp add mod">
        <pc:chgData name="nourah Alaklabi" userId="b439187ee2954565" providerId="LiveId" clId="{12833110-0094-4391-85B5-1DB778D66AF9}" dt="2023-12-18T16:36:03.802" v="1240"/>
        <pc:sldMkLst>
          <pc:docMk/>
          <pc:sldMk cId="701379101" sldId="294"/>
        </pc:sldMkLst>
        <pc:spChg chg="add mod">
          <ac:chgData name="nourah Alaklabi" userId="b439187ee2954565" providerId="LiveId" clId="{12833110-0094-4391-85B5-1DB778D66AF9}" dt="2023-12-18T16:36:03.802" v="1240"/>
          <ac:spMkLst>
            <pc:docMk/>
            <pc:sldMk cId="701379101" sldId="294"/>
            <ac:spMk id="12" creationId="{157F9771-49C9-CDD9-59F6-0DA637D4E9A6}"/>
          </ac:spMkLst>
        </pc:spChg>
        <pc:spChg chg="del">
          <ac:chgData name="nourah Alaklabi" userId="b439187ee2954565" providerId="LiveId" clId="{12833110-0094-4391-85B5-1DB778D66AF9}" dt="2023-12-12T13:56:12.367" v="254" actId="21"/>
          <ac:spMkLst>
            <pc:docMk/>
            <pc:sldMk cId="701379101" sldId="294"/>
            <ac:spMk id="21" creationId="{0E6EE7EC-02B6-93E4-BF3B-9C6C20502F94}"/>
          </ac:spMkLst>
        </pc:spChg>
        <pc:picChg chg="add mod">
          <ac:chgData name="nourah Alaklabi" userId="b439187ee2954565" providerId="LiveId" clId="{12833110-0094-4391-85B5-1DB778D66AF9}" dt="2023-12-18T16:33:17.004" v="1220"/>
          <ac:picMkLst>
            <pc:docMk/>
            <pc:sldMk cId="701379101" sldId="294"/>
            <ac:picMk id="10" creationId="{A5B37DF7-B91F-F2AD-C1C0-7980E7901095}"/>
          </ac:picMkLst>
        </pc:picChg>
        <pc:picChg chg="add mod">
          <ac:chgData name="nourah Alaklabi" userId="b439187ee2954565" providerId="LiveId" clId="{12833110-0094-4391-85B5-1DB778D66AF9}" dt="2023-12-12T13:59:21.618" v="268" actId="14100"/>
          <ac:picMkLst>
            <pc:docMk/>
            <pc:sldMk cId="701379101" sldId="294"/>
            <ac:picMk id="11" creationId="{B44B4FE1-069B-FBF7-6671-F8E175EE2C1F}"/>
          </ac:picMkLst>
        </pc:picChg>
        <pc:picChg chg="del">
          <ac:chgData name="nourah Alaklabi" userId="b439187ee2954565" providerId="LiveId" clId="{12833110-0094-4391-85B5-1DB778D66AF9}" dt="2023-12-12T13:56:06.959" v="253" actId="21"/>
          <ac:picMkLst>
            <pc:docMk/>
            <pc:sldMk cId="701379101" sldId="294"/>
            <ac:picMk id="22" creationId="{7A23A5C7-E3CE-EBA1-F0FA-5B0CF0029707}"/>
          </ac:picMkLst>
        </pc:picChg>
        <pc:picChg chg="del">
          <ac:chgData name="nourah Alaklabi" userId="b439187ee2954565" providerId="LiveId" clId="{12833110-0094-4391-85B5-1DB778D66AF9}" dt="2023-12-12T13:56:04.762" v="252" actId="21"/>
          <ac:picMkLst>
            <pc:docMk/>
            <pc:sldMk cId="701379101" sldId="294"/>
            <ac:picMk id="24" creationId="{6BD54FC0-D1DC-F799-DCE3-35BE7F04DE4B}"/>
          </ac:picMkLst>
        </pc:picChg>
      </pc:sldChg>
      <pc:sldChg chg="addSp delSp modSp add mod ord">
        <pc:chgData name="nourah Alaklabi" userId="b439187ee2954565" providerId="LiveId" clId="{12833110-0094-4391-85B5-1DB778D66AF9}" dt="2023-12-18T16:34:29.513" v="1226"/>
        <pc:sldMkLst>
          <pc:docMk/>
          <pc:sldMk cId="3946142108" sldId="295"/>
        </pc:sldMkLst>
        <pc:spChg chg="add mod">
          <ac:chgData name="nourah Alaklabi" userId="b439187ee2954565" providerId="LiveId" clId="{12833110-0094-4391-85B5-1DB778D66AF9}" dt="2023-12-18T16:34:29.513" v="1226"/>
          <ac:spMkLst>
            <pc:docMk/>
            <pc:sldMk cId="3946142108" sldId="295"/>
            <ac:spMk id="12" creationId="{AD081B46-61F0-3484-1942-8FF13B7640B6}"/>
          </ac:spMkLst>
        </pc:spChg>
        <pc:spChg chg="del">
          <ac:chgData name="nourah Alaklabi" userId="b439187ee2954565" providerId="LiveId" clId="{12833110-0094-4391-85B5-1DB778D66AF9}" dt="2023-12-12T14:29:27.534" v="361" actId="21"/>
          <ac:spMkLst>
            <pc:docMk/>
            <pc:sldMk cId="3946142108" sldId="295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29:35.791" v="362" actId="21"/>
          <ac:spMkLst>
            <pc:docMk/>
            <pc:sldMk cId="3946142108" sldId="295"/>
            <ac:spMk id="17" creationId="{9E5FC6E7-4ACF-2434-3BFE-C3031AFC9ED0}"/>
          </ac:spMkLst>
        </pc:spChg>
        <pc:spChg chg="del">
          <ac:chgData name="nourah Alaklabi" userId="b439187ee2954565" providerId="LiveId" clId="{12833110-0094-4391-85B5-1DB778D66AF9}" dt="2023-12-12T14:29:19.667" v="359" actId="21"/>
          <ac:spMkLst>
            <pc:docMk/>
            <pc:sldMk cId="3946142108" sldId="295"/>
            <ac:spMk id="18" creationId="{01494730-B0E2-D397-8FB2-6132122E5026}"/>
          </ac:spMkLst>
        </pc:spChg>
        <pc:spChg chg="add mod">
          <ac:chgData name="nourah Alaklabi" userId="b439187ee2954565" providerId="LiveId" clId="{12833110-0094-4391-85B5-1DB778D66AF9}" dt="2023-12-12T15:08:17.329" v="728" actId="20577"/>
          <ac:spMkLst>
            <pc:docMk/>
            <pc:sldMk cId="3946142108" sldId="295"/>
            <ac:spMk id="22" creationId="{ED4F2447-9F05-81E4-5FA7-E25EAC646B8E}"/>
          </ac:spMkLst>
        </pc:spChg>
        <pc:spChg chg="add del mod">
          <ac:chgData name="nourah Alaklabi" userId="b439187ee2954565" providerId="LiveId" clId="{12833110-0094-4391-85B5-1DB778D66AF9}" dt="2023-12-12T15:04:52.521" v="639" actId="21"/>
          <ac:spMkLst>
            <pc:docMk/>
            <pc:sldMk cId="3946142108" sldId="295"/>
            <ac:spMk id="29" creationId="{01C283D9-F1DB-289C-B765-0C1ECA5FEBB0}"/>
          </ac:spMkLst>
        </pc:spChg>
        <pc:spChg chg="add del mod">
          <ac:chgData name="nourah Alaklabi" userId="b439187ee2954565" providerId="LiveId" clId="{12833110-0094-4391-85B5-1DB778D66AF9}" dt="2023-12-12T15:04:55.380" v="640" actId="21"/>
          <ac:spMkLst>
            <pc:docMk/>
            <pc:sldMk cId="3946142108" sldId="295"/>
            <ac:spMk id="30" creationId="{902DAE30-879E-3D14-806A-B0788B710C9C}"/>
          </ac:spMkLst>
        </pc:spChg>
        <pc:spChg chg="add del mod">
          <ac:chgData name="nourah Alaklabi" userId="b439187ee2954565" providerId="LiveId" clId="{12833110-0094-4391-85B5-1DB778D66AF9}" dt="2023-12-12T15:04:58.280" v="641" actId="21"/>
          <ac:spMkLst>
            <pc:docMk/>
            <pc:sldMk cId="3946142108" sldId="295"/>
            <ac:spMk id="31" creationId="{7A728CB5-9A22-36A1-C03B-1B724F9C0883}"/>
          </ac:spMkLst>
        </pc:spChg>
        <pc:spChg chg="add del mod">
          <ac:chgData name="nourah Alaklabi" userId="b439187ee2954565" providerId="LiveId" clId="{12833110-0094-4391-85B5-1DB778D66AF9}" dt="2023-12-12T15:05:01.036" v="642" actId="21"/>
          <ac:spMkLst>
            <pc:docMk/>
            <pc:sldMk cId="3946142108" sldId="295"/>
            <ac:spMk id="32" creationId="{A9BC462D-C270-C557-ED7C-43978AD19468}"/>
          </ac:spMkLst>
        </pc:spChg>
        <pc:spChg chg="add del mod">
          <ac:chgData name="nourah Alaklabi" userId="b439187ee2954565" providerId="LiveId" clId="{12833110-0094-4391-85B5-1DB778D66AF9}" dt="2023-12-12T15:05:03.543" v="643" actId="21"/>
          <ac:spMkLst>
            <pc:docMk/>
            <pc:sldMk cId="3946142108" sldId="295"/>
            <ac:spMk id="33" creationId="{776F136B-57E8-F13A-0E9E-C4248982FFA3}"/>
          </ac:spMkLst>
        </pc:spChg>
        <pc:spChg chg="add del mod">
          <ac:chgData name="nourah Alaklabi" userId="b439187ee2954565" providerId="LiveId" clId="{12833110-0094-4391-85B5-1DB778D66AF9}" dt="2023-12-12T15:04:48.735" v="638" actId="21"/>
          <ac:spMkLst>
            <pc:docMk/>
            <pc:sldMk cId="3946142108" sldId="295"/>
            <ac:spMk id="34" creationId="{93B5DC84-A6B0-D73E-7C34-9D4C43358DBE}"/>
          </ac:spMkLst>
        </pc:spChg>
        <pc:spChg chg="add del mod">
          <ac:chgData name="nourah Alaklabi" userId="b439187ee2954565" providerId="LiveId" clId="{12833110-0094-4391-85B5-1DB778D66AF9}" dt="2023-12-12T15:04:45.012" v="637" actId="21"/>
          <ac:spMkLst>
            <pc:docMk/>
            <pc:sldMk cId="3946142108" sldId="295"/>
            <ac:spMk id="35" creationId="{91810F9B-1DB6-7268-E044-7E19A07B8F89}"/>
          </ac:spMkLst>
        </pc:spChg>
        <pc:spChg chg="add del mod">
          <ac:chgData name="nourah Alaklabi" userId="b439187ee2954565" providerId="LiveId" clId="{12833110-0094-4391-85B5-1DB778D66AF9}" dt="2023-12-12T15:04:36.529" v="636" actId="21"/>
          <ac:spMkLst>
            <pc:docMk/>
            <pc:sldMk cId="3946142108" sldId="295"/>
            <ac:spMk id="36" creationId="{694C6E46-AFAD-4E7E-A5C2-78CD6996A46E}"/>
          </ac:spMkLst>
        </pc:spChg>
        <pc:spChg chg="add mod">
          <ac:chgData name="nourah Alaklabi" userId="b439187ee2954565" providerId="LiveId" clId="{12833110-0094-4391-85B5-1DB778D66AF9}" dt="2023-12-12T15:11:41.176" v="745" actId="1076"/>
          <ac:spMkLst>
            <pc:docMk/>
            <pc:sldMk cId="3946142108" sldId="295"/>
            <ac:spMk id="41" creationId="{66B454A2-0F2C-75E3-00A6-1D17BF206C00}"/>
          </ac:spMkLst>
        </pc:spChg>
        <pc:spChg chg="add mod">
          <ac:chgData name="nourah Alaklabi" userId="b439187ee2954565" providerId="LiveId" clId="{12833110-0094-4391-85B5-1DB778D66AF9}" dt="2023-12-12T15:12:04.343" v="764" actId="1076"/>
          <ac:spMkLst>
            <pc:docMk/>
            <pc:sldMk cId="3946142108" sldId="295"/>
            <ac:spMk id="42" creationId="{5589BD9E-CCF0-BEFF-955C-7D29DC5EEB6E}"/>
          </ac:spMkLst>
        </pc:spChg>
        <pc:picChg chg="mod">
          <ac:chgData name="nourah Alaklabi" userId="b439187ee2954565" providerId="LiveId" clId="{12833110-0094-4391-85B5-1DB778D66AF9}" dt="2023-12-12T14:56:07.034" v="481"/>
          <ac:picMkLst>
            <pc:docMk/>
            <pc:sldMk cId="3946142108" sldId="295"/>
            <ac:picMk id="2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39.826" v="363" actId="21"/>
          <ac:picMkLst>
            <pc:docMk/>
            <pc:sldMk cId="3946142108" sldId="295"/>
            <ac:picMk id="11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1:47.920" v="1206"/>
          <ac:picMkLst>
            <pc:docMk/>
            <pc:sldMk cId="3946142108" sldId="295"/>
            <ac:picMk id="11" creationId="{8BF45560-38FF-C27F-A378-300A96540961}"/>
          </ac:picMkLst>
        </pc:picChg>
        <pc:picChg chg="add del mod">
          <ac:chgData name="nourah Alaklabi" userId="b439187ee2954565" providerId="LiveId" clId="{12833110-0094-4391-85B5-1DB778D66AF9}" dt="2023-12-12T14:35:25.891" v="366" actId="21"/>
          <ac:picMkLst>
            <pc:docMk/>
            <pc:sldMk cId="3946142108" sldId="295"/>
            <ac:picMk id="12" creationId="{3C082D69-D664-D83A-72F7-CAA79CC11CF9}"/>
          </ac:picMkLst>
        </pc:picChg>
        <pc:picChg chg="del">
          <ac:chgData name="nourah Alaklabi" userId="b439187ee2954565" providerId="LiveId" clId="{12833110-0094-4391-85B5-1DB778D66AF9}" dt="2023-12-12T14:29:42.383" v="364" actId="21"/>
          <ac:picMkLst>
            <pc:docMk/>
            <pc:sldMk cId="3946142108" sldId="295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22.725" v="360" actId="21"/>
          <ac:picMkLst>
            <pc:docMk/>
            <pc:sldMk cId="3946142108" sldId="295"/>
            <ac:picMk id="20" creationId="{999AD53A-836C-59DE-81C6-89254950C9B3}"/>
          </ac:picMkLst>
        </pc:picChg>
        <pc:picChg chg="add del mod">
          <ac:chgData name="nourah Alaklabi" userId="b439187ee2954565" providerId="LiveId" clId="{12833110-0094-4391-85B5-1DB778D66AF9}" dt="2023-12-12T14:44:32.028" v="391" actId="21"/>
          <ac:picMkLst>
            <pc:docMk/>
            <pc:sldMk cId="3946142108" sldId="295"/>
            <ac:picMk id="21" creationId="{E12052BE-36A1-3E87-6E69-F4AA35E48415}"/>
          </ac:picMkLst>
        </pc:picChg>
        <pc:picChg chg="add del mod">
          <ac:chgData name="nourah Alaklabi" userId="b439187ee2954565" providerId="LiveId" clId="{12833110-0094-4391-85B5-1DB778D66AF9}" dt="2023-12-12T14:47:21.950" v="403" actId="21"/>
          <ac:picMkLst>
            <pc:docMk/>
            <pc:sldMk cId="3946142108" sldId="295"/>
            <ac:picMk id="24" creationId="{46C0BB0A-30E4-24E8-23B6-47D5A0609046}"/>
          </ac:picMkLst>
        </pc:picChg>
        <pc:picChg chg="add mod">
          <ac:chgData name="nourah Alaklabi" userId="b439187ee2954565" providerId="LiveId" clId="{12833110-0094-4391-85B5-1DB778D66AF9}" dt="2023-12-12T14:47:47.924" v="412" actId="1440"/>
          <ac:picMkLst>
            <pc:docMk/>
            <pc:sldMk cId="3946142108" sldId="295"/>
            <ac:picMk id="26" creationId="{A61B5B6F-4AE4-3FCA-3CFB-9D365ADE8DE0}"/>
          </ac:picMkLst>
        </pc:picChg>
        <pc:picChg chg="add del mod">
          <ac:chgData name="nourah Alaklabi" userId="b439187ee2954565" providerId="LiveId" clId="{12833110-0094-4391-85B5-1DB778D66AF9}" dt="2023-12-12T15:04:30.571" v="635" actId="21"/>
          <ac:picMkLst>
            <pc:docMk/>
            <pc:sldMk cId="3946142108" sldId="295"/>
            <ac:picMk id="28" creationId="{7437CE31-4D97-52BE-F612-EEFC6771B8D6}"/>
          </ac:picMkLst>
        </pc:picChg>
        <pc:picChg chg="add mod">
          <ac:chgData name="nourah Alaklabi" userId="b439187ee2954565" providerId="LiveId" clId="{12833110-0094-4391-85B5-1DB778D66AF9}" dt="2023-12-12T15:09:08.779" v="733" actId="14100"/>
          <ac:picMkLst>
            <pc:docMk/>
            <pc:sldMk cId="3946142108" sldId="295"/>
            <ac:picMk id="38" creationId="{97D8CA39-F6A7-59BC-D382-44F19543CD09}"/>
          </ac:picMkLst>
        </pc:picChg>
        <pc:picChg chg="add mod">
          <ac:chgData name="nourah Alaklabi" userId="b439187ee2954565" providerId="LiveId" clId="{12833110-0094-4391-85B5-1DB778D66AF9}" dt="2023-12-12T15:11:08.984" v="738"/>
          <ac:picMkLst>
            <pc:docMk/>
            <pc:sldMk cId="3946142108" sldId="295"/>
            <ac:picMk id="40" creationId="{DB127EC0-F533-DE75-BB5B-60CE9B22F244}"/>
          </ac:picMkLst>
        </pc:picChg>
      </pc:sldChg>
      <pc:sldChg chg="addSp modSp add">
        <pc:chgData name="nourah Alaklabi" userId="b439187ee2954565" providerId="LiveId" clId="{12833110-0094-4391-85B5-1DB778D66AF9}" dt="2023-12-18T16:34:33.998" v="1227"/>
        <pc:sldMkLst>
          <pc:docMk/>
          <pc:sldMk cId="3183564102" sldId="296"/>
        </pc:sldMkLst>
        <pc:spChg chg="add mod">
          <ac:chgData name="nourah Alaklabi" userId="b439187ee2954565" providerId="LiveId" clId="{12833110-0094-4391-85B5-1DB778D66AF9}" dt="2023-12-18T16:34:33.998" v="1227"/>
          <ac:spMkLst>
            <pc:docMk/>
            <pc:sldMk cId="3183564102" sldId="296"/>
            <ac:spMk id="12" creationId="{2905E6CB-7208-1806-7D62-6819189FF9D5}"/>
          </ac:spMkLst>
        </pc:spChg>
        <pc:picChg chg="add mod">
          <ac:chgData name="nourah Alaklabi" userId="b439187ee2954565" providerId="LiveId" clId="{12833110-0094-4391-85B5-1DB778D66AF9}" dt="2023-12-18T16:31:52.151" v="1207"/>
          <ac:picMkLst>
            <pc:docMk/>
            <pc:sldMk cId="3183564102" sldId="296"/>
            <ac:picMk id="11" creationId="{B0EF1510-9E3F-0404-24F1-262611143928}"/>
          </ac:picMkLst>
        </pc:picChg>
      </pc:sldChg>
      <pc:sldChg chg="addSp delSp modSp add mod">
        <pc:chgData name="nourah Alaklabi" userId="b439187ee2954565" providerId="LiveId" clId="{12833110-0094-4391-85B5-1DB778D66AF9}" dt="2023-12-18T16:34:38.714" v="1228"/>
        <pc:sldMkLst>
          <pc:docMk/>
          <pc:sldMk cId="2287930805" sldId="297"/>
        </pc:sldMkLst>
        <pc:spChg chg="add mod">
          <ac:chgData name="nourah Alaklabi" userId="b439187ee2954565" providerId="LiveId" clId="{12833110-0094-4391-85B5-1DB778D66AF9}" dt="2023-12-12T15:30:02.937" v="992" actId="1076"/>
          <ac:spMkLst>
            <pc:docMk/>
            <pc:sldMk cId="2287930805" sldId="297"/>
            <ac:spMk id="12" creationId="{ADCB958E-3726-F220-DC89-6E9069F63599}"/>
          </ac:spMkLst>
        </pc:spChg>
        <pc:spChg chg="add mod">
          <ac:chgData name="nourah Alaklabi" userId="b439187ee2954565" providerId="LiveId" clId="{12833110-0094-4391-85B5-1DB778D66AF9}" dt="2023-12-18T16:34:38.714" v="1228"/>
          <ac:spMkLst>
            <pc:docMk/>
            <pc:sldMk cId="2287930805" sldId="297"/>
            <ac:spMk id="14" creationId="{B834E651-4300-F3EF-6B2A-8DF8C93D8A24}"/>
          </ac:spMkLst>
        </pc:spChg>
        <pc:spChg chg="del">
          <ac:chgData name="nourah Alaklabi" userId="b439187ee2954565" providerId="LiveId" clId="{12833110-0094-4391-85B5-1DB778D66AF9}" dt="2023-12-12T15:20:48.965" v="788" actId="21"/>
          <ac:spMkLst>
            <pc:docMk/>
            <pc:sldMk cId="2287930805" sldId="297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5:19:57.951" v="767" actId="21"/>
          <ac:spMkLst>
            <pc:docMk/>
            <pc:sldMk cId="2287930805" sldId="297"/>
            <ac:spMk id="17" creationId="{9E5FC6E7-4ACF-2434-3BFE-C3031AFC9ED0}"/>
          </ac:spMkLst>
        </pc:spChg>
        <pc:spChg chg="mod">
          <ac:chgData name="nourah Alaklabi" userId="b439187ee2954565" providerId="LiveId" clId="{12833110-0094-4391-85B5-1DB778D66AF9}" dt="2023-12-12T15:33:56.932" v="1049" actId="20577"/>
          <ac:spMkLst>
            <pc:docMk/>
            <pc:sldMk cId="2287930805" sldId="297"/>
            <ac:spMk id="18" creationId="{01494730-B0E2-D397-8FB2-6132122E5026}"/>
          </ac:spMkLst>
        </pc:spChg>
        <pc:picChg chg="mod">
          <ac:chgData name="nourah Alaklabi" userId="b439187ee2954565" providerId="LiveId" clId="{12833110-0094-4391-85B5-1DB778D66AF9}" dt="2023-12-12T15:21:06.090" v="793" actId="1076"/>
          <ac:picMkLst>
            <pc:docMk/>
            <pc:sldMk cId="2287930805" sldId="297"/>
            <ac:picMk id="2" creationId="{00000000-0000-0000-0000-000000000000}"/>
          </ac:picMkLst>
        </pc:picChg>
        <pc:picChg chg="mod">
          <ac:chgData name="nourah Alaklabi" userId="b439187ee2954565" providerId="LiveId" clId="{12833110-0094-4391-85B5-1DB778D66AF9}" dt="2023-12-12T15:21:47.894" v="803" actId="1076"/>
          <ac:picMkLst>
            <pc:docMk/>
            <pc:sldMk cId="2287930805" sldId="297"/>
            <ac:picMk id="11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21:12.660" v="795" actId="21"/>
          <ac:picMkLst>
            <pc:docMk/>
            <pc:sldMk cId="2287930805" sldId="297"/>
            <ac:picMk id="13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1:57.961" v="1208"/>
          <ac:picMkLst>
            <pc:docMk/>
            <pc:sldMk cId="2287930805" sldId="297"/>
            <ac:picMk id="13" creationId="{798217A6-3033-4D86-6FBB-C7E6B181D8A2}"/>
          </ac:picMkLst>
        </pc:picChg>
        <pc:picChg chg="del">
          <ac:chgData name="nourah Alaklabi" userId="b439187ee2954565" providerId="LiveId" clId="{12833110-0094-4391-85B5-1DB778D66AF9}" dt="2023-12-12T15:30:22.790" v="996" actId="21"/>
          <ac:picMkLst>
            <pc:docMk/>
            <pc:sldMk cId="2287930805" sldId="297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0:27.999" v="997" actId="1076"/>
          <ac:picMkLst>
            <pc:docMk/>
            <pc:sldMk cId="2287930805" sldId="297"/>
            <ac:picMk id="19" creationId="{7E9F4350-49F5-9444-F180-6FD92C998797}"/>
          </ac:picMkLst>
        </pc:picChg>
        <pc:picChg chg="del">
          <ac:chgData name="nourah Alaklabi" userId="b439187ee2954565" providerId="LiveId" clId="{12833110-0094-4391-85B5-1DB778D66AF9}" dt="2023-12-12T15:19:50.420" v="766" actId="21"/>
          <ac:picMkLst>
            <pc:docMk/>
            <pc:sldMk cId="2287930805" sldId="297"/>
            <ac:picMk id="20" creationId="{999AD53A-836C-59DE-81C6-89254950C9B3}"/>
          </ac:picMkLst>
        </pc:picChg>
        <pc:picChg chg="add mod">
          <ac:chgData name="nourah Alaklabi" userId="b439187ee2954565" providerId="LiveId" clId="{12833110-0094-4391-85B5-1DB778D66AF9}" dt="2023-12-12T15:31:32.135" v="1004" actId="1076"/>
          <ac:picMkLst>
            <pc:docMk/>
            <pc:sldMk cId="2287930805" sldId="297"/>
            <ac:picMk id="22" creationId="{A8D3FD3D-C04A-C32F-1AA7-0A4062DE296E}"/>
          </ac:picMkLst>
        </pc:picChg>
        <pc:picChg chg="add mod">
          <ac:chgData name="nourah Alaklabi" userId="b439187ee2954565" providerId="LiveId" clId="{12833110-0094-4391-85B5-1DB778D66AF9}" dt="2023-12-12T15:31:28.741" v="1003" actId="1076"/>
          <ac:picMkLst>
            <pc:docMk/>
            <pc:sldMk cId="2287930805" sldId="297"/>
            <ac:picMk id="23" creationId="{80861A8F-F43F-73D5-2062-CB1A37911E27}"/>
          </ac:picMkLst>
        </pc:picChg>
        <pc:picChg chg="add mod">
          <ac:chgData name="nourah Alaklabi" userId="b439187ee2954565" providerId="LiveId" clId="{12833110-0094-4391-85B5-1DB778D66AF9}" dt="2023-12-12T15:31:23.112" v="1002" actId="1076"/>
          <ac:picMkLst>
            <pc:docMk/>
            <pc:sldMk cId="2287930805" sldId="297"/>
            <ac:picMk id="24" creationId="{77C76623-72CC-9D7A-EAF0-7739F7630903}"/>
          </ac:picMkLst>
        </pc:picChg>
        <pc:picChg chg="add mod">
          <ac:chgData name="nourah Alaklabi" userId="b439187ee2954565" providerId="LiveId" clId="{12833110-0094-4391-85B5-1DB778D66AF9}" dt="2023-12-12T15:31:38.121" v="1006" actId="1076"/>
          <ac:picMkLst>
            <pc:docMk/>
            <pc:sldMk cId="2287930805" sldId="297"/>
            <ac:picMk id="25" creationId="{478741A6-A5D6-6E45-E27A-B880368144CF}"/>
          </ac:picMkLst>
        </pc:picChg>
        <pc:picChg chg="add mod">
          <ac:chgData name="nourah Alaklabi" userId="b439187ee2954565" providerId="LiveId" clId="{12833110-0094-4391-85B5-1DB778D66AF9}" dt="2023-12-12T15:31:47.421" v="1008" actId="1076"/>
          <ac:picMkLst>
            <pc:docMk/>
            <pc:sldMk cId="2287930805" sldId="297"/>
            <ac:picMk id="26" creationId="{890B57EA-A638-BC30-A3A1-0711E3CC27CC}"/>
          </ac:picMkLst>
        </pc:picChg>
      </pc:sldChg>
      <pc:sldChg chg="addSp modSp add mod">
        <pc:chgData name="nourah Alaklabi" userId="b439187ee2954565" providerId="LiveId" clId="{12833110-0094-4391-85B5-1DB778D66AF9}" dt="2023-12-18T16:34:43.311" v="1229"/>
        <pc:sldMkLst>
          <pc:docMk/>
          <pc:sldMk cId="918319768" sldId="298"/>
        </pc:sldMkLst>
        <pc:spChg chg="mod">
          <ac:chgData name="nourah Alaklabi" userId="b439187ee2954565" providerId="LiveId" clId="{12833110-0094-4391-85B5-1DB778D66AF9}" dt="2023-12-12T15:32:55.158" v="1033" actId="20577"/>
          <ac:spMkLst>
            <pc:docMk/>
            <pc:sldMk cId="918319768" sldId="298"/>
            <ac:spMk id="12" creationId="{ADCB958E-3726-F220-DC89-6E9069F63599}"/>
          </ac:spMkLst>
        </pc:spChg>
        <pc:spChg chg="add mod">
          <ac:chgData name="nourah Alaklabi" userId="b439187ee2954565" providerId="LiveId" clId="{12833110-0094-4391-85B5-1DB778D66AF9}" dt="2023-12-18T16:34:43.311" v="1229"/>
          <ac:spMkLst>
            <pc:docMk/>
            <pc:sldMk cId="918319768" sldId="298"/>
            <ac:spMk id="17" creationId="{36C32A21-F327-6CEF-B722-017105C02EA5}"/>
          </ac:spMkLst>
        </pc:spChg>
        <pc:spChg chg="mod">
          <ac:chgData name="nourah Alaklabi" userId="b439187ee2954565" providerId="LiveId" clId="{12833110-0094-4391-85B5-1DB778D66AF9}" dt="2023-12-12T15:33:43.026" v="1043" actId="20577"/>
          <ac:spMkLst>
            <pc:docMk/>
            <pc:sldMk cId="918319768" sldId="298"/>
            <ac:spMk id="18" creationId="{01494730-B0E2-D397-8FB2-6132122E5026}"/>
          </ac:spMkLst>
        </pc:spChg>
        <pc:picChg chg="add mod">
          <ac:chgData name="nourah Alaklabi" userId="b439187ee2954565" providerId="LiveId" clId="{12833110-0094-4391-85B5-1DB778D66AF9}" dt="2023-12-12T15:33:13.179" v="1035" actId="1076"/>
          <ac:picMkLst>
            <pc:docMk/>
            <pc:sldMk cId="918319768" sldId="298"/>
            <ac:picMk id="13" creationId="{03C60349-9B3E-0D84-D8EE-C2E8EF9E1932}"/>
          </ac:picMkLst>
        </pc:picChg>
        <pc:picChg chg="add mod">
          <ac:chgData name="nourah Alaklabi" userId="b439187ee2954565" providerId="LiveId" clId="{12833110-0094-4391-85B5-1DB778D66AF9}" dt="2023-12-12T15:33:20.781" v="1037" actId="1076"/>
          <ac:picMkLst>
            <pc:docMk/>
            <pc:sldMk cId="918319768" sldId="298"/>
            <ac:picMk id="14" creationId="{CE556F72-DBD6-6E5C-70EB-04FA5BBEF106}"/>
          </ac:picMkLst>
        </pc:picChg>
        <pc:picChg chg="add mod">
          <ac:chgData name="nourah Alaklabi" userId="b439187ee2954565" providerId="LiveId" clId="{12833110-0094-4391-85B5-1DB778D66AF9}" dt="2023-12-18T16:32:02.418" v="1209"/>
          <ac:picMkLst>
            <pc:docMk/>
            <pc:sldMk cId="918319768" sldId="298"/>
            <ac:picMk id="16" creationId="{BBEA98CC-7512-5BB6-505C-969666722DAC}"/>
          </ac:picMkLst>
        </pc:picChg>
      </pc:sldChg>
    </pc:docChg>
  </pc:docChgLst>
  <pc:docChgLst>
    <pc:chgData name="nourah Alaklabi" userId="b439187ee2954565" providerId="LiveId" clId="{1C855D1F-1945-45E5-83FE-B0E078AADAA1}"/>
    <pc:docChg chg="undo custSel addSld modSld">
      <pc:chgData name="nourah Alaklabi" userId="b439187ee2954565" providerId="LiveId" clId="{1C855D1F-1945-45E5-83FE-B0E078AADAA1}" dt="2023-02-14T16:09:37.149" v="321" actId="2711"/>
      <pc:docMkLst>
        <pc:docMk/>
      </pc:docMkLst>
      <pc:sldChg chg="modSp mod">
        <pc:chgData name="nourah Alaklabi" userId="b439187ee2954565" providerId="LiveId" clId="{1C855D1F-1945-45E5-83FE-B0E078AADAA1}" dt="2023-02-11T11:06:18.752" v="0" actId="782"/>
        <pc:sldMkLst>
          <pc:docMk/>
          <pc:sldMk cId="0" sldId="257"/>
        </pc:sldMkLst>
        <pc:spChg chg="mod">
          <ac:chgData name="nourah Alaklabi" userId="b439187ee2954565" providerId="LiveId" clId="{1C855D1F-1945-45E5-83FE-B0E078AADAA1}" dt="2023-02-11T11:06:18.752" v="0" actId="782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1T11:06:27.037" v="1" actId="782"/>
        <pc:sldMkLst>
          <pc:docMk/>
          <pc:sldMk cId="0" sldId="258"/>
        </pc:sldMkLst>
        <pc:spChg chg="mod">
          <ac:chgData name="nourah Alaklabi" userId="b439187ee2954565" providerId="LiveId" clId="{1C855D1F-1945-45E5-83FE-B0E078AADAA1}" dt="2023-02-11T11:06:27.037" v="1" actId="782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1:26.725" v="22" actId="207"/>
        <pc:sldMkLst>
          <pc:docMk/>
          <pc:sldMk cId="0" sldId="260"/>
        </pc:sldMkLst>
        <pc:spChg chg="mod">
          <ac:chgData name="nourah Alaklabi" userId="b439187ee2954565" providerId="LiveId" clId="{1C855D1F-1945-45E5-83FE-B0E078AADAA1}" dt="2023-02-11T11:06:36.305" v="2" actId="782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0:52.690" v="17" actId="10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1:26.725" v="22" actId="20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1:34.859" v="52" actId="1076"/>
        <pc:sldMkLst>
          <pc:docMk/>
          <pc:sldMk cId="0" sldId="261"/>
        </pc:sldMkLst>
        <pc:spChg chg="mod">
          <ac:chgData name="nourah Alaklabi" userId="b439187ee2954565" providerId="LiveId" clId="{1C855D1F-1945-45E5-83FE-B0E078AADAA1}" dt="2023-02-11T11:07:15.094" v="6" actId="782"/>
          <ac:spMkLst>
            <pc:docMk/>
            <pc:sldMk cId="0" sldId="261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19.604" v="7" actId="782"/>
          <ac:spMkLst>
            <pc:docMk/>
            <pc:sldMk cId="0" sldId="261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05.794" v="5" actId="782"/>
          <ac:spMkLst>
            <pc:docMk/>
            <pc:sldMk cId="0" sldId="261"/>
            <ac:spMk id="16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1:34.859" v="52" actId="1076"/>
          <ac:grpSpMkLst>
            <pc:docMk/>
            <pc:sldMk cId="0" sldId="26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35:24.135" v="27" actId="108"/>
        <pc:sldMkLst>
          <pc:docMk/>
          <pc:sldMk cId="0" sldId="265"/>
        </pc:sldMkLst>
        <pc:spChg chg="mod">
          <ac:chgData name="nourah Alaklabi" userId="b439187ee2954565" providerId="LiveId" clId="{1C855D1F-1945-45E5-83FE-B0E078AADAA1}" dt="2023-02-14T07:35:24.135" v="27" actId="108"/>
          <ac:spMkLst>
            <pc:docMk/>
            <pc:sldMk cId="0" sldId="265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4:22.753" v="24" actId="108"/>
          <ac:spMkLst>
            <pc:docMk/>
            <pc:sldMk cId="0" sldId="265"/>
            <ac:spMk id="2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7:53.420" v="40" actId="20577"/>
        <pc:sldMkLst>
          <pc:docMk/>
          <pc:sldMk cId="0" sldId="267"/>
        </pc:sldMkLst>
        <pc:spChg chg="mod">
          <ac:chgData name="nourah Alaklabi" userId="b439187ee2954565" providerId="LiveId" clId="{1C855D1F-1945-45E5-83FE-B0E078AADAA1}" dt="2023-02-14T07:37:53.420" v="40" actId="20577"/>
          <ac:spMkLst>
            <pc:docMk/>
            <pc:sldMk cId="0" sldId="267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8:12.382" v="41" actId="108"/>
        <pc:sldMkLst>
          <pc:docMk/>
          <pc:sldMk cId="0" sldId="268"/>
        </pc:sldMkLst>
        <pc:spChg chg="mod">
          <ac:chgData name="nourah Alaklabi" userId="b439187ee2954565" providerId="LiveId" clId="{1C855D1F-1945-45E5-83FE-B0E078AADAA1}" dt="2023-02-14T07:38:12.382" v="41" actId="108"/>
          <ac:spMkLst>
            <pc:docMk/>
            <pc:sldMk cId="0" sldId="268"/>
            <ac:spMk id="14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9:38.376" v="43"/>
        <pc:sldMkLst>
          <pc:docMk/>
          <pc:sldMk cId="0" sldId="274"/>
        </pc:sldMkLst>
        <pc:spChg chg="mod">
          <ac:chgData name="nourah Alaklabi" userId="b439187ee2954565" providerId="LiveId" clId="{1C855D1F-1945-45E5-83FE-B0E078AADAA1}" dt="2023-02-14T07:39:38.376" v="43"/>
          <ac:spMkLst>
            <pc:docMk/>
            <pc:sldMk cId="0" sldId="274"/>
            <ac:spMk id="18" creationId="{1C0DBDDB-46BC-E3FA-6DDF-A974E56C2F40}"/>
          </ac:spMkLst>
        </pc:spChg>
      </pc:sldChg>
      <pc:sldChg chg="modSp mod">
        <pc:chgData name="nourah Alaklabi" userId="b439187ee2954565" providerId="LiveId" clId="{1C855D1F-1945-45E5-83FE-B0E078AADAA1}" dt="2023-02-14T07:40:03.590" v="46" actId="20577"/>
        <pc:sldMkLst>
          <pc:docMk/>
          <pc:sldMk cId="0" sldId="275"/>
        </pc:sldMkLst>
        <pc:spChg chg="mod">
          <ac:chgData name="nourah Alaklabi" userId="b439187ee2954565" providerId="LiveId" clId="{1C855D1F-1945-45E5-83FE-B0E078AADAA1}" dt="2023-02-14T07:40:03.590" v="46" actId="20577"/>
          <ac:spMkLst>
            <pc:docMk/>
            <pc:sldMk cId="0" sldId="275"/>
            <ac:spMk id="16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0:20.635" v="47" actId="108"/>
        <pc:sldMkLst>
          <pc:docMk/>
          <pc:sldMk cId="0" sldId="276"/>
        </pc:sldMkLst>
        <pc:spChg chg="mod">
          <ac:chgData name="nourah Alaklabi" userId="b439187ee2954565" providerId="LiveId" clId="{1C855D1F-1945-45E5-83FE-B0E078AADAA1}" dt="2023-02-14T07:40:20.635" v="47" actId="108"/>
          <ac:spMkLst>
            <pc:docMk/>
            <pc:sldMk cId="0" sldId="276"/>
            <ac:spMk id="19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3:43.945" v="66" actId="20577"/>
        <pc:sldMkLst>
          <pc:docMk/>
          <pc:sldMk cId="0" sldId="277"/>
        </pc:sldMkLst>
        <pc:spChg chg="mod">
          <ac:chgData name="nourah Alaklabi" userId="b439187ee2954565" providerId="LiveId" clId="{1C855D1F-1945-45E5-83FE-B0E078AADAA1}" dt="2023-02-14T07:41:14.980" v="49" actId="108"/>
          <ac:spMkLst>
            <pc:docMk/>
            <pc:sldMk cId="0" sldId="277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19.216" v="57" actId="108"/>
          <ac:spMkLst>
            <pc:docMk/>
            <pc:sldMk cId="0" sldId="27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04.523" v="56" actId="1076"/>
          <ac:spMkLst>
            <pc:docMk/>
            <pc:sldMk cId="0" sldId="277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15.779" v="64" actId="1076"/>
          <ac:spMkLst>
            <pc:docMk/>
            <pc:sldMk cId="0" sldId="277"/>
            <ac:spMk id="1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43.945" v="66" actId="20577"/>
          <ac:spMkLst>
            <pc:docMk/>
            <pc:sldMk cId="0" sldId="277"/>
            <ac:spMk id="17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50.996" v="61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6:38.744" v="119" actId="20577"/>
        <pc:sldMkLst>
          <pc:docMk/>
          <pc:sldMk cId="0" sldId="279"/>
        </pc:sldMkLst>
        <pc:spChg chg="mod">
          <ac:chgData name="nourah Alaklabi" userId="b439187ee2954565" providerId="LiveId" clId="{1C855D1F-1945-45E5-83FE-B0E078AADAA1}" dt="2023-02-14T07:45:13.880" v="83" actId="20577"/>
          <ac:spMkLst>
            <pc:docMk/>
            <pc:sldMk cId="0" sldId="279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4:00.068" v="67" actId="108"/>
          <ac:spMkLst>
            <pc:docMk/>
            <pc:sldMk cId="0" sldId="279"/>
            <ac:spMk id="2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6:38.744" v="119" actId="20577"/>
          <ac:spMkLst>
            <pc:docMk/>
            <pc:sldMk cId="0" sldId="279"/>
            <ac:spMk id="2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5:28.620" v="85" actId="1076"/>
          <ac:spMkLst>
            <pc:docMk/>
            <pc:sldMk cId="0" sldId="279"/>
            <ac:spMk id="27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4:05.868" v="69" actId="1076"/>
          <ac:grpSpMkLst>
            <pc:docMk/>
            <pc:sldMk cId="0" sldId="279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8:53.219" v="133" actId="108"/>
        <pc:sldMkLst>
          <pc:docMk/>
          <pc:sldMk cId="0" sldId="281"/>
        </pc:sldMkLst>
        <pc:spChg chg="mod">
          <ac:chgData name="nourah Alaklabi" userId="b439187ee2954565" providerId="LiveId" clId="{1C855D1F-1945-45E5-83FE-B0E078AADAA1}" dt="2023-02-14T07:48:53.219" v="133" actId="108"/>
          <ac:spMkLst>
            <pc:docMk/>
            <pc:sldMk cId="0" sldId="281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7:26.351" v="124" actId="108"/>
          <ac:spMkLst>
            <pc:docMk/>
            <pc:sldMk cId="0" sldId="281"/>
            <ac:spMk id="2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8:12.371" v="131" actId="108"/>
          <ac:spMkLst>
            <pc:docMk/>
            <pc:sldMk cId="0" sldId="281"/>
            <ac:spMk id="23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7:59.283" v="130" actId="1076"/>
          <ac:grpSpMkLst>
            <pc:docMk/>
            <pc:sldMk cId="0" sldId="28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9:25.256" v="138" actId="20577"/>
        <pc:sldMkLst>
          <pc:docMk/>
          <pc:sldMk cId="0" sldId="282"/>
        </pc:sldMkLst>
        <pc:spChg chg="mod">
          <ac:chgData name="nourah Alaklabi" userId="b439187ee2954565" providerId="LiveId" clId="{1C855D1F-1945-45E5-83FE-B0E078AADAA1}" dt="2023-02-14T07:49:25.256" v="138" actId="20577"/>
          <ac:spMkLst>
            <pc:docMk/>
            <pc:sldMk cId="0" sldId="282"/>
            <ac:spMk id="17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1:02.738" v="161" actId="108"/>
        <pc:sldMkLst>
          <pc:docMk/>
          <pc:sldMk cId="0" sldId="287"/>
        </pc:sldMkLst>
        <pc:spChg chg="mod">
          <ac:chgData name="nourah Alaklabi" userId="b439187ee2954565" providerId="LiveId" clId="{1C855D1F-1945-45E5-83FE-B0E078AADAA1}" dt="2023-02-14T07:55:23.444" v="140" actId="121"/>
          <ac:spMkLst>
            <pc:docMk/>
            <pc:sldMk cId="0" sldId="28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57:48.460" v="158" actId="20577"/>
          <ac:spMkLst>
            <pc:docMk/>
            <pc:sldMk cId="0" sldId="287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0:55.701" v="160" actId="108"/>
          <ac:spMkLst>
            <pc:docMk/>
            <pc:sldMk cId="0" sldId="287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1:02.738" v="161" actId="108"/>
          <ac:spMkLst>
            <pc:docMk/>
            <pc:sldMk cId="0" sldId="287"/>
            <ac:spMk id="20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5:23.511" v="181" actId="108"/>
        <pc:sldMkLst>
          <pc:docMk/>
          <pc:sldMk cId="0" sldId="288"/>
        </pc:sldMkLst>
        <pc:spChg chg="mod">
          <ac:chgData name="nourah Alaklabi" userId="b439187ee2954565" providerId="LiveId" clId="{1C855D1F-1945-45E5-83FE-B0E078AADAA1}" dt="2023-02-14T08:01:41.174" v="162" actId="108"/>
          <ac:spMkLst>
            <pc:docMk/>
            <pc:sldMk cId="0" sldId="288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5:23.511" v="181" actId="108"/>
          <ac:spMkLst>
            <pc:docMk/>
            <pc:sldMk cId="0" sldId="288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4:22.515" v="180" actId="20577"/>
          <ac:spMkLst>
            <pc:docMk/>
            <pc:sldMk cId="0" sldId="288"/>
            <ac:spMk id="17" creationId="{00000000-0000-0000-0000-000000000000}"/>
          </ac:spMkLst>
        </pc:spChg>
      </pc:sldChg>
      <pc:sldChg chg="addSp delSp modSp add mod">
        <pc:chgData name="nourah Alaklabi" userId="b439187ee2954565" providerId="LiveId" clId="{1C855D1F-1945-45E5-83FE-B0E078AADAA1}" dt="2023-02-14T16:09:37.149" v="321" actId="2711"/>
        <pc:sldMkLst>
          <pc:docMk/>
          <pc:sldMk cId="140762547" sldId="290"/>
        </pc:sldMkLst>
        <pc:spChg chg="del">
          <ac:chgData name="nourah Alaklabi" userId="b439187ee2954565" providerId="LiveId" clId="{1C855D1F-1945-45E5-83FE-B0E078AADAA1}" dt="2023-02-14T16:07:35.788" v="183" actId="21"/>
          <ac:spMkLst>
            <pc:docMk/>
            <pc:sldMk cId="140762547" sldId="290"/>
            <ac:spMk id="15" creationId="{00000000-0000-0000-0000-000000000000}"/>
          </ac:spMkLst>
        </pc:spChg>
        <pc:spChg chg="del">
          <ac:chgData name="nourah Alaklabi" userId="b439187ee2954565" providerId="LiveId" clId="{1C855D1F-1945-45E5-83FE-B0E078AADAA1}" dt="2023-02-14T16:07:39.624" v="184" actId="21"/>
          <ac:spMkLst>
            <pc:docMk/>
            <pc:sldMk cId="140762547" sldId="290"/>
            <ac:spMk id="16" creationId="{00000000-0000-0000-0000-000000000000}"/>
          </ac:spMkLst>
        </pc:spChg>
        <pc:spChg chg="add mod">
          <ac:chgData name="nourah Alaklabi" userId="b439187ee2954565" providerId="LiveId" clId="{1C855D1F-1945-45E5-83FE-B0E078AADAA1}" dt="2023-02-14T16:09:37.149" v="321" actId="2711"/>
          <ac:spMkLst>
            <pc:docMk/>
            <pc:sldMk cId="140762547" sldId="290"/>
            <ac:spMk id="17" creationId="{4E0C3E61-2E7D-D47D-CD44-DE564F3FDDDE}"/>
          </ac:spMkLst>
        </pc:spChg>
        <pc:grpChg chg="mod">
          <ac:chgData name="nourah Alaklabi" userId="b439187ee2954565" providerId="LiveId" clId="{1C855D1F-1945-45E5-83FE-B0E078AADAA1}" dt="2023-02-14T16:09:02.307" v="317" actId="1076"/>
          <ac:grpSpMkLst>
            <pc:docMk/>
            <pc:sldMk cId="140762547" sldId="290"/>
            <ac:grpSpMk id="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ytheater.com/fraction-circl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8.jpg"/><Relationship Id="rId5" Type="http://schemas.openxmlformats.org/officeDocument/2006/relationships/image" Target="../media/image18.png"/><Relationship Id="rId10" Type="http://schemas.openxmlformats.org/officeDocument/2006/relationships/image" Target="../media/image41.png"/><Relationship Id="rId4" Type="http://schemas.openxmlformats.org/officeDocument/2006/relationships/image" Target="../media/image3.sv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8.jpg"/><Relationship Id="rId4" Type="http://schemas.openxmlformats.org/officeDocument/2006/relationships/image" Target="../media/image3.sv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8.jpg"/><Relationship Id="rId4" Type="http://schemas.openxmlformats.org/officeDocument/2006/relationships/image" Target="../media/image3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0.png"/><Relationship Id="rId5" Type="http://schemas.openxmlformats.org/officeDocument/2006/relationships/image" Target="../media/image18.png"/><Relationship Id="rId10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3.png"/><Relationship Id="rId5" Type="http://schemas.openxmlformats.org/officeDocument/2006/relationships/image" Target="../media/image18.png"/><Relationship Id="rId10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7.png"/><Relationship Id="rId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6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19.sv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4.jpeg"/><Relationship Id="rId5" Type="http://schemas.openxmlformats.org/officeDocument/2006/relationships/image" Target="../media/image3.svg"/><Relationship Id="rId10" Type="http://schemas.openxmlformats.org/officeDocument/2006/relationships/hyperlink" Target="https://www.liveworksheets.com/c?a=s&amp;t=538zf2ote0y&amp;sr=n&amp;l=qb&amp;i=usdodzf&amp;r=rx&amp;f=dzdtudud&amp;ms=uz&amp;cd=p806ge5jzr2iltfxpnjngesmngnzxnxnxg&amp;mw=h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4.svg"/><Relationship Id="rId1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9.png"/><Relationship Id="rId5" Type="http://schemas.openxmlformats.org/officeDocument/2006/relationships/image" Target="../media/image18.pn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8.jp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8.jp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8.jp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hyperlink" Target="https://youtu.be/i7Y_3-UNOec?si=HinmSZ_mwoUDYQpk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D4F2447-9F05-81E4-5FA7-E25EAC646B8E}"/>
              </a:ext>
            </a:extLst>
          </p:cNvPr>
          <p:cNvSpPr txBox="1"/>
          <p:nvPr/>
        </p:nvSpPr>
        <p:spPr>
          <a:xfrm>
            <a:off x="1035090" y="1141545"/>
            <a:ext cx="1069294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مراجعة الدرس السابق :</a:t>
            </a:r>
          </a:p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كيف استعمل النماذج لتمثيل العدد الكسري التالي :</a:t>
            </a:r>
          </a:p>
          <a:p>
            <a:pPr algn="r" rtl="1"/>
            <a:endParaRPr lang="ar-SA" sz="5400" dirty="0">
              <a:latin typeface="29LT Azer" panose="02000000000000000000" pitchFamily="2" charset="-78"/>
              <a:cs typeface="29LT Azer" panose="02000000000000000000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61B5B6F-4AE4-3FCA-3CFB-9D365ADE8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040" y="1120944"/>
            <a:ext cx="4571782" cy="8035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7D8CA39-F6A7-59BC-D382-44F19543C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5282" y="3933979"/>
            <a:ext cx="2393877" cy="2047721"/>
          </a:xfrm>
          <a:prstGeom prst="rect">
            <a:avLst/>
          </a:prstGeom>
        </p:spPr>
      </p:pic>
      <p:pic>
        <p:nvPicPr>
          <p:cNvPr id="40" name="صورة 39">
            <a:hlinkClick r:id="rId8"/>
            <a:extLst>
              <a:ext uri="{FF2B5EF4-FFF2-40B4-BE49-F238E27FC236}">
                <a16:creationId xmlns:a16="http://schemas.microsoft.com/office/drawing/2014/main" id="{DB127EC0-F533-DE75-BB5B-60CE9B22F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600" y="3898434"/>
            <a:ext cx="3057451" cy="2378016"/>
          </a:xfrm>
          <a:prstGeom prst="rect">
            <a:avLst/>
          </a:prstGeom>
        </p:spPr>
      </p:pic>
      <p:sp>
        <p:nvSpPr>
          <p:cNvPr id="41" name="سهم: لليمين 40">
            <a:extLst>
              <a:ext uri="{FF2B5EF4-FFF2-40B4-BE49-F238E27FC236}">
                <a16:creationId xmlns:a16="http://schemas.microsoft.com/office/drawing/2014/main" id="{66B454A2-0F2C-75E3-00A6-1D17BF206C00}"/>
              </a:ext>
            </a:extLst>
          </p:cNvPr>
          <p:cNvSpPr/>
          <p:nvPr/>
        </p:nvSpPr>
        <p:spPr>
          <a:xfrm rot="10800000">
            <a:off x="6404535" y="4559574"/>
            <a:ext cx="1887375" cy="105573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589BD9E-CCF0-BEFF-955C-7D29DC5EEB6E}"/>
              </a:ext>
            </a:extLst>
          </p:cNvPr>
          <p:cNvSpPr txBox="1"/>
          <p:nvPr/>
        </p:nvSpPr>
        <p:spPr>
          <a:xfrm>
            <a:off x="6053325" y="6465727"/>
            <a:ext cx="29360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أضغط هنا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BF45560-38FF-C27F-A378-300A96540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081B46-61F0-3484-1942-8FF13B7640B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394614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2402" y="2042434"/>
            <a:ext cx="5415307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709" y="1249974"/>
            <a:ext cx="10012532" cy="25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D4DF5FE-76A7-56D7-E5B1-3B21C499D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412" y="3469701"/>
            <a:ext cx="9700764" cy="418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87A270D-4926-1208-E5F6-A62952AA1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27F8DD4-0867-BC6C-CECF-7575007DE6EE}"/>
              </a:ext>
            </a:extLst>
          </p:cNvPr>
          <p:cNvSpPr txBox="1"/>
          <p:nvPr/>
        </p:nvSpPr>
        <p:spPr>
          <a:xfrm>
            <a:off x="-32084" y="9564822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13767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10007198" y="1036488"/>
            <a:ext cx="10032460" cy="2321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7599" dirty="0">
                <a:solidFill>
                  <a:srgbClr val="F9705A"/>
                </a:solidFill>
                <a:cs typeface="Siwa Bold"/>
              </a:rPr>
              <a:t>مثال :</a:t>
            </a: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F01BBA7-5EFB-A80F-4A76-AC5757D76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2095500"/>
            <a:ext cx="10032460" cy="492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4EE270C-54EE-205F-505E-CE9AF36CB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470" y="7291737"/>
            <a:ext cx="10032459" cy="135467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B0E1FDC-88A9-679D-60AE-65093F989D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28746" y="7342206"/>
            <a:ext cx="2326682" cy="178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047DEA3-F98B-B0BF-B850-3A20AA271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0F8795-9563-1848-DEB9-03CB5BA2785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10007198" y="1036488"/>
            <a:ext cx="10032460" cy="2321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7599" dirty="0">
                <a:solidFill>
                  <a:srgbClr val="F9705A"/>
                </a:solidFill>
                <a:cs typeface="Siwa Bold"/>
              </a:rPr>
              <a:t>مثال :</a:t>
            </a: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B0E1FDC-88A9-679D-60AE-65093F989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8746" y="7342206"/>
            <a:ext cx="2326682" cy="178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615D86A-654C-4B22-BB79-8E043B20E08A}"/>
              </a:ext>
            </a:extLst>
          </p:cNvPr>
          <p:cNvSpPr txBox="1"/>
          <p:nvPr/>
        </p:nvSpPr>
        <p:spPr>
          <a:xfrm>
            <a:off x="6104460" y="1263301"/>
            <a:ext cx="78054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/>
              <a:t>كتابةُ كسْرِ غيرِ فعليٌّ علَى صورةِ عددِ كسريَّ</a:t>
            </a:r>
            <a:endParaRPr lang="ar-SA" sz="4000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95EFF58-8C3F-32BE-3D12-1A1EFB2D7C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3991" y="2949716"/>
            <a:ext cx="9439365" cy="502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33B4686-60A2-27F5-CB16-66BB5B5F0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8780D4-D6FE-CFF0-6B05-F63D3995A18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305387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5985387" y="1004848"/>
            <a:ext cx="10032460" cy="2321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7599" dirty="0">
                <a:solidFill>
                  <a:srgbClr val="F9705A"/>
                </a:solidFill>
                <a:cs typeface="Siwa Bold"/>
              </a:rPr>
              <a:t>مثال من واقع الحياة :</a:t>
            </a: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A23A5C7-E3CE-EBA1-F0FA-5B0CF0029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99" y="1008695"/>
            <a:ext cx="2990894" cy="289835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BD54FC0-D1DC-F799-DCE3-35BE7F04D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3999" y="2500974"/>
            <a:ext cx="8228337" cy="63001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8C0136-11FC-7CB8-D5E8-15ABBB000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2F5073-AB38-7F3B-A6CB-F3103490297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145054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44B4FE1-069B-FBF7-6671-F8E175EE2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2628900"/>
            <a:ext cx="9852151" cy="60959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B37DF7-B91F-F2AD-C1C0-7980E7901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57F9771-49C9-CDD9-59F6-0DA637D4E9A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70137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076754" y="1415729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1665979" y="6409343"/>
            <a:ext cx="1328541" cy="12512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9129" y="6901152"/>
            <a:ext cx="3340870" cy="32254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79151AA-12B7-15E4-6104-9D55F3D70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2833263"/>
            <a:ext cx="12466872" cy="139926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34B7F01-A163-A368-6E31-452A4D9A14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9428" y="4660682"/>
            <a:ext cx="3414444" cy="127973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DAF47E6-0533-499D-6EEE-073468219E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8046" y="4544394"/>
            <a:ext cx="3290619" cy="137865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A88DB15-C51F-7CC8-682B-E46A0F0F28F1}"/>
              </a:ext>
            </a:extLst>
          </p:cNvPr>
          <p:cNvSpPr txBox="1"/>
          <p:nvPr/>
        </p:nvSpPr>
        <p:spPr>
          <a:xfrm>
            <a:off x="1469975" y="2090367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الذاتي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2439673-EB5D-223E-BE36-FE1486CF8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EFED2ED-18BE-13F8-4903-1FE7A225C00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076754" y="1415729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2033658" y="2198363"/>
            <a:ext cx="1328541" cy="12512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9129" y="6901152"/>
            <a:ext cx="3340870" cy="32254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07467" y="7034965"/>
            <a:ext cx="1962909" cy="182372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5F2DA71-F65E-D30D-827F-C201855850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3171725"/>
            <a:ext cx="9847135" cy="38097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A005458-1D5C-36C2-5D82-66C2B230BD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2447588-4B85-5E8C-0E8A-2C64FE5CE8A2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>
                <a:solidFill>
                  <a:srgbClr val="FFFFFF"/>
                </a:solidFill>
                <a:cs typeface="Siwa Bold"/>
              </a:rPr>
              <a:t>تَدَرَّبْ وَحُلَّ المَسَائِلَ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6229766" y="5455296"/>
            <a:ext cx="1448112" cy="1363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EAD83D7-E013-088C-112F-61E078823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264" y="2874533"/>
            <a:ext cx="13831471" cy="117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B774608-E669-59A7-90C1-37BE7AB085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45915" y="4371708"/>
            <a:ext cx="3432441" cy="154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26547EC-CC57-55D1-91B8-86876C82FB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00" y="6629062"/>
            <a:ext cx="12943073" cy="1315059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6CB3267-7DFB-C6FA-627D-EF0041DFD7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8D85574-0E1C-5F82-FDD6-AD7BE8471F97}"/>
              </a:ext>
            </a:extLst>
          </p:cNvPr>
          <p:cNvSpPr txBox="1"/>
          <p:nvPr/>
        </p:nvSpPr>
        <p:spPr>
          <a:xfrm>
            <a:off x="228600" y="958102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53051" y="7508169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78613" y="5143500"/>
            <a:ext cx="3946653" cy="4042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85012" y="4040551"/>
            <a:ext cx="743436" cy="7434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53679" y="1300282"/>
            <a:ext cx="1245547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9705A"/>
                </a:solidFill>
                <a:cs typeface="Siwa Bold"/>
              </a:rPr>
              <a:t>مسائل مهارات التفكير العليا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53265EF-9E5B-DDA5-84E6-7EC09E390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3679" y="3504516"/>
            <a:ext cx="11212873" cy="225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F8C697-08C8-D201-BDF5-5E2DCDB392DE}"/>
              </a:ext>
            </a:extLst>
          </p:cNvPr>
          <p:cNvSpPr txBox="1"/>
          <p:nvPr/>
        </p:nvSpPr>
        <p:spPr>
          <a:xfrm>
            <a:off x="7492751" y="2476230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العصف الذهني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EC7D49-3669-7AE5-AF27-82F24A8A734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6745" y="-357992"/>
            <a:ext cx="10066789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2158" y="7433458"/>
            <a:ext cx="10066789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05919" y="-996167"/>
            <a:ext cx="1006678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2404904" y="368323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-2273849" y="-3199427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13594833" y="-1712858"/>
            <a:ext cx="9386333" cy="821163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299418" y="7871608"/>
            <a:ext cx="6034949" cy="24528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4635" y="172290"/>
            <a:ext cx="6338701" cy="25762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51433" y="8202104"/>
            <a:ext cx="5013047" cy="2037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>
            <a:off x="14666732" y="6184491"/>
            <a:ext cx="1782447" cy="1678741"/>
          </a:xfrm>
          <a:prstGeom prst="rect">
            <a:avLst/>
          </a:prstGeom>
        </p:spPr>
      </p:pic>
      <p:pic>
        <p:nvPicPr>
          <p:cNvPr id="16" name="Picture 16">
            <a:hlinkClick r:id="rId10" tooltip="https://www.liveworksheets.com/c?a=s&amp;t=538zf2ote0y&amp;sr=n&amp;ms=uz&amp;l=kr&amp;i=tttouzf&amp;r=xq&amp;db=0&amp;f=dzdtzdzs&amp;cd=p806ge5jzr2ilcszzzjxgemt2ngnzgngpxg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73508" y="4202408"/>
            <a:ext cx="10124089" cy="1446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99999">
            <a:off x="3042785" y="1621019"/>
            <a:ext cx="2648828" cy="23502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 flipH="1">
            <a:off x="1875709" y="1479465"/>
            <a:ext cx="1448112" cy="13638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53890BF-5189-ED51-900F-357ED901D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7538CD4-D9FE-855B-03BC-FB7E00BBC835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D4F2447-9F05-81E4-5FA7-E25EAC646B8E}"/>
              </a:ext>
            </a:extLst>
          </p:cNvPr>
          <p:cNvSpPr txBox="1"/>
          <p:nvPr/>
        </p:nvSpPr>
        <p:spPr>
          <a:xfrm>
            <a:off x="1035090" y="1141545"/>
            <a:ext cx="1069294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تعزيز مهارة</a:t>
            </a:r>
          </a:p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المهارة ( 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١٦ </a:t>
            </a:r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) تحديد الموقع الذي يمثله الزوج المرتب  </a:t>
            </a:r>
          </a:p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أ  /  ( 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١  </a:t>
            </a:r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،  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٢ )                </a:t>
            </a:r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ب /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    ( </a:t>
            </a:r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4  ،   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٥  ) </a:t>
            </a:r>
            <a:endParaRPr lang="ar-SA" sz="5400" dirty="0">
              <a:latin typeface="29LT Azer" panose="02000000000000000000" pitchFamily="2" charset="-78"/>
              <a:cs typeface="29LT Azer" panose="02000000000000000000" pitchFamily="2" charset="-78"/>
            </a:endParaRPr>
          </a:p>
          <a:p>
            <a:pPr algn="r" rtl="1"/>
            <a:endParaRPr lang="ar-SA" sz="5400" dirty="0">
              <a:latin typeface="29LT Azer" panose="02000000000000000000" pitchFamily="2" charset="-78"/>
              <a:cs typeface="29LT Azer" panose="02000000000000000000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61B5B6F-4AE4-3FCA-3CFB-9D365ADE8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040" y="1120944"/>
            <a:ext cx="4571782" cy="8035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437CE31-4D97-52BE-F612-EEFC6771B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77" y="4208665"/>
            <a:ext cx="7596187" cy="5424488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1C283D9-F1DB-289C-B765-0C1ECA5FEBB0}"/>
              </a:ext>
            </a:extLst>
          </p:cNvPr>
          <p:cNvSpPr txBox="1"/>
          <p:nvPr/>
        </p:nvSpPr>
        <p:spPr>
          <a:xfrm>
            <a:off x="4223521" y="7824127"/>
            <a:ext cx="10929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latin typeface="29LT Azer" panose="02000000000000000000" pitchFamily="2" charset="-78"/>
                <a:cs typeface="29LT Azer" panose="02000000000000000000" pitchFamily="2" charset="-78"/>
              </a:rPr>
              <a:t>مكة المكرمة</a:t>
            </a:r>
          </a:p>
        </p:txBody>
      </p:sp>
      <p:sp>
        <p:nvSpPr>
          <p:cNvPr id="30" name="نجمة: 5 نقاط 29">
            <a:extLst>
              <a:ext uri="{FF2B5EF4-FFF2-40B4-BE49-F238E27FC236}">
                <a16:creationId xmlns:a16="http://schemas.microsoft.com/office/drawing/2014/main" id="{902DAE30-879E-3D14-806A-B0788B710C9C}"/>
              </a:ext>
            </a:extLst>
          </p:cNvPr>
          <p:cNvSpPr/>
          <p:nvPr/>
        </p:nvSpPr>
        <p:spPr>
          <a:xfrm>
            <a:off x="4598395" y="8063939"/>
            <a:ext cx="295219" cy="351254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نجمة: 5 نقاط 30">
            <a:extLst>
              <a:ext uri="{FF2B5EF4-FFF2-40B4-BE49-F238E27FC236}">
                <a16:creationId xmlns:a16="http://schemas.microsoft.com/office/drawing/2014/main" id="{7A728CB5-9A22-36A1-C03B-1B724F9C0883}"/>
              </a:ext>
            </a:extLst>
          </p:cNvPr>
          <p:cNvSpPr/>
          <p:nvPr/>
        </p:nvSpPr>
        <p:spPr>
          <a:xfrm>
            <a:off x="6178326" y="6915519"/>
            <a:ext cx="295219" cy="351254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نجمة: 5 نقاط 31">
            <a:extLst>
              <a:ext uri="{FF2B5EF4-FFF2-40B4-BE49-F238E27FC236}">
                <a16:creationId xmlns:a16="http://schemas.microsoft.com/office/drawing/2014/main" id="{A9BC462D-C270-C557-ED7C-43978AD19468}"/>
              </a:ext>
            </a:extLst>
          </p:cNvPr>
          <p:cNvSpPr/>
          <p:nvPr/>
        </p:nvSpPr>
        <p:spPr>
          <a:xfrm>
            <a:off x="6704185" y="7287529"/>
            <a:ext cx="295219" cy="351254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نجمة: 5 نقاط 32">
            <a:extLst>
              <a:ext uri="{FF2B5EF4-FFF2-40B4-BE49-F238E27FC236}">
                <a16:creationId xmlns:a16="http://schemas.microsoft.com/office/drawing/2014/main" id="{776F136B-57E8-F13A-0E9E-C4248982FFA3}"/>
              </a:ext>
            </a:extLst>
          </p:cNvPr>
          <p:cNvSpPr/>
          <p:nvPr/>
        </p:nvSpPr>
        <p:spPr>
          <a:xfrm>
            <a:off x="8355253" y="6125404"/>
            <a:ext cx="295219" cy="351254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3B5DC84-A6B0-D73E-7C34-9D4C43358DBE}"/>
              </a:ext>
            </a:extLst>
          </p:cNvPr>
          <p:cNvSpPr txBox="1"/>
          <p:nvPr/>
        </p:nvSpPr>
        <p:spPr>
          <a:xfrm>
            <a:off x="5745024" y="6504916"/>
            <a:ext cx="10929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29LT Azer" panose="02000000000000000000" pitchFamily="2" charset="-78"/>
                <a:cs typeface="29LT Azer" panose="02000000000000000000" pitchFamily="2" charset="-78"/>
              </a:rPr>
              <a:t>الرياض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1810F9B-1DB6-7268-E044-7E19A07B8F89}"/>
              </a:ext>
            </a:extLst>
          </p:cNvPr>
          <p:cNvSpPr txBox="1"/>
          <p:nvPr/>
        </p:nvSpPr>
        <p:spPr>
          <a:xfrm>
            <a:off x="6913975" y="6949350"/>
            <a:ext cx="8584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29LT Azer" panose="02000000000000000000" pitchFamily="2" charset="-78"/>
                <a:cs typeface="29LT Azer" panose="02000000000000000000" pitchFamily="2" charset="-78"/>
              </a:rPr>
              <a:t>جد ة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94C6E46-AFAD-4E7E-A5C2-78CD6996A46E}"/>
              </a:ext>
            </a:extLst>
          </p:cNvPr>
          <p:cNvSpPr txBox="1"/>
          <p:nvPr/>
        </p:nvSpPr>
        <p:spPr>
          <a:xfrm>
            <a:off x="7904313" y="5649496"/>
            <a:ext cx="1255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latin typeface="29LT Azer" panose="02000000000000000000" pitchFamily="2" charset="-78"/>
                <a:cs typeface="29LT Azer" panose="02000000000000000000" pitchFamily="2" charset="-78"/>
              </a:rPr>
              <a:t>المدينة المنورة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0EF1510-9E3F-0404-24F1-262611143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905E6CB-7208-1806-7D62-6819189FF9D5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318356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77063">
            <a:off x="3751574" y="1646183"/>
            <a:ext cx="2942204" cy="26105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58799" flipH="1">
            <a:off x="2877889" y="2237712"/>
            <a:ext cx="1328541" cy="125124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D9CCBB9-2DD4-FE8F-2591-086E986C6F38}"/>
              </a:ext>
            </a:extLst>
          </p:cNvPr>
          <p:cNvSpPr txBox="1"/>
          <p:nvPr/>
        </p:nvSpPr>
        <p:spPr>
          <a:xfrm>
            <a:off x="5928080" y="4168748"/>
            <a:ext cx="697714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7200" dirty="0"/>
              <a:t>ماذا تعلمت في درس اليوم ؟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984527A7-0C01-A78D-68B1-A6D7B1C6D79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07714" y="5045393"/>
            <a:ext cx="3946653" cy="40426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15CDDF3-095D-F18C-4148-A095B3300D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CB1186-6079-21EB-0F5A-F5F966873CA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4683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12586" y="3933979"/>
            <a:ext cx="7542690" cy="109458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11245989" y="4932223"/>
            <a:ext cx="33184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نشاط ( </a:t>
            </a:r>
            <a:r>
              <a:rPr lang="ku-Arab-IQ" sz="4400" dirty="0">
                <a:latin typeface="29LT Azer" panose="02000000000000000000" pitchFamily="2" charset="-78"/>
                <a:cs typeface="29LT Azer" panose="02000000000000000000" pitchFamily="2" charset="-78"/>
              </a:rPr>
              <a:t>١ </a:t>
            </a:r>
            <a:r>
              <a:rPr lang="en-US" sz="4400" dirty="0">
                <a:latin typeface="29LT Azer" panose="02000000000000000000" pitchFamily="2" charset="-78"/>
                <a:cs typeface="29LT Azer" panose="02000000000000000000" pitchFamily="2" charset="-78"/>
              </a:rPr>
              <a:t>(</a:t>
            </a:r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 : مشكلة وحل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CB958E-3726-F220-DC89-6E9069F63599}"/>
              </a:ext>
            </a:extLst>
          </p:cNvPr>
          <p:cNvSpPr txBox="1"/>
          <p:nvPr/>
        </p:nvSpPr>
        <p:spPr>
          <a:xfrm>
            <a:off x="2663849" y="1591280"/>
            <a:ext cx="8229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لديك  خمسة ألواح من الشكولاتة كيف يمكنك توزيعها بين أربعة أشخاص بالتساوي : </a:t>
            </a: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7E9F4350-49F5-9444-F180-6FD92C998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803" y="6554752"/>
            <a:ext cx="3696475" cy="294402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8D3FD3D-C04A-C32F-1AA7-0A4062DE29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394" y="3262813"/>
            <a:ext cx="1759040" cy="254013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0861A8F-F43F-73D5-2062-CB1A37911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605" y="3262813"/>
            <a:ext cx="1759040" cy="254013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7C76623-72CC-9D7A-EAF0-7739F76309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327" y="3254136"/>
            <a:ext cx="1759040" cy="254013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78741A6-A5D6-6E45-E27A-B88036814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772" y="6074115"/>
            <a:ext cx="1759040" cy="254013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90B57EA-A638-BC30-A3A1-0711E3CC2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340" y="6074114"/>
            <a:ext cx="1759040" cy="25401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8217A6-3033-4D86-6FBB-C7E6B181D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34E651-4300-F3EF-6B2A-8DF8C93D8A24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228793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4683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12586" y="3933979"/>
            <a:ext cx="7542690" cy="109458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11245989" y="4932223"/>
            <a:ext cx="33184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نشاط( </a:t>
            </a:r>
            <a:r>
              <a:rPr lang="ku-Arab-IQ" sz="4400" dirty="0">
                <a:latin typeface="29LT Azer" panose="02000000000000000000" pitchFamily="2" charset="-78"/>
                <a:cs typeface="29LT Azer" panose="02000000000000000000" pitchFamily="2" charset="-78"/>
              </a:rPr>
              <a:t>٢ ) </a:t>
            </a:r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 : مشكلة وحل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CB958E-3726-F220-DC89-6E9069F63599}"/>
              </a:ext>
            </a:extLst>
          </p:cNvPr>
          <p:cNvSpPr txBox="1"/>
          <p:nvPr/>
        </p:nvSpPr>
        <p:spPr>
          <a:xfrm>
            <a:off x="1842848" y="1319562"/>
            <a:ext cx="906464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لنفترض أن هناك  سبعة ألواح من الشكولاتة كيف يمكنك توزيعها بين أربعة أشخاص بالتساوي : </a:t>
            </a: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7E9F4350-49F5-9444-F180-6FD92C998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803" y="6554752"/>
            <a:ext cx="3696475" cy="294402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8D3FD3D-C04A-C32F-1AA7-0A4062DE29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394" y="3262813"/>
            <a:ext cx="1759040" cy="254013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0861A8F-F43F-73D5-2062-CB1A37911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605" y="3262813"/>
            <a:ext cx="1759040" cy="254013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7C76623-72CC-9D7A-EAF0-7739F76309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327" y="3254136"/>
            <a:ext cx="1759040" cy="254013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78741A6-A5D6-6E45-E27A-B88036814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772" y="6074115"/>
            <a:ext cx="1759040" cy="254013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90B57EA-A638-BC30-A3A1-0711E3CC2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340" y="6074114"/>
            <a:ext cx="1759040" cy="25401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3C60349-9B3E-0D84-D8EE-C2E8EF9E1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1057" y="3262813"/>
            <a:ext cx="1759040" cy="254013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556F72-DBD6-6E5C-70EB-04FA5BBEF1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5281" y="6074113"/>
            <a:ext cx="1759040" cy="254013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BEA98CC-7512-5BB6-505C-969666722D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6C32A21-F327-6CEF-B722-017105C02EA5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91831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24768" y="3065463"/>
            <a:ext cx="7542690" cy="109458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24261" y="4050158"/>
            <a:ext cx="1517383" cy="1517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721647" y="4268799"/>
            <a:ext cx="2354795" cy="129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>
                <a:solidFill>
                  <a:srgbClr val="F15E43"/>
                </a:solidFill>
                <a:cs typeface="29LT Zarid Sans SemiBold Bold"/>
              </a:rPr>
              <a:t>رابط الدرس الرقمي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2703558" y="4415535"/>
            <a:ext cx="71595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latin typeface="29LT Azer" panose="02000000000000000000" pitchFamily="2" charset="-78"/>
              </a:rPr>
              <a:t>الكسورُ غيرُ الفعليَّة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99AD53A-836C-59DE-81C6-89254950C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2727" y="4533900"/>
            <a:ext cx="1536404" cy="17201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1DF178C-2E28-F60C-4FD6-14AC66F291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663E4F5-D846-F23E-001D-CBD559A0879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6237">
            <a:off x="7065029" y="1948795"/>
            <a:ext cx="1017774" cy="9585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 flipH="1">
            <a:off x="2077071" y="1970171"/>
            <a:ext cx="1611761" cy="1517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56260" y="2428074"/>
            <a:ext cx="4937174" cy="500082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C10A07-3395-9791-558C-10D7ECE1A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5583" y="2073122"/>
            <a:ext cx="3764335" cy="45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020859-F537-3F02-F905-B765A11F6C19}"/>
              </a:ext>
            </a:extLst>
          </p:cNvPr>
          <p:cNvSpPr txBox="1"/>
          <p:nvPr/>
        </p:nvSpPr>
        <p:spPr>
          <a:xfrm>
            <a:off x="2423395" y="6663145"/>
            <a:ext cx="5257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مراجعة المفردات السابقة :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العدد الكسري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الكسر غير الفعلي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5DD7157-31C8-4202-0986-2A9E91A82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BF5EC8-A67B-EF27-7745-3E9D9AFE6C5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782748" y="3773170"/>
            <a:ext cx="675699" cy="137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39"/>
              </a:lnSpc>
            </a:pPr>
            <a:r>
              <a:rPr lang="en-US" sz="6399">
                <a:solidFill>
                  <a:srgbClr val="F9705A"/>
                </a:solidFill>
                <a:latin typeface="Jua"/>
              </a:rPr>
              <a:t>-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13459" flipH="1">
            <a:off x="849201" y="1380973"/>
            <a:ext cx="2413474" cy="2273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41801" y="5492576"/>
            <a:ext cx="2967315" cy="45714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88832" y="2590809"/>
            <a:ext cx="10012532" cy="372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أهداف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 </a:t>
            </a:r>
            <a:r>
              <a:rPr lang="en-US" sz="8999" dirty="0" err="1">
                <a:solidFill>
                  <a:srgbClr val="F9705A"/>
                </a:solidFill>
                <a:cs typeface="Siwa Bold"/>
              </a:rPr>
              <a:t>الدرس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r" rtl="1">
              <a:lnSpc>
                <a:spcPts val="9899"/>
              </a:lnSpc>
            </a:pPr>
            <a:r>
              <a:rPr lang="ar-SA" sz="4800" dirty="0">
                <a:cs typeface="Siwa Bold"/>
              </a:rPr>
              <a:t>أن تكتبُ الطالبة الكسورَ غيرَ الفعليَّةِ على صورةِ أعددٍ كسريَّةٍ.</a:t>
            </a:r>
            <a:endParaRPr lang="en-US" sz="4800" dirty="0">
              <a:cs typeface="Siw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DA82200-1DD4-4C61-D58B-3784436400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3AE2F44-0048-7439-C6CD-04E191AA8A30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3224">
            <a:off x="589398" y="6439338"/>
            <a:ext cx="4161797" cy="3397540"/>
          </a:xfrm>
          <a:prstGeom prst="rect">
            <a:avLst/>
          </a:prstGeom>
        </p:spPr>
      </p:pic>
      <p:pic>
        <p:nvPicPr>
          <p:cNvPr id="9" name="Picture 9">
            <a:hlinkClick r:id="rId7" tooltip="https://you-tu.be/DmZyDsXLOH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83934" y="3434343"/>
            <a:ext cx="4078250" cy="3418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2925" y="5593403"/>
            <a:ext cx="1760090" cy="29158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9652" y="1532067"/>
            <a:ext cx="10012532" cy="128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تشويقة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FD61ACD-B9D2-F0B9-38FF-C821745FA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A9507B-756F-630C-C6E6-9B462CCD2D1B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2402" y="2042434"/>
            <a:ext cx="5415307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709" y="1249974"/>
            <a:ext cx="10012532" cy="25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1241AF8-F1A9-895F-8E51-B68DD05E0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60" y="2686312"/>
            <a:ext cx="9042513" cy="36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32B097D-52BB-82C3-CCC5-E0EC9FD9E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5193" y="6619838"/>
            <a:ext cx="9205959" cy="246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8647BCB-B516-D28D-3AFB-1C6B5974166D}"/>
              </a:ext>
            </a:extLst>
          </p:cNvPr>
          <p:cNvSpPr txBox="1"/>
          <p:nvPr/>
        </p:nvSpPr>
        <p:spPr>
          <a:xfrm>
            <a:off x="1619974" y="1389253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الفهم القرائي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F0CA98B-586C-0FC4-DF3F-E75DC0398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8E86E62-B15A-A8DD-2874-8E3202BE1617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253</Words>
  <Application>Microsoft Office PowerPoint</Application>
  <PresentationFormat>مخصص</PresentationFormat>
  <Paragraphs>58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29LT Azer</vt:lpstr>
      <vt:lpstr>Jua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Illustrative Weather Quiz Game Presentation</dc:title>
  <dc:creator>HP</dc:creator>
  <cp:lastModifiedBy>nourah Alaklabi</cp:lastModifiedBy>
  <cp:revision>2</cp:revision>
  <dcterms:created xsi:type="dcterms:W3CDTF">2006-08-16T00:00:00Z</dcterms:created>
  <dcterms:modified xsi:type="dcterms:W3CDTF">2023-12-18T16:37:31Z</dcterms:modified>
  <dc:identifier>DAFZQacsWYg</dc:identifier>
</cp:coreProperties>
</file>